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4"/>
  </p:notesMasterIdLst>
  <p:sldIdLst>
    <p:sldId id="256" r:id="rId2"/>
    <p:sldId id="269" r:id="rId3"/>
    <p:sldId id="258" r:id="rId4"/>
    <p:sldId id="261" r:id="rId5"/>
    <p:sldId id="260" r:id="rId6"/>
    <p:sldId id="263" r:id="rId7"/>
    <p:sldId id="267" r:id="rId8"/>
    <p:sldId id="268" r:id="rId9"/>
    <p:sldId id="264" r:id="rId10"/>
    <p:sldId id="259" r:id="rId11"/>
    <p:sldId id="265" r:id="rId12"/>
    <p:sldId id="276" r:id="rId13"/>
    <p:sldId id="270" r:id="rId14"/>
    <p:sldId id="273" r:id="rId15"/>
    <p:sldId id="274" r:id="rId16"/>
    <p:sldId id="280" r:id="rId17"/>
    <p:sldId id="275" r:id="rId18"/>
    <p:sldId id="294" r:id="rId19"/>
    <p:sldId id="287" r:id="rId20"/>
    <p:sldId id="284" r:id="rId21"/>
    <p:sldId id="272" r:id="rId22"/>
    <p:sldId id="271" r:id="rId23"/>
  </p:sldIdLst>
  <p:sldSz cx="9144000" cy="5143500" type="screen16x9"/>
  <p:notesSz cx="6858000" cy="9144000"/>
  <p:embeddedFontLst>
    <p:embeddedFont>
      <p:font typeface="#9Slide05 Handsome Script" panose="020B0604020202020204" charset="0"/>
      <p:regular r:id="rId25"/>
    </p:embeddedFont>
    <p:embeddedFont>
      <p:font typeface="#9Slide07 Hillda" panose="020B0604020202020204" charset="0"/>
      <p:regular r:id="rId26"/>
    </p:embeddedFont>
    <p:embeddedFont>
      <p:font typeface="Assistant Medium" panose="020B0604020202020204" charset="-79"/>
      <p:regular r:id="rId27"/>
      <p:bold r:id="rId28"/>
    </p:embeddedFont>
    <p:embeddedFont>
      <p:font typeface="Bebas Neue" panose="020B0604020202020204" charset="0"/>
      <p:regular r:id="rId29"/>
    </p:embeddedFont>
    <p:embeddedFont>
      <p:font typeface="DM Serif Text" panose="020B0604020202020204" charset="0"/>
      <p:regular r:id="rId30"/>
      <p: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06"/>
    <a:srgbClr val="2D5F26"/>
    <a:srgbClr val="B2062F"/>
    <a:srgbClr val="0A2B1C"/>
    <a:srgbClr val="B80A32"/>
    <a:srgbClr val="4850E5"/>
    <a:srgbClr val="FF5F6F"/>
    <a:srgbClr val="FA1035"/>
    <a:srgbClr val="FB7765"/>
    <a:srgbClr val="BC0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C88D37-A5CD-468F-A9AC-65AB2A1730C9}">
  <a:tblStyle styleId="{E6C88D37-A5CD-468F-A9AC-65AB2A1730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9FD2B4-3A8C-4AA2-88C1-4AAF9FDBE46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7" d="100"/>
          <a:sy n="107"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81ba5038c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81ba5038c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81ba5038cb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281ba5038cb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2844c823997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2844c82399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844c82399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844c82399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2844c823997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2844c823997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2844c823997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2844c82399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2844c82399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2844c82399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2844c823997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2844c823997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2844c823997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2844c823997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a:extLst>
            <a:ext uri="{FF2B5EF4-FFF2-40B4-BE49-F238E27FC236}">
              <a16:creationId xmlns:a16="http://schemas.microsoft.com/office/drawing/2014/main" id="{2AE74580-B033-A258-1BC3-A67CF4CE6D05}"/>
            </a:ext>
          </a:extLst>
        </p:cNvPr>
        <p:cNvGrpSpPr/>
        <p:nvPr/>
      </p:nvGrpSpPr>
      <p:grpSpPr>
        <a:xfrm>
          <a:off x="0" y="0"/>
          <a:ext cx="0" cy="0"/>
          <a:chOff x="0" y="0"/>
          <a:chExt cx="0" cy="0"/>
        </a:xfrm>
      </p:grpSpPr>
      <p:sp>
        <p:nvSpPr>
          <p:cNvPr id="971" name="Google Shape;971;g281ba5038cb_1_216:notes">
            <a:extLst>
              <a:ext uri="{FF2B5EF4-FFF2-40B4-BE49-F238E27FC236}">
                <a16:creationId xmlns:a16="http://schemas.microsoft.com/office/drawing/2014/main" id="{F1688A32-EF99-E3D3-0036-5843F3665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281ba5038cb_1_216:notes">
            <a:extLst>
              <a:ext uri="{FF2B5EF4-FFF2-40B4-BE49-F238E27FC236}">
                <a16:creationId xmlns:a16="http://schemas.microsoft.com/office/drawing/2014/main" id="{015581B3-4015-AA18-40DE-3F5207A2D6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00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g2844c823997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3" name="Google Shape;3173;g2844c823997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g2844c82399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1" name="Google Shape;1881;g2844c82399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0"/>
        <p:cNvGrpSpPr/>
        <p:nvPr/>
      </p:nvGrpSpPr>
      <p:grpSpPr>
        <a:xfrm>
          <a:off x="0" y="0"/>
          <a:ext cx="0" cy="0"/>
          <a:chOff x="0" y="0"/>
          <a:chExt cx="0" cy="0"/>
        </a:xfrm>
      </p:grpSpPr>
      <p:sp>
        <p:nvSpPr>
          <p:cNvPr id="3041" name="Google Shape;3041;g2844c823997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2" name="Google Shape;3042;g2844c823997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2844c823997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2" name="Google Shape;2142;g2844c823997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dirty="0">
                <a:solidFill>
                  <a:srgbClr val="333333"/>
                </a:solidFill>
                <a:effectLst/>
                <a:latin typeface="Verdana" panose="020B0604030504040204" pitchFamily="34" charset="0"/>
              </a:rPr>
              <a:t>Cũng giống như trên, bản in của Katsushika Hokusai mô tả những cánh đồng Nhật Bản với những người nông dân. Mô tả các vụ thu hoạch là một chủ đề cổ điển cho phong cảnh mùa thu. Mùa thu ở Nhật Bản rất giống với mùa thu ở châu Âu, chuyển lá của những cây phong đỏ rực. Trong bản in này, chúng ta có thể thấy cách Hokusai mô tả sự thay đổi dần dần của lá trên các cây đơn lẻ hoặc tán từ màu xanh lá cây sang màu đỏ.</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844c823997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844c823997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2844c8239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2844c8239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2844c82399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2844c82399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2844c82399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2844c82399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2844c82399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2844c82399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2844c82399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2844c82399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6363" y="742075"/>
            <a:ext cx="4491600" cy="25257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267763"/>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98150" y="0"/>
            <a:ext cx="9123850" cy="4749325"/>
            <a:chOff x="98150" y="0"/>
            <a:chExt cx="9123850" cy="4749325"/>
          </a:xfrm>
        </p:grpSpPr>
        <p:sp>
          <p:nvSpPr>
            <p:cNvPr id="12" name="Google Shape;12;p2"/>
            <p:cNvSpPr/>
            <p:nvPr/>
          </p:nvSpPr>
          <p:spPr>
            <a:xfrm>
              <a:off x="7928650" y="0"/>
              <a:ext cx="1293350" cy="4749325"/>
            </a:xfrm>
            <a:custGeom>
              <a:avLst/>
              <a:gdLst/>
              <a:ahLst/>
              <a:cxnLst/>
              <a:rect l="l" t="t" r="r" b="b"/>
              <a:pathLst>
                <a:path w="51734" h="189973" extrusionOk="0">
                  <a:moveTo>
                    <a:pt x="1" y="0"/>
                  </a:moveTo>
                  <a:cubicBezTo>
                    <a:pt x="1" y="0"/>
                    <a:pt x="51734" y="93254"/>
                    <a:pt x="17083" y="189972"/>
                  </a:cubicBezTo>
                  <a:lnTo>
                    <a:pt x="46232" y="189972"/>
                  </a:lnTo>
                  <a:cubicBezTo>
                    <a:pt x="46232" y="189972"/>
                    <a:pt x="51096" y="69180"/>
                    <a:pt x="1054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8150" y="0"/>
              <a:ext cx="1294875" cy="4749325"/>
            </a:xfrm>
            <a:custGeom>
              <a:avLst/>
              <a:gdLst/>
              <a:ahLst/>
              <a:cxnLst/>
              <a:rect l="l" t="t" r="r" b="b"/>
              <a:pathLst>
                <a:path w="51795" h="189973" extrusionOk="0">
                  <a:moveTo>
                    <a:pt x="37569" y="0"/>
                  </a:moveTo>
                  <a:cubicBezTo>
                    <a:pt x="37569" y="0"/>
                    <a:pt x="0" y="78238"/>
                    <a:pt x="19545" y="189972"/>
                  </a:cubicBezTo>
                  <a:lnTo>
                    <a:pt x="38086" y="189972"/>
                  </a:lnTo>
                  <a:cubicBezTo>
                    <a:pt x="38086" y="189972"/>
                    <a:pt x="15776" y="54195"/>
                    <a:pt x="5179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648825" y="-144250"/>
            <a:ext cx="1854925" cy="1539550"/>
            <a:chOff x="1969900" y="458525"/>
            <a:chExt cx="1854925" cy="1539550"/>
          </a:xfrm>
        </p:grpSpPr>
        <p:sp>
          <p:nvSpPr>
            <p:cNvPr id="15" name="Google Shape;15;p2"/>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81025" y="-397300"/>
            <a:ext cx="1518275" cy="2045650"/>
            <a:chOff x="3950200" y="-91650"/>
            <a:chExt cx="1518275" cy="2045650"/>
          </a:xfrm>
        </p:grpSpPr>
        <p:sp>
          <p:nvSpPr>
            <p:cNvPr id="27" name="Google Shape;27;p2"/>
            <p:cNvSpPr/>
            <p:nvPr/>
          </p:nvSpPr>
          <p:spPr>
            <a:xfrm>
              <a:off x="3950200" y="560825"/>
              <a:ext cx="1033825" cy="1159125"/>
            </a:xfrm>
            <a:custGeom>
              <a:avLst/>
              <a:gdLst/>
              <a:ahLst/>
              <a:cxnLst/>
              <a:rect l="l" t="t" r="r" b="b"/>
              <a:pathLst>
                <a:path w="41353" h="46365" extrusionOk="0">
                  <a:moveTo>
                    <a:pt x="40607" y="0"/>
                  </a:moveTo>
                  <a:cubicBezTo>
                    <a:pt x="40599" y="0"/>
                    <a:pt x="40590" y="4"/>
                    <a:pt x="40578" y="11"/>
                  </a:cubicBezTo>
                  <a:cubicBezTo>
                    <a:pt x="22675" y="10923"/>
                    <a:pt x="0" y="46334"/>
                    <a:pt x="0" y="46364"/>
                  </a:cubicBezTo>
                  <a:cubicBezTo>
                    <a:pt x="20647" y="36101"/>
                    <a:pt x="41353" y="0"/>
                    <a:pt x="40607"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26800" y="368675"/>
              <a:ext cx="873450" cy="641525"/>
            </a:xfrm>
            <a:custGeom>
              <a:avLst/>
              <a:gdLst/>
              <a:ahLst/>
              <a:cxnLst/>
              <a:rect l="l" t="t" r="r" b="b"/>
              <a:pathLst>
                <a:path w="34938" h="25661" extrusionOk="0">
                  <a:moveTo>
                    <a:pt x="33966" y="1"/>
                  </a:moveTo>
                  <a:cubicBezTo>
                    <a:pt x="33953" y="1"/>
                    <a:pt x="33939" y="3"/>
                    <a:pt x="33922" y="7"/>
                  </a:cubicBezTo>
                  <a:cubicBezTo>
                    <a:pt x="14955" y="4992"/>
                    <a:pt x="0" y="25661"/>
                    <a:pt x="0" y="25661"/>
                  </a:cubicBezTo>
                  <a:cubicBezTo>
                    <a:pt x="22387" y="12727"/>
                    <a:pt x="34937" y="1"/>
                    <a:pt x="3396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02025" y="608200"/>
              <a:ext cx="268850" cy="987875"/>
            </a:xfrm>
            <a:custGeom>
              <a:avLst/>
              <a:gdLst/>
              <a:ahLst/>
              <a:cxnLst/>
              <a:rect l="l" t="t" r="r" b="b"/>
              <a:pathLst>
                <a:path w="10754" h="39515" extrusionOk="0">
                  <a:moveTo>
                    <a:pt x="5563" y="1"/>
                  </a:moveTo>
                  <a:cubicBezTo>
                    <a:pt x="5563" y="2"/>
                    <a:pt x="1" y="24074"/>
                    <a:pt x="3405" y="39515"/>
                  </a:cubicBezTo>
                  <a:cubicBezTo>
                    <a:pt x="3405" y="39515"/>
                    <a:pt x="3405" y="39515"/>
                    <a:pt x="3405" y="39515"/>
                  </a:cubicBezTo>
                  <a:cubicBezTo>
                    <a:pt x="3425" y="39515"/>
                    <a:pt x="10754" y="17393"/>
                    <a:pt x="5563"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30300" y="169750"/>
              <a:ext cx="289550" cy="1142900"/>
            </a:xfrm>
            <a:custGeom>
              <a:avLst/>
              <a:gdLst/>
              <a:ahLst/>
              <a:cxnLst/>
              <a:rect l="l" t="t" r="r" b="b"/>
              <a:pathLst>
                <a:path w="11582" h="45716" extrusionOk="0">
                  <a:moveTo>
                    <a:pt x="2371" y="0"/>
                  </a:moveTo>
                  <a:lnTo>
                    <a:pt x="2371" y="0"/>
                  </a:lnTo>
                  <a:cubicBezTo>
                    <a:pt x="2371" y="1"/>
                    <a:pt x="1" y="17175"/>
                    <a:pt x="9606" y="45715"/>
                  </a:cubicBezTo>
                  <a:cubicBezTo>
                    <a:pt x="9606" y="45715"/>
                    <a:pt x="11581" y="23618"/>
                    <a:pt x="2371"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280750" y="125675"/>
              <a:ext cx="930875" cy="541825"/>
            </a:xfrm>
            <a:custGeom>
              <a:avLst/>
              <a:gdLst/>
              <a:ahLst/>
              <a:cxnLst/>
              <a:rect l="l" t="t" r="r" b="b"/>
              <a:pathLst>
                <a:path w="37235" h="21673" extrusionOk="0">
                  <a:moveTo>
                    <a:pt x="37235" y="0"/>
                  </a:moveTo>
                  <a:cubicBezTo>
                    <a:pt x="12432" y="6505"/>
                    <a:pt x="0" y="21672"/>
                    <a:pt x="31" y="21672"/>
                  </a:cubicBezTo>
                  <a:cubicBezTo>
                    <a:pt x="21672" y="13314"/>
                    <a:pt x="37234" y="1"/>
                    <a:pt x="3723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48375" y="793625"/>
              <a:ext cx="489400" cy="1160375"/>
            </a:xfrm>
            <a:custGeom>
              <a:avLst/>
              <a:gdLst/>
              <a:ahLst/>
              <a:cxnLst/>
              <a:rect l="l" t="t" r="r" b="b"/>
              <a:pathLst>
                <a:path w="19576" h="46415" extrusionOk="0">
                  <a:moveTo>
                    <a:pt x="19575" y="0"/>
                  </a:moveTo>
                  <a:cubicBezTo>
                    <a:pt x="19575" y="1"/>
                    <a:pt x="7417" y="16141"/>
                    <a:pt x="0" y="46414"/>
                  </a:cubicBezTo>
                  <a:cubicBezTo>
                    <a:pt x="0" y="46414"/>
                    <a:pt x="17326" y="21399"/>
                    <a:pt x="1957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72400" y="2575"/>
              <a:ext cx="196075" cy="838950"/>
            </a:xfrm>
            <a:custGeom>
              <a:avLst/>
              <a:gdLst/>
              <a:ahLst/>
              <a:cxnLst/>
              <a:rect l="l" t="t" r="r" b="b"/>
              <a:pathLst>
                <a:path w="7843" h="33558" extrusionOk="0">
                  <a:moveTo>
                    <a:pt x="426" y="0"/>
                  </a:moveTo>
                  <a:cubicBezTo>
                    <a:pt x="426" y="1"/>
                    <a:pt x="1" y="14196"/>
                    <a:pt x="7782" y="33557"/>
                  </a:cubicBezTo>
                  <a:lnTo>
                    <a:pt x="7782" y="33557"/>
                  </a:lnTo>
                  <a:cubicBezTo>
                    <a:pt x="7843" y="33557"/>
                    <a:pt x="7022" y="13739"/>
                    <a:pt x="42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62350" y="-91650"/>
              <a:ext cx="873150" cy="433150"/>
            </a:xfrm>
            <a:custGeom>
              <a:avLst/>
              <a:gdLst/>
              <a:ahLst/>
              <a:cxnLst/>
              <a:rect l="l" t="t" r="r" b="b"/>
              <a:pathLst>
                <a:path w="34926" h="17326" extrusionOk="0">
                  <a:moveTo>
                    <a:pt x="34925" y="0"/>
                  </a:moveTo>
                  <a:lnTo>
                    <a:pt x="34925" y="0"/>
                  </a:lnTo>
                  <a:cubicBezTo>
                    <a:pt x="11278" y="4316"/>
                    <a:pt x="1" y="17295"/>
                    <a:pt x="1" y="17326"/>
                  </a:cubicBezTo>
                  <a:cubicBezTo>
                    <a:pt x="13284" y="17204"/>
                    <a:pt x="34925" y="1"/>
                    <a:pt x="3492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66688" y="2984436"/>
            <a:ext cx="9144327" cy="3956171"/>
            <a:chOff x="215317" y="1149275"/>
            <a:chExt cx="7146797" cy="3091966"/>
          </a:xfrm>
        </p:grpSpPr>
        <p:sp>
          <p:nvSpPr>
            <p:cNvPr id="36" name="Google Shape;36;p2"/>
            <p:cNvSpPr/>
            <p:nvPr/>
          </p:nvSpPr>
          <p:spPr>
            <a:xfrm>
              <a:off x="215317" y="2228976"/>
              <a:ext cx="7146797" cy="201226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82650" y="2208575"/>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704485">
              <a:off x="5139060" y="2083356"/>
              <a:ext cx="858721" cy="1212830"/>
            </a:xfrm>
            <a:custGeom>
              <a:avLst/>
              <a:gdLst/>
              <a:ahLst/>
              <a:cxnLst/>
              <a:rect l="l" t="t" r="r" b="b"/>
              <a:pathLst>
                <a:path w="34348" h="48512" extrusionOk="0">
                  <a:moveTo>
                    <a:pt x="13474" y="1"/>
                  </a:moveTo>
                  <a:cubicBezTo>
                    <a:pt x="10766" y="1"/>
                    <a:pt x="7297" y="2404"/>
                    <a:pt x="4377" y="7386"/>
                  </a:cubicBezTo>
                  <a:cubicBezTo>
                    <a:pt x="1" y="14772"/>
                    <a:pt x="7204" y="27903"/>
                    <a:pt x="14651" y="35380"/>
                  </a:cubicBezTo>
                  <a:cubicBezTo>
                    <a:pt x="22098" y="42827"/>
                    <a:pt x="32889" y="48511"/>
                    <a:pt x="32889" y="48511"/>
                  </a:cubicBezTo>
                  <a:lnTo>
                    <a:pt x="34348" y="47508"/>
                  </a:lnTo>
                  <a:cubicBezTo>
                    <a:pt x="34348" y="47508"/>
                    <a:pt x="16323" y="33526"/>
                    <a:pt x="13800" y="23557"/>
                  </a:cubicBezTo>
                  <a:cubicBezTo>
                    <a:pt x="11247" y="13648"/>
                    <a:pt x="19454" y="5471"/>
                    <a:pt x="16749" y="1702"/>
                  </a:cubicBezTo>
                  <a:cubicBezTo>
                    <a:pt x="15940" y="575"/>
                    <a:pt x="14798" y="1"/>
                    <a:pt x="13474"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704485">
              <a:off x="4748685" y="2211249"/>
              <a:ext cx="905522" cy="1019650"/>
            </a:xfrm>
            <a:custGeom>
              <a:avLst/>
              <a:gdLst/>
              <a:ahLst/>
              <a:cxnLst/>
              <a:rect l="l" t="t" r="r" b="b"/>
              <a:pathLst>
                <a:path w="36220" h="40785" extrusionOk="0">
                  <a:moveTo>
                    <a:pt x="6059" y="1"/>
                  </a:moveTo>
                  <a:cubicBezTo>
                    <a:pt x="2945" y="1"/>
                    <a:pt x="0" y="2670"/>
                    <a:pt x="778" y="7197"/>
                  </a:cubicBezTo>
                  <a:cubicBezTo>
                    <a:pt x="3544" y="23185"/>
                    <a:pt x="34213" y="40784"/>
                    <a:pt x="34213" y="40784"/>
                  </a:cubicBezTo>
                  <a:lnTo>
                    <a:pt x="36219" y="39355"/>
                  </a:lnTo>
                  <a:cubicBezTo>
                    <a:pt x="36219" y="39355"/>
                    <a:pt x="12207" y="20905"/>
                    <a:pt x="12358" y="8717"/>
                  </a:cubicBezTo>
                  <a:cubicBezTo>
                    <a:pt x="12419" y="2640"/>
                    <a:pt x="9155" y="1"/>
                    <a:pt x="605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48700" y="2008675"/>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93909" y="2606641"/>
              <a:ext cx="1248525" cy="744775"/>
            </a:xfrm>
            <a:custGeom>
              <a:avLst/>
              <a:gdLst/>
              <a:ahLst/>
              <a:cxnLst/>
              <a:rect l="l" t="t" r="r" b="b"/>
              <a:pathLst>
                <a:path w="49941" h="29791" extrusionOk="0">
                  <a:moveTo>
                    <a:pt x="20481" y="1"/>
                  </a:moveTo>
                  <a:cubicBezTo>
                    <a:pt x="15712" y="1"/>
                    <a:pt x="11750" y="1189"/>
                    <a:pt x="9970" y="2040"/>
                  </a:cubicBezTo>
                  <a:cubicBezTo>
                    <a:pt x="5168" y="4319"/>
                    <a:pt x="0" y="9790"/>
                    <a:pt x="4468" y="10945"/>
                  </a:cubicBezTo>
                  <a:cubicBezTo>
                    <a:pt x="4941" y="11072"/>
                    <a:pt x="5445" y="11126"/>
                    <a:pt x="5986" y="11126"/>
                  </a:cubicBezTo>
                  <a:cubicBezTo>
                    <a:pt x="9118" y="11126"/>
                    <a:pt x="13476" y="9319"/>
                    <a:pt x="20068" y="9319"/>
                  </a:cubicBezTo>
                  <a:cubicBezTo>
                    <a:pt x="23022" y="9319"/>
                    <a:pt x="26424" y="9682"/>
                    <a:pt x="30366" y="10733"/>
                  </a:cubicBezTo>
                  <a:cubicBezTo>
                    <a:pt x="44621" y="14532"/>
                    <a:pt x="46901" y="28544"/>
                    <a:pt x="46901" y="28544"/>
                  </a:cubicBezTo>
                  <a:lnTo>
                    <a:pt x="49940" y="29791"/>
                  </a:lnTo>
                  <a:lnTo>
                    <a:pt x="44834" y="17329"/>
                  </a:lnTo>
                  <a:cubicBezTo>
                    <a:pt x="38793" y="3359"/>
                    <a:pt x="28497" y="1"/>
                    <a:pt x="2048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391725">
              <a:off x="1760137" y="2394959"/>
              <a:ext cx="1104883" cy="1081884"/>
            </a:xfrm>
            <a:custGeom>
              <a:avLst/>
              <a:gdLst/>
              <a:ahLst/>
              <a:cxnLst/>
              <a:rect l="l" t="t" r="r" b="b"/>
              <a:pathLst>
                <a:path w="44196" h="43276" extrusionOk="0">
                  <a:moveTo>
                    <a:pt x="10240" y="0"/>
                  </a:moveTo>
                  <a:cubicBezTo>
                    <a:pt x="9442" y="0"/>
                    <a:pt x="8680" y="61"/>
                    <a:pt x="7964" y="175"/>
                  </a:cubicBezTo>
                  <a:cubicBezTo>
                    <a:pt x="1854" y="1117"/>
                    <a:pt x="0" y="7105"/>
                    <a:pt x="2766" y="9294"/>
                  </a:cubicBezTo>
                  <a:cubicBezTo>
                    <a:pt x="3662" y="9975"/>
                    <a:pt x="4730" y="10105"/>
                    <a:pt x="6191" y="10105"/>
                  </a:cubicBezTo>
                  <a:cubicBezTo>
                    <a:pt x="7085" y="10105"/>
                    <a:pt x="8127" y="10056"/>
                    <a:pt x="9366" y="10056"/>
                  </a:cubicBezTo>
                  <a:cubicBezTo>
                    <a:pt x="12424" y="10056"/>
                    <a:pt x="16687" y="10351"/>
                    <a:pt x="22919" y="12394"/>
                  </a:cubicBezTo>
                  <a:cubicBezTo>
                    <a:pt x="35806" y="16619"/>
                    <a:pt x="40882" y="41908"/>
                    <a:pt x="40882" y="41908"/>
                  </a:cubicBezTo>
                  <a:lnTo>
                    <a:pt x="44196" y="43276"/>
                  </a:lnTo>
                  <a:cubicBezTo>
                    <a:pt x="44196" y="43276"/>
                    <a:pt x="39241" y="26102"/>
                    <a:pt x="31399" y="14096"/>
                  </a:cubicBezTo>
                  <a:cubicBezTo>
                    <a:pt x="24445" y="3491"/>
                    <a:pt x="16282" y="0"/>
                    <a:pt x="10240"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88817" y="2458958"/>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853821" y="2208580"/>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26475" y="2142400"/>
              <a:ext cx="704425" cy="1157350"/>
            </a:xfrm>
            <a:custGeom>
              <a:avLst/>
              <a:gdLst/>
              <a:ahLst/>
              <a:cxnLst/>
              <a:rect l="l" t="t" r="r" b="b"/>
              <a:pathLst>
                <a:path w="28177" h="46294" extrusionOk="0">
                  <a:moveTo>
                    <a:pt x="21625" y="0"/>
                  </a:moveTo>
                  <a:cubicBezTo>
                    <a:pt x="18131" y="0"/>
                    <a:pt x="14577" y="3375"/>
                    <a:pt x="16231" y="10062"/>
                  </a:cubicBezTo>
                  <a:cubicBezTo>
                    <a:pt x="19149" y="21886"/>
                    <a:pt x="0" y="45321"/>
                    <a:pt x="0" y="45321"/>
                  </a:cubicBezTo>
                  <a:lnTo>
                    <a:pt x="2341" y="46294"/>
                  </a:lnTo>
                  <a:cubicBezTo>
                    <a:pt x="2341" y="46294"/>
                    <a:pt x="28177" y="22129"/>
                    <a:pt x="27174" y="5928"/>
                  </a:cubicBezTo>
                  <a:cubicBezTo>
                    <a:pt x="26924" y="1967"/>
                    <a:pt x="24292" y="0"/>
                    <a:pt x="2162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5325" y="1735825"/>
              <a:ext cx="1114025" cy="1140025"/>
            </a:xfrm>
            <a:custGeom>
              <a:avLst/>
              <a:gdLst/>
              <a:ahLst/>
              <a:cxnLst/>
              <a:rect l="l" t="t" r="r" b="b"/>
              <a:pathLst>
                <a:path w="44561" h="45601" extrusionOk="0">
                  <a:moveTo>
                    <a:pt x="29058" y="0"/>
                  </a:moveTo>
                  <a:cubicBezTo>
                    <a:pt x="21805" y="0"/>
                    <a:pt x="14506" y="2795"/>
                    <a:pt x="9484" y="8057"/>
                  </a:cubicBezTo>
                  <a:cubicBezTo>
                    <a:pt x="1246" y="16720"/>
                    <a:pt x="0" y="31249"/>
                    <a:pt x="6626" y="41189"/>
                  </a:cubicBezTo>
                  <a:cubicBezTo>
                    <a:pt x="7599" y="42678"/>
                    <a:pt x="8754" y="44076"/>
                    <a:pt x="10304" y="44927"/>
                  </a:cubicBezTo>
                  <a:cubicBezTo>
                    <a:pt x="11144" y="45377"/>
                    <a:pt x="12026" y="45601"/>
                    <a:pt x="12890" y="45601"/>
                  </a:cubicBezTo>
                  <a:cubicBezTo>
                    <a:pt x="14245" y="45601"/>
                    <a:pt x="15557" y="45050"/>
                    <a:pt x="16596" y="43955"/>
                  </a:cubicBezTo>
                  <a:cubicBezTo>
                    <a:pt x="17721" y="42800"/>
                    <a:pt x="17751" y="41432"/>
                    <a:pt x="17356" y="39912"/>
                  </a:cubicBezTo>
                  <a:cubicBezTo>
                    <a:pt x="16839" y="37845"/>
                    <a:pt x="16140" y="35869"/>
                    <a:pt x="15927" y="33742"/>
                  </a:cubicBezTo>
                  <a:cubicBezTo>
                    <a:pt x="15654" y="31310"/>
                    <a:pt x="15745" y="28848"/>
                    <a:pt x="16231" y="26416"/>
                  </a:cubicBezTo>
                  <a:cubicBezTo>
                    <a:pt x="16748" y="23711"/>
                    <a:pt x="17812" y="21097"/>
                    <a:pt x="19301" y="18787"/>
                  </a:cubicBezTo>
                  <a:cubicBezTo>
                    <a:pt x="23364" y="12533"/>
                    <a:pt x="30685" y="8555"/>
                    <a:pt x="38133" y="8555"/>
                  </a:cubicBezTo>
                  <a:cubicBezTo>
                    <a:pt x="38431" y="8555"/>
                    <a:pt x="38730" y="8561"/>
                    <a:pt x="39028" y="8574"/>
                  </a:cubicBezTo>
                  <a:cubicBezTo>
                    <a:pt x="39601" y="8604"/>
                    <a:pt x="40166" y="8654"/>
                    <a:pt x="40724" y="8654"/>
                  </a:cubicBezTo>
                  <a:cubicBezTo>
                    <a:pt x="41322" y="8654"/>
                    <a:pt x="41912" y="8596"/>
                    <a:pt x="42493" y="8392"/>
                  </a:cubicBezTo>
                  <a:cubicBezTo>
                    <a:pt x="43588" y="8057"/>
                    <a:pt x="44560" y="6994"/>
                    <a:pt x="44408" y="5869"/>
                  </a:cubicBezTo>
                  <a:cubicBezTo>
                    <a:pt x="44287" y="4836"/>
                    <a:pt x="43344" y="4106"/>
                    <a:pt x="42433" y="3589"/>
                  </a:cubicBezTo>
                  <a:cubicBezTo>
                    <a:pt x="38412" y="1167"/>
                    <a:pt x="33745" y="0"/>
                    <a:pt x="2905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3550" y="1149275"/>
              <a:ext cx="399725" cy="1139900"/>
            </a:xfrm>
            <a:custGeom>
              <a:avLst/>
              <a:gdLst/>
              <a:ahLst/>
              <a:cxnLst/>
              <a:rect l="l" t="t" r="r" b="b"/>
              <a:pathLst>
                <a:path w="15989" h="45596" extrusionOk="0">
                  <a:moveTo>
                    <a:pt x="9669" y="0"/>
                  </a:moveTo>
                  <a:cubicBezTo>
                    <a:pt x="6998" y="0"/>
                    <a:pt x="4462" y="2547"/>
                    <a:pt x="3861" y="5318"/>
                  </a:cubicBezTo>
                  <a:cubicBezTo>
                    <a:pt x="3192" y="8540"/>
                    <a:pt x="4256" y="11854"/>
                    <a:pt x="5138" y="14984"/>
                  </a:cubicBezTo>
                  <a:cubicBezTo>
                    <a:pt x="7052" y="22006"/>
                    <a:pt x="7964" y="30091"/>
                    <a:pt x="3861" y="36079"/>
                  </a:cubicBezTo>
                  <a:cubicBezTo>
                    <a:pt x="2767" y="37659"/>
                    <a:pt x="1338" y="39118"/>
                    <a:pt x="639" y="40942"/>
                  </a:cubicBezTo>
                  <a:cubicBezTo>
                    <a:pt x="183" y="42128"/>
                    <a:pt x="1" y="44985"/>
                    <a:pt x="1551" y="45532"/>
                  </a:cubicBezTo>
                  <a:cubicBezTo>
                    <a:pt x="1671" y="45576"/>
                    <a:pt x="1798" y="45596"/>
                    <a:pt x="1931" y="45596"/>
                  </a:cubicBezTo>
                  <a:cubicBezTo>
                    <a:pt x="3178" y="45596"/>
                    <a:pt x="4913" y="43817"/>
                    <a:pt x="5654" y="43131"/>
                  </a:cubicBezTo>
                  <a:cubicBezTo>
                    <a:pt x="8359" y="40790"/>
                    <a:pt x="10457" y="37811"/>
                    <a:pt x="12037" y="34620"/>
                  </a:cubicBezTo>
                  <a:cubicBezTo>
                    <a:pt x="12888" y="32857"/>
                    <a:pt x="13588" y="30942"/>
                    <a:pt x="14135" y="28966"/>
                  </a:cubicBezTo>
                  <a:cubicBezTo>
                    <a:pt x="15989" y="22279"/>
                    <a:pt x="15928" y="15227"/>
                    <a:pt x="15259" y="8297"/>
                  </a:cubicBezTo>
                  <a:cubicBezTo>
                    <a:pt x="14955" y="5075"/>
                    <a:pt x="14043" y="1245"/>
                    <a:pt x="10973" y="212"/>
                  </a:cubicBezTo>
                  <a:cubicBezTo>
                    <a:pt x="10540" y="68"/>
                    <a:pt x="10103" y="0"/>
                    <a:pt x="9669"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3675" y="2252150"/>
              <a:ext cx="821475" cy="441400"/>
            </a:xfrm>
            <a:custGeom>
              <a:avLst/>
              <a:gdLst/>
              <a:ahLst/>
              <a:cxnLst/>
              <a:rect l="l" t="t" r="r" b="b"/>
              <a:pathLst>
                <a:path w="32859" h="17656" extrusionOk="0">
                  <a:moveTo>
                    <a:pt x="26676" y="0"/>
                  </a:moveTo>
                  <a:cubicBezTo>
                    <a:pt x="26539" y="0"/>
                    <a:pt x="26401" y="6"/>
                    <a:pt x="26263" y="19"/>
                  </a:cubicBezTo>
                  <a:cubicBezTo>
                    <a:pt x="23375" y="292"/>
                    <a:pt x="21308" y="2754"/>
                    <a:pt x="19150" y="4700"/>
                  </a:cubicBezTo>
                  <a:cubicBezTo>
                    <a:pt x="17630" y="6067"/>
                    <a:pt x="15928" y="7162"/>
                    <a:pt x="14135" y="7952"/>
                  </a:cubicBezTo>
                  <a:cubicBezTo>
                    <a:pt x="12463" y="8773"/>
                    <a:pt x="10730" y="9380"/>
                    <a:pt x="8937" y="9715"/>
                  </a:cubicBezTo>
                  <a:cubicBezTo>
                    <a:pt x="7387" y="10019"/>
                    <a:pt x="5624" y="9867"/>
                    <a:pt x="4134" y="10444"/>
                  </a:cubicBezTo>
                  <a:cubicBezTo>
                    <a:pt x="3618" y="10657"/>
                    <a:pt x="3131" y="10961"/>
                    <a:pt x="2584" y="11204"/>
                  </a:cubicBezTo>
                  <a:cubicBezTo>
                    <a:pt x="2220" y="11387"/>
                    <a:pt x="1824" y="11539"/>
                    <a:pt x="1460" y="11660"/>
                  </a:cubicBezTo>
                  <a:cubicBezTo>
                    <a:pt x="943" y="11812"/>
                    <a:pt x="457" y="11812"/>
                    <a:pt x="335" y="12298"/>
                  </a:cubicBezTo>
                  <a:cubicBezTo>
                    <a:pt x="1" y="13818"/>
                    <a:pt x="1824" y="15520"/>
                    <a:pt x="2919" y="16159"/>
                  </a:cubicBezTo>
                  <a:cubicBezTo>
                    <a:pt x="4438" y="17040"/>
                    <a:pt x="6201" y="17283"/>
                    <a:pt x="7904" y="17435"/>
                  </a:cubicBezTo>
                  <a:cubicBezTo>
                    <a:pt x="9506" y="17578"/>
                    <a:pt x="11108" y="17655"/>
                    <a:pt x="12707" y="17655"/>
                  </a:cubicBezTo>
                  <a:cubicBezTo>
                    <a:pt x="15202" y="17655"/>
                    <a:pt x="17689" y="17466"/>
                    <a:pt x="20153" y="17040"/>
                  </a:cubicBezTo>
                  <a:cubicBezTo>
                    <a:pt x="23193" y="16554"/>
                    <a:pt x="26293" y="15612"/>
                    <a:pt x="28725" y="13697"/>
                  </a:cubicBezTo>
                  <a:cubicBezTo>
                    <a:pt x="31156" y="11812"/>
                    <a:pt x="32858" y="8712"/>
                    <a:pt x="32524" y="5642"/>
                  </a:cubicBezTo>
                  <a:cubicBezTo>
                    <a:pt x="32205" y="2710"/>
                    <a:pt x="29585" y="0"/>
                    <a:pt x="2667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827850" y="1802375"/>
              <a:ext cx="426325" cy="1005425"/>
            </a:xfrm>
            <a:custGeom>
              <a:avLst/>
              <a:gdLst/>
              <a:ahLst/>
              <a:cxnLst/>
              <a:rect l="l" t="t" r="r" b="b"/>
              <a:pathLst>
                <a:path w="17053" h="40217" extrusionOk="0">
                  <a:moveTo>
                    <a:pt x="8809" y="1"/>
                  </a:moveTo>
                  <a:cubicBezTo>
                    <a:pt x="7626" y="1"/>
                    <a:pt x="6425" y="440"/>
                    <a:pt x="5472" y="1414"/>
                  </a:cubicBezTo>
                  <a:cubicBezTo>
                    <a:pt x="1672" y="5304"/>
                    <a:pt x="0" y="11444"/>
                    <a:pt x="487" y="17037"/>
                  </a:cubicBezTo>
                  <a:cubicBezTo>
                    <a:pt x="912" y="21596"/>
                    <a:pt x="2584" y="25700"/>
                    <a:pt x="4165" y="29864"/>
                  </a:cubicBezTo>
                  <a:cubicBezTo>
                    <a:pt x="5207" y="32627"/>
                    <a:pt x="7233" y="40216"/>
                    <a:pt x="11066" y="40216"/>
                  </a:cubicBezTo>
                  <a:cubicBezTo>
                    <a:pt x="11703" y="40216"/>
                    <a:pt x="12390" y="40006"/>
                    <a:pt x="13131" y="39530"/>
                  </a:cubicBezTo>
                  <a:cubicBezTo>
                    <a:pt x="17052" y="37037"/>
                    <a:pt x="14742" y="32934"/>
                    <a:pt x="12949" y="29864"/>
                  </a:cubicBezTo>
                  <a:cubicBezTo>
                    <a:pt x="11125" y="26764"/>
                    <a:pt x="9028" y="23450"/>
                    <a:pt x="9119" y="19681"/>
                  </a:cubicBezTo>
                  <a:cubicBezTo>
                    <a:pt x="9149" y="17067"/>
                    <a:pt x="10335" y="14545"/>
                    <a:pt x="11459" y="12174"/>
                  </a:cubicBezTo>
                  <a:cubicBezTo>
                    <a:pt x="12584" y="9742"/>
                    <a:pt x="13709" y="7219"/>
                    <a:pt x="13587" y="4544"/>
                  </a:cubicBezTo>
                  <a:lnTo>
                    <a:pt x="13587" y="4484"/>
                  </a:lnTo>
                  <a:cubicBezTo>
                    <a:pt x="13466" y="1750"/>
                    <a:pt x="11172" y="1"/>
                    <a:pt x="880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10"/>
        <p:cNvGrpSpPr/>
        <p:nvPr/>
      </p:nvGrpSpPr>
      <p:grpSpPr>
        <a:xfrm>
          <a:off x="0" y="0"/>
          <a:ext cx="0" cy="0"/>
          <a:chOff x="0" y="0"/>
          <a:chExt cx="0" cy="0"/>
        </a:xfrm>
      </p:grpSpPr>
      <p:sp>
        <p:nvSpPr>
          <p:cNvPr id="311" name="Google Shape;311;p15"/>
          <p:cNvSpPr txBox="1">
            <a:spLocks noGrp="1"/>
          </p:cNvSpPr>
          <p:nvPr>
            <p:ph type="title"/>
          </p:nvPr>
        </p:nvSpPr>
        <p:spPr>
          <a:xfrm>
            <a:off x="720000" y="1161500"/>
            <a:ext cx="3519600" cy="1632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2" name="Google Shape;312;p15"/>
          <p:cNvSpPr txBox="1">
            <a:spLocks noGrp="1"/>
          </p:cNvSpPr>
          <p:nvPr>
            <p:ph type="subTitle" idx="1"/>
          </p:nvPr>
        </p:nvSpPr>
        <p:spPr>
          <a:xfrm>
            <a:off x="720000" y="2793480"/>
            <a:ext cx="27276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15"/>
          <p:cNvSpPr>
            <a:spLocks noGrp="1"/>
          </p:cNvSpPr>
          <p:nvPr>
            <p:ph type="pic" idx="2"/>
          </p:nvPr>
        </p:nvSpPr>
        <p:spPr>
          <a:xfrm>
            <a:off x="4978975" y="595800"/>
            <a:ext cx="3451800" cy="3951900"/>
          </a:xfrm>
          <a:prstGeom prst="rect">
            <a:avLst/>
          </a:prstGeom>
          <a:noFill/>
          <a:ln>
            <a:noFill/>
          </a:ln>
        </p:spPr>
      </p:sp>
      <p:sp>
        <p:nvSpPr>
          <p:cNvPr id="314" name="Google Shape;314;p15"/>
          <p:cNvSpPr/>
          <p:nvPr/>
        </p:nvSpPr>
        <p:spPr>
          <a:xfrm flipH="1">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15"/>
          <p:cNvGrpSpPr/>
          <p:nvPr/>
        </p:nvGrpSpPr>
        <p:grpSpPr>
          <a:xfrm rot="-4951477" flipH="1">
            <a:off x="238816" y="-685397"/>
            <a:ext cx="1518274" cy="2045648"/>
            <a:chOff x="3950200" y="-91650"/>
            <a:chExt cx="1518275" cy="2045650"/>
          </a:xfrm>
        </p:grpSpPr>
        <p:sp>
          <p:nvSpPr>
            <p:cNvPr id="316" name="Google Shape;316;p15"/>
            <p:cNvSpPr/>
            <p:nvPr/>
          </p:nvSpPr>
          <p:spPr>
            <a:xfrm>
              <a:off x="3950200" y="560825"/>
              <a:ext cx="1033825" cy="1159125"/>
            </a:xfrm>
            <a:custGeom>
              <a:avLst/>
              <a:gdLst/>
              <a:ahLst/>
              <a:cxnLst/>
              <a:rect l="l" t="t" r="r" b="b"/>
              <a:pathLst>
                <a:path w="41353" h="46365" extrusionOk="0">
                  <a:moveTo>
                    <a:pt x="40607" y="0"/>
                  </a:moveTo>
                  <a:cubicBezTo>
                    <a:pt x="40599" y="0"/>
                    <a:pt x="40590" y="4"/>
                    <a:pt x="40578" y="11"/>
                  </a:cubicBezTo>
                  <a:cubicBezTo>
                    <a:pt x="22675" y="10923"/>
                    <a:pt x="0" y="46334"/>
                    <a:pt x="0" y="46364"/>
                  </a:cubicBezTo>
                  <a:cubicBezTo>
                    <a:pt x="20647" y="36101"/>
                    <a:pt x="41353" y="0"/>
                    <a:pt x="40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4226800" y="368675"/>
              <a:ext cx="873450" cy="641525"/>
            </a:xfrm>
            <a:custGeom>
              <a:avLst/>
              <a:gdLst/>
              <a:ahLst/>
              <a:cxnLst/>
              <a:rect l="l" t="t" r="r" b="b"/>
              <a:pathLst>
                <a:path w="34938" h="25661" extrusionOk="0">
                  <a:moveTo>
                    <a:pt x="33966" y="1"/>
                  </a:moveTo>
                  <a:cubicBezTo>
                    <a:pt x="33953" y="1"/>
                    <a:pt x="33939" y="3"/>
                    <a:pt x="33922" y="7"/>
                  </a:cubicBezTo>
                  <a:cubicBezTo>
                    <a:pt x="14955" y="4992"/>
                    <a:pt x="0" y="25661"/>
                    <a:pt x="0" y="25661"/>
                  </a:cubicBezTo>
                  <a:cubicBezTo>
                    <a:pt x="22387" y="12727"/>
                    <a:pt x="34937" y="1"/>
                    <a:pt x="3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4802025" y="608200"/>
              <a:ext cx="268850" cy="987875"/>
            </a:xfrm>
            <a:custGeom>
              <a:avLst/>
              <a:gdLst/>
              <a:ahLst/>
              <a:cxnLst/>
              <a:rect l="l" t="t" r="r" b="b"/>
              <a:pathLst>
                <a:path w="10754" h="39515" extrusionOk="0">
                  <a:moveTo>
                    <a:pt x="5563" y="1"/>
                  </a:moveTo>
                  <a:cubicBezTo>
                    <a:pt x="5563" y="2"/>
                    <a:pt x="1" y="24074"/>
                    <a:pt x="3405" y="39515"/>
                  </a:cubicBezTo>
                  <a:cubicBezTo>
                    <a:pt x="3405" y="39515"/>
                    <a:pt x="3405" y="39515"/>
                    <a:pt x="3405" y="39515"/>
                  </a:cubicBezTo>
                  <a:cubicBezTo>
                    <a:pt x="3425" y="39515"/>
                    <a:pt x="10754" y="17393"/>
                    <a:pt x="5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4993525" y="398475"/>
              <a:ext cx="282700" cy="1250050"/>
            </a:xfrm>
            <a:custGeom>
              <a:avLst/>
              <a:gdLst/>
              <a:ahLst/>
              <a:cxnLst/>
              <a:rect l="l" t="t" r="r" b="b"/>
              <a:pathLst>
                <a:path w="11308" h="50002" extrusionOk="0">
                  <a:moveTo>
                    <a:pt x="2736" y="0"/>
                  </a:moveTo>
                  <a:cubicBezTo>
                    <a:pt x="2736" y="2"/>
                    <a:pt x="0" y="32615"/>
                    <a:pt x="7538" y="50001"/>
                  </a:cubicBezTo>
                  <a:cubicBezTo>
                    <a:pt x="7538" y="50001"/>
                    <a:pt x="11308" y="26414"/>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5130300" y="169750"/>
              <a:ext cx="289550" cy="1142900"/>
            </a:xfrm>
            <a:custGeom>
              <a:avLst/>
              <a:gdLst/>
              <a:ahLst/>
              <a:cxnLst/>
              <a:rect l="l" t="t" r="r" b="b"/>
              <a:pathLst>
                <a:path w="11582" h="45716" extrusionOk="0">
                  <a:moveTo>
                    <a:pt x="2371" y="0"/>
                  </a:moveTo>
                  <a:lnTo>
                    <a:pt x="2371" y="0"/>
                  </a:lnTo>
                  <a:cubicBezTo>
                    <a:pt x="2371" y="1"/>
                    <a:pt x="1" y="17175"/>
                    <a:pt x="9606" y="45715"/>
                  </a:cubicBezTo>
                  <a:cubicBezTo>
                    <a:pt x="9606" y="45715"/>
                    <a:pt x="11581" y="23618"/>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4280750" y="125675"/>
              <a:ext cx="930875" cy="541825"/>
            </a:xfrm>
            <a:custGeom>
              <a:avLst/>
              <a:gdLst/>
              <a:ahLst/>
              <a:cxnLst/>
              <a:rect l="l" t="t" r="r" b="b"/>
              <a:pathLst>
                <a:path w="37235" h="21673" extrusionOk="0">
                  <a:moveTo>
                    <a:pt x="37235" y="0"/>
                  </a:moveTo>
                  <a:cubicBezTo>
                    <a:pt x="12432" y="6505"/>
                    <a:pt x="0" y="21672"/>
                    <a:pt x="31" y="21672"/>
                  </a:cubicBezTo>
                  <a:cubicBezTo>
                    <a:pt x="21672" y="13314"/>
                    <a:pt x="37234" y="1"/>
                    <a:pt x="37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4348375" y="793625"/>
              <a:ext cx="489400" cy="1160375"/>
            </a:xfrm>
            <a:custGeom>
              <a:avLst/>
              <a:gdLst/>
              <a:ahLst/>
              <a:cxnLst/>
              <a:rect l="l" t="t" r="r" b="b"/>
              <a:pathLst>
                <a:path w="19576" h="46415" extrusionOk="0">
                  <a:moveTo>
                    <a:pt x="19575" y="0"/>
                  </a:moveTo>
                  <a:cubicBezTo>
                    <a:pt x="19575" y="1"/>
                    <a:pt x="7417" y="16141"/>
                    <a:pt x="0" y="46414"/>
                  </a:cubicBezTo>
                  <a:cubicBezTo>
                    <a:pt x="0" y="46414"/>
                    <a:pt x="17326" y="21399"/>
                    <a:pt x="19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5272400" y="2575"/>
              <a:ext cx="196075" cy="838950"/>
            </a:xfrm>
            <a:custGeom>
              <a:avLst/>
              <a:gdLst/>
              <a:ahLst/>
              <a:cxnLst/>
              <a:rect l="l" t="t" r="r" b="b"/>
              <a:pathLst>
                <a:path w="7843" h="33558" extrusionOk="0">
                  <a:moveTo>
                    <a:pt x="426" y="0"/>
                  </a:moveTo>
                  <a:cubicBezTo>
                    <a:pt x="426" y="1"/>
                    <a:pt x="1" y="14196"/>
                    <a:pt x="7782" y="33557"/>
                  </a:cubicBezTo>
                  <a:lnTo>
                    <a:pt x="7782" y="33557"/>
                  </a:lnTo>
                  <a:cubicBezTo>
                    <a:pt x="7843" y="33557"/>
                    <a:pt x="7022" y="13739"/>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4462350" y="-91650"/>
              <a:ext cx="873150" cy="433150"/>
            </a:xfrm>
            <a:custGeom>
              <a:avLst/>
              <a:gdLst/>
              <a:ahLst/>
              <a:cxnLst/>
              <a:rect l="l" t="t" r="r" b="b"/>
              <a:pathLst>
                <a:path w="34926" h="17326" extrusionOk="0">
                  <a:moveTo>
                    <a:pt x="34925" y="0"/>
                  </a:moveTo>
                  <a:lnTo>
                    <a:pt x="34925" y="0"/>
                  </a:lnTo>
                  <a:cubicBezTo>
                    <a:pt x="11278" y="4316"/>
                    <a:pt x="1" y="17295"/>
                    <a:pt x="1" y="17326"/>
                  </a:cubicBezTo>
                  <a:cubicBezTo>
                    <a:pt x="13284" y="17204"/>
                    <a:pt x="34925" y="1"/>
                    <a:pt x="34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35"/>
        <p:cNvGrpSpPr/>
        <p:nvPr/>
      </p:nvGrpSpPr>
      <p:grpSpPr>
        <a:xfrm>
          <a:off x="0" y="0"/>
          <a:ext cx="0" cy="0"/>
          <a:chOff x="0" y="0"/>
          <a:chExt cx="0" cy="0"/>
        </a:xfrm>
      </p:grpSpPr>
      <p:sp>
        <p:nvSpPr>
          <p:cNvPr id="336" name="Google Shape;33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7" name="Google Shape;337;p18"/>
          <p:cNvSpPr txBox="1">
            <a:spLocks noGrp="1"/>
          </p:cNvSpPr>
          <p:nvPr>
            <p:ph type="subTitle" idx="1"/>
          </p:nvPr>
        </p:nvSpPr>
        <p:spPr>
          <a:xfrm>
            <a:off x="4923247" y="2727197"/>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8"/>
          <p:cNvSpPr txBox="1">
            <a:spLocks noGrp="1"/>
          </p:cNvSpPr>
          <p:nvPr>
            <p:ph type="subTitle" idx="2"/>
          </p:nvPr>
        </p:nvSpPr>
        <p:spPr>
          <a:xfrm>
            <a:off x="1715375" y="2727197"/>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8"/>
          <p:cNvSpPr txBox="1">
            <a:spLocks noGrp="1"/>
          </p:cNvSpPr>
          <p:nvPr>
            <p:ph type="subTitle" idx="3"/>
          </p:nvPr>
        </p:nvSpPr>
        <p:spPr>
          <a:xfrm>
            <a:off x="1715375" y="23408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18"/>
          <p:cNvSpPr txBox="1">
            <a:spLocks noGrp="1"/>
          </p:cNvSpPr>
          <p:nvPr>
            <p:ph type="subTitle" idx="4"/>
          </p:nvPr>
        </p:nvSpPr>
        <p:spPr>
          <a:xfrm>
            <a:off x="4923250" y="23408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18"/>
          <p:cNvSpPr/>
          <p:nvPr/>
        </p:nvSpPr>
        <p:spPr>
          <a:xfrm flipH="1">
            <a:off x="-187" y="403492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5324738" y="4430788"/>
            <a:ext cx="1114025" cy="1140025"/>
          </a:xfrm>
          <a:custGeom>
            <a:avLst/>
            <a:gdLst/>
            <a:ahLst/>
            <a:cxnLst/>
            <a:rect l="l" t="t" r="r" b="b"/>
            <a:pathLst>
              <a:path w="44561" h="45601" extrusionOk="0">
                <a:moveTo>
                  <a:pt x="29058" y="0"/>
                </a:moveTo>
                <a:cubicBezTo>
                  <a:pt x="21805" y="0"/>
                  <a:pt x="14506" y="2795"/>
                  <a:pt x="9484" y="8057"/>
                </a:cubicBezTo>
                <a:cubicBezTo>
                  <a:pt x="1246" y="16720"/>
                  <a:pt x="0" y="31249"/>
                  <a:pt x="6626" y="41189"/>
                </a:cubicBezTo>
                <a:cubicBezTo>
                  <a:pt x="7599" y="42678"/>
                  <a:pt x="8754" y="44076"/>
                  <a:pt x="10304" y="44927"/>
                </a:cubicBezTo>
                <a:cubicBezTo>
                  <a:pt x="11144" y="45377"/>
                  <a:pt x="12026" y="45601"/>
                  <a:pt x="12890" y="45601"/>
                </a:cubicBezTo>
                <a:cubicBezTo>
                  <a:pt x="14245" y="45601"/>
                  <a:pt x="15557" y="45050"/>
                  <a:pt x="16596" y="43955"/>
                </a:cubicBezTo>
                <a:cubicBezTo>
                  <a:pt x="17721" y="42800"/>
                  <a:pt x="17751" y="41432"/>
                  <a:pt x="17356" y="39912"/>
                </a:cubicBezTo>
                <a:cubicBezTo>
                  <a:pt x="16839" y="37845"/>
                  <a:pt x="16140" y="35869"/>
                  <a:pt x="15927" y="33742"/>
                </a:cubicBezTo>
                <a:cubicBezTo>
                  <a:pt x="15654" y="31310"/>
                  <a:pt x="15745" y="28848"/>
                  <a:pt x="16231" y="26416"/>
                </a:cubicBezTo>
                <a:cubicBezTo>
                  <a:pt x="16748" y="23711"/>
                  <a:pt x="17812" y="21097"/>
                  <a:pt x="19301" y="18787"/>
                </a:cubicBezTo>
                <a:cubicBezTo>
                  <a:pt x="23364" y="12533"/>
                  <a:pt x="30685" y="8555"/>
                  <a:pt x="38133" y="8555"/>
                </a:cubicBezTo>
                <a:cubicBezTo>
                  <a:pt x="38431" y="8555"/>
                  <a:pt x="38730" y="8561"/>
                  <a:pt x="39028" y="8574"/>
                </a:cubicBezTo>
                <a:cubicBezTo>
                  <a:pt x="39601" y="8604"/>
                  <a:pt x="40166" y="8654"/>
                  <a:pt x="40724" y="8654"/>
                </a:cubicBezTo>
                <a:cubicBezTo>
                  <a:pt x="41322" y="8654"/>
                  <a:pt x="41912" y="8596"/>
                  <a:pt x="42493" y="8392"/>
                </a:cubicBezTo>
                <a:cubicBezTo>
                  <a:pt x="43588" y="8057"/>
                  <a:pt x="44560" y="6994"/>
                  <a:pt x="44408" y="5869"/>
                </a:cubicBezTo>
                <a:cubicBezTo>
                  <a:pt x="44287" y="4836"/>
                  <a:pt x="43344" y="4106"/>
                  <a:pt x="42433" y="3589"/>
                </a:cubicBezTo>
                <a:cubicBezTo>
                  <a:pt x="38412" y="1167"/>
                  <a:pt x="33745" y="0"/>
                  <a:pt x="2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4991250" y="4328975"/>
            <a:ext cx="399725" cy="1139900"/>
          </a:xfrm>
          <a:custGeom>
            <a:avLst/>
            <a:gdLst/>
            <a:ahLst/>
            <a:cxnLst/>
            <a:rect l="l" t="t" r="r" b="b"/>
            <a:pathLst>
              <a:path w="15989" h="45596" extrusionOk="0">
                <a:moveTo>
                  <a:pt x="9669" y="0"/>
                </a:moveTo>
                <a:cubicBezTo>
                  <a:pt x="6998" y="0"/>
                  <a:pt x="4462" y="2547"/>
                  <a:pt x="3861" y="5318"/>
                </a:cubicBezTo>
                <a:cubicBezTo>
                  <a:pt x="3192" y="8540"/>
                  <a:pt x="4256" y="11854"/>
                  <a:pt x="5138" y="14984"/>
                </a:cubicBezTo>
                <a:cubicBezTo>
                  <a:pt x="7052" y="22006"/>
                  <a:pt x="7964" y="30091"/>
                  <a:pt x="3861" y="36079"/>
                </a:cubicBezTo>
                <a:cubicBezTo>
                  <a:pt x="2767" y="37659"/>
                  <a:pt x="1338" y="39118"/>
                  <a:pt x="639" y="40942"/>
                </a:cubicBezTo>
                <a:cubicBezTo>
                  <a:pt x="183" y="42128"/>
                  <a:pt x="1" y="44985"/>
                  <a:pt x="1551" y="45532"/>
                </a:cubicBezTo>
                <a:cubicBezTo>
                  <a:pt x="1671" y="45576"/>
                  <a:pt x="1798" y="45596"/>
                  <a:pt x="1931" y="45596"/>
                </a:cubicBezTo>
                <a:cubicBezTo>
                  <a:pt x="3178" y="45596"/>
                  <a:pt x="4913" y="43817"/>
                  <a:pt x="5654" y="43131"/>
                </a:cubicBezTo>
                <a:cubicBezTo>
                  <a:pt x="8359" y="40790"/>
                  <a:pt x="10457" y="37811"/>
                  <a:pt x="12037" y="34620"/>
                </a:cubicBezTo>
                <a:cubicBezTo>
                  <a:pt x="12888" y="32857"/>
                  <a:pt x="13588" y="30942"/>
                  <a:pt x="14135" y="28966"/>
                </a:cubicBezTo>
                <a:cubicBezTo>
                  <a:pt x="15989" y="22279"/>
                  <a:pt x="15928" y="15227"/>
                  <a:pt x="15259" y="8297"/>
                </a:cubicBezTo>
                <a:cubicBezTo>
                  <a:pt x="14955" y="5075"/>
                  <a:pt x="14043" y="1245"/>
                  <a:pt x="10973" y="212"/>
                </a:cubicBezTo>
                <a:cubicBezTo>
                  <a:pt x="10540" y="68"/>
                  <a:pt x="10103" y="0"/>
                  <a:pt x="9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rot="-3457266">
            <a:off x="4334998" y="4467132"/>
            <a:ext cx="821451" cy="441387"/>
          </a:xfrm>
          <a:custGeom>
            <a:avLst/>
            <a:gdLst/>
            <a:ahLst/>
            <a:cxnLst/>
            <a:rect l="l" t="t" r="r" b="b"/>
            <a:pathLst>
              <a:path w="32859" h="17656" extrusionOk="0">
                <a:moveTo>
                  <a:pt x="26676" y="0"/>
                </a:moveTo>
                <a:cubicBezTo>
                  <a:pt x="26539" y="0"/>
                  <a:pt x="26401" y="6"/>
                  <a:pt x="26263" y="19"/>
                </a:cubicBezTo>
                <a:cubicBezTo>
                  <a:pt x="23375" y="292"/>
                  <a:pt x="21308" y="2754"/>
                  <a:pt x="19150" y="4700"/>
                </a:cubicBezTo>
                <a:cubicBezTo>
                  <a:pt x="17630" y="6067"/>
                  <a:pt x="15928" y="7162"/>
                  <a:pt x="14135" y="7952"/>
                </a:cubicBezTo>
                <a:cubicBezTo>
                  <a:pt x="12463" y="8773"/>
                  <a:pt x="10730" y="9380"/>
                  <a:pt x="8937" y="9715"/>
                </a:cubicBezTo>
                <a:cubicBezTo>
                  <a:pt x="7387" y="10019"/>
                  <a:pt x="5624" y="9867"/>
                  <a:pt x="4134" y="10444"/>
                </a:cubicBezTo>
                <a:cubicBezTo>
                  <a:pt x="3618" y="10657"/>
                  <a:pt x="3131" y="10961"/>
                  <a:pt x="2584" y="11204"/>
                </a:cubicBezTo>
                <a:cubicBezTo>
                  <a:pt x="2220" y="11387"/>
                  <a:pt x="1824" y="11539"/>
                  <a:pt x="1460" y="11660"/>
                </a:cubicBezTo>
                <a:cubicBezTo>
                  <a:pt x="943" y="11812"/>
                  <a:pt x="457" y="11812"/>
                  <a:pt x="335" y="12298"/>
                </a:cubicBezTo>
                <a:cubicBezTo>
                  <a:pt x="1" y="13818"/>
                  <a:pt x="1824" y="15520"/>
                  <a:pt x="2919" y="16159"/>
                </a:cubicBezTo>
                <a:cubicBezTo>
                  <a:pt x="4438" y="17040"/>
                  <a:pt x="6201" y="17283"/>
                  <a:pt x="7904" y="17435"/>
                </a:cubicBezTo>
                <a:cubicBezTo>
                  <a:pt x="9506" y="17578"/>
                  <a:pt x="11108" y="17655"/>
                  <a:pt x="12707" y="17655"/>
                </a:cubicBezTo>
                <a:cubicBezTo>
                  <a:pt x="15202" y="17655"/>
                  <a:pt x="17689" y="17466"/>
                  <a:pt x="20153" y="17040"/>
                </a:cubicBezTo>
                <a:cubicBezTo>
                  <a:pt x="23193" y="16554"/>
                  <a:pt x="26293" y="15612"/>
                  <a:pt x="28725" y="13697"/>
                </a:cubicBezTo>
                <a:cubicBezTo>
                  <a:pt x="31156" y="11812"/>
                  <a:pt x="32858" y="8712"/>
                  <a:pt x="32524" y="5642"/>
                </a:cubicBezTo>
                <a:cubicBezTo>
                  <a:pt x="32205" y="2710"/>
                  <a:pt x="29585" y="0"/>
                  <a:pt x="26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8"/>
          <p:cNvGrpSpPr/>
          <p:nvPr/>
        </p:nvGrpSpPr>
        <p:grpSpPr>
          <a:xfrm>
            <a:off x="7020038" y="-576050"/>
            <a:ext cx="3041875" cy="5891450"/>
            <a:chOff x="4912200" y="-318100"/>
            <a:chExt cx="3041875" cy="5891450"/>
          </a:xfrm>
        </p:grpSpPr>
        <p:sp>
          <p:nvSpPr>
            <p:cNvPr id="346" name="Google Shape;346;p18"/>
            <p:cNvSpPr/>
            <p:nvPr/>
          </p:nvSpPr>
          <p:spPr>
            <a:xfrm>
              <a:off x="6086250" y="-76450"/>
              <a:ext cx="1023600" cy="1094250"/>
            </a:xfrm>
            <a:custGeom>
              <a:avLst/>
              <a:gdLst/>
              <a:ahLst/>
              <a:cxnLst/>
              <a:rect l="l" t="t" r="r" b="b"/>
              <a:pathLst>
                <a:path w="40944" h="43770" extrusionOk="0">
                  <a:moveTo>
                    <a:pt x="24165" y="0"/>
                  </a:moveTo>
                  <a:cubicBezTo>
                    <a:pt x="19545" y="0"/>
                    <a:pt x="15624" y="3101"/>
                    <a:pt x="14408" y="7326"/>
                  </a:cubicBezTo>
                  <a:cubicBezTo>
                    <a:pt x="14129" y="8247"/>
                    <a:pt x="13260" y="8860"/>
                    <a:pt x="12343" y="8860"/>
                  </a:cubicBezTo>
                  <a:cubicBezTo>
                    <a:pt x="12262" y="8860"/>
                    <a:pt x="12180" y="8855"/>
                    <a:pt x="12098" y="8845"/>
                  </a:cubicBezTo>
                  <a:cubicBezTo>
                    <a:pt x="11903" y="8829"/>
                    <a:pt x="11710" y="8822"/>
                    <a:pt x="11517" y="8822"/>
                  </a:cubicBezTo>
                  <a:cubicBezTo>
                    <a:pt x="7646" y="8822"/>
                    <a:pt x="4225" y="11971"/>
                    <a:pt x="4225" y="16140"/>
                  </a:cubicBezTo>
                  <a:cubicBezTo>
                    <a:pt x="4225" y="17204"/>
                    <a:pt x="4438" y="18238"/>
                    <a:pt x="4864" y="19149"/>
                  </a:cubicBezTo>
                  <a:cubicBezTo>
                    <a:pt x="5350" y="20244"/>
                    <a:pt x="4864" y="21581"/>
                    <a:pt x="3769" y="22037"/>
                  </a:cubicBezTo>
                  <a:cubicBezTo>
                    <a:pt x="1551" y="22949"/>
                    <a:pt x="0" y="25168"/>
                    <a:pt x="0" y="27660"/>
                  </a:cubicBezTo>
                  <a:cubicBezTo>
                    <a:pt x="0" y="29484"/>
                    <a:pt x="791" y="31125"/>
                    <a:pt x="2098" y="32219"/>
                  </a:cubicBezTo>
                  <a:cubicBezTo>
                    <a:pt x="2827" y="32827"/>
                    <a:pt x="3040" y="33861"/>
                    <a:pt x="2706" y="34742"/>
                  </a:cubicBezTo>
                  <a:cubicBezTo>
                    <a:pt x="1186" y="38390"/>
                    <a:pt x="3769" y="42858"/>
                    <a:pt x="8177" y="42858"/>
                  </a:cubicBezTo>
                  <a:cubicBezTo>
                    <a:pt x="9453" y="42858"/>
                    <a:pt x="10639" y="42432"/>
                    <a:pt x="11581" y="41764"/>
                  </a:cubicBezTo>
                  <a:cubicBezTo>
                    <a:pt x="11964" y="41489"/>
                    <a:pt x="12398" y="41359"/>
                    <a:pt x="12831" y="41359"/>
                  </a:cubicBezTo>
                  <a:cubicBezTo>
                    <a:pt x="13498" y="41359"/>
                    <a:pt x="14160" y="41667"/>
                    <a:pt x="14621" y="42220"/>
                  </a:cubicBezTo>
                  <a:cubicBezTo>
                    <a:pt x="15441" y="43162"/>
                    <a:pt x="16627" y="43770"/>
                    <a:pt x="17934" y="43770"/>
                  </a:cubicBezTo>
                  <a:cubicBezTo>
                    <a:pt x="19545" y="43770"/>
                    <a:pt x="20913" y="42888"/>
                    <a:pt x="21642" y="41642"/>
                  </a:cubicBezTo>
                  <a:cubicBezTo>
                    <a:pt x="22005" y="40957"/>
                    <a:pt x="22714" y="40579"/>
                    <a:pt x="23453" y="40579"/>
                  </a:cubicBezTo>
                  <a:cubicBezTo>
                    <a:pt x="23828" y="40579"/>
                    <a:pt x="24212" y="40677"/>
                    <a:pt x="24560" y="40882"/>
                  </a:cubicBezTo>
                  <a:cubicBezTo>
                    <a:pt x="25884" y="41632"/>
                    <a:pt x="27332" y="41980"/>
                    <a:pt x="28768" y="41980"/>
                  </a:cubicBezTo>
                  <a:cubicBezTo>
                    <a:pt x="33333" y="41980"/>
                    <a:pt x="37782" y="38458"/>
                    <a:pt x="37782" y="33071"/>
                  </a:cubicBezTo>
                  <a:cubicBezTo>
                    <a:pt x="37782" y="31642"/>
                    <a:pt x="37448" y="30335"/>
                    <a:pt x="36870" y="29150"/>
                  </a:cubicBezTo>
                  <a:cubicBezTo>
                    <a:pt x="36384" y="28146"/>
                    <a:pt x="36749" y="26931"/>
                    <a:pt x="37691" y="26384"/>
                  </a:cubicBezTo>
                  <a:cubicBezTo>
                    <a:pt x="39606" y="25077"/>
                    <a:pt x="40943" y="22888"/>
                    <a:pt x="40943" y="20335"/>
                  </a:cubicBezTo>
                  <a:cubicBezTo>
                    <a:pt x="40943" y="17083"/>
                    <a:pt x="38816" y="14377"/>
                    <a:pt x="35867" y="13496"/>
                  </a:cubicBezTo>
                  <a:cubicBezTo>
                    <a:pt x="34864" y="13192"/>
                    <a:pt x="34165" y="12219"/>
                    <a:pt x="34287" y="11216"/>
                  </a:cubicBezTo>
                  <a:cubicBezTo>
                    <a:pt x="34895" y="5350"/>
                    <a:pt x="30335" y="0"/>
                    <a:pt x="24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6930475" y="-318100"/>
              <a:ext cx="1023600" cy="1094275"/>
            </a:xfrm>
            <a:custGeom>
              <a:avLst/>
              <a:gdLst/>
              <a:ahLst/>
              <a:cxnLst/>
              <a:rect l="l" t="t" r="r" b="b"/>
              <a:pathLst>
                <a:path w="40944" h="43771" extrusionOk="0">
                  <a:moveTo>
                    <a:pt x="24196" y="0"/>
                  </a:moveTo>
                  <a:cubicBezTo>
                    <a:pt x="19545" y="0"/>
                    <a:pt x="15624" y="3131"/>
                    <a:pt x="14409" y="7356"/>
                  </a:cubicBezTo>
                  <a:cubicBezTo>
                    <a:pt x="14124" y="8267"/>
                    <a:pt x="13253" y="8885"/>
                    <a:pt x="12295" y="8885"/>
                  </a:cubicBezTo>
                  <a:cubicBezTo>
                    <a:pt x="12230" y="8885"/>
                    <a:pt x="12164" y="8882"/>
                    <a:pt x="12098" y="8876"/>
                  </a:cubicBezTo>
                  <a:cubicBezTo>
                    <a:pt x="11890" y="8857"/>
                    <a:pt x="11682" y="8848"/>
                    <a:pt x="11475" y="8848"/>
                  </a:cubicBezTo>
                  <a:cubicBezTo>
                    <a:pt x="7621" y="8848"/>
                    <a:pt x="4226" y="12017"/>
                    <a:pt x="4226" y="16171"/>
                  </a:cubicBezTo>
                  <a:cubicBezTo>
                    <a:pt x="4226" y="17235"/>
                    <a:pt x="4469" y="18238"/>
                    <a:pt x="4864" y="19150"/>
                  </a:cubicBezTo>
                  <a:cubicBezTo>
                    <a:pt x="5381" y="20274"/>
                    <a:pt x="4864" y="21581"/>
                    <a:pt x="3770" y="22037"/>
                  </a:cubicBezTo>
                  <a:cubicBezTo>
                    <a:pt x="1582" y="22949"/>
                    <a:pt x="1" y="25168"/>
                    <a:pt x="1" y="27691"/>
                  </a:cubicBezTo>
                  <a:cubicBezTo>
                    <a:pt x="1" y="29484"/>
                    <a:pt x="822" y="31125"/>
                    <a:pt x="2098" y="32250"/>
                  </a:cubicBezTo>
                  <a:cubicBezTo>
                    <a:pt x="2828" y="32858"/>
                    <a:pt x="3041" y="33861"/>
                    <a:pt x="2706" y="34743"/>
                  </a:cubicBezTo>
                  <a:cubicBezTo>
                    <a:pt x="1186" y="38390"/>
                    <a:pt x="3770" y="42858"/>
                    <a:pt x="8177" y="42858"/>
                  </a:cubicBezTo>
                  <a:cubicBezTo>
                    <a:pt x="9484" y="42858"/>
                    <a:pt x="10639" y="42463"/>
                    <a:pt x="11612" y="41764"/>
                  </a:cubicBezTo>
                  <a:cubicBezTo>
                    <a:pt x="11985" y="41499"/>
                    <a:pt x="12419" y="41373"/>
                    <a:pt x="12855" y="41373"/>
                  </a:cubicBezTo>
                  <a:cubicBezTo>
                    <a:pt x="13522" y="41373"/>
                    <a:pt x="14192" y="41669"/>
                    <a:pt x="14652" y="42220"/>
                  </a:cubicBezTo>
                  <a:cubicBezTo>
                    <a:pt x="15442" y="43193"/>
                    <a:pt x="16627" y="43770"/>
                    <a:pt x="17965" y="43770"/>
                  </a:cubicBezTo>
                  <a:cubicBezTo>
                    <a:pt x="19545" y="43770"/>
                    <a:pt x="20913" y="42919"/>
                    <a:pt x="21643" y="41642"/>
                  </a:cubicBezTo>
                  <a:cubicBezTo>
                    <a:pt x="22029" y="40972"/>
                    <a:pt x="22741" y="40586"/>
                    <a:pt x="23480" y="40586"/>
                  </a:cubicBezTo>
                  <a:cubicBezTo>
                    <a:pt x="23846" y="40586"/>
                    <a:pt x="24218" y="40681"/>
                    <a:pt x="24561" y="40882"/>
                  </a:cubicBezTo>
                  <a:cubicBezTo>
                    <a:pt x="25896" y="41634"/>
                    <a:pt x="27353" y="41985"/>
                    <a:pt x="28795" y="41985"/>
                  </a:cubicBezTo>
                  <a:cubicBezTo>
                    <a:pt x="33360" y="41985"/>
                    <a:pt x="37783" y="38475"/>
                    <a:pt x="37783" y="33071"/>
                  </a:cubicBezTo>
                  <a:cubicBezTo>
                    <a:pt x="37783" y="31673"/>
                    <a:pt x="37448" y="30335"/>
                    <a:pt x="36871" y="29150"/>
                  </a:cubicBezTo>
                  <a:cubicBezTo>
                    <a:pt x="36385" y="28177"/>
                    <a:pt x="36749" y="26961"/>
                    <a:pt x="37722" y="26384"/>
                  </a:cubicBezTo>
                  <a:cubicBezTo>
                    <a:pt x="39607" y="25077"/>
                    <a:pt x="40944" y="22888"/>
                    <a:pt x="40944" y="20335"/>
                  </a:cubicBezTo>
                  <a:cubicBezTo>
                    <a:pt x="40944" y="17113"/>
                    <a:pt x="38816" y="14378"/>
                    <a:pt x="35898" y="13496"/>
                  </a:cubicBezTo>
                  <a:cubicBezTo>
                    <a:pt x="34865" y="13192"/>
                    <a:pt x="34166" y="12250"/>
                    <a:pt x="34287" y="11216"/>
                  </a:cubicBezTo>
                  <a:cubicBezTo>
                    <a:pt x="34895" y="5380"/>
                    <a:pt x="30336" y="0"/>
                    <a:pt x="24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5397025" y="652275"/>
              <a:ext cx="2171025" cy="4921075"/>
            </a:xfrm>
            <a:custGeom>
              <a:avLst/>
              <a:gdLst/>
              <a:ahLst/>
              <a:cxnLst/>
              <a:rect l="l" t="t" r="r" b="b"/>
              <a:pathLst>
                <a:path w="86841" h="196843" extrusionOk="0">
                  <a:moveTo>
                    <a:pt x="1490" y="1"/>
                  </a:moveTo>
                  <a:lnTo>
                    <a:pt x="0" y="578"/>
                  </a:lnTo>
                  <a:cubicBezTo>
                    <a:pt x="0" y="578"/>
                    <a:pt x="213" y="9849"/>
                    <a:pt x="7022" y="13405"/>
                  </a:cubicBezTo>
                  <a:cubicBezTo>
                    <a:pt x="9271" y="14590"/>
                    <a:pt x="11156" y="16080"/>
                    <a:pt x="12888" y="17539"/>
                  </a:cubicBezTo>
                  <a:cubicBezTo>
                    <a:pt x="17448" y="21551"/>
                    <a:pt x="20761" y="26749"/>
                    <a:pt x="22463" y="32554"/>
                  </a:cubicBezTo>
                  <a:cubicBezTo>
                    <a:pt x="24013" y="37904"/>
                    <a:pt x="26141" y="42706"/>
                    <a:pt x="29150" y="46050"/>
                  </a:cubicBezTo>
                  <a:cubicBezTo>
                    <a:pt x="66993" y="87722"/>
                    <a:pt x="62342" y="108118"/>
                    <a:pt x="61096" y="125048"/>
                  </a:cubicBezTo>
                  <a:lnTo>
                    <a:pt x="61096" y="125382"/>
                  </a:lnTo>
                  <a:cubicBezTo>
                    <a:pt x="61096" y="125412"/>
                    <a:pt x="60980" y="126570"/>
                    <a:pt x="61003" y="126570"/>
                  </a:cubicBezTo>
                  <a:cubicBezTo>
                    <a:pt x="61003" y="126570"/>
                    <a:pt x="61004" y="126569"/>
                    <a:pt x="61005" y="126568"/>
                  </a:cubicBezTo>
                  <a:lnTo>
                    <a:pt x="61005" y="126568"/>
                  </a:lnTo>
                  <a:cubicBezTo>
                    <a:pt x="59454" y="146872"/>
                    <a:pt x="57114" y="177997"/>
                    <a:pt x="64622" y="196842"/>
                  </a:cubicBezTo>
                  <a:lnTo>
                    <a:pt x="86841" y="194350"/>
                  </a:lnTo>
                  <a:cubicBezTo>
                    <a:pt x="73619" y="154015"/>
                    <a:pt x="73771" y="125869"/>
                    <a:pt x="73710" y="109273"/>
                  </a:cubicBezTo>
                  <a:cubicBezTo>
                    <a:pt x="73710" y="108391"/>
                    <a:pt x="75655" y="103346"/>
                    <a:pt x="75655" y="102555"/>
                  </a:cubicBezTo>
                  <a:cubicBezTo>
                    <a:pt x="75655" y="102374"/>
                    <a:pt x="75606" y="102299"/>
                    <a:pt x="75524" y="102299"/>
                  </a:cubicBezTo>
                  <a:cubicBezTo>
                    <a:pt x="75156" y="102299"/>
                    <a:pt x="74121" y="103767"/>
                    <a:pt x="73751" y="103767"/>
                  </a:cubicBezTo>
                  <a:cubicBezTo>
                    <a:pt x="73675" y="103767"/>
                    <a:pt x="73628" y="103706"/>
                    <a:pt x="73619" y="103558"/>
                  </a:cubicBezTo>
                  <a:cubicBezTo>
                    <a:pt x="73528" y="99698"/>
                    <a:pt x="61309" y="73588"/>
                    <a:pt x="70883" y="49545"/>
                  </a:cubicBezTo>
                  <a:cubicBezTo>
                    <a:pt x="72069" y="46567"/>
                    <a:pt x="73832" y="43892"/>
                    <a:pt x="75868" y="41399"/>
                  </a:cubicBezTo>
                  <a:cubicBezTo>
                    <a:pt x="82038" y="34044"/>
                    <a:pt x="78300" y="9666"/>
                    <a:pt x="76598" y="1064"/>
                  </a:cubicBezTo>
                  <a:lnTo>
                    <a:pt x="76598" y="1064"/>
                  </a:lnTo>
                  <a:lnTo>
                    <a:pt x="71734" y="1915"/>
                  </a:lnTo>
                  <a:cubicBezTo>
                    <a:pt x="80267" y="17703"/>
                    <a:pt x="79960" y="38257"/>
                    <a:pt x="70733" y="38257"/>
                  </a:cubicBezTo>
                  <a:cubicBezTo>
                    <a:pt x="70297" y="38257"/>
                    <a:pt x="69840" y="38211"/>
                    <a:pt x="69363" y="38117"/>
                  </a:cubicBezTo>
                  <a:cubicBezTo>
                    <a:pt x="58056" y="35837"/>
                    <a:pt x="51673" y="11672"/>
                    <a:pt x="48542" y="608"/>
                  </a:cubicBezTo>
                  <a:lnTo>
                    <a:pt x="46536" y="1064"/>
                  </a:lnTo>
                  <a:cubicBezTo>
                    <a:pt x="48208" y="10244"/>
                    <a:pt x="52494" y="24895"/>
                    <a:pt x="59150" y="34469"/>
                  </a:cubicBezTo>
                  <a:cubicBezTo>
                    <a:pt x="63649" y="40913"/>
                    <a:pt x="65199" y="49029"/>
                    <a:pt x="63375" y="56688"/>
                  </a:cubicBezTo>
                  <a:cubicBezTo>
                    <a:pt x="63115" y="57764"/>
                    <a:pt x="61670" y="58512"/>
                    <a:pt x="59282" y="58512"/>
                  </a:cubicBezTo>
                  <a:cubicBezTo>
                    <a:pt x="53576" y="58512"/>
                    <a:pt x="42489" y="54242"/>
                    <a:pt x="29332" y="39971"/>
                  </a:cubicBezTo>
                  <a:cubicBezTo>
                    <a:pt x="23891" y="34074"/>
                    <a:pt x="24651" y="22250"/>
                    <a:pt x="28390" y="15198"/>
                  </a:cubicBezTo>
                  <a:cubicBezTo>
                    <a:pt x="28390" y="15168"/>
                    <a:pt x="28420" y="15168"/>
                    <a:pt x="28420" y="15107"/>
                  </a:cubicBezTo>
                  <a:cubicBezTo>
                    <a:pt x="30092" y="12007"/>
                    <a:pt x="36171" y="4925"/>
                    <a:pt x="36171" y="4925"/>
                  </a:cubicBezTo>
                  <a:lnTo>
                    <a:pt x="36171" y="4925"/>
                  </a:lnTo>
                  <a:lnTo>
                    <a:pt x="32189" y="4985"/>
                  </a:lnTo>
                  <a:cubicBezTo>
                    <a:pt x="30326" y="11724"/>
                    <a:pt x="25649" y="17542"/>
                    <a:pt x="23773" y="17542"/>
                  </a:cubicBezTo>
                  <a:cubicBezTo>
                    <a:pt x="23660" y="17542"/>
                    <a:pt x="23557" y="17521"/>
                    <a:pt x="23466" y="17478"/>
                  </a:cubicBezTo>
                  <a:cubicBezTo>
                    <a:pt x="21156" y="16384"/>
                    <a:pt x="20578" y="8268"/>
                    <a:pt x="20183" y="4256"/>
                  </a:cubicBezTo>
                  <a:lnTo>
                    <a:pt x="18147" y="4438"/>
                  </a:lnTo>
                  <a:cubicBezTo>
                    <a:pt x="18542" y="8633"/>
                    <a:pt x="21095" y="17052"/>
                    <a:pt x="19575" y="17812"/>
                  </a:cubicBezTo>
                  <a:cubicBezTo>
                    <a:pt x="19280" y="17957"/>
                    <a:pt x="18933" y="18027"/>
                    <a:pt x="18536" y="18027"/>
                  </a:cubicBezTo>
                  <a:cubicBezTo>
                    <a:pt x="16605" y="18027"/>
                    <a:pt x="13482" y="16371"/>
                    <a:pt x="9271" y="13648"/>
                  </a:cubicBezTo>
                  <a:cubicBezTo>
                    <a:pt x="1520" y="8694"/>
                    <a:pt x="1490" y="1"/>
                    <a:pt x="1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4912200" y="-34575"/>
              <a:ext cx="2129250" cy="852125"/>
            </a:xfrm>
            <a:custGeom>
              <a:avLst/>
              <a:gdLst/>
              <a:ahLst/>
              <a:cxnLst/>
              <a:rect l="l" t="t" r="r" b="b"/>
              <a:pathLst>
                <a:path w="85170" h="34085" extrusionOk="0">
                  <a:moveTo>
                    <a:pt x="15509" y="0"/>
                  </a:moveTo>
                  <a:cubicBezTo>
                    <a:pt x="7615" y="0"/>
                    <a:pt x="1" y="6066"/>
                    <a:pt x="1" y="15347"/>
                  </a:cubicBezTo>
                  <a:cubicBezTo>
                    <a:pt x="1" y="24321"/>
                    <a:pt x="7390" y="30720"/>
                    <a:pt x="15403" y="30720"/>
                  </a:cubicBezTo>
                  <a:cubicBezTo>
                    <a:pt x="16727" y="30720"/>
                    <a:pt x="18067" y="30546"/>
                    <a:pt x="19393" y="30180"/>
                  </a:cubicBezTo>
                  <a:cubicBezTo>
                    <a:pt x="19873" y="30045"/>
                    <a:pt x="20358" y="29980"/>
                    <a:pt x="20839" y="29980"/>
                  </a:cubicBezTo>
                  <a:cubicBezTo>
                    <a:pt x="22309" y="29980"/>
                    <a:pt x="23742" y="30585"/>
                    <a:pt x="24865" y="31639"/>
                  </a:cubicBezTo>
                  <a:cubicBezTo>
                    <a:pt x="26499" y="33197"/>
                    <a:pt x="28657" y="33995"/>
                    <a:pt x="30825" y="33995"/>
                  </a:cubicBezTo>
                  <a:cubicBezTo>
                    <a:pt x="32124" y="33995"/>
                    <a:pt x="33426" y="33709"/>
                    <a:pt x="34622" y="33128"/>
                  </a:cubicBezTo>
                  <a:cubicBezTo>
                    <a:pt x="35497" y="32690"/>
                    <a:pt x="36450" y="32470"/>
                    <a:pt x="37403" y="32470"/>
                  </a:cubicBezTo>
                  <a:cubicBezTo>
                    <a:pt x="38434" y="32470"/>
                    <a:pt x="39465" y="32728"/>
                    <a:pt x="40397" y="33250"/>
                  </a:cubicBezTo>
                  <a:cubicBezTo>
                    <a:pt x="41421" y="33817"/>
                    <a:pt x="42557" y="34084"/>
                    <a:pt x="43687" y="34084"/>
                  </a:cubicBezTo>
                  <a:cubicBezTo>
                    <a:pt x="46012" y="34084"/>
                    <a:pt x="48318" y="32954"/>
                    <a:pt x="49607" y="30970"/>
                  </a:cubicBezTo>
                  <a:cubicBezTo>
                    <a:pt x="50676" y="29265"/>
                    <a:pt x="52514" y="28165"/>
                    <a:pt x="54495" y="28165"/>
                  </a:cubicBezTo>
                  <a:cubicBezTo>
                    <a:pt x="54598" y="28165"/>
                    <a:pt x="54701" y="28168"/>
                    <a:pt x="54804" y="28174"/>
                  </a:cubicBezTo>
                  <a:cubicBezTo>
                    <a:pt x="55139" y="28234"/>
                    <a:pt x="55443" y="28234"/>
                    <a:pt x="55777" y="28234"/>
                  </a:cubicBezTo>
                  <a:cubicBezTo>
                    <a:pt x="55846" y="28232"/>
                    <a:pt x="55916" y="28231"/>
                    <a:pt x="55985" y="28231"/>
                  </a:cubicBezTo>
                  <a:cubicBezTo>
                    <a:pt x="57706" y="28231"/>
                    <a:pt x="59377" y="28956"/>
                    <a:pt x="60458" y="30271"/>
                  </a:cubicBezTo>
                  <a:cubicBezTo>
                    <a:pt x="61795" y="31852"/>
                    <a:pt x="63771" y="32855"/>
                    <a:pt x="65960" y="32855"/>
                  </a:cubicBezTo>
                  <a:cubicBezTo>
                    <a:pt x="68999" y="32855"/>
                    <a:pt x="71644" y="30970"/>
                    <a:pt x="72708" y="28265"/>
                  </a:cubicBezTo>
                  <a:cubicBezTo>
                    <a:pt x="73346" y="26593"/>
                    <a:pt x="74714" y="25347"/>
                    <a:pt x="76416" y="24800"/>
                  </a:cubicBezTo>
                  <a:cubicBezTo>
                    <a:pt x="81583" y="23280"/>
                    <a:pt x="85170" y="19876"/>
                    <a:pt x="85170" y="15863"/>
                  </a:cubicBezTo>
                  <a:cubicBezTo>
                    <a:pt x="85170" y="9782"/>
                    <a:pt x="77736" y="6065"/>
                    <a:pt x="70210" y="6065"/>
                  </a:cubicBezTo>
                  <a:cubicBezTo>
                    <a:pt x="66227" y="6065"/>
                    <a:pt x="62218" y="7106"/>
                    <a:pt x="59273" y="9389"/>
                  </a:cubicBezTo>
                  <a:cubicBezTo>
                    <a:pt x="58209" y="10210"/>
                    <a:pt x="56841" y="10544"/>
                    <a:pt x="55473" y="10544"/>
                  </a:cubicBezTo>
                  <a:cubicBezTo>
                    <a:pt x="54075" y="10544"/>
                    <a:pt x="52707" y="10909"/>
                    <a:pt x="51491" y="11547"/>
                  </a:cubicBezTo>
                  <a:cubicBezTo>
                    <a:pt x="50633" y="11992"/>
                    <a:pt x="49697" y="12220"/>
                    <a:pt x="48766" y="12220"/>
                  </a:cubicBezTo>
                  <a:cubicBezTo>
                    <a:pt x="47851" y="12220"/>
                    <a:pt x="46940" y="11999"/>
                    <a:pt x="46111" y="11547"/>
                  </a:cubicBezTo>
                  <a:cubicBezTo>
                    <a:pt x="44887" y="10898"/>
                    <a:pt x="43520" y="10556"/>
                    <a:pt x="42144" y="10556"/>
                  </a:cubicBezTo>
                  <a:cubicBezTo>
                    <a:pt x="41845" y="10556"/>
                    <a:pt x="41546" y="10572"/>
                    <a:pt x="41248" y="10605"/>
                  </a:cubicBezTo>
                  <a:cubicBezTo>
                    <a:pt x="41049" y="10624"/>
                    <a:pt x="40850" y="10634"/>
                    <a:pt x="40653" y="10634"/>
                  </a:cubicBezTo>
                  <a:cubicBezTo>
                    <a:pt x="38676" y="10634"/>
                    <a:pt x="36799" y="9679"/>
                    <a:pt x="35777" y="8021"/>
                  </a:cubicBezTo>
                  <a:cubicBezTo>
                    <a:pt x="34324" y="5669"/>
                    <a:pt x="31678" y="4121"/>
                    <a:pt x="28820" y="4121"/>
                  </a:cubicBezTo>
                  <a:cubicBezTo>
                    <a:pt x="28687" y="4121"/>
                    <a:pt x="28554" y="4124"/>
                    <a:pt x="28421" y="4131"/>
                  </a:cubicBezTo>
                  <a:cubicBezTo>
                    <a:pt x="28294" y="4139"/>
                    <a:pt x="28168" y="4143"/>
                    <a:pt x="28042" y="4143"/>
                  </a:cubicBezTo>
                  <a:cubicBezTo>
                    <a:pt x="26746" y="4143"/>
                    <a:pt x="25489" y="3718"/>
                    <a:pt x="24409" y="2915"/>
                  </a:cubicBezTo>
                  <a:cubicBezTo>
                    <a:pt x="21687" y="916"/>
                    <a:pt x="18577" y="0"/>
                    <a:pt x="15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50"/>
        <p:cNvGrpSpPr/>
        <p:nvPr/>
      </p:nvGrpSpPr>
      <p:grpSpPr>
        <a:xfrm>
          <a:off x="0" y="0"/>
          <a:ext cx="0" cy="0"/>
          <a:chOff x="0" y="0"/>
          <a:chExt cx="0" cy="0"/>
        </a:xfrm>
      </p:grpSpPr>
      <p:sp>
        <p:nvSpPr>
          <p:cNvPr id="351" name="Google Shape;35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2" name="Google Shape;352;p19"/>
          <p:cNvSpPr txBox="1">
            <a:spLocks noGrp="1"/>
          </p:cNvSpPr>
          <p:nvPr>
            <p:ph type="subTitle" idx="1"/>
          </p:nvPr>
        </p:nvSpPr>
        <p:spPr>
          <a:xfrm>
            <a:off x="4985239"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19"/>
          <p:cNvSpPr txBox="1">
            <a:spLocks noGrp="1"/>
          </p:cNvSpPr>
          <p:nvPr>
            <p:ph type="subTitle" idx="2"/>
          </p:nvPr>
        </p:nvSpPr>
        <p:spPr>
          <a:xfrm>
            <a:off x="1211050"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19"/>
          <p:cNvSpPr/>
          <p:nvPr/>
        </p:nvSpPr>
        <p:spPr>
          <a:xfrm>
            <a:off x="8351102" y="3608141"/>
            <a:ext cx="830364" cy="1740159"/>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19"/>
          <p:cNvGrpSpPr/>
          <p:nvPr/>
        </p:nvGrpSpPr>
        <p:grpSpPr>
          <a:xfrm flipH="1">
            <a:off x="7850178" y="4128201"/>
            <a:ext cx="1119569" cy="1968788"/>
            <a:chOff x="-4024815" y="2717956"/>
            <a:chExt cx="875005" cy="1538717"/>
          </a:xfrm>
        </p:grpSpPr>
        <p:sp>
          <p:nvSpPr>
            <p:cNvPr id="356" name="Google Shape;356;p19"/>
            <p:cNvSpPr/>
            <p:nvPr/>
          </p:nvSpPr>
          <p:spPr>
            <a:xfrm>
              <a:off x="-3579210" y="3103173"/>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4024815" y="2717956"/>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19"/>
          <p:cNvGrpSpPr/>
          <p:nvPr/>
        </p:nvGrpSpPr>
        <p:grpSpPr>
          <a:xfrm rot="-1906660">
            <a:off x="8011760" y="-51537"/>
            <a:ext cx="1162150" cy="1565825"/>
            <a:chOff x="3950200" y="-91650"/>
            <a:chExt cx="1518275" cy="2045650"/>
          </a:xfrm>
        </p:grpSpPr>
        <p:sp>
          <p:nvSpPr>
            <p:cNvPr id="359" name="Google Shape;359;p19"/>
            <p:cNvSpPr/>
            <p:nvPr/>
          </p:nvSpPr>
          <p:spPr>
            <a:xfrm>
              <a:off x="3950200" y="560825"/>
              <a:ext cx="1033825" cy="1159125"/>
            </a:xfrm>
            <a:custGeom>
              <a:avLst/>
              <a:gdLst/>
              <a:ahLst/>
              <a:cxnLst/>
              <a:rect l="l" t="t" r="r" b="b"/>
              <a:pathLst>
                <a:path w="41353" h="46365" extrusionOk="0">
                  <a:moveTo>
                    <a:pt x="40607" y="0"/>
                  </a:moveTo>
                  <a:cubicBezTo>
                    <a:pt x="40599" y="0"/>
                    <a:pt x="40590" y="4"/>
                    <a:pt x="40578" y="11"/>
                  </a:cubicBezTo>
                  <a:cubicBezTo>
                    <a:pt x="22675" y="10923"/>
                    <a:pt x="0" y="46334"/>
                    <a:pt x="0" y="46364"/>
                  </a:cubicBezTo>
                  <a:cubicBezTo>
                    <a:pt x="20647" y="36101"/>
                    <a:pt x="41353" y="0"/>
                    <a:pt x="40607"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4226800" y="368675"/>
              <a:ext cx="873450" cy="641525"/>
            </a:xfrm>
            <a:custGeom>
              <a:avLst/>
              <a:gdLst/>
              <a:ahLst/>
              <a:cxnLst/>
              <a:rect l="l" t="t" r="r" b="b"/>
              <a:pathLst>
                <a:path w="34938" h="25661" extrusionOk="0">
                  <a:moveTo>
                    <a:pt x="33966" y="1"/>
                  </a:moveTo>
                  <a:cubicBezTo>
                    <a:pt x="33953" y="1"/>
                    <a:pt x="33939" y="3"/>
                    <a:pt x="33922" y="7"/>
                  </a:cubicBezTo>
                  <a:cubicBezTo>
                    <a:pt x="14955" y="4992"/>
                    <a:pt x="0" y="25661"/>
                    <a:pt x="0" y="25661"/>
                  </a:cubicBezTo>
                  <a:cubicBezTo>
                    <a:pt x="22387" y="12727"/>
                    <a:pt x="34937" y="1"/>
                    <a:pt x="3396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4802025" y="608200"/>
              <a:ext cx="268850" cy="987875"/>
            </a:xfrm>
            <a:custGeom>
              <a:avLst/>
              <a:gdLst/>
              <a:ahLst/>
              <a:cxnLst/>
              <a:rect l="l" t="t" r="r" b="b"/>
              <a:pathLst>
                <a:path w="10754" h="39515" extrusionOk="0">
                  <a:moveTo>
                    <a:pt x="5563" y="1"/>
                  </a:moveTo>
                  <a:cubicBezTo>
                    <a:pt x="5563" y="2"/>
                    <a:pt x="1" y="24074"/>
                    <a:pt x="3405" y="39515"/>
                  </a:cubicBezTo>
                  <a:cubicBezTo>
                    <a:pt x="3405" y="39515"/>
                    <a:pt x="3405" y="39515"/>
                    <a:pt x="3405" y="39515"/>
                  </a:cubicBezTo>
                  <a:cubicBezTo>
                    <a:pt x="3425" y="39515"/>
                    <a:pt x="10754" y="17393"/>
                    <a:pt x="5563"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130300" y="169750"/>
              <a:ext cx="289550" cy="1142900"/>
            </a:xfrm>
            <a:custGeom>
              <a:avLst/>
              <a:gdLst/>
              <a:ahLst/>
              <a:cxnLst/>
              <a:rect l="l" t="t" r="r" b="b"/>
              <a:pathLst>
                <a:path w="11582" h="45716" extrusionOk="0">
                  <a:moveTo>
                    <a:pt x="2371" y="0"/>
                  </a:moveTo>
                  <a:lnTo>
                    <a:pt x="2371" y="0"/>
                  </a:lnTo>
                  <a:cubicBezTo>
                    <a:pt x="2371" y="1"/>
                    <a:pt x="1" y="17175"/>
                    <a:pt x="9606" y="45715"/>
                  </a:cubicBezTo>
                  <a:cubicBezTo>
                    <a:pt x="9606" y="45715"/>
                    <a:pt x="11581" y="23618"/>
                    <a:pt x="2371"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4280750" y="125675"/>
              <a:ext cx="930875" cy="541825"/>
            </a:xfrm>
            <a:custGeom>
              <a:avLst/>
              <a:gdLst/>
              <a:ahLst/>
              <a:cxnLst/>
              <a:rect l="l" t="t" r="r" b="b"/>
              <a:pathLst>
                <a:path w="37235" h="21673" extrusionOk="0">
                  <a:moveTo>
                    <a:pt x="37235" y="0"/>
                  </a:moveTo>
                  <a:cubicBezTo>
                    <a:pt x="12432" y="6505"/>
                    <a:pt x="0" y="21672"/>
                    <a:pt x="31" y="21672"/>
                  </a:cubicBezTo>
                  <a:cubicBezTo>
                    <a:pt x="21672" y="13314"/>
                    <a:pt x="37234" y="1"/>
                    <a:pt x="3723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4348375" y="793625"/>
              <a:ext cx="489400" cy="1160375"/>
            </a:xfrm>
            <a:custGeom>
              <a:avLst/>
              <a:gdLst/>
              <a:ahLst/>
              <a:cxnLst/>
              <a:rect l="l" t="t" r="r" b="b"/>
              <a:pathLst>
                <a:path w="19576" h="46415" extrusionOk="0">
                  <a:moveTo>
                    <a:pt x="19575" y="0"/>
                  </a:moveTo>
                  <a:cubicBezTo>
                    <a:pt x="19575" y="1"/>
                    <a:pt x="7417" y="16141"/>
                    <a:pt x="0" y="46414"/>
                  </a:cubicBezTo>
                  <a:cubicBezTo>
                    <a:pt x="0" y="46414"/>
                    <a:pt x="17326" y="21399"/>
                    <a:pt x="1957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5272400" y="2575"/>
              <a:ext cx="196075" cy="838950"/>
            </a:xfrm>
            <a:custGeom>
              <a:avLst/>
              <a:gdLst/>
              <a:ahLst/>
              <a:cxnLst/>
              <a:rect l="l" t="t" r="r" b="b"/>
              <a:pathLst>
                <a:path w="7843" h="33558" extrusionOk="0">
                  <a:moveTo>
                    <a:pt x="426" y="0"/>
                  </a:moveTo>
                  <a:cubicBezTo>
                    <a:pt x="426" y="1"/>
                    <a:pt x="1" y="14196"/>
                    <a:pt x="7782" y="33557"/>
                  </a:cubicBezTo>
                  <a:lnTo>
                    <a:pt x="7782" y="33557"/>
                  </a:lnTo>
                  <a:cubicBezTo>
                    <a:pt x="7843" y="33557"/>
                    <a:pt x="7022" y="13739"/>
                    <a:pt x="42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4462350" y="-91650"/>
              <a:ext cx="873150" cy="433150"/>
            </a:xfrm>
            <a:custGeom>
              <a:avLst/>
              <a:gdLst/>
              <a:ahLst/>
              <a:cxnLst/>
              <a:rect l="l" t="t" r="r" b="b"/>
              <a:pathLst>
                <a:path w="34926" h="17326" extrusionOk="0">
                  <a:moveTo>
                    <a:pt x="34925" y="0"/>
                  </a:moveTo>
                  <a:lnTo>
                    <a:pt x="34925" y="0"/>
                  </a:lnTo>
                  <a:cubicBezTo>
                    <a:pt x="11278" y="4316"/>
                    <a:pt x="1" y="17295"/>
                    <a:pt x="1" y="17326"/>
                  </a:cubicBezTo>
                  <a:cubicBezTo>
                    <a:pt x="13284" y="17204"/>
                    <a:pt x="34925" y="1"/>
                    <a:pt x="3492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19"/>
          <p:cNvSpPr/>
          <p:nvPr/>
        </p:nvSpPr>
        <p:spPr>
          <a:xfrm>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68"/>
        <p:cNvGrpSpPr/>
        <p:nvPr/>
      </p:nvGrpSpPr>
      <p:grpSpPr>
        <a:xfrm>
          <a:off x="0" y="0"/>
          <a:ext cx="0" cy="0"/>
          <a:chOff x="0" y="0"/>
          <a:chExt cx="0" cy="0"/>
        </a:xfrm>
      </p:grpSpPr>
      <p:sp>
        <p:nvSpPr>
          <p:cNvPr id="369" name="Google Shape;369;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0" name="Google Shape;370;p20"/>
          <p:cNvSpPr txBox="1">
            <a:spLocks noGrp="1"/>
          </p:cNvSpPr>
          <p:nvPr>
            <p:ph type="subTitle" idx="1"/>
          </p:nvPr>
        </p:nvSpPr>
        <p:spPr>
          <a:xfrm>
            <a:off x="937626" y="272546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1" name="Google Shape;371;p20"/>
          <p:cNvSpPr txBox="1">
            <a:spLocks noGrp="1"/>
          </p:cNvSpPr>
          <p:nvPr>
            <p:ph type="subTitle" idx="2"/>
          </p:nvPr>
        </p:nvSpPr>
        <p:spPr>
          <a:xfrm>
            <a:off x="3484347" y="272546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2" name="Google Shape;372;p20"/>
          <p:cNvSpPr txBox="1">
            <a:spLocks noGrp="1"/>
          </p:cNvSpPr>
          <p:nvPr>
            <p:ph type="subTitle" idx="3"/>
          </p:nvPr>
        </p:nvSpPr>
        <p:spPr>
          <a:xfrm>
            <a:off x="6031074" y="272546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3" name="Google Shape;373;p20"/>
          <p:cNvSpPr txBox="1">
            <a:spLocks noGrp="1"/>
          </p:cNvSpPr>
          <p:nvPr>
            <p:ph type="subTitle" idx="4"/>
          </p:nvPr>
        </p:nvSpPr>
        <p:spPr>
          <a:xfrm>
            <a:off x="937625" y="23737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4" name="Google Shape;374;p20"/>
          <p:cNvSpPr txBox="1">
            <a:spLocks noGrp="1"/>
          </p:cNvSpPr>
          <p:nvPr>
            <p:ph type="subTitle" idx="5"/>
          </p:nvPr>
        </p:nvSpPr>
        <p:spPr>
          <a:xfrm>
            <a:off x="3484350" y="23737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5" name="Google Shape;375;p20"/>
          <p:cNvSpPr txBox="1">
            <a:spLocks noGrp="1"/>
          </p:cNvSpPr>
          <p:nvPr>
            <p:ph type="subTitle" idx="6"/>
          </p:nvPr>
        </p:nvSpPr>
        <p:spPr>
          <a:xfrm>
            <a:off x="6031075" y="23737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6" name="Google Shape;376;p20"/>
          <p:cNvSpPr/>
          <p:nvPr/>
        </p:nvSpPr>
        <p:spPr>
          <a:xfrm>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937625" y="3964200"/>
            <a:ext cx="1866450" cy="1565075"/>
          </a:xfrm>
          <a:custGeom>
            <a:avLst/>
            <a:gdLst/>
            <a:ahLst/>
            <a:cxnLst/>
            <a:rect l="l" t="t" r="r" b="b"/>
            <a:pathLst>
              <a:path w="74658" h="62603" extrusionOk="0">
                <a:moveTo>
                  <a:pt x="62540" y="30058"/>
                </a:moveTo>
                <a:cubicBezTo>
                  <a:pt x="63781" y="32709"/>
                  <a:pt x="64837" y="35969"/>
                  <a:pt x="63497" y="37508"/>
                </a:cubicBezTo>
                <a:cubicBezTo>
                  <a:pt x="61385" y="39906"/>
                  <a:pt x="58112" y="44383"/>
                  <a:pt x="57088" y="44383"/>
                </a:cubicBezTo>
                <a:cubicBezTo>
                  <a:pt x="56918" y="44383"/>
                  <a:pt x="56810" y="44260"/>
                  <a:pt x="56779" y="43983"/>
                </a:cubicBezTo>
                <a:cubicBezTo>
                  <a:pt x="56617" y="42725"/>
                  <a:pt x="60760" y="35659"/>
                  <a:pt x="62540" y="30058"/>
                </a:cubicBezTo>
                <a:close/>
                <a:moveTo>
                  <a:pt x="72022" y="41385"/>
                </a:moveTo>
                <a:lnTo>
                  <a:pt x="72022" y="41385"/>
                </a:lnTo>
                <a:cubicBezTo>
                  <a:pt x="72264" y="43534"/>
                  <a:pt x="72112" y="46826"/>
                  <a:pt x="69272" y="48147"/>
                </a:cubicBezTo>
                <a:cubicBezTo>
                  <a:pt x="65954" y="49667"/>
                  <a:pt x="62445" y="50699"/>
                  <a:pt x="61046" y="50699"/>
                </a:cubicBezTo>
                <a:cubicBezTo>
                  <a:pt x="60599" y="50699"/>
                  <a:pt x="60368" y="50594"/>
                  <a:pt x="60427" y="50366"/>
                </a:cubicBezTo>
                <a:cubicBezTo>
                  <a:pt x="60626" y="49618"/>
                  <a:pt x="68743" y="45494"/>
                  <a:pt x="72022" y="41385"/>
                </a:cubicBezTo>
                <a:close/>
                <a:moveTo>
                  <a:pt x="49367" y="62067"/>
                </a:moveTo>
                <a:cubicBezTo>
                  <a:pt x="49363" y="62067"/>
                  <a:pt x="49361" y="62068"/>
                  <a:pt x="49363" y="62068"/>
                </a:cubicBezTo>
                <a:cubicBezTo>
                  <a:pt x="49364" y="62068"/>
                  <a:pt x="49365" y="62068"/>
                  <a:pt x="49367" y="62067"/>
                </a:cubicBezTo>
                <a:close/>
                <a:moveTo>
                  <a:pt x="26383" y="0"/>
                </a:moveTo>
                <a:cubicBezTo>
                  <a:pt x="26384" y="1"/>
                  <a:pt x="34864" y="26004"/>
                  <a:pt x="32130" y="26004"/>
                </a:cubicBezTo>
                <a:cubicBezTo>
                  <a:pt x="32091" y="26004"/>
                  <a:pt x="32050" y="25999"/>
                  <a:pt x="32007" y="25989"/>
                </a:cubicBezTo>
                <a:cubicBezTo>
                  <a:pt x="28846" y="25259"/>
                  <a:pt x="24833" y="5623"/>
                  <a:pt x="13617" y="5168"/>
                </a:cubicBezTo>
                <a:lnTo>
                  <a:pt x="7873" y="7052"/>
                </a:lnTo>
                <a:cubicBezTo>
                  <a:pt x="7873" y="7052"/>
                  <a:pt x="24924" y="22341"/>
                  <a:pt x="23040" y="22797"/>
                </a:cubicBezTo>
                <a:cubicBezTo>
                  <a:pt x="22980" y="22811"/>
                  <a:pt x="22919" y="22818"/>
                  <a:pt x="22858" y="22818"/>
                </a:cubicBezTo>
                <a:cubicBezTo>
                  <a:pt x="21064" y="22818"/>
                  <a:pt x="18501" y="16976"/>
                  <a:pt x="14047" y="16976"/>
                </a:cubicBezTo>
                <a:cubicBezTo>
                  <a:pt x="13760" y="16976"/>
                  <a:pt x="13465" y="17000"/>
                  <a:pt x="13161" y="17052"/>
                </a:cubicBezTo>
                <a:cubicBezTo>
                  <a:pt x="7994" y="17964"/>
                  <a:pt x="0" y="20669"/>
                  <a:pt x="0" y="20669"/>
                </a:cubicBezTo>
                <a:cubicBezTo>
                  <a:pt x="0" y="20669"/>
                  <a:pt x="3008" y="30946"/>
                  <a:pt x="8650" y="30946"/>
                </a:cubicBezTo>
                <a:cubicBezTo>
                  <a:pt x="8902" y="30946"/>
                  <a:pt x="9160" y="30925"/>
                  <a:pt x="9423" y="30882"/>
                </a:cubicBezTo>
                <a:cubicBezTo>
                  <a:pt x="14590" y="30017"/>
                  <a:pt x="24957" y="27148"/>
                  <a:pt x="27871" y="27148"/>
                </a:cubicBezTo>
                <a:cubicBezTo>
                  <a:pt x="28437" y="27148"/>
                  <a:pt x="28722" y="27256"/>
                  <a:pt x="28633" y="27508"/>
                </a:cubicBezTo>
                <a:cubicBezTo>
                  <a:pt x="28068" y="29024"/>
                  <a:pt x="13381" y="36700"/>
                  <a:pt x="9773" y="36700"/>
                </a:cubicBezTo>
                <a:cubicBezTo>
                  <a:pt x="9691" y="36700"/>
                  <a:pt x="9615" y="36696"/>
                  <a:pt x="9544" y="36688"/>
                </a:cubicBezTo>
                <a:lnTo>
                  <a:pt x="9544" y="36688"/>
                </a:lnTo>
                <a:cubicBezTo>
                  <a:pt x="9544" y="36688"/>
                  <a:pt x="11572" y="40976"/>
                  <a:pt x="14783" y="40976"/>
                </a:cubicBezTo>
                <a:cubicBezTo>
                  <a:pt x="15424" y="40976"/>
                  <a:pt x="16111" y="40806"/>
                  <a:pt x="16839" y="40396"/>
                </a:cubicBezTo>
                <a:cubicBezTo>
                  <a:pt x="20729" y="38181"/>
                  <a:pt x="31458" y="31551"/>
                  <a:pt x="35208" y="31551"/>
                </a:cubicBezTo>
                <a:cubicBezTo>
                  <a:pt x="35678" y="31551"/>
                  <a:pt x="36039" y="31655"/>
                  <a:pt x="36262" y="31885"/>
                </a:cubicBezTo>
                <a:cubicBezTo>
                  <a:pt x="38268" y="33891"/>
                  <a:pt x="25806" y="37843"/>
                  <a:pt x="23466" y="40487"/>
                </a:cubicBezTo>
                <a:cubicBezTo>
                  <a:pt x="21095" y="43192"/>
                  <a:pt x="15927" y="43527"/>
                  <a:pt x="15927" y="43527"/>
                </a:cubicBezTo>
                <a:cubicBezTo>
                  <a:pt x="15927" y="43527"/>
                  <a:pt x="19612" y="48106"/>
                  <a:pt x="22034" y="48106"/>
                </a:cubicBezTo>
                <a:cubicBezTo>
                  <a:pt x="22215" y="48106"/>
                  <a:pt x="22389" y="48080"/>
                  <a:pt x="22554" y="48025"/>
                </a:cubicBezTo>
                <a:cubicBezTo>
                  <a:pt x="24734" y="47289"/>
                  <a:pt x="38809" y="36505"/>
                  <a:pt x="42520" y="36505"/>
                </a:cubicBezTo>
                <a:cubicBezTo>
                  <a:pt x="42793" y="36505"/>
                  <a:pt x="43010" y="36563"/>
                  <a:pt x="43162" y="36688"/>
                </a:cubicBezTo>
                <a:cubicBezTo>
                  <a:pt x="45411" y="38481"/>
                  <a:pt x="32280" y="45442"/>
                  <a:pt x="30365" y="46232"/>
                </a:cubicBezTo>
                <a:cubicBezTo>
                  <a:pt x="28481" y="47022"/>
                  <a:pt x="22402" y="48694"/>
                  <a:pt x="22402" y="48694"/>
                </a:cubicBezTo>
                <a:cubicBezTo>
                  <a:pt x="22402" y="48694"/>
                  <a:pt x="25068" y="53206"/>
                  <a:pt x="29042" y="53206"/>
                </a:cubicBezTo>
                <a:cubicBezTo>
                  <a:pt x="30142" y="53206"/>
                  <a:pt x="31343" y="52860"/>
                  <a:pt x="32615" y="51977"/>
                </a:cubicBezTo>
                <a:cubicBezTo>
                  <a:pt x="37675" y="48445"/>
                  <a:pt x="47030" y="42401"/>
                  <a:pt x="50003" y="42401"/>
                </a:cubicBezTo>
                <a:cubicBezTo>
                  <a:pt x="50459" y="42401"/>
                  <a:pt x="50765" y="42543"/>
                  <a:pt x="50882" y="42858"/>
                </a:cubicBezTo>
                <a:cubicBezTo>
                  <a:pt x="51751" y="45088"/>
                  <a:pt x="36308" y="56317"/>
                  <a:pt x="30959" y="56317"/>
                </a:cubicBezTo>
                <a:cubicBezTo>
                  <a:pt x="30695" y="56317"/>
                  <a:pt x="30455" y="56289"/>
                  <a:pt x="30244" y="56232"/>
                </a:cubicBezTo>
                <a:lnTo>
                  <a:pt x="30244" y="56232"/>
                </a:lnTo>
                <a:cubicBezTo>
                  <a:pt x="30244" y="56232"/>
                  <a:pt x="34588" y="60556"/>
                  <a:pt x="38162" y="60556"/>
                </a:cubicBezTo>
                <a:cubicBezTo>
                  <a:pt x="39001" y="60556"/>
                  <a:pt x="39799" y="60318"/>
                  <a:pt x="40487" y="59728"/>
                </a:cubicBezTo>
                <a:cubicBezTo>
                  <a:pt x="43790" y="56817"/>
                  <a:pt x="52685" y="48314"/>
                  <a:pt x="54429" y="48314"/>
                </a:cubicBezTo>
                <a:cubicBezTo>
                  <a:pt x="54579" y="48314"/>
                  <a:pt x="54676" y="48377"/>
                  <a:pt x="54712" y="48512"/>
                </a:cubicBezTo>
                <a:cubicBezTo>
                  <a:pt x="55168" y="50183"/>
                  <a:pt x="46201" y="58846"/>
                  <a:pt x="41581" y="59940"/>
                </a:cubicBezTo>
                <a:cubicBezTo>
                  <a:pt x="41581" y="59940"/>
                  <a:pt x="44221" y="62602"/>
                  <a:pt x="46488" y="62602"/>
                </a:cubicBezTo>
                <a:cubicBezTo>
                  <a:pt x="46897" y="62602"/>
                  <a:pt x="47294" y="62516"/>
                  <a:pt x="47660" y="62311"/>
                </a:cubicBezTo>
                <a:cubicBezTo>
                  <a:pt x="49890" y="61038"/>
                  <a:pt x="56420" y="51906"/>
                  <a:pt x="57719" y="51906"/>
                </a:cubicBezTo>
                <a:cubicBezTo>
                  <a:pt x="57784" y="51906"/>
                  <a:pt x="57836" y="51929"/>
                  <a:pt x="57873" y="51977"/>
                </a:cubicBezTo>
                <a:cubicBezTo>
                  <a:pt x="58663" y="53010"/>
                  <a:pt x="52074" y="61543"/>
                  <a:pt x="49367" y="62067"/>
                </a:cubicBezTo>
                <a:lnTo>
                  <a:pt x="49367" y="62067"/>
                </a:lnTo>
                <a:cubicBezTo>
                  <a:pt x="49368" y="62067"/>
                  <a:pt x="49369" y="62067"/>
                  <a:pt x="49371" y="62067"/>
                </a:cubicBezTo>
                <a:cubicBezTo>
                  <a:pt x="49415" y="62067"/>
                  <a:pt x="49614" y="62076"/>
                  <a:pt x="49931" y="62076"/>
                </a:cubicBezTo>
                <a:cubicBezTo>
                  <a:pt x="52451" y="62076"/>
                  <a:pt x="62431" y="61540"/>
                  <a:pt x="60974" y="51946"/>
                </a:cubicBezTo>
                <a:lnTo>
                  <a:pt x="60974" y="51946"/>
                </a:lnTo>
                <a:cubicBezTo>
                  <a:pt x="60974" y="51946"/>
                  <a:pt x="61419" y="51967"/>
                  <a:pt x="62145" y="51967"/>
                </a:cubicBezTo>
                <a:cubicBezTo>
                  <a:pt x="65189" y="51967"/>
                  <a:pt x="73173" y="51610"/>
                  <a:pt x="73983" y="47904"/>
                </a:cubicBezTo>
                <a:cubicBezTo>
                  <a:pt x="74658" y="44908"/>
                  <a:pt x="73455" y="42197"/>
                  <a:pt x="72537" y="40675"/>
                </a:cubicBezTo>
                <a:lnTo>
                  <a:pt x="72537" y="40675"/>
                </a:lnTo>
                <a:cubicBezTo>
                  <a:pt x="72969" y="40015"/>
                  <a:pt x="73256" y="39360"/>
                  <a:pt x="73345" y="38724"/>
                </a:cubicBezTo>
                <a:cubicBezTo>
                  <a:pt x="74014" y="33892"/>
                  <a:pt x="71339" y="30974"/>
                  <a:pt x="71339" y="30973"/>
                </a:cubicBezTo>
                <a:lnTo>
                  <a:pt x="71339" y="30973"/>
                </a:lnTo>
                <a:cubicBezTo>
                  <a:pt x="71339" y="30974"/>
                  <a:pt x="74043" y="40275"/>
                  <a:pt x="59667" y="47691"/>
                </a:cubicBezTo>
                <a:cubicBezTo>
                  <a:pt x="59667" y="47691"/>
                  <a:pt x="59647" y="47692"/>
                  <a:pt x="59614" y="47692"/>
                </a:cubicBezTo>
                <a:cubicBezTo>
                  <a:pt x="59311" y="47692"/>
                  <a:pt x="57858" y="47618"/>
                  <a:pt x="59667" y="46110"/>
                </a:cubicBezTo>
                <a:cubicBezTo>
                  <a:pt x="61673" y="44439"/>
                  <a:pt x="68634" y="40852"/>
                  <a:pt x="67418" y="32432"/>
                </a:cubicBezTo>
                <a:cubicBezTo>
                  <a:pt x="66799" y="28147"/>
                  <a:pt x="64975" y="26570"/>
                  <a:pt x="63333" y="26055"/>
                </a:cubicBezTo>
                <a:lnTo>
                  <a:pt x="63333" y="26055"/>
                </a:lnTo>
                <a:cubicBezTo>
                  <a:pt x="63348" y="25047"/>
                  <a:pt x="63137" y="24224"/>
                  <a:pt x="62615" y="23678"/>
                </a:cubicBezTo>
                <a:cubicBezTo>
                  <a:pt x="59241" y="20183"/>
                  <a:pt x="56141" y="20183"/>
                  <a:pt x="56141" y="20183"/>
                </a:cubicBezTo>
                <a:lnTo>
                  <a:pt x="56141" y="20183"/>
                </a:lnTo>
                <a:cubicBezTo>
                  <a:pt x="56141" y="20183"/>
                  <a:pt x="61855" y="24074"/>
                  <a:pt x="57448" y="32980"/>
                </a:cubicBezTo>
                <a:cubicBezTo>
                  <a:pt x="54786" y="38395"/>
                  <a:pt x="53276" y="40210"/>
                  <a:pt x="52589" y="40210"/>
                </a:cubicBezTo>
                <a:cubicBezTo>
                  <a:pt x="52153" y="40210"/>
                  <a:pt x="52048" y="39483"/>
                  <a:pt x="52189" y="38481"/>
                </a:cubicBezTo>
                <a:cubicBezTo>
                  <a:pt x="52524" y="35897"/>
                  <a:pt x="58725" y="22675"/>
                  <a:pt x="52129" y="17295"/>
                </a:cubicBezTo>
                <a:cubicBezTo>
                  <a:pt x="52129" y="17295"/>
                  <a:pt x="49179" y="34673"/>
                  <a:pt x="47345" y="34673"/>
                </a:cubicBezTo>
                <a:cubicBezTo>
                  <a:pt x="47308" y="34673"/>
                  <a:pt x="47271" y="34666"/>
                  <a:pt x="47235" y="34651"/>
                </a:cubicBezTo>
                <a:cubicBezTo>
                  <a:pt x="47235" y="34651"/>
                  <a:pt x="45898" y="34469"/>
                  <a:pt x="46019" y="30548"/>
                </a:cubicBezTo>
                <a:cubicBezTo>
                  <a:pt x="46141" y="26627"/>
                  <a:pt x="43314" y="4985"/>
                  <a:pt x="37174" y="3830"/>
                </a:cubicBezTo>
                <a:lnTo>
                  <a:pt x="37174" y="3830"/>
                </a:lnTo>
                <a:cubicBezTo>
                  <a:pt x="37174" y="3831"/>
                  <a:pt x="42030" y="29544"/>
                  <a:pt x="39775" y="29544"/>
                </a:cubicBezTo>
                <a:cubicBezTo>
                  <a:pt x="39731" y="29544"/>
                  <a:pt x="39685" y="29534"/>
                  <a:pt x="39636" y="29514"/>
                </a:cubicBezTo>
                <a:cubicBezTo>
                  <a:pt x="37052" y="28481"/>
                  <a:pt x="37508" y="1125"/>
                  <a:pt x="26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rot="-1364200">
            <a:off x="2852827" y="3931187"/>
            <a:ext cx="1256912" cy="1896944"/>
          </a:xfrm>
          <a:custGeom>
            <a:avLst/>
            <a:gdLst/>
            <a:ahLst/>
            <a:cxnLst/>
            <a:rect l="l" t="t" r="r" b="b"/>
            <a:pathLst>
              <a:path w="50276" h="75877" extrusionOk="0">
                <a:moveTo>
                  <a:pt x="44623" y="54701"/>
                </a:moveTo>
                <a:cubicBezTo>
                  <a:pt x="43637" y="57454"/>
                  <a:pt x="42101" y="60492"/>
                  <a:pt x="40093" y="60640"/>
                </a:cubicBezTo>
                <a:cubicBezTo>
                  <a:pt x="37784" y="60791"/>
                  <a:pt x="34261" y="61296"/>
                  <a:pt x="32225" y="61296"/>
                </a:cubicBezTo>
                <a:cubicBezTo>
                  <a:pt x="30991" y="61296"/>
                  <a:pt x="30302" y="61111"/>
                  <a:pt x="30761" y="60549"/>
                </a:cubicBezTo>
                <a:cubicBezTo>
                  <a:pt x="31531" y="59536"/>
                  <a:pt x="39422" y="57431"/>
                  <a:pt x="44623" y="54701"/>
                </a:cubicBezTo>
                <a:close/>
                <a:moveTo>
                  <a:pt x="12739" y="68268"/>
                </a:moveTo>
                <a:cubicBezTo>
                  <a:pt x="12738" y="68268"/>
                  <a:pt x="12737" y="68269"/>
                  <a:pt x="12737" y="68269"/>
                </a:cubicBezTo>
                <a:cubicBezTo>
                  <a:pt x="12755" y="68281"/>
                  <a:pt x="12773" y="68293"/>
                  <a:pt x="12793" y="68305"/>
                </a:cubicBezTo>
                <a:lnTo>
                  <a:pt x="12793" y="68305"/>
                </a:lnTo>
                <a:cubicBezTo>
                  <a:pt x="12764" y="68281"/>
                  <a:pt x="12746" y="68268"/>
                  <a:pt x="12739" y="68268"/>
                </a:cubicBezTo>
                <a:close/>
                <a:moveTo>
                  <a:pt x="29141" y="67587"/>
                </a:moveTo>
                <a:cubicBezTo>
                  <a:pt x="30597" y="67587"/>
                  <a:pt x="36961" y="69445"/>
                  <a:pt x="41773" y="69445"/>
                </a:cubicBezTo>
                <a:cubicBezTo>
                  <a:pt x="42383" y="69445"/>
                  <a:pt x="42968" y="69415"/>
                  <a:pt x="43516" y="69348"/>
                </a:cubicBezTo>
                <a:lnTo>
                  <a:pt x="43516" y="69348"/>
                </a:lnTo>
                <a:cubicBezTo>
                  <a:pt x="42422" y="70751"/>
                  <a:pt x="40587" y="72536"/>
                  <a:pt x="38332" y="72536"/>
                </a:cubicBezTo>
                <a:cubicBezTo>
                  <a:pt x="37834" y="72536"/>
                  <a:pt x="37315" y="72449"/>
                  <a:pt x="36780" y="72251"/>
                </a:cubicBezTo>
                <a:cubicBezTo>
                  <a:pt x="32281" y="70610"/>
                  <a:pt x="28117" y="68117"/>
                  <a:pt x="28877" y="67631"/>
                </a:cubicBezTo>
                <a:cubicBezTo>
                  <a:pt x="28925" y="67601"/>
                  <a:pt x="29014" y="67587"/>
                  <a:pt x="29141" y="67587"/>
                </a:cubicBezTo>
                <a:close/>
                <a:moveTo>
                  <a:pt x="21825" y="1"/>
                </a:moveTo>
                <a:cubicBezTo>
                  <a:pt x="21825" y="1"/>
                  <a:pt x="23191" y="21828"/>
                  <a:pt x="21688" y="21828"/>
                </a:cubicBezTo>
                <a:cubicBezTo>
                  <a:pt x="21654" y="21828"/>
                  <a:pt x="21619" y="21817"/>
                  <a:pt x="21582" y="21794"/>
                </a:cubicBezTo>
                <a:cubicBezTo>
                  <a:pt x="19910" y="20761"/>
                  <a:pt x="22889" y="13770"/>
                  <a:pt x="18603" y="10791"/>
                </a:cubicBezTo>
                <a:cubicBezTo>
                  <a:pt x="14287" y="7782"/>
                  <a:pt x="6749" y="4135"/>
                  <a:pt x="6749" y="4135"/>
                </a:cubicBezTo>
                <a:cubicBezTo>
                  <a:pt x="6749" y="4135"/>
                  <a:pt x="1186" y="14378"/>
                  <a:pt x="6293" y="18025"/>
                </a:cubicBezTo>
                <a:cubicBezTo>
                  <a:pt x="11369" y="21642"/>
                  <a:pt x="23801" y="28360"/>
                  <a:pt x="22311" y="29120"/>
                </a:cubicBezTo>
                <a:cubicBezTo>
                  <a:pt x="22212" y="29167"/>
                  <a:pt x="22049" y="29190"/>
                  <a:pt x="21830" y="29190"/>
                </a:cubicBezTo>
                <a:cubicBezTo>
                  <a:pt x="18694" y="29190"/>
                  <a:pt x="4125" y="24554"/>
                  <a:pt x="2250" y="22281"/>
                </a:cubicBezTo>
                <a:lnTo>
                  <a:pt x="2250" y="22281"/>
                </a:lnTo>
                <a:cubicBezTo>
                  <a:pt x="2250" y="22281"/>
                  <a:pt x="1" y="28755"/>
                  <a:pt x="4834" y="30032"/>
                </a:cubicBezTo>
                <a:cubicBezTo>
                  <a:pt x="9667" y="31339"/>
                  <a:pt x="24621" y="34743"/>
                  <a:pt x="24621" y="37600"/>
                </a:cubicBezTo>
                <a:cubicBezTo>
                  <a:pt x="24633" y="38157"/>
                  <a:pt x="24199" y="38380"/>
                  <a:pt x="23467" y="38380"/>
                </a:cubicBezTo>
                <a:cubicBezTo>
                  <a:pt x="20508" y="38380"/>
                  <a:pt x="12678" y="34737"/>
                  <a:pt x="9679" y="34737"/>
                </a:cubicBezTo>
                <a:cubicBezTo>
                  <a:pt x="9612" y="34737"/>
                  <a:pt x="9547" y="34739"/>
                  <a:pt x="9484" y="34743"/>
                </a:cubicBezTo>
                <a:cubicBezTo>
                  <a:pt x="9345" y="34754"/>
                  <a:pt x="9204" y="34759"/>
                  <a:pt x="9064" y="34759"/>
                </a:cubicBezTo>
                <a:cubicBezTo>
                  <a:pt x="5598" y="34759"/>
                  <a:pt x="1977" y="31643"/>
                  <a:pt x="1977" y="31643"/>
                </a:cubicBezTo>
                <a:lnTo>
                  <a:pt x="1977" y="31643"/>
                </a:lnTo>
                <a:cubicBezTo>
                  <a:pt x="1976" y="31643"/>
                  <a:pt x="1308" y="38390"/>
                  <a:pt x="3557" y="39454"/>
                </a:cubicBezTo>
                <a:cubicBezTo>
                  <a:pt x="5776" y="40579"/>
                  <a:pt x="25898" y="43041"/>
                  <a:pt x="26202" y="45898"/>
                </a:cubicBezTo>
                <a:cubicBezTo>
                  <a:pt x="26283" y="46587"/>
                  <a:pt x="25497" y="46856"/>
                  <a:pt x="24235" y="46856"/>
                </a:cubicBezTo>
                <a:cubicBezTo>
                  <a:pt x="20319" y="46856"/>
                  <a:pt x="11821" y="44277"/>
                  <a:pt x="10396" y="43679"/>
                </a:cubicBezTo>
                <a:cubicBezTo>
                  <a:pt x="8481" y="42889"/>
                  <a:pt x="2980" y="39850"/>
                  <a:pt x="2980" y="39849"/>
                </a:cubicBezTo>
                <a:lnTo>
                  <a:pt x="2980" y="39849"/>
                </a:lnTo>
                <a:cubicBezTo>
                  <a:pt x="2980" y="39850"/>
                  <a:pt x="913" y="48117"/>
                  <a:pt x="7964" y="49333"/>
                </a:cubicBezTo>
                <a:cubicBezTo>
                  <a:pt x="14956" y="50549"/>
                  <a:pt x="28390" y="53406"/>
                  <a:pt x="27357" y="55685"/>
                </a:cubicBezTo>
                <a:cubicBezTo>
                  <a:pt x="27126" y="56218"/>
                  <a:pt x="25847" y="56455"/>
                  <a:pt x="23988" y="56455"/>
                </a:cubicBezTo>
                <a:cubicBezTo>
                  <a:pt x="17777" y="56455"/>
                  <a:pt x="5085" y="53812"/>
                  <a:pt x="3284" y="50701"/>
                </a:cubicBezTo>
                <a:lnTo>
                  <a:pt x="3284" y="50701"/>
                </a:lnTo>
                <a:cubicBezTo>
                  <a:pt x="3284" y="50701"/>
                  <a:pt x="3345" y="60062"/>
                  <a:pt x="8116" y="60366"/>
                </a:cubicBezTo>
                <a:cubicBezTo>
                  <a:pt x="12858" y="60640"/>
                  <a:pt x="26992" y="60853"/>
                  <a:pt x="26141" y="62373"/>
                </a:cubicBezTo>
                <a:cubicBezTo>
                  <a:pt x="25782" y="63014"/>
                  <a:pt x="23353" y="63358"/>
                  <a:pt x="20360" y="63358"/>
                </a:cubicBezTo>
                <a:cubicBezTo>
                  <a:pt x="16263" y="63358"/>
                  <a:pt x="11108" y="62714"/>
                  <a:pt x="8755" y="61309"/>
                </a:cubicBezTo>
                <a:lnTo>
                  <a:pt x="8755" y="61309"/>
                </a:lnTo>
                <a:cubicBezTo>
                  <a:pt x="8755" y="61309"/>
                  <a:pt x="8785" y="66567"/>
                  <a:pt x="11399" y="67236"/>
                </a:cubicBezTo>
                <a:cubicBezTo>
                  <a:pt x="11789" y="67339"/>
                  <a:pt x="12384" y="67381"/>
                  <a:pt x="13114" y="67381"/>
                </a:cubicBezTo>
                <a:cubicBezTo>
                  <a:pt x="16164" y="67381"/>
                  <a:pt x="21575" y="66653"/>
                  <a:pt x="24286" y="66653"/>
                </a:cubicBezTo>
                <a:cubicBezTo>
                  <a:pt x="25323" y="66653"/>
                  <a:pt x="25964" y="66760"/>
                  <a:pt x="25928" y="67053"/>
                </a:cubicBezTo>
                <a:cubicBezTo>
                  <a:pt x="25822" y="67924"/>
                  <a:pt x="20558" y="68912"/>
                  <a:pt x="16605" y="68912"/>
                </a:cubicBezTo>
                <a:cubicBezTo>
                  <a:pt x="14942" y="68912"/>
                  <a:pt x="13510" y="68737"/>
                  <a:pt x="12793" y="68305"/>
                </a:cubicBezTo>
                <a:lnTo>
                  <a:pt x="12793" y="68305"/>
                </a:lnTo>
                <a:cubicBezTo>
                  <a:pt x="13311" y="68739"/>
                  <a:pt x="17307" y="72909"/>
                  <a:pt x="21776" y="72909"/>
                </a:cubicBezTo>
                <a:cubicBezTo>
                  <a:pt x="23922" y="72909"/>
                  <a:pt x="26177" y="71948"/>
                  <a:pt x="28208" y="69151"/>
                </a:cubicBezTo>
                <a:cubicBezTo>
                  <a:pt x="28208" y="69151"/>
                  <a:pt x="34447" y="75876"/>
                  <a:pt x="38659" y="75876"/>
                </a:cubicBezTo>
                <a:cubicBezTo>
                  <a:pt x="39269" y="75876"/>
                  <a:pt x="39836" y="75735"/>
                  <a:pt x="40336" y="75412"/>
                </a:cubicBezTo>
                <a:cubicBezTo>
                  <a:pt x="42927" y="73718"/>
                  <a:pt x="43963" y="70926"/>
                  <a:pt x="44369" y="69204"/>
                </a:cubicBezTo>
                <a:lnTo>
                  <a:pt x="44369" y="69204"/>
                </a:lnTo>
                <a:cubicBezTo>
                  <a:pt x="45130" y="69038"/>
                  <a:pt x="45786" y="68775"/>
                  <a:pt x="46293" y="68391"/>
                </a:cubicBezTo>
                <a:cubicBezTo>
                  <a:pt x="50153" y="65412"/>
                  <a:pt x="50275" y="61461"/>
                  <a:pt x="50275" y="61461"/>
                </a:cubicBezTo>
                <a:lnTo>
                  <a:pt x="50275" y="61461"/>
                </a:lnTo>
                <a:cubicBezTo>
                  <a:pt x="50275" y="61461"/>
                  <a:pt x="47438" y="66652"/>
                  <a:pt x="38854" y="66652"/>
                </a:cubicBezTo>
                <a:cubicBezTo>
                  <a:pt x="36447" y="66652"/>
                  <a:pt x="33589" y="66244"/>
                  <a:pt x="30214" y="65199"/>
                </a:cubicBezTo>
                <a:cubicBezTo>
                  <a:pt x="30214" y="65199"/>
                  <a:pt x="28910" y="64052"/>
                  <a:pt x="30796" y="64052"/>
                </a:cubicBezTo>
                <a:cubicBezTo>
                  <a:pt x="30946" y="64052"/>
                  <a:pt x="31116" y="64059"/>
                  <a:pt x="31308" y="64075"/>
                </a:cubicBezTo>
                <a:cubicBezTo>
                  <a:pt x="32404" y="64177"/>
                  <a:pt x="34354" y="64642"/>
                  <a:pt x="36621" y="64642"/>
                </a:cubicBezTo>
                <a:cubicBezTo>
                  <a:pt x="39763" y="64642"/>
                  <a:pt x="43515" y="63749"/>
                  <a:pt x="46445" y="59758"/>
                </a:cubicBezTo>
                <a:cubicBezTo>
                  <a:pt x="48999" y="56297"/>
                  <a:pt x="48828" y="53902"/>
                  <a:pt x="48035" y="52381"/>
                </a:cubicBezTo>
                <a:lnTo>
                  <a:pt x="48035" y="52381"/>
                </a:lnTo>
                <a:cubicBezTo>
                  <a:pt x="48748" y="51674"/>
                  <a:pt x="49172" y="50940"/>
                  <a:pt x="49181" y="50184"/>
                </a:cubicBezTo>
                <a:cubicBezTo>
                  <a:pt x="49211" y="45351"/>
                  <a:pt x="46963" y="43163"/>
                  <a:pt x="46962" y="43163"/>
                </a:cubicBezTo>
                <a:lnTo>
                  <a:pt x="46962" y="43163"/>
                </a:lnTo>
                <a:cubicBezTo>
                  <a:pt x="46962" y="43163"/>
                  <a:pt x="48299" y="49941"/>
                  <a:pt x="38968" y="53223"/>
                </a:cubicBezTo>
                <a:cubicBezTo>
                  <a:pt x="34832" y="54647"/>
                  <a:pt x="32464" y="55168"/>
                  <a:pt x="31287" y="55168"/>
                </a:cubicBezTo>
                <a:cubicBezTo>
                  <a:pt x="29800" y="55168"/>
                  <a:pt x="30215" y="54336"/>
                  <a:pt x="31369" y="53436"/>
                </a:cubicBezTo>
                <a:cubicBezTo>
                  <a:pt x="33406" y="51856"/>
                  <a:pt x="47114" y="46749"/>
                  <a:pt x="46202" y="38330"/>
                </a:cubicBezTo>
                <a:lnTo>
                  <a:pt x="46202" y="38330"/>
                </a:lnTo>
                <a:cubicBezTo>
                  <a:pt x="46202" y="38330"/>
                  <a:pt x="33489" y="47462"/>
                  <a:pt x="30955" y="47462"/>
                </a:cubicBezTo>
                <a:cubicBezTo>
                  <a:pt x="30746" y="47462"/>
                  <a:pt x="30606" y="47400"/>
                  <a:pt x="30548" y="47266"/>
                </a:cubicBezTo>
                <a:cubicBezTo>
                  <a:pt x="30548" y="47266"/>
                  <a:pt x="29728" y="46202"/>
                  <a:pt x="32555" y="43466"/>
                </a:cubicBezTo>
                <a:cubicBezTo>
                  <a:pt x="35412" y="40731"/>
                  <a:pt x="48604" y="23345"/>
                  <a:pt x="44986" y="18238"/>
                </a:cubicBezTo>
                <a:lnTo>
                  <a:pt x="44986" y="18238"/>
                </a:lnTo>
                <a:cubicBezTo>
                  <a:pt x="44986" y="18239"/>
                  <a:pt x="31428" y="38440"/>
                  <a:pt x="28996" y="38440"/>
                </a:cubicBezTo>
                <a:cubicBezTo>
                  <a:pt x="28858" y="38440"/>
                  <a:pt x="28756" y="38375"/>
                  <a:pt x="28694" y="38238"/>
                </a:cubicBezTo>
                <a:cubicBezTo>
                  <a:pt x="27570" y="35716"/>
                  <a:pt x="47114" y="16506"/>
                  <a:pt x="39971" y="7934"/>
                </a:cubicBezTo>
                <a:lnTo>
                  <a:pt x="39971" y="7934"/>
                </a:lnTo>
                <a:cubicBezTo>
                  <a:pt x="39971" y="7935"/>
                  <a:pt x="28704" y="30604"/>
                  <a:pt x="26092" y="30604"/>
                </a:cubicBezTo>
                <a:cubicBezTo>
                  <a:pt x="25950" y="30604"/>
                  <a:pt x="25834" y="30537"/>
                  <a:pt x="25746" y="30396"/>
                </a:cubicBezTo>
                <a:cubicBezTo>
                  <a:pt x="24013" y="27661"/>
                  <a:pt x="34925" y="10822"/>
                  <a:pt x="27266" y="2645"/>
                </a:cubicBezTo>
                <a:lnTo>
                  <a:pt x="218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6616785">
            <a:off x="7734405" y="-172084"/>
            <a:ext cx="1866427" cy="1565056"/>
          </a:xfrm>
          <a:custGeom>
            <a:avLst/>
            <a:gdLst/>
            <a:ahLst/>
            <a:cxnLst/>
            <a:rect l="l" t="t" r="r" b="b"/>
            <a:pathLst>
              <a:path w="74658" h="62603" extrusionOk="0">
                <a:moveTo>
                  <a:pt x="62540" y="30058"/>
                </a:moveTo>
                <a:cubicBezTo>
                  <a:pt x="63781" y="32709"/>
                  <a:pt x="64837" y="35969"/>
                  <a:pt x="63497" y="37508"/>
                </a:cubicBezTo>
                <a:cubicBezTo>
                  <a:pt x="61385" y="39906"/>
                  <a:pt x="58112" y="44383"/>
                  <a:pt x="57088" y="44383"/>
                </a:cubicBezTo>
                <a:cubicBezTo>
                  <a:pt x="56918" y="44383"/>
                  <a:pt x="56810" y="44260"/>
                  <a:pt x="56779" y="43983"/>
                </a:cubicBezTo>
                <a:cubicBezTo>
                  <a:pt x="56617" y="42725"/>
                  <a:pt x="60760" y="35659"/>
                  <a:pt x="62540" y="30058"/>
                </a:cubicBezTo>
                <a:close/>
                <a:moveTo>
                  <a:pt x="72022" y="41385"/>
                </a:moveTo>
                <a:lnTo>
                  <a:pt x="72022" y="41385"/>
                </a:lnTo>
                <a:cubicBezTo>
                  <a:pt x="72264" y="43534"/>
                  <a:pt x="72112" y="46826"/>
                  <a:pt x="69272" y="48147"/>
                </a:cubicBezTo>
                <a:cubicBezTo>
                  <a:pt x="65954" y="49667"/>
                  <a:pt x="62445" y="50699"/>
                  <a:pt x="61046" y="50699"/>
                </a:cubicBezTo>
                <a:cubicBezTo>
                  <a:pt x="60599" y="50699"/>
                  <a:pt x="60368" y="50594"/>
                  <a:pt x="60427" y="50366"/>
                </a:cubicBezTo>
                <a:cubicBezTo>
                  <a:pt x="60626" y="49618"/>
                  <a:pt x="68743" y="45494"/>
                  <a:pt x="72022" y="41385"/>
                </a:cubicBezTo>
                <a:close/>
                <a:moveTo>
                  <a:pt x="49367" y="62067"/>
                </a:moveTo>
                <a:cubicBezTo>
                  <a:pt x="49363" y="62067"/>
                  <a:pt x="49361" y="62068"/>
                  <a:pt x="49363" y="62068"/>
                </a:cubicBezTo>
                <a:cubicBezTo>
                  <a:pt x="49364" y="62068"/>
                  <a:pt x="49365" y="62068"/>
                  <a:pt x="49367" y="62067"/>
                </a:cubicBezTo>
                <a:close/>
                <a:moveTo>
                  <a:pt x="26383" y="0"/>
                </a:moveTo>
                <a:cubicBezTo>
                  <a:pt x="26384" y="1"/>
                  <a:pt x="34864" y="26004"/>
                  <a:pt x="32130" y="26004"/>
                </a:cubicBezTo>
                <a:cubicBezTo>
                  <a:pt x="32091" y="26004"/>
                  <a:pt x="32050" y="25999"/>
                  <a:pt x="32007" y="25989"/>
                </a:cubicBezTo>
                <a:cubicBezTo>
                  <a:pt x="28846" y="25259"/>
                  <a:pt x="24833" y="5623"/>
                  <a:pt x="13617" y="5168"/>
                </a:cubicBezTo>
                <a:lnTo>
                  <a:pt x="7873" y="7052"/>
                </a:lnTo>
                <a:cubicBezTo>
                  <a:pt x="7873" y="7052"/>
                  <a:pt x="24924" y="22341"/>
                  <a:pt x="23040" y="22797"/>
                </a:cubicBezTo>
                <a:cubicBezTo>
                  <a:pt x="22980" y="22811"/>
                  <a:pt x="22919" y="22818"/>
                  <a:pt x="22858" y="22818"/>
                </a:cubicBezTo>
                <a:cubicBezTo>
                  <a:pt x="21064" y="22818"/>
                  <a:pt x="18501" y="16976"/>
                  <a:pt x="14047" y="16976"/>
                </a:cubicBezTo>
                <a:cubicBezTo>
                  <a:pt x="13760" y="16976"/>
                  <a:pt x="13465" y="17000"/>
                  <a:pt x="13161" y="17052"/>
                </a:cubicBezTo>
                <a:cubicBezTo>
                  <a:pt x="7994" y="17964"/>
                  <a:pt x="0" y="20669"/>
                  <a:pt x="0" y="20669"/>
                </a:cubicBezTo>
                <a:cubicBezTo>
                  <a:pt x="0" y="20669"/>
                  <a:pt x="3008" y="30946"/>
                  <a:pt x="8650" y="30946"/>
                </a:cubicBezTo>
                <a:cubicBezTo>
                  <a:pt x="8902" y="30946"/>
                  <a:pt x="9160" y="30925"/>
                  <a:pt x="9423" y="30882"/>
                </a:cubicBezTo>
                <a:cubicBezTo>
                  <a:pt x="14590" y="30017"/>
                  <a:pt x="24957" y="27148"/>
                  <a:pt x="27871" y="27148"/>
                </a:cubicBezTo>
                <a:cubicBezTo>
                  <a:pt x="28437" y="27148"/>
                  <a:pt x="28722" y="27256"/>
                  <a:pt x="28633" y="27508"/>
                </a:cubicBezTo>
                <a:cubicBezTo>
                  <a:pt x="28068" y="29024"/>
                  <a:pt x="13381" y="36700"/>
                  <a:pt x="9773" y="36700"/>
                </a:cubicBezTo>
                <a:cubicBezTo>
                  <a:pt x="9691" y="36700"/>
                  <a:pt x="9615" y="36696"/>
                  <a:pt x="9544" y="36688"/>
                </a:cubicBezTo>
                <a:lnTo>
                  <a:pt x="9544" y="36688"/>
                </a:lnTo>
                <a:cubicBezTo>
                  <a:pt x="9544" y="36688"/>
                  <a:pt x="11572" y="40976"/>
                  <a:pt x="14783" y="40976"/>
                </a:cubicBezTo>
                <a:cubicBezTo>
                  <a:pt x="15424" y="40976"/>
                  <a:pt x="16111" y="40806"/>
                  <a:pt x="16839" y="40396"/>
                </a:cubicBezTo>
                <a:cubicBezTo>
                  <a:pt x="20729" y="38181"/>
                  <a:pt x="31458" y="31551"/>
                  <a:pt x="35208" y="31551"/>
                </a:cubicBezTo>
                <a:cubicBezTo>
                  <a:pt x="35678" y="31551"/>
                  <a:pt x="36039" y="31655"/>
                  <a:pt x="36262" y="31885"/>
                </a:cubicBezTo>
                <a:cubicBezTo>
                  <a:pt x="38268" y="33891"/>
                  <a:pt x="25806" y="37843"/>
                  <a:pt x="23466" y="40487"/>
                </a:cubicBezTo>
                <a:cubicBezTo>
                  <a:pt x="21095" y="43192"/>
                  <a:pt x="15927" y="43527"/>
                  <a:pt x="15927" y="43527"/>
                </a:cubicBezTo>
                <a:cubicBezTo>
                  <a:pt x="15927" y="43527"/>
                  <a:pt x="19612" y="48106"/>
                  <a:pt x="22034" y="48106"/>
                </a:cubicBezTo>
                <a:cubicBezTo>
                  <a:pt x="22215" y="48106"/>
                  <a:pt x="22389" y="48080"/>
                  <a:pt x="22554" y="48025"/>
                </a:cubicBezTo>
                <a:cubicBezTo>
                  <a:pt x="24734" y="47289"/>
                  <a:pt x="38809" y="36505"/>
                  <a:pt x="42520" y="36505"/>
                </a:cubicBezTo>
                <a:cubicBezTo>
                  <a:pt x="42793" y="36505"/>
                  <a:pt x="43010" y="36563"/>
                  <a:pt x="43162" y="36688"/>
                </a:cubicBezTo>
                <a:cubicBezTo>
                  <a:pt x="45411" y="38481"/>
                  <a:pt x="32280" y="45442"/>
                  <a:pt x="30365" y="46232"/>
                </a:cubicBezTo>
                <a:cubicBezTo>
                  <a:pt x="28481" y="47022"/>
                  <a:pt x="22402" y="48694"/>
                  <a:pt x="22402" y="48694"/>
                </a:cubicBezTo>
                <a:cubicBezTo>
                  <a:pt x="22402" y="48694"/>
                  <a:pt x="25068" y="53206"/>
                  <a:pt x="29042" y="53206"/>
                </a:cubicBezTo>
                <a:cubicBezTo>
                  <a:pt x="30142" y="53206"/>
                  <a:pt x="31343" y="52860"/>
                  <a:pt x="32615" y="51977"/>
                </a:cubicBezTo>
                <a:cubicBezTo>
                  <a:pt x="37675" y="48445"/>
                  <a:pt x="47030" y="42401"/>
                  <a:pt x="50003" y="42401"/>
                </a:cubicBezTo>
                <a:cubicBezTo>
                  <a:pt x="50459" y="42401"/>
                  <a:pt x="50765" y="42543"/>
                  <a:pt x="50882" y="42858"/>
                </a:cubicBezTo>
                <a:cubicBezTo>
                  <a:pt x="51751" y="45088"/>
                  <a:pt x="36308" y="56317"/>
                  <a:pt x="30959" y="56317"/>
                </a:cubicBezTo>
                <a:cubicBezTo>
                  <a:pt x="30695" y="56317"/>
                  <a:pt x="30455" y="56289"/>
                  <a:pt x="30244" y="56232"/>
                </a:cubicBezTo>
                <a:lnTo>
                  <a:pt x="30244" y="56232"/>
                </a:lnTo>
                <a:cubicBezTo>
                  <a:pt x="30244" y="56232"/>
                  <a:pt x="34588" y="60556"/>
                  <a:pt x="38162" y="60556"/>
                </a:cubicBezTo>
                <a:cubicBezTo>
                  <a:pt x="39001" y="60556"/>
                  <a:pt x="39799" y="60318"/>
                  <a:pt x="40487" y="59728"/>
                </a:cubicBezTo>
                <a:cubicBezTo>
                  <a:pt x="43790" y="56817"/>
                  <a:pt x="52685" y="48314"/>
                  <a:pt x="54429" y="48314"/>
                </a:cubicBezTo>
                <a:cubicBezTo>
                  <a:pt x="54579" y="48314"/>
                  <a:pt x="54676" y="48377"/>
                  <a:pt x="54712" y="48512"/>
                </a:cubicBezTo>
                <a:cubicBezTo>
                  <a:pt x="55168" y="50183"/>
                  <a:pt x="46201" y="58846"/>
                  <a:pt x="41581" y="59940"/>
                </a:cubicBezTo>
                <a:cubicBezTo>
                  <a:pt x="41581" y="59940"/>
                  <a:pt x="44221" y="62602"/>
                  <a:pt x="46488" y="62602"/>
                </a:cubicBezTo>
                <a:cubicBezTo>
                  <a:pt x="46897" y="62602"/>
                  <a:pt x="47294" y="62516"/>
                  <a:pt x="47660" y="62311"/>
                </a:cubicBezTo>
                <a:cubicBezTo>
                  <a:pt x="49890" y="61038"/>
                  <a:pt x="56420" y="51906"/>
                  <a:pt x="57719" y="51906"/>
                </a:cubicBezTo>
                <a:cubicBezTo>
                  <a:pt x="57784" y="51906"/>
                  <a:pt x="57836" y="51929"/>
                  <a:pt x="57873" y="51977"/>
                </a:cubicBezTo>
                <a:cubicBezTo>
                  <a:pt x="58663" y="53010"/>
                  <a:pt x="52074" y="61543"/>
                  <a:pt x="49367" y="62067"/>
                </a:cubicBezTo>
                <a:lnTo>
                  <a:pt x="49367" y="62067"/>
                </a:lnTo>
                <a:cubicBezTo>
                  <a:pt x="49368" y="62067"/>
                  <a:pt x="49369" y="62067"/>
                  <a:pt x="49371" y="62067"/>
                </a:cubicBezTo>
                <a:cubicBezTo>
                  <a:pt x="49415" y="62067"/>
                  <a:pt x="49614" y="62076"/>
                  <a:pt x="49931" y="62076"/>
                </a:cubicBezTo>
                <a:cubicBezTo>
                  <a:pt x="52451" y="62076"/>
                  <a:pt x="62431" y="61540"/>
                  <a:pt x="60974" y="51946"/>
                </a:cubicBezTo>
                <a:lnTo>
                  <a:pt x="60974" y="51946"/>
                </a:lnTo>
                <a:cubicBezTo>
                  <a:pt x="60974" y="51946"/>
                  <a:pt x="61419" y="51967"/>
                  <a:pt x="62145" y="51967"/>
                </a:cubicBezTo>
                <a:cubicBezTo>
                  <a:pt x="65189" y="51967"/>
                  <a:pt x="73173" y="51610"/>
                  <a:pt x="73983" y="47904"/>
                </a:cubicBezTo>
                <a:cubicBezTo>
                  <a:pt x="74658" y="44908"/>
                  <a:pt x="73455" y="42197"/>
                  <a:pt x="72537" y="40675"/>
                </a:cubicBezTo>
                <a:lnTo>
                  <a:pt x="72537" y="40675"/>
                </a:lnTo>
                <a:cubicBezTo>
                  <a:pt x="72969" y="40015"/>
                  <a:pt x="73256" y="39360"/>
                  <a:pt x="73345" y="38724"/>
                </a:cubicBezTo>
                <a:cubicBezTo>
                  <a:pt x="74014" y="33892"/>
                  <a:pt x="71339" y="30974"/>
                  <a:pt x="71339" y="30973"/>
                </a:cubicBezTo>
                <a:lnTo>
                  <a:pt x="71339" y="30973"/>
                </a:lnTo>
                <a:cubicBezTo>
                  <a:pt x="71339" y="30974"/>
                  <a:pt x="74043" y="40275"/>
                  <a:pt x="59667" y="47691"/>
                </a:cubicBezTo>
                <a:cubicBezTo>
                  <a:pt x="59667" y="47691"/>
                  <a:pt x="59647" y="47692"/>
                  <a:pt x="59614" y="47692"/>
                </a:cubicBezTo>
                <a:cubicBezTo>
                  <a:pt x="59311" y="47692"/>
                  <a:pt x="57858" y="47618"/>
                  <a:pt x="59667" y="46110"/>
                </a:cubicBezTo>
                <a:cubicBezTo>
                  <a:pt x="61673" y="44439"/>
                  <a:pt x="68634" y="40852"/>
                  <a:pt x="67418" y="32432"/>
                </a:cubicBezTo>
                <a:cubicBezTo>
                  <a:pt x="66799" y="28147"/>
                  <a:pt x="64975" y="26570"/>
                  <a:pt x="63333" y="26055"/>
                </a:cubicBezTo>
                <a:lnTo>
                  <a:pt x="63333" y="26055"/>
                </a:lnTo>
                <a:cubicBezTo>
                  <a:pt x="63348" y="25047"/>
                  <a:pt x="63137" y="24224"/>
                  <a:pt x="62615" y="23678"/>
                </a:cubicBezTo>
                <a:cubicBezTo>
                  <a:pt x="59241" y="20183"/>
                  <a:pt x="56141" y="20183"/>
                  <a:pt x="56141" y="20183"/>
                </a:cubicBezTo>
                <a:lnTo>
                  <a:pt x="56141" y="20183"/>
                </a:lnTo>
                <a:cubicBezTo>
                  <a:pt x="56141" y="20183"/>
                  <a:pt x="61855" y="24074"/>
                  <a:pt x="57448" y="32980"/>
                </a:cubicBezTo>
                <a:cubicBezTo>
                  <a:pt x="54786" y="38395"/>
                  <a:pt x="53276" y="40210"/>
                  <a:pt x="52589" y="40210"/>
                </a:cubicBezTo>
                <a:cubicBezTo>
                  <a:pt x="52153" y="40210"/>
                  <a:pt x="52048" y="39483"/>
                  <a:pt x="52189" y="38481"/>
                </a:cubicBezTo>
                <a:cubicBezTo>
                  <a:pt x="52524" y="35897"/>
                  <a:pt x="58725" y="22675"/>
                  <a:pt x="52129" y="17295"/>
                </a:cubicBezTo>
                <a:cubicBezTo>
                  <a:pt x="52129" y="17295"/>
                  <a:pt x="49179" y="34673"/>
                  <a:pt x="47345" y="34673"/>
                </a:cubicBezTo>
                <a:cubicBezTo>
                  <a:pt x="47308" y="34673"/>
                  <a:pt x="47271" y="34666"/>
                  <a:pt x="47235" y="34651"/>
                </a:cubicBezTo>
                <a:cubicBezTo>
                  <a:pt x="47235" y="34651"/>
                  <a:pt x="45898" y="34469"/>
                  <a:pt x="46019" y="30548"/>
                </a:cubicBezTo>
                <a:cubicBezTo>
                  <a:pt x="46141" y="26627"/>
                  <a:pt x="43314" y="4985"/>
                  <a:pt x="37174" y="3830"/>
                </a:cubicBezTo>
                <a:lnTo>
                  <a:pt x="37174" y="3830"/>
                </a:lnTo>
                <a:cubicBezTo>
                  <a:pt x="37174" y="3831"/>
                  <a:pt x="42030" y="29544"/>
                  <a:pt x="39775" y="29544"/>
                </a:cubicBezTo>
                <a:cubicBezTo>
                  <a:pt x="39731" y="29544"/>
                  <a:pt x="39685" y="29534"/>
                  <a:pt x="39636" y="29514"/>
                </a:cubicBezTo>
                <a:cubicBezTo>
                  <a:pt x="37052" y="28481"/>
                  <a:pt x="37508" y="1125"/>
                  <a:pt x="26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8" name="Google Shape;398;p22"/>
          <p:cNvSpPr txBox="1">
            <a:spLocks noGrp="1"/>
          </p:cNvSpPr>
          <p:nvPr>
            <p:ph type="subTitle" idx="1"/>
          </p:nvPr>
        </p:nvSpPr>
        <p:spPr>
          <a:xfrm>
            <a:off x="1113055" y="210835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9" name="Google Shape;399;p22"/>
          <p:cNvSpPr txBox="1">
            <a:spLocks noGrp="1"/>
          </p:cNvSpPr>
          <p:nvPr>
            <p:ph type="subTitle" idx="2"/>
          </p:nvPr>
        </p:nvSpPr>
        <p:spPr>
          <a:xfrm>
            <a:off x="3582900" y="210835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22"/>
          <p:cNvSpPr txBox="1">
            <a:spLocks noGrp="1"/>
          </p:cNvSpPr>
          <p:nvPr>
            <p:ph type="subTitle" idx="3"/>
          </p:nvPr>
        </p:nvSpPr>
        <p:spPr>
          <a:xfrm>
            <a:off x="1109155" y="331315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1" name="Google Shape;401;p22"/>
          <p:cNvSpPr txBox="1">
            <a:spLocks noGrp="1"/>
          </p:cNvSpPr>
          <p:nvPr>
            <p:ph type="subTitle" idx="4"/>
          </p:nvPr>
        </p:nvSpPr>
        <p:spPr>
          <a:xfrm>
            <a:off x="3579000" y="331315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2" name="Google Shape;402;p22"/>
          <p:cNvSpPr txBox="1">
            <a:spLocks noGrp="1"/>
          </p:cNvSpPr>
          <p:nvPr>
            <p:ph type="subTitle" idx="5"/>
          </p:nvPr>
        </p:nvSpPr>
        <p:spPr>
          <a:xfrm>
            <a:off x="6048845" y="210835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3" name="Google Shape;403;p22"/>
          <p:cNvSpPr txBox="1">
            <a:spLocks noGrp="1"/>
          </p:cNvSpPr>
          <p:nvPr>
            <p:ph type="subTitle" idx="6"/>
          </p:nvPr>
        </p:nvSpPr>
        <p:spPr>
          <a:xfrm>
            <a:off x="6048845" y="331315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4" name="Google Shape;404;p22"/>
          <p:cNvSpPr txBox="1">
            <a:spLocks noGrp="1"/>
          </p:cNvSpPr>
          <p:nvPr>
            <p:ph type="subTitle" idx="7"/>
          </p:nvPr>
        </p:nvSpPr>
        <p:spPr>
          <a:xfrm>
            <a:off x="1113055"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5" name="Google Shape;405;p22"/>
          <p:cNvSpPr txBox="1">
            <a:spLocks noGrp="1"/>
          </p:cNvSpPr>
          <p:nvPr>
            <p:ph type="subTitle" idx="8"/>
          </p:nvPr>
        </p:nvSpPr>
        <p:spPr>
          <a:xfrm>
            <a:off x="3582900"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6" name="Google Shape;406;p22"/>
          <p:cNvSpPr txBox="1">
            <a:spLocks noGrp="1"/>
          </p:cNvSpPr>
          <p:nvPr>
            <p:ph type="subTitle" idx="9"/>
          </p:nvPr>
        </p:nvSpPr>
        <p:spPr>
          <a:xfrm>
            <a:off x="6052745" y="19095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7" name="Google Shape;407;p22"/>
          <p:cNvSpPr txBox="1">
            <a:spLocks noGrp="1"/>
          </p:cNvSpPr>
          <p:nvPr>
            <p:ph type="subTitle" idx="13"/>
          </p:nvPr>
        </p:nvSpPr>
        <p:spPr>
          <a:xfrm>
            <a:off x="1113055" y="31132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8" name="Google Shape;408;p22"/>
          <p:cNvSpPr txBox="1">
            <a:spLocks noGrp="1"/>
          </p:cNvSpPr>
          <p:nvPr>
            <p:ph type="subTitle" idx="14"/>
          </p:nvPr>
        </p:nvSpPr>
        <p:spPr>
          <a:xfrm>
            <a:off x="3582900" y="31132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9" name="Google Shape;409;p22"/>
          <p:cNvSpPr txBox="1">
            <a:spLocks noGrp="1"/>
          </p:cNvSpPr>
          <p:nvPr>
            <p:ph type="subTitle" idx="15"/>
          </p:nvPr>
        </p:nvSpPr>
        <p:spPr>
          <a:xfrm>
            <a:off x="6052745" y="31132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0" name="Google Shape;410;p22"/>
          <p:cNvSpPr/>
          <p:nvPr/>
        </p:nvSpPr>
        <p:spPr>
          <a:xfrm>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838075" y="4511525"/>
            <a:ext cx="1598860" cy="989437"/>
          </a:xfrm>
          <a:custGeom>
            <a:avLst/>
            <a:gdLst/>
            <a:ahLst/>
            <a:cxnLst/>
            <a:rect l="l" t="t" r="r" b="b"/>
            <a:pathLst>
              <a:path w="127450" h="78871" extrusionOk="0">
                <a:moveTo>
                  <a:pt x="57990" y="0"/>
                </a:moveTo>
                <a:cubicBezTo>
                  <a:pt x="57861" y="0"/>
                  <a:pt x="57731" y="2"/>
                  <a:pt x="57601" y="7"/>
                </a:cubicBezTo>
                <a:cubicBezTo>
                  <a:pt x="54804" y="68"/>
                  <a:pt x="52160" y="1223"/>
                  <a:pt x="50062" y="2955"/>
                </a:cubicBezTo>
                <a:cubicBezTo>
                  <a:pt x="48847" y="3958"/>
                  <a:pt x="47874" y="5113"/>
                  <a:pt x="47023" y="6451"/>
                </a:cubicBezTo>
                <a:cubicBezTo>
                  <a:pt x="46202" y="5387"/>
                  <a:pt x="45169" y="4475"/>
                  <a:pt x="43953" y="3806"/>
                </a:cubicBezTo>
                <a:cubicBezTo>
                  <a:pt x="42553" y="3022"/>
                  <a:pt x="40935" y="2643"/>
                  <a:pt x="39317" y="2643"/>
                </a:cubicBezTo>
                <a:cubicBezTo>
                  <a:pt x="35981" y="2643"/>
                  <a:pt x="32640" y="4253"/>
                  <a:pt x="31187" y="7241"/>
                </a:cubicBezTo>
                <a:cubicBezTo>
                  <a:pt x="31906" y="4178"/>
                  <a:pt x="28681" y="1513"/>
                  <a:pt x="25541" y="1513"/>
                </a:cubicBezTo>
                <a:cubicBezTo>
                  <a:pt x="25097" y="1513"/>
                  <a:pt x="24655" y="1566"/>
                  <a:pt x="24226" y="1679"/>
                </a:cubicBezTo>
                <a:cubicBezTo>
                  <a:pt x="20761" y="2560"/>
                  <a:pt x="18481" y="5934"/>
                  <a:pt x="17265" y="9278"/>
                </a:cubicBezTo>
                <a:cubicBezTo>
                  <a:pt x="15945" y="6546"/>
                  <a:pt x="12886" y="5007"/>
                  <a:pt x="9849" y="5007"/>
                </a:cubicBezTo>
                <a:cubicBezTo>
                  <a:pt x="8831" y="5007"/>
                  <a:pt x="7816" y="5180"/>
                  <a:pt x="6870" y="5539"/>
                </a:cubicBezTo>
                <a:cubicBezTo>
                  <a:pt x="3101" y="6998"/>
                  <a:pt x="548" y="10949"/>
                  <a:pt x="213" y="14962"/>
                </a:cubicBezTo>
                <a:cubicBezTo>
                  <a:pt x="1" y="17636"/>
                  <a:pt x="609" y="20342"/>
                  <a:pt x="1764" y="22773"/>
                </a:cubicBezTo>
                <a:cubicBezTo>
                  <a:pt x="2280" y="23837"/>
                  <a:pt x="2888" y="24810"/>
                  <a:pt x="3557" y="25722"/>
                </a:cubicBezTo>
                <a:lnTo>
                  <a:pt x="3557" y="75418"/>
                </a:lnTo>
                <a:lnTo>
                  <a:pt x="89273" y="75418"/>
                </a:lnTo>
                <a:cubicBezTo>
                  <a:pt x="93850" y="77418"/>
                  <a:pt x="98906" y="78871"/>
                  <a:pt x="103907" y="78871"/>
                </a:cubicBezTo>
                <a:cubicBezTo>
                  <a:pt x="104685" y="78871"/>
                  <a:pt x="105461" y="78835"/>
                  <a:pt x="106234" y="78762"/>
                </a:cubicBezTo>
                <a:cubicBezTo>
                  <a:pt x="110064" y="78428"/>
                  <a:pt x="114167" y="77212"/>
                  <a:pt x="116447" y="74051"/>
                </a:cubicBezTo>
                <a:cubicBezTo>
                  <a:pt x="118726" y="70950"/>
                  <a:pt x="117997" y="65570"/>
                  <a:pt x="114349" y="64294"/>
                </a:cubicBezTo>
                <a:cubicBezTo>
                  <a:pt x="121614" y="63655"/>
                  <a:pt x="127450" y="56056"/>
                  <a:pt x="126204" y="48822"/>
                </a:cubicBezTo>
                <a:cubicBezTo>
                  <a:pt x="125147" y="42591"/>
                  <a:pt x="118953" y="37782"/>
                  <a:pt x="112722" y="37782"/>
                </a:cubicBezTo>
                <a:cubicBezTo>
                  <a:pt x="111780" y="37782"/>
                  <a:pt x="110838" y="37891"/>
                  <a:pt x="109912" y="38123"/>
                </a:cubicBezTo>
                <a:cubicBezTo>
                  <a:pt x="113559" y="32804"/>
                  <a:pt x="112343" y="24688"/>
                  <a:pt x="107298" y="20706"/>
                </a:cubicBezTo>
                <a:cubicBezTo>
                  <a:pt x="105057" y="18959"/>
                  <a:pt x="102237" y="18107"/>
                  <a:pt x="99410" y="18107"/>
                </a:cubicBezTo>
                <a:cubicBezTo>
                  <a:pt x="95794" y="18107"/>
                  <a:pt x="92168" y="19501"/>
                  <a:pt x="89729" y="22196"/>
                </a:cubicBezTo>
                <a:cubicBezTo>
                  <a:pt x="91796" y="17332"/>
                  <a:pt x="89425" y="11010"/>
                  <a:pt x="84683" y="8700"/>
                </a:cubicBezTo>
                <a:cubicBezTo>
                  <a:pt x="83330" y="8041"/>
                  <a:pt x="81838" y="7731"/>
                  <a:pt x="80337" y="7731"/>
                </a:cubicBezTo>
                <a:cubicBezTo>
                  <a:pt x="76578" y="7731"/>
                  <a:pt x="72760" y="9676"/>
                  <a:pt x="70914" y="12955"/>
                </a:cubicBezTo>
                <a:cubicBezTo>
                  <a:pt x="70974" y="6156"/>
                  <a:pt x="64742" y="0"/>
                  <a:pt x="5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flipH="1">
            <a:off x="164150" y="1822150"/>
            <a:ext cx="776625" cy="2569975"/>
          </a:xfrm>
          <a:custGeom>
            <a:avLst/>
            <a:gdLst/>
            <a:ahLst/>
            <a:cxnLst/>
            <a:rect l="l" t="t" r="r" b="b"/>
            <a:pathLst>
              <a:path w="31065" h="102799" extrusionOk="0">
                <a:moveTo>
                  <a:pt x="10183" y="1"/>
                </a:moveTo>
                <a:cubicBezTo>
                  <a:pt x="10183" y="1"/>
                  <a:pt x="7082" y="4712"/>
                  <a:pt x="4408" y="12159"/>
                </a:cubicBezTo>
                <a:lnTo>
                  <a:pt x="7569" y="15290"/>
                </a:lnTo>
                <a:lnTo>
                  <a:pt x="7569" y="15290"/>
                </a:lnTo>
                <a:lnTo>
                  <a:pt x="3739" y="14256"/>
                </a:lnTo>
                <a:cubicBezTo>
                  <a:pt x="1611" y="20822"/>
                  <a:pt x="0" y="29181"/>
                  <a:pt x="973" y="38147"/>
                </a:cubicBezTo>
                <a:lnTo>
                  <a:pt x="7569" y="44682"/>
                </a:lnTo>
                <a:lnTo>
                  <a:pt x="7569" y="44682"/>
                </a:lnTo>
                <a:lnTo>
                  <a:pt x="1672" y="43132"/>
                </a:lnTo>
                <a:lnTo>
                  <a:pt x="1672" y="43132"/>
                </a:lnTo>
                <a:cubicBezTo>
                  <a:pt x="2341" y="46658"/>
                  <a:pt x="3253" y="50579"/>
                  <a:pt x="4316" y="54682"/>
                </a:cubicBezTo>
                <a:lnTo>
                  <a:pt x="7265" y="54561"/>
                </a:lnTo>
                <a:lnTo>
                  <a:pt x="4712" y="56172"/>
                </a:lnTo>
                <a:cubicBezTo>
                  <a:pt x="7082" y="64835"/>
                  <a:pt x="10092" y="74166"/>
                  <a:pt x="12858" y="82190"/>
                </a:cubicBezTo>
                <a:lnTo>
                  <a:pt x="16049" y="83133"/>
                </a:lnTo>
                <a:lnTo>
                  <a:pt x="13435" y="83801"/>
                </a:lnTo>
                <a:cubicBezTo>
                  <a:pt x="17235" y="94683"/>
                  <a:pt x="20365" y="102799"/>
                  <a:pt x="20365" y="102799"/>
                </a:cubicBezTo>
                <a:lnTo>
                  <a:pt x="31065" y="102799"/>
                </a:lnTo>
                <a:cubicBezTo>
                  <a:pt x="30974" y="102738"/>
                  <a:pt x="28633" y="86932"/>
                  <a:pt x="25320" y="67479"/>
                </a:cubicBezTo>
                <a:lnTo>
                  <a:pt x="22341" y="68300"/>
                </a:lnTo>
                <a:lnTo>
                  <a:pt x="24864" y="64713"/>
                </a:lnTo>
                <a:cubicBezTo>
                  <a:pt x="22858" y="53193"/>
                  <a:pt x="20517" y="40670"/>
                  <a:pt x="18177" y="29484"/>
                </a:cubicBezTo>
                <a:lnTo>
                  <a:pt x="15016" y="30336"/>
                </a:lnTo>
                <a:lnTo>
                  <a:pt x="17569" y="26688"/>
                </a:lnTo>
                <a:cubicBezTo>
                  <a:pt x="17387" y="25746"/>
                  <a:pt x="17143" y="24834"/>
                  <a:pt x="16961" y="23861"/>
                </a:cubicBezTo>
                <a:lnTo>
                  <a:pt x="11520" y="25320"/>
                </a:lnTo>
                <a:lnTo>
                  <a:pt x="11520" y="25320"/>
                </a:lnTo>
                <a:lnTo>
                  <a:pt x="15867" y="19089"/>
                </a:lnTo>
                <a:cubicBezTo>
                  <a:pt x="13891" y="10852"/>
                  <a:pt x="11976" y="4013"/>
                  <a:pt x="10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flipH="1">
            <a:off x="0" y="1890550"/>
            <a:ext cx="440000" cy="2431675"/>
          </a:xfrm>
          <a:custGeom>
            <a:avLst/>
            <a:gdLst/>
            <a:ahLst/>
            <a:cxnLst/>
            <a:rect l="l" t="t" r="r" b="b"/>
            <a:pathLst>
              <a:path w="17600" h="97267" extrusionOk="0">
                <a:moveTo>
                  <a:pt x="9301" y="0"/>
                </a:moveTo>
                <a:cubicBezTo>
                  <a:pt x="9301" y="0"/>
                  <a:pt x="0" y="17478"/>
                  <a:pt x="699" y="35654"/>
                </a:cubicBezTo>
                <a:cubicBezTo>
                  <a:pt x="1368" y="53801"/>
                  <a:pt x="6353" y="97175"/>
                  <a:pt x="6353" y="97175"/>
                </a:cubicBezTo>
                <a:lnTo>
                  <a:pt x="14012" y="97266"/>
                </a:lnTo>
                <a:cubicBezTo>
                  <a:pt x="14012" y="97266"/>
                  <a:pt x="17599" y="76597"/>
                  <a:pt x="16961" y="65564"/>
                </a:cubicBezTo>
                <a:cubicBezTo>
                  <a:pt x="16657" y="60123"/>
                  <a:pt x="14772" y="44226"/>
                  <a:pt x="13009" y="29484"/>
                </a:cubicBezTo>
                <a:lnTo>
                  <a:pt x="9879" y="30487"/>
                </a:lnTo>
                <a:lnTo>
                  <a:pt x="12614" y="26293"/>
                </a:lnTo>
                <a:cubicBezTo>
                  <a:pt x="12553" y="25533"/>
                  <a:pt x="12432" y="24834"/>
                  <a:pt x="12341" y="24104"/>
                </a:cubicBezTo>
                <a:lnTo>
                  <a:pt x="11034" y="24499"/>
                </a:lnTo>
                <a:lnTo>
                  <a:pt x="12158" y="22767"/>
                </a:lnTo>
                <a:cubicBezTo>
                  <a:pt x="10639" y="10274"/>
                  <a:pt x="9301"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8626975" y="2835275"/>
            <a:ext cx="454450" cy="2227250"/>
          </a:xfrm>
          <a:custGeom>
            <a:avLst/>
            <a:gdLst/>
            <a:ahLst/>
            <a:cxnLst/>
            <a:rect l="l" t="t" r="r" b="b"/>
            <a:pathLst>
              <a:path w="18178" h="89090" extrusionOk="0">
                <a:moveTo>
                  <a:pt x="8451" y="0"/>
                </a:moveTo>
                <a:cubicBezTo>
                  <a:pt x="8451" y="0"/>
                  <a:pt x="4408" y="12736"/>
                  <a:pt x="2037" y="29362"/>
                </a:cubicBezTo>
                <a:lnTo>
                  <a:pt x="6323" y="32280"/>
                </a:lnTo>
                <a:lnTo>
                  <a:pt x="1733" y="31429"/>
                </a:lnTo>
                <a:cubicBezTo>
                  <a:pt x="1520" y="33162"/>
                  <a:pt x="1308" y="34955"/>
                  <a:pt x="1125" y="36779"/>
                </a:cubicBezTo>
                <a:cubicBezTo>
                  <a:pt x="973" y="38268"/>
                  <a:pt x="852" y="39788"/>
                  <a:pt x="791" y="41368"/>
                </a:cubicBezTo>
                <a:lnTo>
                  <a:pt x="3678" y="43314"/>
                </a:lnTo>
                <a:lnTo>
                  <a:pt x="3678" y="43314"/>
                </a:lnTo>
                <a:lnTo>
                  <a:pt x="760" y="42767"/>
                </a:lnTo>
                <a:lnTo>
                  <a:pt x="760" y="42767"/>
                </a:lnTo>
                <a:cubicBezTo>
                  <a:pt x="1" y="62676"/>
                  <a:pt x="3678" y="89089"/>
                  <a:pt x="3678" y="89089"/>
                </a:cubicBezTo>
                <a:lnTo>
                  <a:pt x="9970" y="88937"/>
                </a:lnTo>
                <a:cubicBezTo>
                  <a:pt x="9970" y="88937"/>
                  <a:pt x="16870" y="78877"/>
                  <a:pt x="17509" y="65381"/>
                </a:cubicBezTo>
                <a:cubicBezTo>
                  <a:pt x="18177" y="51885"/>
                  <a:pt x="8451" y="0"/>
                  <a:pt x="8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8226600" y="3724775"/>
            <a:ext cx="507525" cy="1418725"/>
          </a:xfrm>
          <a:custGeom>
            <a:avLst/>
            <a:gdLst/>
            <a:ahLst/>
            <a:cxnLst/>
            <a:rect l="l" t="t" r="r" b="b"/>
            <a:pathLst>
              <a:path w="20301" h="56749" extrusionOk="0">
                <a:moveTo>
                  <a:pt x="6901" y="0"/>
                </a:moveTo>
                <a:cubicBezTo>
                  <a:pt x="6901" y="0"/>
                  <a:pt x="1" y="13891"/>
                  <a:pt x="62" y="26900"/>
                </a:cubicBezTo>
                <a:lnTo>
                  <a:pt x="5472" y="30548"/>
                </a:lnTo>
                <a:lnTo>
                  <a:pt x="183" y="29545"/>
                </a:lnTo>
                <a:lnTo>
                  <a:pt x="183" y="29545"/>
                </a:lnTo>
                <a:cubicBezTo>
                  <a:pt x="1581" y="42554"/>
                  <a:pt x="14743" y="56749"/>
                  <a:pt x="14743" y="56749"/>
                </a:cubicBezTo>
                <a:lnTo>
                  <a:pt x="20275" y="56749"/>
                </a:lnTo>
                <a:cubicBezTo>
                  <a:pt x="20275" y="56749"/>
                  <a:pt x="20275" y="56749"/>
                  <a:pt x="20275" y="56749"/>
                </a:cubicBezTo>
                <a:cubicBezTo>
                  <a:pt x="20301" y="56749"/>
                  <a:pt x="16261" y="29388"/>
                  <a:pt x="13314" y="21125"/>
                </a:cubicBezTo>
                <a:cubicBezTo>
                  <a:pt x="10396" y="12827"/>
                  <a:pt x="6901" y="0"/>
                  <a:pt x="6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416"/>
        <p:cNvGrpSpPr/>
        <p:nvPr/>
      </p:nvGrpSpPr>
      <p:grpSpPr>
        <a:xfrm>
          <a:off x="0" y="0"/>
          <a:ext cx="0" cy="0"/>
          <a:chOff x="0" y="0"/>
          <a:chExt cx="0" cy="0"/>
        </a:xfrm>
      </p:grpSpPr>
      <p:sp>
        <p:nvSpPr>
          <p:cNvPr id="417" name="Google Shape;417;p23"/>
          <p:cNvSpPr txBox="1">
            <a:spLocks noGrp="1"/>
          </p:cNvSpPr>
          <p:nvPr>
            <p:ph type="title" hasCustomPrompt="1"/>
          </p:nvPr>
        </p:nvSpPr>
        <p:spPr>
          <a:xfrm>
            <a:off x="2660400" y="746425"/>
            <a:ext cx="3934500" cy="768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18" name="Google Shape;418;p23"/>
          <p:cNvSpPr txBox="1">
            <a:spLocks noGrp="1"/>
          </p:cNvSpPr>
          <p:nvPr>
            <p:ph type="subTitle" idx="1"/>
          </p:nvPr>
        </p:nvSpPr>
        <p:spPr>
          <a:xfrm>
            <a:off x="2660400" y="1504425"/>
            <a:ext cx="39345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19" name="Google Shape;419;p23"/>
          <p:cNvSpPr txBox="1">
            <a:spLocks noGrp="1"/>
          </p:cNvSpPr>
          <p:nvPr>
            <p:ph type="title" idx="2" hasCustomPrompt="1"/>
          </p:nvPr>
        </p:nvSpPr>
        <p:spPr>
          <a:xfrm>
            <a:off x="2660400" y="2044125"/>
            <a:ext cx="3934500" cy="768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20" name="Google Shape;420;p23"/>
          <p:cNvSpPr txBox="1">
            <a:spLocks noGrp="1"/>
          </p:cNvSpPr>
          <p:nvPr>
            <p:ph type="subTitle" idx="3"/>
          </p:nvPr>
        </p:nvSpPr>
        <p:spPr>
          <a:xfrm>
            <a:off x="2660400" y="2804700"/>
            <a:ext cx="39345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21" name="Google Shape;421;p23"/>
          <p:cNvSpPr txBox="1">
            <a:spLocks noGrp="1"/>
          </p:cNvSpPr>
          <p:nvPr>
            <p:ph type="title" idx="4" hasCustomPrompt="1"/>
          </p:nvPr>
        </p:nvSpPr>
        <p:spPr>
          <a:xfrm>
            <a:off x="2660400" y="3341850"/>
            <a:ext cx="3934500" cy="7689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22" name="Google Shape;422;p23"/>
          <p:cNvSpPr txBox="1">
            <a:spLocks noGrp="1"/>
          </p:cNvSpPr>
          <p:nvPr>
            <p:ph type="subTitle" idx="5"/>
          </p:nvPr>
        </p:nvSpPr>
        <p:spPr>
          <a:xfrm>
            <a:off x="2660400" y="4104976"/>
            <a:ext cx="39345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23" name="Google Shape;423;p23"/>
          <p:cNvSpPr/>
          <p:nvPr/>
        </p:nvSpPr>
        <p:spPr>
          <a:xfrm>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23"/>
          <p:cNvGrpSpPr/>
          <p:nvPr/>
        </p:nvGrpSpPr>
        <p:grpSpPr>
          <a:xfrm>
            <a:off x="6295575" y="-369687"/>
            <a:ext cx="3529725" cy="5674300"/>
            <a:chOff x="8633350" y="-252262"/>
            <a:chExt cx="3529725" cy="5674300"/>
          </a:xfrm>
        </p:grpSpPr>
        <p:sp>
          <p:nvSpPr>
            <p:cNvPr id="425" name="Google Shape;425;p23"/>
            <p:cNvSpPr/>
            <p:nvPr/>
          </p:nvSpPr>
          <p:spPr>
            <a:xfrm>
              <a:off x="9718800" y="251713"/>
              <a:ext cx="1895175" cy="5170325"/>
            </a:xfrm>
            <a:custGeom>
              <a:avLst/>
              <a:gdLst/>
              <a:ahLst/>
              <a:cxnLst/>
              <a:rect l="l" t="t" r="r" b="b"/>
              <a:pathLst>
                <a:path w="75807" h="206813" extrusionOk="0">
                  <a:moveTo>
                    <a:pt x="1185" y="1"/>
                  </a:moveTo>
                  <a:cubicBezTo>
                    <a:pt x="0" y="10669"/>
                    <a:pt x="2037" y="21308"/>
                    <a:pt x="7234" y="31642"/>
                  </a:cubicBezTo>
                  <a:cubicBezTo>
                    <a:pt x="10942" y="39089"/>
                    <a:pt x="16231" y="46232"/>
                    <a:pt x="22918" y="52828"/>
                  </a:cubicBezTo>
                  <a:cubicBezTo>
                    <a:pt x="26384" y="56232"/>
                    <a:pt x="28025" y="66536"/>
                    <a:pt x="29453" y="75625"/>
                  </a:cubicBezTo>
                  <a:cubicBezTo>
                    <a:pt x="30609" y="82677"/>
                    <a:pt x="31733" y="90002"/>
                    <a:pt x="33830" y="95443"/>
                  </a:cubicBezTo>
                  <a:cubicBezTo>
                    <a:pt x="34712" y="97753"/>
                    <a:pt x="35776" y="99668"/>
                    <a:pt x="36931" y="101187"/>
                  </a:cubicBezTo>
                  <a:cubicBezTo>
                    <a:pt x="44347" y="110458"/>
                    <a:pt x="48998" y="121613"/>
                    <a:pt x="50396" y="133407"/>
                  </a:cubicBezTo>
                  <a:cubicBezTo>
                    <a:pt x="52098" y="147510"/>
                    <a:pt x="51734" y="160884"/>
                    <a:pt x="50822" y="171371"/>
                  </a:cubicBezTo>
                  <a:cubicBezTo>
                    <a:pt x="49059" y="190885"/>
                    <a:pt x="45077" y="204867"/>
                    <a:pt x="45046" y="205019"/>
                  </a:cubicBezTo>
                  <a:lnTo>
                    <a:pt x="51217" y="206812"/>
                  </a:lnTo>
                  <a:cubicBezTo>
                    <a:pt x="51430" y="206235"/>
                    <a:pt x="55442" y="192192"/>
                    <a:pt x="57235" y="172070"/>
                  </a:cubicBezTo>
                  <a:cubicBezTo>
                    <a:pt x="58421" y="159091"/>
                    <a:pt x="58725" y="141766"/>
                    <a:pt x="55472" y="123893"/>
                  </a:cubicBezTo>
                  <a:cubicBezTo>
                    <a:pt x="53740" y="114258"/>
                    <a:pt x="53952" y="104288"/>
                    <a:pt x="56627" y="94865"/>
                  </a:cubicBezTo>
                  <a:cubicBezTo>
                    <a:pt x="57235" y="92798"/>
                    <a:pt x="57600" y="90397"/>
                    <a:pt x="57813" y="87692"/>
                  </a:cubicBezTo>
                  <a:cubicBezTo>
                    <a:pt x="58421" y="79515"/>
                    <a:pt x="57266" y="69454"/>
                    <a:pt x="56171" y="59728"/>
                  </a:cubicBezTo>
                  <a:cubicBezTo>
                    <a:pt x="55411" y="52919"/>
                    <a:pt x="54682" y="46536"/>
                    <a:pt x="54652" y="41430"/>
                  </a:cubicBezTo>
                  <a:cubicBezTo>
                    <a:pt x="54530" y="23375"/>
                    <a:pt x="75625" y="8633"/>
                    <a:pt x="75807" y="8481"/>
                  </a:cubicBezTo>
                  <a:lnTo>
                    <a:pt x="72159" y="3162"/>
                  </a:lnTo>
                  <a:cubicBezTo>
                    <a:pt x="71947" y="3314"/>
                    <a:pt x="66080" y="7356"/>
                    <a:pt x="60244" y="13983"/>
                  </a:cubicBezTo>
                  <a:cubicBezTo>
                    <a:pt x="52311" y="22949"/>
                    <a:pt x="51946" y="32493"/>
                    <a:pt x="52037" y="41460"/>
                  </a:cubicBezTo>
                  <a:cubicBezTo>
                    <a:pt x="52068" y="46871"/>
                    <a:pt x="51612" y="57296"/>
                    <a:pt x="52402" y="64257"/>
                  </a:cubicBezTo>
                  <a:cubicBezTo>
                    <a:pt x="54226" y="80731"/>
                    <a:pt x="53922" y="97388"/>
                    <a:pt x="45624" y="98665"/>
                  </a:cubicBezTo>
                  <a:cubicBezTo>
                    <a:pt x="45400" y="98707"/>
                    <a:pt x="45128" y="98754"/>
                    <a:pt x="44819" y="98754"/>
                  </a:cubicBezTo>
                  <a:cubicBezTo>
                    <a:pt x="43578" y="98754"/>
                    <a:pt x="41728" y="97993"/>
                    <a:pt x="39879" y="93102"/>
                  </a:cubicBezTo>
                  <a:cubicBezTo>
                    <a:pt x="38025" y="88300"/>
                    <a:pt x="36900" y="81309"/>
                    <a:pt x="35837" y="74561"/>
                  </a:cubicBezTo>
                  <a:cubicBezTo>
                    <a:pt x="34104" y="63497"/>
                    <a:pt x="33891" y="50792"/>
                    <a:pt x="27447" y="48178"/>
                  </a:cubicBezTo>
                  <a:cubicBezTo>
                    <a:pt x="6596" y="39667"/>
                    <a:pt x="2128" y="11703"/>
                    <a:pt x="3435" y="244"/>
                  </a:cubicBezTo>
                  <a:lnTo>
                    <a:pt x="11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8633350" y="-252262"/>
              <a:ext cx="3529725" cy="1769325"/>
            </a:xfrm>
            <a:custGeom>
              <a:avLst/>
              <a:gdLst/>
              <a:ahLst/>
              <a:cxnLst/>
              <a:rect l="l" t="t" r="r" b="b"/>
              <a:pathLst>
                <a:path w="141189" h="70773" extrusionOk="0">
                  <a:moveTo>
                    <a:pt x="116519" y="1"/>
                  </a:moveTo>
                  <a:cubicBezTo>
                    <a:pt x="99175" y="1"/>
                    <a:pt x="87421" y="17657"/>
                    <a:pt x="94014" y="33629"/>
                  </a:cubicBezTo>
                  <a:cubicBezTo>
                    <a:pt x="93132" y="33442"/>
                    <a:pt x="92255" y="33352"/>
                    <a:pt x="91394" y="33352"/>
                  </a:cubicBezTo>
                  <a:cubicBezTo>
                    <a:pt x="86372" y="33352"/>
                    <a:pt x="81865" y="36402"/>
                    <a:pt x="79971" y="41046"/>
                  </a:cubicBezTo>
                  <a:cubicBezTo>
                    <a:pt x="76552" y="36516"/>
                    <a:pt x="71193" y="33615"/>
                    <a:pt x="65138" y="33615"/>
                  </a:cubicBezTo>
                  <a:cubicBezTo>
                    <a:pt x="64896" y="33615"/>
                    <a:pt x="64653" y="33620"/>
                    <a:pt x="64409" y="33629"/>
                  </a:cubicBezTo>
                  <a:cubicBezTo>
                    <a:pt x="65021" y="23394"/>
                    <a:pt x="56722" y="16057"/>
                    <a:pt x="47821" y="16057"/>
                  </a:cubicBezTo>
                  <a:cubicBezTo>
                    <a:pt x="44800" y="16057"/>
                    <a:pt x="41710" y="16902"/>
                    <a:pt x="38876" y="18766"/>
                  </a:cubicBezTo>
                  <a:cubicBezTo>
                    <a:pt x="37113" y="9738"/>
                    <a:pt x="29180" y="2839"/>
                    <a:pt x="19605" y="2839"/>
                  </a:cubicBezTo>
                  <a:cubicBezTo>
                    <a:pt x="8784" y="2839"/>
                    <a:pt x="0" y="11623"/>
                    <a:pt x="0" y="22474"/>
                  </a:cubicBezTo>
                  <a:cubicBezTo>
                    <a:pt x="0" y="34188"/>
                    <a:pt x="9654" y="42072"/>
                    <a:pt x="19757" y="42072"/>
                  </a:cubicBezTo>
                  <a:cubicBezTo>
                    <a:pt x="20455" y="42072"/>
                    <a:pt x="21155" y="42034"/>
                    <a:pt x="21855" y="41958"/>
                  </a:cubicBezTo>
                  <a:cubicBezTo>
                    <a:pt x="22779" y="41852"/>
                    <a:pt x="23705" y="41799"/>
                    <a:pt x="24628" y="41799"/>
                  </a:cubicBezTo>
                  <a:cubicBezTo>
                    <a:pt x="29533" y="41799"/>
                    <a:pt x="34358" y="43282"/>
                    <a:pt x="38451" y="46122"/>
                  </a:cubicBezTo>
                  <a:cubicBezTo>
                    <a:pt x="38481" y="46183"/>
                    <a:pt x="38572" y="46213"/>
                    <a:pt x="38603" y="46243"/>
                  </a:cubicBezTo>
                  <a:cubicBezTo>
                    <a:pt x="42767" y="49101"/>
                    <a:pt x="45867" y="53295"/>
                    <a:pt x="47448" y="58098"/>
                  </a:cubicBezTo>
                  <a:cubicBezTo>
                    <a:pt x="49879" y="65393"/>
                    <a:pt x="56810" y="70773"/>
                    <a:pt x="65077" y="70773"/>
                  </a:cubicBezTo>
                  <a:cubicBezTo>
                    <a:pt x="71916" y="70773"/>
                    <a:pt x="77904" y="67095"/>
                    <a:pt x="81126" y="61624"/>
                  </a:cubicBezTo>
                  <a:cubicBezTo>
                    <a:pt x="82584" y="59186"/>
                    <a:pt x="85196" y="57695"/>
                    <a:pt x="87976" y="57695"/>
                  </a:cubicBezTo>
                  <a:cubicBezTo>
                    <a:pt x="88385" y="57695"/>
                    <a:pt x="88798" y="57728"/>
                    <a:pt x="89211" y="57794"/>
                  </a:cubicBezTo>
                  <a:cubicBezTo>
                    <a:pt x="89902" y="57913"/>
                    <a:pt x="90597" y="57971"/>
                    <a:pt x="91289" y="57971"/>
                  </a:cubicBezTo>
                  <a:cubicBezTo>
                    <a:pt x="95706" y="57971"/>
                    <a:pt x="99979" y="55600"/>
                    <a:pt x="102160" y="51684"/>
                  </a:cubicBezTo>
                  <a:cubicBezTo>
                    <a:pt x="103572" y="49207"/>
                    <a:pt x="106217" y="47819"/>
                    <a:pt x="109007" y="47819"/>
                  </a:cubicBezTo>
                  <a:cubicBezTo>
                    <a:pt x="109639" y="47819"/>
                    <a:pt x="110279" y="47891"/>
                    <a:pt x="110914" y="48037"/>
                  </a:cubicBezTo>
                  <a:cubicBezTo>
                    <a:pt x="112742" y="48471"/>
                    <a:pt x="114585" y="48679"/>
                    <a:pt x="116411" y="48679"/>
                  </a:cubicBezTo>
                  <a:cubicBezTo>
                    <a:pt x="128914" y="48679"/>
                    <a:pt x="140592" y="38910"/>
                    <a:pt x="140884" y="24906"/>
                  </a:cubicBezTo>
                  <a:cubicBezTo>
                    <a:pt x="141188" y="11593"/>
                    <a:pt x="130550" y="377"/>
                    <a:pt x="117267" y="12"/>
                  </a:cubicBezTo>
                  <a:cubicBezTo>
                    <a:pt x="117016" y="5"/>
                    <a:pt x="116767" y="1"/>
                    <a:pt x="116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3"/>
          <p:cNvSpPr/>
          <p:nvPr/>
        </p:nvSpPr>
        <p:spPr>
          <a:xfrm rot="5400000" flipH="1">
            <a:off x="-618747" y="-923980"/>
            <a:ext cx="1866450" cy="1565075"/>
          </a:xfrm>
          <a:custGeom>
            <a:avLst/>
            <a:gdLst/>
            <a:ahLst/>
            <a:cxnLst/>
            <a:rect l="l" t="t" r="r" b="b"/>
            <a:pathLst>
              <a:path w="74658" h="62603" extrusionOk="0">
                <a:moveTo>
                  <a:pt x="62540" y="30058"/>
                </a:moveTo>
                <a:cubicBezTo>
                  <a:pt x="63781" y="32709"/>
                  <a:pt x="64837" y="35969"/>
                  <a:pt x="63497" y="37508"/>
                </a:cubicBezTo>
                <a:cubicBezTo>
                  <a:pt x="61385" y="39906"/>
                  <a:pt x="58112" y="44383"/>
                  <a:pt x="57088" y="44383"/>
                </a:cubicBezTo>
                <a:cubicBezTo>
                  <a:pt x="56918" y="44383"/>
                  <a:pt x="56810" y="44260"/>
                  <a:pt x="56779" y="43983"/>
                </a:cubicBezTo>
                <a:cubicBezTo>
                  <a:pt x="56617" y="42725"/>
                  <a:pt x="60760" y="35659"/>
                  <a:pt x="62540" y="30058"/>
                </a:cubicBezTo>
                <a:close/>
                <a:moveTo>
                  <a:pt x="72022" y="41385"/>
                </a:moveTo>
                <a:lnTo>
                  <a:pt x="72022" y="41385"/>
                </a:lnTo>
                <a:cubicBezTo>
                  <a:pt x="72264" y="43534"/>
                  <a:pt x="72112" y="46826"/>
                  <a:pt x="69272" y="48147"/>
                </a:cubicBezTo>
                <a:cubicBezTo>
                  <a:pt x="65954" y="49667"/>
                  <a:pt x="62445" y="50699"/>
                  <a:pt x="61046" y="50699"/>
                </a:cubicBezTo>
                <a:cubicBezTo>
                  <a:pt x="60599" y="50699"/>
                  <a:pt x="60368" y="50594"/>
                  <a:pt x="60427" y="50366"/>
                </a:cubicBezTo>
                <a:cubicBezTo>
                  <a:pt x="60626" y="49618"/>
                  <a:pt x="68743" y="45494"/>
                  <a:pt x="72022" y="41385"/>
                </a:cubicBezTo>
                <a:close/>
                <a:moveTo>
                  <a:pt x="49367" y="62067"/>
                </a:moveTo>
                <a:cubicBezTo>
                  <a:pt x="49363" y="62067"/>
                  <a:pt x="49361" y="62068"/>
                  <a:pt x="49363" y="62068"/>
                </a:cubicBezTo>
                <a:cubicBezTo>
                  <a:pt x="49364" y="62068"/>
                  <a:pt x="49365" y="62068"/>
                  <a:pt x="49367" y="62067"/>
                </a:cubicBezTo>
                <a:close/>
                <a:moveTo>
                  <a:pt x="26383" y="0"/>
                </a:moveTo>
                <a:cubicBezTo>
                  <a:pt x="26384" y="1"/>
                  <a:pt x="34864" y="26004"/>
                  <a:pt x="32130" y="26004"/>
                </a:cubicBezTo>
                <a:cubicBezTo>
                  <a:pt x="32091" y="26004"/>
                  <a:pt x="32050" y="25999"/>
                  <a:pt x="32007" y="25989"/>
                </a:cubicBezTo>
                <a:cubicBezTo>
                  <a:pt x="28846" y="25259"/>
                  <a:pt x="24833" y="5623"/>
                  <a:pt x="13617" y="5168"/>
                </a:cubicBezTo>
                <a:lnTo>
                  <a:pt x="7873" y="7052"/>
                </a:lnTo>
                <a:cubicBezTo>
                  <a:pt x="7873" y="7052"/>
                  <a:pt x="24924" y="22341"/>
                  <a:pt x="23040" y="22797"/>
                </a:cubicBezTo>
                <a:cubicBezTo>
                  <a:pt x="22980" y="22811"/>
                  <a:pt x="22919" y="22818"/>
                  <a:pt x="22858" y="22818"/>
                </a:cubicBezTo>
                <a:cubicBezTo>
                  <a:pt x="21064" y="22818"/>
                  <a:pt x="18501" y="16976"/>
                  <a:pt x="14047" y="16976"/>
                </a:cubicBezTo>
                <a:cubicBezTo>
                  <a:pt x="13760" y="16976"/>
                  <a:pt x="13465" y="17000"/>
                  <a:pt x="13161" y="17052"/>
                </a:cubicBezTo>
                <a:cubicBezTo>
                  <a:pt x="7994" y="17964"/>
                  <a:pt x="0" y="20669"/>
                  <a:pt x="0" y="20669"/>
                </a:cubicBezTo>
                <a:cubicBezTo>
                  <a:pt x="0" y="20669"/>
                  <a:pt x="3008" y="30946"/>
                  <a:pt x="8650" y="30946"/>
                </a:cubicBezTo>
                <a:cubicBezTo>
                  <a:pt x="8902" y="30946"/>
                  <a:pt x="9160" y="30925"/>
                  <a:pt x="9423" y="30882"/>
                </a:cubicBezTo>
                <a:cubicBezTo>
                  <a:pt x="14590" y="30017"/>
                  <a:pt x="24957" y="27148"/>
                  <a:pt x="27871" y="27148"/>
                </a:cubicBezTo>
                <a:cubicBezTo>
                  <a:pt x="28437" y="27148"/>
                  <a:pt x="28722" y="27256"/>
                  <a:pt x="28633" y="27508"/>
                </a:cubicBezTo>
                <a:cubicBezTo>
                  <a:pt x="28068" y="29024"/>
                  <a:pt x="13381" y="36700"/>
                  <a:pt x="9773" y="36700"/>
                </a:cubicBezTo>
                <a:cubicBezTo>
                  <a:pt x="9691" y="36700"/>
                  <a:pt x="9615" y="36696"/>
                  <a:pt x="9544" y="36688"/>
                </a:cubicBezTo>
                <a:lnTo>
                  <a:pt x="9544" y="36688"/>
                </a:lnTo>
                <a:cubicBezTo>
                  <a:pt x="9544" y="36688"/>
                  <a:pt x="11572" y="40976"/>
                  <a:pt x="14783" y="40976"/>
                </a:cubicBezTo>
                <a:cubicBezTo>
                  <a:pt x="15424" y="40976"/>
                  <a:pt x="16111" y="40806"/>
                  <a:pt x="16839" y="40396"/>
                </a:cubicBezTo>
                <a:cubicBezTo>
                  <a:pt x="20729" y="38181"/>
                  <a:pt x="31458" y="31551"/>
                  <a:pt x="35208" y="31551"/>
                </a:cubicBezTo>
                <a:cubicBezTo>
                  <a:pt x="35678" y="31551"/>
                  <a:pt x="36039" y="31655"/>
                  <a:pt x="36262" y="31885"/>
                </a:cubicBezTo>
                <a:cubicBezTo>
                  <a:pt x="38268" y="33891"/>
                  <a:pt x="25806" y="37843"/>
                  <a:pt x="23466" y="40487"/>
                </a:cubicBezTo>
                <a:cubicBezTo>
                  <a:pt x="21095" y="43192"/>
                  <a:pt x="15927" y="43527"/>
                  <a:pt x="15927" y="43527"/>
                </a:cubicBezTo>
                <a:cubicBezTo>
                  <a:pt x="15927" y="43527"/>
                  <a:pt x="19612" y="48106"/>
                  <a:pt x="22034" y="48106"/>
                </a:cubicBezTo>
                <a:cubicBezTo>
                  <a:pt x="22215" y="48106"/>
                  <a:pt x="22389" y="48080"/>
                  <a:pt x="22554" y="48025"/>
                </a:cubicBezTo>
                <a:cubicBezTo>
                  <a:pt x="24734" y="47289"/>
                  <a:pt x="38809" y="36505"/>
                  <a:pt x="42520" y="36505"/>
                </a:cubicBezTo>
                <a:cubicBezTo>
                  <a:pt x="42793" y="36505"/>
                  <a:pt x="43010" y="36563"/>
                  <a:pt x="43162" y="36688"/>
                </a:cubicBezTo>
                <a:cubicBezTo>
                  <a:pt x="45411" y="38481"/>
                  <a:pt x="32280" y="45442"/>
                  <a:pt x="30365" y="46232"/>
                </a:cubicBezTo>
                <a:cubicBezTo>
                  <a:pt x="28481" y="47022"/>
                  <a:pt x="22402" y="48694"/>
                  <a:pt x="22402" y="48694"/>
                </a:cubicBezTo>
                <a:cubicBezTo>
                  <a:pt x="22402" y="48694"/>
                  <a:pt x="25068" y="53206"/>
                  <a:pt x="29042" y="53206"/>
                </a:cubicBezTo>
                <a:cubicBezTo>
                  <a:pt x="30142" y="53206"/>
                  <a:pt x="31343" y="52860"/>
                  <a:pt x="32615" y="51977"/>
                </a:cubicBezTo>
                <a:cubicBezTo>
                  <a:pt x="37675" y="48445"/>
                  <a:pt x="47030" y="42401"/>
                  <a:pt x="50003" y="42401"/>
                </a:cubicBezTo>
                <a:cubicBezTo>
                  <a:pt x="50459" y="42401"/>
                  <a:pt x="50765" y="42543"/>
                  <a:pt x="50882" y="42858"/>
                </a:cubicBezTo>
                <a:cubicBezTo>
                  <a:pt x="51751" y="45088"/>
                  <a:pt x="36308" y="56317"/>
                  <a:pt x="30959" y="56317"/>
                </a:cubicBezTo>
                <a:cubicBezTo>
                  <a:pt x="30695" y="56317"/>
                  <a:pt x="30455" y="56289"/>
                  <a:pt x="30244" y="56232"/>
                </a:cubicBezTo>
                <a:lnTo>
                  <a:pt x="30244" y="56232"/>
                </a:lnTo>
                <a:cubicBezTo>
                  <a:pt x="30244" y="56232"/>
                  <a:pt x="34588" y="60556"/>
                  <a:pt x="38162" y="60556"/>
                </a:cubicBezTo>
                <a:cubicBezTo>
                  <a:pt x="39001" y="60556"/>
                  <a:pt x="39799" y="60318"/>
                  <a:pt x="40487" y="59728"/>
                </a:cubicBezTo>
                <a:cubicBezTo>
                  <a:pt x="43790" y="56817"/>
                  <a:pt x="52685" y="48314"/>
                  <a:pt x="54429" y="48314"/>
                </a:cubicBezTo>
                <a:cubicBezTo>
                  <a:pt x="54579" y="48314"/>
                  <a:pt x="54676" y="48377"/>
                  <a:pt x="54712" y="48512"/>
                </a:cubicBezTo>
                <a:cubicBezTo>
                  <a:pt x="55168" y="50183"/>
                  <a:pt x="46201" y="58846"/>
                  <a:pt x="41581" y="59940"/>
                </a:cubicBezTo>
                <a:cubicBezTo>
                  <a:pt x="41581" y="59940"/>
                  <a:pt x="44221" y="62602"/>
                  <a:pt x="46488" y="62602"/>
                </a:cubicBezTo>
                <a:cubicBezTo>
                  <a:pt x="46897" y="62602"/>
                  <a:pt x="47294" y="62516"/>
                  <a:pt x="47660" y="62311"/>
                </a:cubicBezTo>
                <a:cubicBezTo>
                  <a:pt x="49890" y="61038"/>
                  <a:pt x="56420" y="51906"/>
                  <a:pt x="57719" y="51906"/>
                </a:cubicBezTo>
                <a:cubicBezTo>
                  <a:pt x="57784" y="51906"/>
                  <a:pt x="57836" y="51929"/>
                  <a:pt x="57873" y="51977"/>
                </a:cubicBezTo>
                <a:cubicBezTo>
                  <a:pt x="58663" y="53010"/>
                  <a:pt x="52074" y="61543"/>
                  <a:pt x="49367" y="62067"/>
                </a:cubicBezTo>
                <a:lnTo>
                  <a:pt x="49367" y="62067"/>
                </a:lnTo>
                <a:cubicBezTo>
                  <a:pt x="49368" y="62067"/>
                  <a:pt x="49369" y="62067"/>
                  <a:pt x="49371" y="62067"/>
                </a:cubicBezTo>
                <a:cubicBezTo>
                  <a:pt x="49415" y="62067"/>
                  <a:pt x="49614" y="62076"/>
                  <a:pt x="49931" y="62076"/>
                </a:cubicBezTo>
                <a:cubicBezTo>
                  <a:pt x="52451" y="62076"/>
                  <a:pt x="62431" y="61540"/>
                  <a:pt x="60974" y="51946"/>
                </a:cubicBezTo>
                <a:lnTo>
                  <a:pt x="60974" y="51946"/>
                </a:lnTo>
                <a:cubicBezTo>
                  <a:pt x="60974" y="51946"/>
                  <a:pt x="61419" y="51967"/>
                  <a:pt x="62145" y="51967"/>
                </a:cubicBezTo>
                <a:cubicBezTo>
                  <a:pt x="65189" y="51967"/>
                  <a:pt x="73173" y="51610"/>
                  <a:pt x="73983" y="47904"/>
                </a:cubicBezTo>
                <a:cubicBezTo>
                  <a:pt x="74658" y="44908"/>
                  <a:pt x="73455" y="42197"/>
                  <a:pt x="72537" y="40675"/>
                </a:cubicBezTo>
                <a:lnTo>
                  <a:pt x="72537" y="40675"/>
                </a:lnTo>
                <a:cubicBezTo>
                  <a:pt x="72969" y="40015"/>
                  <a:pt x="73256" y="39360"/>
                  <a:pt x="73345" y="38724"/>
                </a:cubicBezTo>
                <a:cubicBezTo>
                  <a:pt x="74014" y="33892"/>
                  <a:pt x="71339" y="30974"/>
                  <a:pt x="71339" y="30973"/>
                </a:cubicBezTo>
                <a:lnTo>
                  <a:pt x="71339" y="30973"/>
                </a:lnTo>
                <a:cubicBezTo>
                  <a:pt x="71339" y="30974"/>
                  <a:pt x="74043" y="40275"/>
                  <a:pt x="59667" y="47691"/>
                </a:cubicBezTo>
                <a:cubicBezTo>
                  <a:pt x="59667" y="47691"/>
                  <a:pt x="59647" y="47692"/>
                  <a:pt x="59614" y="47692"/>
                </a:cubicBezTo>
                <a:cubicBezTo>
                  <a:pt x="59311" y="47692"/>
                  <a:pt x="57858" y="47618"/>
                  <a:pt x="59667" y="46110"/>
                </a:cubicBezTo>
                <a:cubicBezTo>
                  <a:pt x="61673" y="44439"/>
                  <a:pt x="68634" y="40852"/>
                  <a:pt x="67418" y="32432"/>
                </a:cubicBezTo>
                <a:cubicBezTo>
                  <a:pt x="66799" y="28147"/>
                  <a:pt x="64975" y="26570"/>
                  <a:pt x="63333" y="26055"/>
                </a:cubicBezTo>
                <a:lnTo>
                  <a:pt x="63333" y="26055"/>
                </a:lnTo>
                <a:cubicBezTo>
                  <a:pt x="63348" y="25047"/>
                  <a:pt x="63137" y="24224"/>
                  <a:pt x="62615" y="23678"/>
                </a:cubicBezTo>
                <a:cubicBezTo>
                  <a:pt x="59241" y="20183"/>
                  <a:pt x="56141" y="20183"/>
                  <a:pt x="56141" y="20183"/>
                </a:cubicBezTo>
                <a:lnTo>
                  <a:pt x="56141" y="20183"/>
                </a:lnTo>
                <a:cubicBezTo>
                  <a:pt x="56141" y="20183"/>
                  <a:pt x="61855" y="24074"/>
                  <a:pt x="57448" y="32980"/>
                </a:cubicBezTo>
                <a:cubicBezTo>
                  <a:pt x="54786" y="38395"/>
                  <a:pt x="53276" y="40210"/>
                  <a:pt x="52589" y="40210"/>
                </a:cubicBezTo>
                <a:cubicBezTo>
                  <a:pt x="52153" y="40210"/>
                  <a:pt x="52048" y="39483"/>
                  <a:pt x="52189" y="38481"/>
                </a:cubicBezTo>
                <a:cubicBezTo>
                  <a:pt x="52524" y="35897"/>
                  <a:pt x="58725" y="22675"/>
                  <a:pt x="52129" y="17295"/>
                </a:cubicBezTo>
                <a:cubicBezTo>
                  <a:pt x="52129" y="17295"/>
                  <a:pt x="49179" y="34673"/>
                  <a:pt x="47345" y="34673"/>
                </a:cubicBezTo>
                <a:cubicBezTo>
                  <a:pt x="47308" y="34673"/>
                  <a:pt x="47271" y="34666"/>
                  <a:pt x="47235" y="34651"/>
                </a:cubicBezTo>
                <a:cubicBezTo>
                  <a:pt x="47235" y="34651"/>
                  <a:pt x="45898" y="34469"/>
                  <a:pt x="46019" y="30548"/>
                </a:cubicBezTo>
                <a:cubicBezTo>
                  <a:pt x="46141" y="26627"/>
                  <a:pt x="43314" y="4985"/>
                  <a:pt x="37174" y="3830"/>
                </a:cubicBezTo>
                <a:lnTo>
                  <a:pt x="37174" y="3830"/>
                </a:lnTo>
                <a:cubicBezTo>
                  <a:pt x="37174" y="3831"/>
                  <a:pt x="42030" y="29544"/>
                  <a:pt x="39775" y="29544"/>
                </a:cubicBezTo>
                <a:cubicBezTo>
                  <a:pt x="39731" y="29544"/>
                  <a:pt x="39685" y="29534"/>
                  <a:pt x="39636" y="29514"/>
                </a:cubicBezTo>
                <a:cubicBezTo>
                  <a:pt x="37052" y="28481"/>
                  <a:pt x="37508" y="1125"/>
                  <a:pt x="26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428"/>
        <p:cNvGrpSpPr/>
        <p:nvPr/>
      </p:nvGrpSpPr>
      <p:grpSpPr>
        <a:xfrm>
          <a:off x="0" y="0"/>
          <a:ext cx="0" cy="0"/>
          <a:chOff x="0" y="0"/>
          <a:chExt cx="0" cy="0"/>
        </a:xfrm>
      </p:grpSpPr>
      <p:sp>
        <p:nvSpPr>
          <p:cNvPr id="429" name="Google Shape;429;p24"/>
          <p:cNvSpPr txBox="1">
            <a:spLocks noGrp="1"/>
          </p:cNvSpPr>
          <p:nvPr>
            <p:ph type="title"/>
          </p:nvPr>
        </p:nvSpPr>
        <p:spPr>
          <a:xfrm>
            <a:off x="713225" y="1828250"/>
            <a:ext cx="3823800" cy="1299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0" name="Google Shape;430;p24"/>
          <p:cNvSpPr txBox="1">
            <a:spLocks noGrp="1"/>
          </p:cNvSpPr>
          <p:nvPr>
            <p:ph type="title" idx="2" hasCustomPrompt="1"/>
          </p:nvPr>
        </p:nvSpPr>
        <p:spPr>
          <a:xfrm>
            <a:off x="713225" y="683225"/>
            <a:ext cx="1070700" cy="8418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31" name="Google Shape;431;p24"/>
          <p:cNvSpPr txBox="1">
            <a:spLocks noGrp="1"/>
          </p:cNvSpPr>
          <p:nvPr>
            <p:ph type="subTitle" idx="1"/>
          </p:nvPr>
        </p:nvSpPr>
        <p:spPr>
          <a:xfrm>
            <a:off x="713225" y="3161800"/>
            <a:ext cx="3823800" cy="4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2" name="Google Shape;432;p24"/>
          <p:cNvSpPr/>
          <p:nvPr/>
        </p:nvSpPr>
        <p:spPr>
          <a:xfrm>
            <a:off x="6231650" y="-75"/>
            <a:ext cx="1400698" cy="5143519"/>
          </a:xfrm>
          <a:custGeom>
            <a:avLst/>
            <a:gdLst/>
            <a:ahLst/>
            <a:cxnLst/>
            <a:rect l="l" t="t" r="r" b="b"/>
            <a:pathLst>
              <a:path w="51734" h="189973" extrusionOk="0">
                <a:moveTo>
                  <a:pt x="1" y="0"/>
                </a:moveTo>
                <a:cubicBezTo>
                  <a:pt x="1" y="0"/>
                  <a:pt x="51734" y="93254"/>
                  <a:pt x="17083" y="189972"/>
                </a:cubicBezTo>
                <a:lnTo>
                  <a:pt x="46232" y="189972"/>
                </a:lnTo>
                <a:cubicBezTo>
                  <a:pt x="46232" y="189972"/>
                  <a:pt x="51096" y="69180"/>
                  <a:pt x="10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4"/>
          <p:cNvGrpSpPr/>
          <p:nvPr/>
        </p:nvGrpSpPr>
        <p:grpSpPr>
          <a:xfrm>
            <a:off x="-379134" y="2332487"/>
            <a:ext cx="9523295" cy="4913997"/>
            <a:chOff x="-80868" y="1320254"/>
            <a:chExt cx="7442982" cy="3658970"/>
          </a:xfrm>
        </p:grpSpPr>
        <p:sp>
          <p:nvSpPr>
            <p:cNvPr id="434" name="Google Shape;434;p24"/>
            <p:cNvSpPr/>
            <p:nvPr/>
          </p:nvSpPr>
          <p:spPr>
            <a:xfrm>
              <a:off x="215317" y="1865493"/>
              <a:ext cx="7146797" cy="3113731"/>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6882650" y="2208575"/>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6148700" y="2008675"/>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3927604" y="2203832"/>
              <a:ext cx="1248525" cy="744775"/>
            </a:xfrm>
            <a:custGeom>
              <a:avLst/>
              <a:gdLst/>
              <a:ahLst/>
              <a:cxnLst/>
              <a:rect l="l" t="t" r="r" b="b"/>
              <a:pathLst>
                <a:path w="49941" h="29791" extrusionOk="0">
                  <a:moveTo>
                    <a:pt x="20481" y="1"/>
                  </a:moveTo>
                  <a:cubicBezTo>
                    <a:pt x="15712" y="1"/>
                    <a:pt x="11750" y="1189"/>
                    <a:pt x="9970" y="2040"/>
                  </a:cubicBezTo>
                  <a:cubicBezTo>
                    <a:pt x="5168" y="4319"/>
                    <a:pt x="0" y="9790"/>
                    <a:pt x="4468" y="10945"/>
                  </a:cubicBezTo>
                  <a:cubicBezTo>
                    <a:pt x="4941" y="11072"/>
                    <a:pt x="5445" y="11126"/>
                    <a:pt x="5986" y="11126"/>
                  </a:cubicBezTo>
                  <a:cubicBezTo>
                    <a:pt x="9118" y="11126"/>
                    <a:pt x="13476" y="9319"/>
                    <a:pt x="20068" y="9319"/>
                  </a:cubicBezTo>
                  <a:cubicBezTo>
                    <a:pt x="23022" y="9319"/>
                    <a:pt x="26424" y="9682"/>
                    <a:pt x="30366" y="10733"/>
                  </a:cubicBezTo>
                  <a:cubicBezTo>
                    <a:pt x="44621" y="14532"/>
                    <a:pt x="46901" y="28544"/>
                    <a:pt x="46901" y="28544"/>
                  </a:cubicBezTo>
                  <a:lnTo>
                    <a:pt x="49940" y="29791"/>
                  </a:lnTo>
                  <a:lnTo>
                    <a:pt x="44834" y="17329"/>
                  </a:lnTo>
                  <a:cubicBezTo>
                    <a:pt x="38793" y="3359"/>
                    <a:pt x="28497" y="1"/>
                    <a:pt x="2048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4033229" y="1851507"/>
              <a:ext cx="1104900" cy="1081900"/>
            </a:xfrm>
            <a:custGeom>
              <a:avLst/>
              <a:gdLst/>
              <a:ahLst/>
              <a:cxnLst/>
              <a:rect l="l" t="t" r="r" b="b"/>
              <a:pathLst>
                <a:path w="44196" h="43276" extrusionOk="0">
                  <a:moveTo>
                    <a:pt x="10240" y="0"/>
                  </a:moveTo>
                  <a:cubicBezTo>
                    <a:pt x="9442" y="0"/>
                    <a:pt x="8680" y="61"/>
                    <a:pt x="7964" y="175"/>
                  </a:cubicBezTo>
                  <a:cubicBezTo>
                    <a:pt x="1854" y="1117"/>
                    <a:pt x="0" y="7105"/>
                    <a:pt x="2766" y="9294"/>
                  </a:cubicBezTo>
                  <a:cubicBezTo>
                    <a:pt x="3662" y="9975"/>
                    <a:pt x="4730" y="10105"/>
                    <a:pt x="6191" y="10105"/>
                  </a:cubicBezTo>
                  <a:cubicBezTo>
                    <a:pt x="7085" y="10105"/>
                    <a:pt x="8127" y="10056"/>
                    <a:pt x="9366" y="10056"/>
                  </a:cubicBezTo>
                  <a:cubicBezTo>
                    <a:pt x="12424" y="10056"/>
                    <a:pt x="16687" y="10351"/>
                    <a:pt x="22919" y="12394"/>
                  </a:cubicBezTo>
                  <a:cubicBezTo>
                    <a:pt x="35806" y="16619"/>
                    <a:pt x="40882" y="41908"/>
                    <a:pt x="40882" y="41908"/>
                  </a:cubicBezTo>
                  <a:lnTo>
                    <a:pt x="44196" y="43276"/>
                  </a:lnTo>
                  <a:cubicBezTo>
                    <a:pt x="44196" y="43276"/>
                    <a:pt x="39241" y="26102"/>
                    <a:pt x="31399" y="14096"/>
                  </a:cubicBezTo>
                  <a:cubicBezTo>
                    <a:pt x="24445" y="3491"/>
                    <a:pt x="16282" y="0"/>
                    <a:pt x="10240"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4615029" y="1693957"/>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4802229" y="1516107"/>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4866178" y="2346942"/>
              <a:ext cx="704425" cy="1157350"/>
            </a:xfrm>
            <a:custGeom>
              <a:avLst/>
              <a:gdLst/>
              <a:ahLst/>
              <a:cxnLst/>
              <a:rect l="l" t="t" r="r" b="b"/>
              <a:pathLst>
                <a:path w="28177" h="46294" extrusionOk="0">
                  <a:moveTo>
                    <a:pt x="21625" y="0"/>
                  </a:moveTo>
                  <a:cubicBezTo>
                    <a:pt x="18131" y="0"/>
                    <a:pt x="14577" y="3375"/>
                    <a:pt x="16231" y="10062"/>
                  </a:cubicBezTo>
                  <a:cubicBezTo>
                    <a:pt x="19149" y="21886"/>
                    <a:pt x="0" y="45321"/>
                    <a:pt x="0" y="45321"/>
                  </a:cubicBezTo>
                  <a:lnTo>
                    <a:pt x="2341" y="46294"/>
                  </a:lnTo>
                  <a:cubicBezTo>
                    <a:pt x="2341" y="46294"/>
                    <a:pt x="28177" y="22129"/>
                    <a:pt x="27174" y="5928"/>
                  </a:cubicBezTo>
                  <a:cubicBezTo>
                    <a:pt x="26924" y="1967"/>
                    <a:pt x="24292" y="0"/>
                    <a:pt x="2162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043754" y="2563338"/>
              <a:ext cx="1114025" cy="1140025"/>
            </a:xfrm>
            <a:custGeom>
              <a:avLst/>
              <a:gdLst/>
              <a:ahLst/>
              <a:cxnLst/>
              <a:rect l="l" t="t" r="r" b="b"/>
              <a:pathLst>
                <a:path w="44561" h="45601" extrusionOk="0">
                  <a:moveTo>
                    <a:pt x="29058" y="0"/>
                  </a:moveTo>
                  <a:cubicBezTo>
                    <a:pt x="21805" y="0"/>
                    <a:pt x="14506" y="2795"/>
                    <a:pt x="9484" y="8057"/>
                  </a:cubicBezTo>
                  <a:cubicBezTo>
                    <a:pt x="1246" y="16720"/>
                    <a:pt x="0" y="31249"/>
                    <a:pt x="6626" y="41189"/>
                  </a:cubicBezTo>
                  <a:cubicBezTo>
                    <a:pt x="7599" y="42678"/>
                    <a:pt x="8754" y="44076"/>
                    <a:pt x="10304" y="44927"/>
                  </a:cubicBezTo>
                  <a:cubicBezTo>
                    <a:pt x="11144" y="45377"/>
                    <a:pt x="12026" y="45601"/>
                    <a:pt x="12890" y="45601"/>
                  </a:cubicBezTo>
                  <a:cubicBezTo>
                    <a:pt x="14245" y="45601"/>
                    <a:pt x="15557" y="45050"/>
                    <a:pt x="16596" y="43955"/>
                  </a:cubicBezTo>
                  <a:cubicBezTo>
                    <a:pt x="17721" y="42800"/>
                    <a:pt x="17751" y="41432"/>
                    <a:pt x="17356" y="39912"/>
                  </a:cubicBezTo>
                  <a:cubicBezTo>
                    <a:pt x="16839" y="37845"/>
                    <a:pt x="16140" y="35869"/>
                    <a:pt x="15927" y="33742"/>
                  </a:cubicBezTo>
                  <a:cubicBezTo>
                    <a:pt x="15654" y="31310"/>
                    <a:pt x="15745" y="28848"/>
                    <a:pt x="16231" y="26416"/>
                  </a:cubicBezTo>
                  <a:cubicBezTo>
                    <a:pt x="16748" y="23711"/>
                    <a:pt x="17812" y="21097"/>
                    <a:pt x="19301" y="18787"/>
                  </a:cubicBezTo>
                  <a:cubicBezTo>
                    <a:pt x="23364" y="12533"/>
                    <a:pt x="30685" y="8555"/>
                    <a:pt x="38133" y="8555"/>
                  </a:cubicBezTo>
                  <a:cubicBezTo>
                    <a:pt x="38431" y="8555"/>
                    <a:pt x="38730" y="8561"/>
                    <a:pt x="39028" y="8574"/>
                  </a:cubicBezTo>
                  <a:cubicBezTo>
                    <a:pt x="39601" y="8604"/>
                    <a:pt x="40166" y="8654"/>
                    <a:pt x="40724" y="8654"/>
                  </a:cubicBezTo>
                  <a:cubicBezTo>
                    <a:pt x="41322" y="8654"/>
                    <a:pt x="41912" y="8596"/>
                    <a:pt x="42493" y="8392"/>
                  </a:cubicBezTo>
                  <a:cubicBezTo>
                    <a:pt x="43588" y="8057"/>
                    <a:pt x="44560" y="6994"/>
                    <a:pt x="44408" y="5869"/>
                  </a:cubicBezTo>
                  <a:cubicBezTo>
                    <a:pt x="44287" y="4836"/>
                    <a:pt x="43344" y="4106"/>
                    <a:pt x="42433" y="3589"/>
                  </a:cubicBezTo>
                  <a:cubicBezTo>
                    <a:pt x="38412" y="1167"/>
                    <a:pt x="33745" y="0"/>
                    <a:pt x="2905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176125" y="1320254"/>
              <a:ext cx="399725" cy="1139900"/>
            </a:xfrm>
            <a:custGeom>
              <a:avLst/>
              <a:gdLst/>
              <a:ahLst/>
              <a:cxnLst/>
              <a:rect l="l" t="t" r="r" b="b"/>
              <a:pathLst>
                <a:path w="15989" h="45596" extrusionOk="0">
                  <a:moveTo>
                    <a:pt x="9669" y="0"/>
                  </a:moveTo>
                  <a:cubicBezTo>
                    <a:pt x="6998" y="0"/>
                    <a:pt x="4462" y="2547"/>
                    <a:pt x="3861" y="5318"/>
                  </a:cubicBezTo>
                  <a:cubicBezTo>
                    <a:pt x="3192" y="8540"/>
                    <a:pt x="4256" y="11854"/>
                    <a:pt x="5138" y="14984"/>
                  </a:cubicBezTo>
                  <a:cubicBezTo>
                    <a:pt x="7052" y="22006"/>
                    <a:pt x="7964" y="30091"/>
                    <a:pt x="3861" y="36079"/>
                  </a:cubicBezTo>
                  <a:cubicBezTo>
                    <a:pt x="2767" y="37659"/>
                    <a:pt x="1338" y="39118"/>
                    <a:pt x="639" y="40942"/>
                  </a:cubicBezTo>
                  <a:cubicBezTo>
                    <a:pt x="183" y="42128"/>
                    <a:pt x="1" y="44985"/>
                    <a:pt x="1551" y="45532"/>
                  </a:cubicBezTo>
                  <a:cubicBezTo>
                    <a:pt x="1671" y="45576"/>
                    <a:pt x="1798" y="45596"/>
                    <a:pt x="1931" y="45596"/>
                  </a:cubicBezTo>
                  <a:cubicBezTo>
                    <a:pt x="3178" y="45596"/>
                    <a:pt x="4913" y="43817"/>
                    <a:pt x="5654" y="43131"/>
                  </a:cubicBezTo>
                  <a:cubicBezTo>
                    <a:pt x="8359" y="40790"/>
                    <a:pt x="10457" y="37811"/>
                    <a:pt x="12037" y="34620"/>
                  </a:cubicBezTo>
                  <a:cubicBezTo>
                    <a:pt x="12888" y="32857"/>
                    <a:pt x="13588" y="30942"/>
                    <a:pt x="14135" y="28966"/>
                  </a:cubicBezTo>
                  <a:cubicBezTo>
                    <a:pt x="15989" y="22279"/>
                    <a:pt x="15928" y="15227"/>
                    <a:pt x="15259" y="8297"/>
                  </a:cubicBezTo>
                  <a:cubicBezTo>
                    <a:pt x="14955" y="5075"/>
                    <a:pt x="14043" y="1245"/>
                    <a:pt x="10973" y="212"/>
                  </a:cubicBezTo>
                  <a:cubicBezTo>
                    <a:pt x="10540" y="68"/>
                    <a:pt x="10103" y="0"/>
                    <a:pt x="9669"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a:off x="-80868" y="2008675"/>
              <a:ext cx="821475" cy="441400"/>
            </a:xfrm>
            <a:custGeom>
              <a:avLst/>
              <a:gdLst/>
              <a:ahLst/>
              <a:cxnLst/>
              <a:rect l="l" t="t" r="r" b="b"/>
              <a:pathLst>
                <a:path w="32859" h="17656" extrusionOk="0">
                  <a:moveTo>
                    <a:pt x="26676" y="0"/>
                  </a:moveTo>
                  <a:cubicBezTo>
                    <a:pt x="26539" y="0"/>
                    <a:pt x="26401" y="6"/>
                    <a:pt x="26263" y="19"/>
                  </a:cubicBezTo>
                  <a:cubicBezTo>
                    <a:pt x="23375" y="292"/>
                    <a:pt x="21308" y="2754"/>
                    <a:pt x="19150" y="4700"/>
                  </a:cubicBezTo>
                  <a:cubicBezTo>
                    <a:pt x="17630" y="6067"/>
                    <a:pt x="15928" y="7162"/>
                    <a:pt x="14135" y="7952"/>
                  </a:cubicBezTo>
                  <a:cubicBezTo>
                    <a:pt x="12463" y="8773"/>
                    <a:pt x="10730" y="9380"/>
                    <a:pt x="8937" y="9715"/>
                  </a:cubicBezTo>
                  <a:cubicBezTo>
                    <a:pt x="7387" y="10019"/>
                    <a:pt x="5624" y="9867"/>
                    <a:pt x="4134" y="10444"/>
                  </a:cubicBezTo>
                  <a:cubicBezTo>
                    <a:pt x="3618" y="10657"/>
                    <a:pt x="3131" y="10961"/>
                    <a:pt x="2584" y="11204"/>
                  </a:cubicBezTo>
                  <a:cubicBezTo>
                    <a:pt x="2220" y="11387"/>
                    <a:pt x="1824" y="11539"/>
                    <a:pt x="1460" y="11660"/>
                  </a:cubicBezTo>
                  <a:cubicBezTo>
                    <a:pt x="943" y="11812"/>
                    <a:pt x="457" y="11812"/>
                    <a:pt x="335" y="12298"/>
                  </a:cubicBezTo>
                  <a:cubicBezTo>
                    <a:pt x="1" y="13818"/>
                    <a:pt x="1824" y="15520"/>
                    <a:pt x="2919" y="16159"/>
                  </a:cubicBezTo>
                  <a:cubicBezTo>
                    <a:pt x="4438" y="17040"/>
                    <a:pt x="6201" y="17283"/>
                    <a:pt x="7904" y="17435"/>
                  </a:cubicBezTo>
                  <a:cubicBezTo>
                    <a:pt x="9506" y="17578"/>
                    <a:pt x="11108" y="17655"/>
                    <a:pt x="12707" y="17655"/>
                  </a:cubicBezTo>
                  <a:cubicBezTo>
                    <a:pt x="15202" y="17655"/>
                    <a:pt x="17689" y="17466"/>
                    <a:pt x="20153" y="17040"/>
                  </a:cubicBezTo>
                  <a:cubicBezTo>
                    <a:pt x="23193" y="16554"/>
                    <a:pt x="26293" y="15612"/>
                    <a:pt x="28725" y="13697"/>
                  </a:cubicBezTo>
                  <a:cubicBezTo>
                    <a:pt x="31156" y="11812"/>
                    <a:pt x="32858" y="8712"/>
                    <a:pt x="32524" y="5642"/>
                  </a:cubicBezTo>
                  <a:cubicBezTo>
                    <a:pt x="32205" y="2710"/>
                    <a:pt x="29585" y="0"/>
                    <a:pt x="2667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6591410" y="2138200"/>
              <a:ext cx="426325" cy="1005425"/>
            </a:xfrm>
            <a:custGeom>
              <a:avLst/>
              <a:gdLst/>
              <a:ahLst/>
              <a:cxnLst/>
              <a:rect l="l" t="t" r="r" b="b"/>
              <a:pathLst>
                <a:path w="17053" h="40217" extrusionOk="0">
                  <a:moveTo>
                    <a:pt x="8809" y="1"/>
                  </a:moveTo>
                  <a:cubicBezTo>
                    <a:pt x="7626" y="1"/>
                    <a:pt x="6425" y="440"/>
                    <a:pt x="5472" y="1414"/>
                  </a:cubicBezTo>
                  <a:cubicBezTo>
                    <a:pt x="1672" y="5304"/>
                    <a:pt x="0" y="11444"/>
                    <a:pt x="487" y="17037"/>
                  </a:cubicBezTo>
                  <a:cubicBezTo>
                    <a:pt x="912" y="21596"/>
                    <a:pt x="2584" y="25700"/>
                    <a:pt x="4165" y="29864"/>
                  </a:cubicBezTo>
                  <a:cubicBezTo>
                    <a:pt x="5207" y="32627"/>
                    <a:pt x="7233" y="40216"/>
                    <a:pt x="11066" y="40216"/>
                  </a:cubicBezTo>
                  <a:cubicBezTo>
                    <a:pt x="11703" y="40216"/>
                    <a:pt x="12390" y="40006"/>
                    <a:pt x="13131" y="39530"/>
                  </a:cubicBezTo>
                  <a:cubicBezTo>
                    <a:pt x="17052" y="37037"/>
                    <a:pt x="14742" y="32934"/>
                    <a:pt x="12949" y="29864"/>
                  </a:cubicBezTo>
                  <a:cubicBezTo>
                    <a:pt x="11125" y="26764"/>
                    <a:pt x="9028" y="23450"/>
                    <a:pt x="9119" y="19681"/>
                  </a:cubicBezTo>
                  <a:cubicBezTo>
                    <a:pt x="9149" y="17067"/>
                    <a:pt x="10335" y="14545"/>
                    <a:pt x="11459" y="12174"/>
                  </a:cubicBezTo>
                  <a:cubicBezTo>
                    <a:pt x="12584" y="9742"/>
                    <a:pt x="13709" y="7219"/>
                    <a:pt x="13587" y="4544"/>
                  </a:cubicBezTo>
                  <a:lnTo>
                    <a:pt x="13587" y="4484"/>
                  </a:lnTo>
                  <a:cubicBezTo>
                    <a:pt x="13466" y="1750"/>
                    <a:pt x="11172" y="1"/>
                    <a:pt x="880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24"/>
          <p:cNvGrpSpPr/>
          <p:nvPr/>
        </p:nvGrpSpPr>
        <p:grpSpPr>
          <a:xfrm rot="923810">
            <a:off x="7541577" y="-38388"/>
            <a:ext cx="1854906" cy="1539534"/>
            <a:chOff x="1969900" y="458525"/>
            <a:chExt cx="1854925" cy="1539550"/>
          </a:xfrm>
        </p:grpSpPr>
        <p:sp>
          <p:nvSpPr>
            <p:cNvPr id="447" name="Google Shape;447;p24"/>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3">
  <p:cSld name="CUSTOM_12">
    <p:spTree>
      <p:nvGrpSpPr>
        <p:cNvPr id="1" name="Shape 458"/>
        <p:cNvGrpSpPr/>
        <p:nvPr/>
      </p:nvGrpSpPr>
      <p:grpSpPr>
        <a:xfrm>
          <a:off x="0" y="0"/>
          <a:ext cx="0" cy="0"/>
          <a:chOff x="0" y="0"/>
          <a:chExt cx="0" cy="0"/>
        </a:xfrm>
      </p:grpSpPr>
      <p:sp>
        <p:nvSpPr>
          <p:cNvPr id="459" name="Google Shape;45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0" name="Google Shape;460;p25"/>
          <p:cNvSpPr txBox="1">
            <a:spLocks noGrp="1"/>
          </p:cNvSpPr>
          <p:nvPr>
            <p:ph type="subTitle" idx="1"/>
          </p:nvPr>
        </p:nvSpPr>
        <p:spPr>
          <a:xfrm>
            <a:off x="945238" y="1803050"/>
            <a:ext cx="3477900" cy="24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61" name="Google Shape;461;p25"/>
          <p:cNvSpPr txBox="1">
            <a:spLocks noGrp="1"/>
          </p:cNvSpPr>
          <p:nvPr>
            <p:ph type="subTitle" idx="2"/>
          </p:nvPr>
        </p:nvSpPr>
        <p:spPr>
          <a:xfrm>
            <a:off x="4720863" y="1803050"/>
            <a:ext cx="3477900" cy="24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62" name="Google Shape;462;p25"/>
          <p:cNvSpPr/>
          <p:nvPr/>
        </p:nvSpPr>
        <p:spPr>
          <a:xfrm flipH="1">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rot="-10002518">
            <a:off x="7408438" y="3895147"/>
            <a:ext cx="1374631" cy="1239158"/>
          </a:xfrm>
          <a:custGeom>
            <a:avLst/>
            <a:gdLst/>
            <a:ahLst/>
            <a:cxnLst/>
            <a:rect l="l" t="t" r="r" b="b"/>
            <a:pathLst>
              <a:path w="54986" h="49567" extrusionOk="0">
                <a:moveTo>
                  <a:pt x="30058" y="15209"/>
                </a:moveTo>
                <a:cubicBezTo>
                  <a:pt x="30335" y="15209"/>
                  <a:pt x="30549" y="15354"/>
                  <a:pt x="30609" y="15770"/>
                </a:cubicBezTo>
                <a:cubicBezTo>
                  <a:pt x="30718" y="16628"/>
                  <a:pt x="29719" y="17048"/>
                  <a:pt x="28686" y="17048"/>
                </a:cubicBezTo>
                <a:cubicBezTo>
                  <a:pt x="28001" y="17048"/>
                  <a:pt x="27301" y="16863"/>
                  <a:pt x="26900" y="16499"/>
                </a:cubicBezTo>
                <a:cubicBezTo>
                  <a:pt x="26536" y="16134"/>
                  <a:pt x="26688" y="15982"/>
                  <a:pt x="26992" y="15952"/>
                </a:cubicBezTo>
                <a:cubicBezTo>
                  <a:pt x="27873" y="15831"/>
                  <a:pt x="28754" y="15648"/>
                  <a:pt x="29575" y="15314"/>
                </a:cubicBezTo>
                <a:cubicBezTo>
                  <a:pt x="29745" y="15250"/>
                  <a:pt x="29910" y="15209"/>
                  <a:pt x="30058" y="15209"/>
                </a:cubicBezTo>
                <a:close/>
                <a:moveTo>
                  <a:pt x="24253" y="19310"/>
                </a:moveTo>
                <a:cubicBezTo>
                  <a:pt x="24707" y="19310"/>
                  <a:pt x="25064" y="19821"/>
                  <a:pt x="24864" y="20147"/>
                </a:cubicBezTo>
                <a:cubicBezTo>
                  <a:pt x="24658" y="20421"/>
                  <a:pt x="23901" y="21006"/>
                  <a:pt x="23319" y="21006"/>
                </a:cubicBezTo>
                <a:cubicBezTo>
                  <a:pt x="23127" y="21006"/>
                  <a:pt x="22955" y="20943"/>
                  <a:pt x="22827" y="20785"/>
                </a:cubicBezTo>
                <a:cubicBezTo>
                  <a:pt x="22280" y="20086"/>
                  <a:pt x="23952" y="19387"/>
                  <a:pt x="23952" y="19387"/>
                </a:cubicBezTo>
                <a:cubicBezTo>
                  <a:pt x="24054" y="19333"/>
                  <a:pt x="24155" y="19310"/>
                  <a:pt x="24253" y="19310"/>
                </a:cubicBezTo>
                <a:close/>
                <a:moveTo>
                  <a:pt x="27318" y="22760"/>
                </a:moveTo>
                <a:cubicBezTo>
                  <a:pt x="28370" y="22760"/>
                  <a:pt x="27271" y="24636"/>
                  <a:pt x="26510" y="24636"/>
                </a:cubicBezTo>
                <a:cubicBezTo>
                  <a:pt x="26422" y="24636"/>
                  <a:pt x="26338" y="24611"/>
                  <a:pt x="26262" y="24554"/>
                </a:cubicBezTo>
                <a:cubicBezTo>
                  <a:pt x="25502" y="23977"/>
                  <a:pt x="27296" y="22761"/>
                  <a:pt x="27296" y="22761"/>
                </a:cubicBezTo>
                <a:cubicBezTo>
                  <a:pt x="27303" y="22761"/>
                  <a:pt x="27311" y="22760"/>
                  <a:pt x="27318" y="22760"/>
                </a:cubicBezTo>
                <a:close/>
                <a:moveTo>
                  <a:pt x="29812" y="0"/>
                </a:moveTo>
                <a:cubicBezTo>
                  <a:pt x="25137" y="0"/>
                  <a:pt x="21689" y="1915"/>
                  <a:pt x="21125" y="5982"/>
                </a:cubicBezTo>
                <a:cubicBezTo>
                  <a:pt x="20882" y="7897"/>
                  <a:pt x="22949" y="12335"/>
                  <a:pt x="21551" y="13612"/>
                </a:cubicBezTo>
                <a:cubicBezTo>
                  <a:pt x="21320" y="13816"/>
                  <a:pt x="21116" y="13917"/>
                  <a:pt x="20908" y="13917"/>
                </a:cubicBezTo>
                <a:cubicBezTo>
                  <a:pt x="20156" y="13917"/>
                  <a:pt x="19364" y="12590"/>
                  <a:pt x="17174" y="9995"/>
                </a:cubicBezTo>
                <a:cubicBezTo>
                  <a:pt x="16116" y="8730"/>
                  <a:pt x="14285" y="8044"/>
                  <a:pt x="12179" y="8044"/>
                </a:cubicBezTo>
                <a:cubicBezTo>
                  <a:pt x="9019" y="8044"/>
                  <a:pt x="5240" y="9587"/>
                  <a:pt x="2523" y="13034"/>
                </a:cubicBezTo>
                <a:cubicBezTo>
                  <a:pt x="4496" y="12443"/>
                  <a:pt x="6400" y="12229"/>
                  <a:pt x="7997" y="12229"/>
                </a:cubicBezTo>
                <a:cubicBezTo>
                  <a:pt x="10507" y="12229"/>
                  <a:pt x="12255" y="12759"/>
                  <a:pt x="12310" y="13186"/>
                </a:cubicBezTo>
                <a:cubicBezTo>
                  <a:pt x="12409" y="13899"/>
                  <a:pt x="9647" y="14135"/>
                  <a:pt x="6786" y="14135"/>
                </a:cubicBezTo>
                <a:cubicBezTo>
                  <a:pt x="6108" y="14135"/>
                  <a:pt x="5425" y="14121"/>
                  <a:pt x="4772" y="14098"/>
                </a:cubicBezTo>
                <a:cubicBezTo>
                  <a:pt x="4684" y="14093"/>
                  <a:pt x="4596" y="14090"/>
                  <a:pt x="4510" y="14090"/>
                </a:cubicBezTo>
                <a:cubicBezTo>
                  <a:pt x="3129" y="14090"/>
                  <a:pt x="1920" y="14753"/>
                  <a:pt x="1034" y="15496"/>
                </a:cubicBezTo>
                <a:cubicBezTo>
                  <a:pt x="304" y="17289"/>
                  <a:pt x="0" y="19448"/>
                  <a:pt x="122" y="21758"/>
                </a:cubicBezTo>
                <a:cubicBezTo>
                  <a:pt x="1429" y="20299"/>
                  <a:pt x="3161" y="18536"/>
                  <a:pt x="4620" y="17928"/>
                </a:cubicBezTo>
                <a:cubicBezTo>
                  <a:pt x="6417" y="17184"/>
                  <a:pt x="9925" y="16441"/>
                  <a:pt x="12104" y="16441"/>
                </a:cubicBezTo>
                <a:cubicBezTo>
                  <a:pt x="13133" y="16441"/>
                  <a:pt x="13865" y="16607"/>
                  <a:pt x="13982" y="17016"/>
                </a:cubicBezTo>
                <a:cubicBezTo>
                  <a:pt x="14256" y="17897"/>
                  <a:pt x="12310" y="18718"/>
                  <a:pt x="6019" y="20694"/>
                </a:cubicBezTo>
                <a:cubicBezTo>
                  <a:pt x="2553" y="21758"/>
                  <a:pt x="1034" y="23338"/>
                  <a:pt x="395" y="24554"/>
                </a:cubicBezTo>
                <a:cubicBezTo>
                  <a:pt x="1003" y="28110"/>
                  <a:pt x="2401" y="31910"/>
                  <a:pt x="4377" y="35253"/>
                </a:cubicBezTo>
                <a:cubicBezTo>
                  <a:pt x="4651" y="33612"/>
                  <a:pt x="5593" y="29326"/>
                  <a:pt x="7842" y="26864"/>
                </a:cubicBezTo>
                <a:cubicBezTo>
                  <a:pt x="10452" y="24060"/>
                  <a:pt x="15498" y="20722"/>
                  <a:pt x="16582" y="20722"/>
                </a:cubicBezTo>
                <a:cubicBezTo>
                  <a:pt x="16685" y="20722"/>
                  <a:pt x="16752" y="20752"/>
                  <a:pt x="16779" y="20815"/>
                </a:cubicBezTo>
                <a:cubicBezTo>
                  <a:pt x="17204" y="21788"/>
                  <a:pt x="12554" y="26013"/>
                  <a:pt x="8572" y="30116"/>
                </a:cubicBezTo>
                <a:cubicBezTo>
                  <a:pt x="5988" y="32791"/>
                  <a:pt x="5411" y="35314"/>
                  <a:pt x="5350" y="36803"/>
                </a:cubicBezTo>
                <a:cubicBezTo>
                  <a:pt x="6718" y="38840"/>
                  <a:pt x="8298" y="40573"/>
                  <a:pt x="10031" y="41940"/>
                </a:cubicBezTo>
                <a:cubicBezTo>
                  <a:pt x="11338" y="42974"/>
                  <a:pt x="12827" y="43886"/>
                  <a:pt x="14377" y="44706"/>
                </a:cubicBezTo>
                <a:cubicBezTo>
                  <a:pt x="13496" y="40694"/>
                  <a:pt x="12614" y="35132"/>
                  <a:pt x="13374" y="32487"/>
                </a:cubicBezTo>
                <a:cubicBezTo>
                  <a:pt x="14630" y="28235"/>
                  <a:pt x="20147" y="23366"/>
                  <a:pt x="21570" y="23366"/>
                </a:cubicBezTo>
                <a:cubicBezTo>
                  <a:pt x="21663" y="23366"/>
                  <a:pt x="21738" y="23387"/>
                  <a:pt x="21794" y="23429"/>
                </a:cubicBezTo>
                <a:cubicBezTo>
                  <a:pt x="22706" y="24159"/>
                  <a:pt x="21095" y="26378"/>
                  <a:pt x="21095" y="26378"/>
                </a:cubicBezTo>
                <a:cubicBezTo>
                  <a:pt x="16748" y="32670"/>
                  <a:pt x="16931" y="42883"/>
                  <a:pt x="17083" y="46013"/>
                </a:cubicBezTo>
                <a:cubicBezTo>
                  <a:pt x="20001" y="47260"/>
                  <a:pt x="23162" y="48171"/>
                  <a:pt x="26292" y="48779"/>
                </a:cubicBezTo>
                <a:cubicBezTo>
                  <a:pt x="24773" y="43156"/>
                  <a:pt x="21551" y="29417"/>
                  <a:pt x="26384" y="27806"/>
                </a:cubicBezTo>
                <a:cubicBezTo>
                  <a:pt x="27111" y="27565"/>
                  <a:pt x="27695" y="27454"/>
                  <a:pt x="28157" y="27454"/>
                </a:cubicBezTo>
                <a:cubicBezTo>
                  <a:pt x="31535" y="27454"/>
                  <a:pt x="28420" y="33370"/>
                  <a:pt x="27751" y="37381"/>
                </a:cubicBezTo>
                <a:cubicBezTo>
                  <a:pt x="27144" y="41059"/>
                  <a:pt x="27873" y="45983"/>
                  <a:pt x="30700" y="49387"/>
                </a:cubicBezTo>
                <a:cubicBezTo>
                  <a:pt x="31998" y="49505"/>
                  <a:pt x="33279" y="49567"/>
                  <a:pt x="34521" y="49567"/>
                </a:cubicBezTo>
                <a:cubicBezTo>
                  <a:pt x="36159" y="49567"/>
                  <a:pt x="37728" y="49460"/>
                  <a:pt x="39180" y="49235"/>
                </a:cubicBezTo>
                <a:cubicBezTo>
                  <a:pt x="36475" y="46500"/>
                  <a:pt x="32037" y="40907"/>
                  <a:pt x="33679" y="35405"/>
                </a:cubicBezTo>
                <a:cubicBezTo>
                  <a:pt x="34388" y="33033"/>
                  <a:pt x="35078" y="32133"/>
                  <a:pt x="35680" y="32133"/>
                </a:cubicBezTo>
                <a:cubicBezTo>
                  <a:pt x="37037" y="32133"/>
                  <a:pt x="37946" y="36706"/>
                  <a:pt x="37630" y="39296"/>
                </a:cubicBezTo>
                <a:cubicBezTo>
                  <a:pt x="37296" y="42183"/>
                  <a:pt x="39606" y="46378"/>
                  <a:pt x="41642" y="48749"/>
                </a:cubicBezTo>
                <a:cubicBezTo>
                  <a:pt x="44412" y="48104"/>
                  <a:pt x="46566" y="47886"/>
                  <a:pt x="48211" y="47886"/>
                </a:cubicBezTo>
                <a:cubicBezTo>
                  <a:pt x="51601" y="47886"/>
                  <a:pt x="52828" y="48810"/>
                  <a:pt x="52828" y="48810"/>
                </a:cubicBezTo>
                <a:cubicBezTo>
                  <a:pt x="52828" y="48810"/>
                  <a:pt x="52889" y="46652"/>
                  <a:pt x="53101" y="43946"/>
                </a:cubicBezTo>
                <a:cubicBezTo>
                  <a:pt x="51977" y="42275"/>
                  <a:pt x="49606" y="38718"/>
                  <a:pt x="48177" y="37107"/>
                </a:cubicBezTo>
                <a:cubicBezTo>
                  <a:pt x="46293" y="34980"/>
                  <a:pt x="40730" y="32822"/>
                  <a:pt x="41095" y="32062"/>
                </a:cubicBezTo>
                <a:cubicBezTo>
                  <a:pt x="41169" y="31894"/>
                  <a:pt x="41345" y="31815"/>
                  <a:pt x="41608" y="31815"/>
                </a:cubicBezTo>
                <a:cubicBezTo>
                  <a:pt x="42532" y="31815"/>
                  <a:pt x="44526" y="32796"/>
                  <a:pt x="46870" y="34311"/>
                </a:cubicBezTo>
                <a:cubicBezTo>
                  <a:pt x="49849" y="36196"/>
                  <a:pt x="52098" y="39174"/>
                  <a:pt x="53345" y="41180"/>
                </a:cubicBezTo>
                <a:cubicBezTo>
                  <a:pt x="53618" y="38566"/>
                  <a:pt x="54013" y="35892"/>
                  <a:pt x="54530" y="34372"/>
                </a:cubicBezTo>
                <a:cubicBezTo>
                  <a:pt x="54530" y="34341"/>
                  <a:pt x="54530" y="34311"/>
                  <a:pt x="54591" y="34311"/>
                </a:cubicBezTo>
                <a:cubicBezTo>
                  <a:pt x="51764" y="29509"/>
                  <a:pt x="45685" y="24311"/>
                  <a:pt x="39393" y="23125"/>
                </a:cubicBezTo>
                <a:cubicBezTo>
                  <a:pt x="32432" y="21849"/>
                  <a:pt x="34317" y="20025"/>
                  <a:pt x="34317" y="20025"/>
                </a:cubicBezTo>
                <a:cubicBezTo>
                  <a:pt x="35589" y="19833"/>
                  <a:pt x="36806" y="19745"/>
                  <a:pt x="37967" y="19745"/>
                </a:cubicBezTo>
                <a:cubicBezTo>
                  <a:pt x="46906" y="19745"/>
                  <a:pt x="52565" y="24944"/>
                  <a:pt x="54986" y="27715"/>
                </a:cubicBezTo>
                <a:cubicBezTo>
                  <a:pt x="54895" y="25800"/>
                  <a:pt x="54652" y="23673"/>
                  <a:pt x="54196" y="21423"/>
                </a:cubicBezTo>
                <a:cubicBezTo>
                  <a:pt x="52858" y="19904"/>
                  <a:pt x="50791" y="18049"/>
                  <a:pt x="48238" y="16195"/>
                </a:cubicBezTo>
                <a:cubicBezTo>
                  <a:pt x="47016" y="15299"/>
                  <a:pt x="45584" y="14984"/>
                  <a:pt x="44113" y="14984"/>
                </a:cubicBezTo>
                <a:cubicBezTo>
                  <a:pt x="40607" y="14984"/>
                  <a:pt x="36871" y="16775"/>
                  <a:pt x="35181" y="16775"/>
                </a:cubicBezTo>
                <a:cubicBezTo>
                  <a:pt x="34741" y="16775"/>
                  <a:pt x="34439" y="16653"/>
                  <a:pt x="34317" y="16347"/>
                </a:cubicBezTo>
                <a:cubicBezTo>
                  <a:pt x="33527" y="14372"/>
                  <a:pt x="36992" y="14979"/>
                  <a:pt x="42372" y="13186"/>
                </a:cubicBezTo>
                <a:cubicBezTo>
                  <a:pt x="43091" y="12946"/>
                  <a:pt x="43838" y="12842"/>
                  <a:pt x="44592" y="12842"/>
                </a:cubicBezTo>
                <a:cubicBezTo>
                  <a:pt x="47661" y="12842"/>
                  <a:pt x="50852" y="14562"/>
                  <a:pt x="52828" y="15831"/>
                </a:cubicBezTo>
                <a:cubicBezTo>
                  <a:pt x="51642" y="12578"/>
                  <a:pt x="49971" y="9508"/>
                  <a:pt x="47600" y="7107"/>
                </a:cubicBezTo>
                <a:cubicBezTo>
                  <a:pt x="43056" y="7222"/>
                  <a:pt x="35682" y="11527"/>
                  <a:pt x="31374" y="11527"/>
                </a:cubicBezTo>
                <a:cubicBezTo>
                  <a:pt x="31129" y="11527"/>
                  <a:pt x="30894" y="11513"/>
                  <a:pt x="30669" y="11484"/>
                </a:cubicBezTo>
                <a:cubicBezTo>
                  <a:pt x="26353" y="10876"/>
                  <a:pt x="39484" y="5891"/>
                  <a:pt x="44864" y="4979"/>
                </a:cubicBezTo>
                <a:cubicBezTo>
                  <a:pt x="44803" y="4949"/>
                  <a:pt x="44773" y="4949"/>
                  <a:pt x="44743" y="4888"/>
                </a:cubicBezTo>
                <a:cubicBezTo>
                  <a:pt x="42189" y="3308"/>
                  <a:pt x="39606" y="2092"/>
                  <a:pt x="37053" y="1301"/>
                </a:cubicBezTo>
                <a:cubicBezTo>
                  <a:pt x="34135" y="2548"/>
                  <a:pt x="30821" y="6985"/>
                  <a:pt x="28785" y="7806"/>
                </a:cubicBezTo>
                <a:cubicBezTo>
                  <a:pt x="28179" y="8054"/>
                  <a:pt x="27708" y="8181"/>
                  <a:pt x="27368" y="8181"/>
                </a:cubicBezTo>
                <a:cubicBezTo>
                  <a:pt x="26292" y="8181"/>
                  <a:pt x="26525" y="6907"/>
                  <a:pt x="27934" y="4159"/>
                </a:cubicBezTo>
                <a:cubicBezTo>
                  <a:pt x="28998" y="2122"/>
                  <a:pt x="31429" y="967"/>
                  <a:pt x="33375" y="329"/>
                </a:cubicBezTo>
                <a:cubicBezTo>
                  <a:pt x="32132" y="111"/>
                  <a:pt x="30937" y="0"/>
                  <a:pt x="29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rot="3625508">
            <a:off x="8027774" y="-282398"/>
            <a:ext cx="1493993" cy="1346243"/>
          </a:xfrm>
          <a:custGeom>
            <a:avLst/>
            <a:gdLst/>
            <a:ahLst/>
            <a:cxnLst/>
            <a:rect l="l" t="t" r="r" b="b"/>
            <a:pathLst>
              <a:path w="54987" h="49549" extrusionOk="0">
                <a:moveTo>
                  <a:pt x="30013" y="15231"/>
                </a:moveTo>
                <a:cubicBezTo>
                  <a:pt x="30282" y="15231"/>
                  <a:pt x="30490" y="15385"/>
                  <a:pt x="30548" y="15812"/>
                </a:cubicBezTo>
                <a:cubicBezTo>
                  <a:pt x="30657" y="16662"/>
                  <a:pt x="29679" y="17071"/>
                  <a:pt x="28665" y="17071"/>
                </a:cubicBezTo>
                <a:cubicBezTo>
                  <a:pt x="27973" y="17071"/>
                  <a:pt x="27264" y="16881"/>
                  <a:pt x="26870" y="16512"/>
                </a:cubicBezTo>
                <a:cubicBezTo>
                  <a:pt x="26475" y="16177"/>
                  <a:pt x="26627" y="16025"/>
                  <a:pt x="26931" y="15995"/>
                </a:cubicBezTo>
                <a:cubicBezTo>
                  <a:pt x="27813" y="15873"/>
                  <a:pt x="28694" y="15691"/>
                  <a:pt x="29515" y="15357"/>
                </a:cubicBezTo>
                <a:cubicBezTo>
                  <a:pt x="29690" y="15280"/>
                  <a:pt x="29862" y="15231"/>
                  <a:pt x="30013" y="15231"/>
                </a:cubicBezTo>
                <a:close/>
                <a:moveTo>
                  <a:pt x="24186" y="19325"/>
                </a:moveTo>
                <a:cubicBezTo>
                  <a:pt x="24651" y="19325"/>
                  <a:pt x="25030" y="19857"/>
                  <a:pt x="24803" y="20159"/>
                </a:cubicBezTo>
                <a:cubicBezTo>
                  <a:pt x="24597" y="20457"/>
                  <a:pt x="23839" y="21048"/>
                  <a:pt x="23256" y="21048"/>
                </a:cubicBezTo>
                <a:cubicBezTo>
                  <a:pt x="23066" y="21048"/>
                  <a:pt x="22894" y="20985"/>
                  <a:pt x="22767" y="20828"/>
                </a:cubicBezTo>
                <a:cubicBezTo>
                  <a:pt x="22220" y="20129"/>
                  <a:pt x="23892" y="19399"/>
                  <a:pt x="23892" y="19399"/>
                </a:cubicBezTo>
                <a:cubicBezTo>
                  <a:pt x="23990" y="19347"/>
                  <a:pt x="24090" y="19325"/>
                  <a:pt x="24186" y="19325"/>
                </a:cubicBezTo>
                <a:close/>
                <a:moveTo>
                  <a:pt x="27281" y="22802"/>
                </a:moveTo>
                <a:cubicBezTo>
                  <a:pt x="28317" y="22802"/>
                  <a:pt x="27245" y="24656"/>
                  <a:pt x="26469" y="24656"/>
                </a:cubicBezTo>
                <a:cubicBezTo>
                  <a:pt x="26374" y="24656"/>
                  <a:pt x="26283" y="24628"/>
                  <a:pt x="26202" y="24566"/>
                </a:cubicBezTo>
                <a:cubicBezTo>
                  <a:pt x="25442" y="24019"/>
                  <a:pt x="27235" y="22803"/>
                  <a:pt x="27235" y="22803"/>
                </a:cubicBezTo>
                <a:cubicBezTo>
                  <a:pt x="27251" y="22803"/>
                  <a:pt x="27266" y="22802"/>
                  <a:pt x="27281" y="22802"/>
                </a:cubicBezTo>
                <a:close/>
                <a:moveTo>
                  <a:pt x="29753" y="1"/>
                </a:moveTo>
                <a:cubicBezTo>
                  <a:pt x="25093" y="1"/>
                  <a:pt x="21663" y="1936"/>
                  <a:pt x="21126" y="5995"/>
                </a:cubicBezTo>
                <a:cubicBezTo>
                  <a:pt x="20852" y="7879"/>
                  <a:pt x="22949" y="12347"/>
                  <a:pt x="21551" y="13594"/>
                </a:cubicBezTo>
                <a:cubicBezTo>
                  <a:pt x="21321" y="13798"/>
                  <a:pt x="21114" y="13899"/>
                  <a:pt x="20905" y="13899"/>
                </a:cubicBezTo>
                <a:cubicBezTo>
                  <a:pt x="20146" y="13899"/>
                  <a:pt x="19341" y="12572"/>
                  <a:pt x="17174" y="9977"/>
                </a:cubicBezTo>
                <a:cubicBezTo>
                  <a:pt x="16104" y="8712"/>
                  <a:pt x="14266" y="8026"/>
                  <a:pt x="12155" y="8026"/>
                </a:cubicBezTo>
                <a:cubicBezTo>
                  <a:pt x="8989" y="8026"/>
                  <a:pt x="5210" y="9569"/>
                  <a:pt x="2493" y="13016"/>
                </a:cubicBezTo>
                <a:cubicBezTo>
                  <a:pt x="4460" y="12431"/>
                  <a:pt x="6351" y="12220"/>
                  <a:pt x="7939" y="12220"/>
                </a:cubicBezTo>
                <a:cubicBezTo>
                  <a:pt x="10473" y="12220"/>
                  <a:pt x="12236" y="12757"/>
                  <a:pt x="12311" y="13168"/>
                </a:cubicBezTo>
                <a:cubicBezTo>
                  <a:pt x="12384" y="13881"/>
                  <a:pt x="9618" y="14116"/>
                  <a:pt x="6756" y="14116"/>
                </a:cubicBezTo>
                <a:cubicBezTo>
                  <a:pt x="6078" y="14116"/>
                  <a:pt x="5395" y="14103"/>
                  <a:pt x="4742" y="14080"/>
                </a:cubicBezTo>
                <a:cubicBezTo>
                  <a:pt x="4679" y="14077"/>
                  <a:pt x="4616" y="14076"/>
                  <a:pt x="4554" y="14076"/>
                </a:cubicBezTo>
                <a:cubicBezTo>
                  <a:pt x="3145" y="14076"/>
                  <a:pt x="1936" y="14721"/>
                  <a:pt x="1034" y="15478"/>
                </a:cubicBezTo>
                <a:cubicBezTo>
                  <a:pt x="304" y="17271"/>
                  <a:pt x="0" y="19430"/>
                  <a:pt x="122" y="21770"/>
                </a:cubicBezTo>
                <a:cubicBezTo>
                  <a:pt x="1399" y="20281"/>
                  <a:pt x="3162" y="18518"/>
                  <a:pt x="4590" y="17910"/>
                </a:cubicBezTo>
                <a:cubicBezTo>
                  <a:pt x="6387" y="17166"/>
                  <a:pt x="9895" y="16423"/>
                  <a:pt x="12084" y="16423"/>
                </a:cubicBezTo>
                <a:cubicBezTo>
                  <a:pt x="13117" y="16423"/>
                  <a:pt x="13856" y="16589"/>
                  <a:pt x="13983" y="16998"/>
                </a:cubicBezTo>
                <a:cubicBezTo>
                  <a:pt x="14256" y="17879"/>
                  <a:pt x="12311" y="18730"/>
                  <a:pt x="5988" y="20706"/>
                </a:cubicBezTo>
                <a:cubicBezTo>
                  <a:pt x="2554" y="21770"/>
                  <a:pt x="1034" y="23320"/>
                  <a:pt x="365" y="24536"/>
                </a:cubicBezTo>
                <a:cubicBezTo>
                  <a:pt x="973" y="28123"/>
                  <a:pt x="2402" y="31892"/>
                  <a:pt x="4377" y="35266"/>
                </a:cubicBezTo>
                <a:cubicBezTo>
                  <a:pt x="4621" y="33624"/>
                  <a:pt x="5593" y="29338"/>
                  <a:pt x="7812" y="26846"/>
                </a:cubicBezTo>
                <a:cubicBezTo>
                  <a:pt x="10421" y="24043"/>
                  <a:pt x="15461" y="20734"/>
                  <a:pt x="16550" y="20734"/>
                </a:cubicBezTo>
                <a:cubicBezTo>
                  <a:pt x="16654" y="20734"/>
                  <a:pt x="16722" y="20764"/>
                  <a:pt x="16749" y="20828"/>
                </a:cubicBezTo>
                <a:cubicBezTo>
                  <a:pt x="17174" y="21800"/>
                  <a:pt x="12524" y="26025"/>
                  <a:pt x="8542" y="30129"/>
                </a:cubicBezTo>
                <a:cubicBezTo>
                  <a:pt x="5958" y="32773"/>
                  <a:pt x="5381" y="35326"/>
                  <a:pt x="5320" y="36816"/>
                </a:cubicBezTo>
                <a:cubicBezTo>
                  <a:pt x="6688" y="38822"/>
                  <a:pt x="8268" y="40585"/>
                  <a:pt x="10031" y="41922"/>
                </a:cubicBezTo>
                <a:cubicBezTo>
                  <a:pt x="11308" y="42956"/>
                  <a:pt x="12797" y="43868"/>
                  <a:pt x="14347" y="44719"/>
                </a:cubicBezTo>
                <a:cubicBezTo>
                  <a:pt x="13496" y="40676"/>
                  <a:pt x="12615" y="35144"/>
                  <a:pt x="13375" y="32469"/>
                </a:cubicBezTo>
                <a:cubicBezTo>
                  <a:pt x="14627" y="28228"/>
                  <a:pt x="20092" y="23373"/>
                  <a:pt x="21530" y="23373"/>
                </a:cubicBezTo>
                <a:cubicBezTo>
                  <a:pt x="21627" y="23373"/>
                  <a:pt x="21706" y="23395"/>
                  <a:pt x="21764" y="23442"/>
                </a:cubicBezTo>
                <a:cubicBezTo>
                  <a:pt x="22676" y="24141"/>
                  <a:pt x="21095" y="26360"/>
                  <a:pt x="21095" y="26360"/>
                </a:cubicBezTo>
                <a:cubicBezTo>
                  <a:pt x="16718" y="32652"/>
                  <a:pt x="16900" y="42895"/>
                  <a:pt x="17052" y="45995"/>
                </a:cubicBezTo>
                <a:cubicBezTo>
                  <a:pt x="19970" y="47241"/>
                  <a:pt x="23132" y="48153"/>
                  <a:pt x="26293" y="48761"/>
                </a:cubicBezTo>
                <a:cubicBezTo>
                  <a:pt x="24773" y="43168"/>
                  <a:pt x="21551" y="29399"/>
                  <a:pt x="26354" y="27788"/>
                </a:cubicBezTo>
                <a:cubicBezTo>
                  <a:pt x="27081" y="27547"/>
                  <a:pt x="27665" y="27436"/>
                  <a:pt x="28127" y="27436"/>
                </a:cubicBezTo>
                <a:cubicBezTo>
                  <a:pt x="31504" y="27436"/>
                  <a:pt x="28390" y="33352"/>
                  <a:pt x="27721" y="37363"/>
                </a:cubicBezTo>
                <a:cubicBezTo>
                  <a:pt x="27113" y="41071"/>
                  <a:pt x="27843" y="45965"/>
                  <a:pt x="30700" y="49369"/>
                </a:cubicBezTo>
                <a:cubicBezTo>
                  <a:pt x="31998" y="49487"/>
                  <a:pt x="33279" y="49549"/>
                  <a:pt x="34522" y="49549"/>
                </a:cubicBezTo>
                <a:cubicBezTo>
                  <a:pt x="36159" y="49549"/>
                  <a:pt x="37729" y="49442"/>
                  <a:pt x="39181" y="49217"/>
                </a:cubicBezTo>
                <a:cubicBezTo>
                  <a:pt x="36475" y="46482"/>
                  <a:pt x="32038" y="40919"/>
                  <a:pt x="33649" y="35387"/>
                </a:cubicBezTo>
                <a:cubicBezTo>
                  <a:pt x="34368" y="33025"/>
                  <a:pt x="35061" y="32128"/>
                  <a:pt x="35663" y="32128"/>
                </a:cubicBezTo>
                <a:cubicBezTo>
                  <a:pt x="37021" y="32128"/>
                  <a:pt x="37916" y="36688"/>
                  <a:pt x="37600" y="39278"/>
                </a:cubicBezTo>
                <a:cubicBezTo>
                  <a:pt x="37266" y="42165"/>
                  <a:pt x="39576" y="46390"/>
                  <a:pt x="41643" y="48731"/>
                </a:cubicBezTo>
                <a:cubicBezTo>
                  <a:pt x="44375" y="48092"/>
                  <a:pt x="46507" y="47876"/>
                  <a:pt x="48141" y="47876"/>
                </a:cubicBezTo>
                <a:cubicBezTo>
                  <a:pt x="51559" y="47876"/>
                  <a:pt x="52798" y="48822"/>
                  <a:pt x="52798" y="48822"/>
                </a:cubicBezTo>
                <a:cubicBezTo>
                  <a:pt x="52798" y="48822"/>
                  <a:pt x="52889" y="46634"/>
                  <a:pt x="53071" y="43959"/>
                </a:cubicBezTo>
                <a:cubicBezTo>
                  <a:pt x="51977" y="42287"/>
                  <a:pt x="49576" y="38700"/>
                  <a:pt x="48178" y="37120"/>
                </a:cubicBezTo>
                <a:cubicBezTo>
                  <a:pt x="46263" y="34992"/>
                  <a:pt x="40731" y="32804"/>
                  <a:pt x="41065" y="32044"/>
                </a:cubicBezTo>
                <a:cubicBezTo>
                  <a:pt x="41139" y="31876"/>
                  <a:pt x="41315" y="31797"/>
                  <a:pt x="41577" y="31797"/>
                </a:cubicBezTo>
                <a:cubicBezTo>
                  <a:pt x="42502" y="31797"/>
                  <a:pt x="44496" y="32777"/>
                  <a:pt x="46840" y="34293"/>
                </a:cubicBezTo>
                <a:cubicBezTo>
                  <a:pt x="49849" y="36208"/>
                  <a:pt x="52099" y="39156"/>
                  <a:pt x="53345" y="41162"/>
                </a:cubicBezTo>
                <a:cubicBezTo>
                  <a:pt x="53619" y="38548"/>
                  <a:pt x="53983" y="35904"/>
                  <a:pt x="54530" y="34384"/>
                </a:cubicBezTo>
                <a:cubicBezTo>
                  <a:pt x="54530" y="34323"/>
                  <a:pt x="54530" y="34293"/>
                  <a:pt x="54561" y="34293"/>
                </a:cubicBezTo>
                <a:cubicBezTo>
                  <a:pt x="51734" y="29521"/>
                  <a:pt x="45655" y="24293"/>
                  <a:pt x="39363" y="23138"/>
                </a:cubicBezTo>
                <a:cubicBezTo>
                  <a:pt x="32402" y="21831"/>
                  <a:pt x="34317" y="20007"/>
                  <a:pt x="34317" y="20007"/>
                </a:cubicBezTo>
                <a:cubicBezTo>
                  <a:pt x="35585" y="19815"/>
                  <a:pt x="36799" y="19727"/>
                  <a:pt x="37958" y="19727"/>
                </a:cubicBezTo>
                <a:cubicBezTo>
                  <a:pt x="46882" y="19727"/>
                  <a:pt x="52565" y="24930"/>
                  <a:pt x="54986" y="27728"/>
                </a:cubicBezTo>
                <a:cubicBezTo>
                  <a:pt x="54865" y="25782"/>
                  <a:pt x="54622" y="23655"/>
                  <a:pt x="54166" y="21405"/>
                </a:cubicBezTo>
                <a:cubicBezTo>
                  <a:pt x="52859" y="19946"/>
                  <a:pt x="50731" y="18092"/>
                  <a:pt x="48208" y="16208"/>
                </a:cubicBezTo>
                <a:cubicBezTo>
                  <a:pt x="46988" y="15321"/>
                  <a:pt x="45563" y="15009"/>
                  <a:pt x="44098" y="15009"/>
                </a:cubicBezTo>
                <a:cubicBezTo>
                  <a:pt x="40600" y="15009"/>
                  <a:pt x="36875" y="16789"/>
                  <a:pt x="35185" y="16789"/>
                </a:cubicBezTo>
                <a:cubicBezTo>
                  <a:pt x="34743" y="16789"/>
                  <a:pt x="34440" y="16667"/>
                  <a:pt x="34317" y="16360"/>
                </a:cubicBezTo>
                <a:cubicBezTo>
                  <a:pt x="33497" y="14384"/>
                  <a:pt x="36962" y="14992"/>
                  <a:pt x="42372" y="13198"/>
                </a:cubicBezTo>
                <a:cubicBezTo>
                  <a:pt x="43091" y="12959"/>
                  <a:pt x="43835" y="12855"/>
                  <a:pt x="44587" y="12855"/>
                </a:cubicBezTo>
                <a:cubicBezTo>
                  <a:pt x="47649" y="12855"/>
                  <a:pt x="50821" y="14580"/>
                  <a:pt x="52798" y="15873"/>
                </a:cubicBezTo>
                <a:cubicBezTo>
                  <a:pt x="51643" y="12591"/>
                  <a:pt x="49971" y="9521"/>
                  <a:pt x="47570" y="7119"/>
                </a:cubicBezTo>
                <a:cubicBezTo>
                  <a:pt x="43038" y="7205"/>
                  <a:pt x="35691" y="11514"/>
                  <a:pt x="31404" y="11514"/>
                </a:cubicBezTo>
                <a:cubicBezTo>
                  <a:pt x="31148" y="11514"/>
                  <a:pt x="30903" y="11498"/>
                  <a:pt x="30670" y="11466"/>
                </a:cubicBezTo>
                <a:cubicBezTo>
                  <a:pt x="26323" y="10858"/>
                  <a:pt x="39485" y="5873"/>
                  <a:pt x="44834" y="4961"/>
                </a:cubicBezTo>
                <a:cubicBezTo>
                  <a:pt x="44804" y="4931"/>
                  <a:pt x="44743" y="4931"/>
                  <a:pt x="44713" y="4900"/>
                </a:cubicBezTo>
                <a:cubicBezTo>
                  <a:pt x="42159" y="3289"/>
                  <a:pt x="39576" y="2074"/>
                  <a:pt x="37053" y="1283"/>
                </a:cubicBezTo>
                <a:cubicBezTo>
                  <a:pt x="34104" y="2530"/>
                  <a:pt x="30822" y="6967"/>
                  <a:pt x="28755" y="7818"/>
                </a:cubicBezTo>
                <a:cubicBezTo>
                  <a:pt x="28156" y="8067"/>
                  <a:pt x="27689" y="8194"/>
                  <a:pt x="27351" y="8194"/>
                </a:cubicBezTo>
                <a:cubicBezTo>
                  <a:pt x="26281" y="8194"/>
                  <a:pt x="26502" y="6920"/>
                  <a:pt x="27934" y="4171"/>
                </a:cubicBezTo>
                <a:cubicBezTo>
                  <a:pt x="28998" y="2104"/>
                  <a:pt x="31430" y="979"/>
                  <a:pt x="33345" y="341"/>
                </a:cubicBezTo>
                <a:cubicBezTo>
                  <a:pt x="32091" y="115"/>
                  <a:pt x="30885" y="1"/>
                  <a:pt x="29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465"/>
        <p:cNvGrpSpPr/>
        <p:nvPr/>
      </p:nvGrpSpPr>
      <p:grpSpPr>
        <a:xfrm>
          <a:off x="0" y="0"/>
          <a:ext cx="0" cy="0"/>
          <a:chOff x="0" y="0"/>
          <a:chExt cx="0" cy="0"/>
        </a:xfrm>
      </p:grpSpPr>
      <p:sp>
        <p:nvSpPr>
          <p:cNvPr id="466" name="Google Shape;466;p26"/>
          <p:cNvSpPr txBox="1">
            <a:spLocks noGrp="1"/>
          </p:cNvSpPr>
          <p:nvPr>
            <p:ph type="title"/>
          </p:nvPr>
        </p:nvSpPr>
        <p:spPr>
          <a:xfrm>
            <a:off x="2640150" y="1832100"/>
            <a:ext cx="3863700" cy="129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7" name="Google Shape;467;p26"/>
          <p:cNvSpPr txBox="1">
            <a:spLocks noGrp="1"/>
          </p:cNvSpPr>
          <p:nvPr>
            <p:ph type="title" idx="2" hasCustomPrompt="1"/>
          </p:nvPr>
        </p:nvSpPr>
        <p:spPr>
          <a:xfrm>
            <a:off x="4036650" y="690075"/>
            <a:ext cx="1070700" cy="8418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68" name="Google Shape;468;p26"/>
          <p:cNvSpPr txBox="1">
            <a:spLocks noGrp="1"/>
          </p:cNvSpPr>
          <p:nvPr>
            <p:ph type="subTitle" idx="1"/>
          </p:nvPr>
        </p:nvSpPr>
        <p:spPr>
          <a:xfrm>
            <a:off x="2640150" y="3166500"/>
            <a:ext cx="38637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69" name="Google Shape;469;p26"/>
          <p:cNvGrpSpPr/>
          <p:nvPr/>
        </p:nvGrpSpPr>
        <p:grpSpPr>
          <a:xfrm flipH="1">
            <a:off x="-175" y="3210460"/>
            <a:ext cx="9144327" cy="3393698"/>
            <a:chOff x="215317" y="2065315"/>
            <a:chExt cx="7146797" cy="2652362"/>
          </a:xfrm>
        </p:grpSpPr>
        <p:sp>
          <p:nvSpPr>
            <p:cNvPr id="470" name="Google Shape;470;p26"/>
            <p:cNvSpPr/>
            <p:nvPr/>
          </p:nvSpPr>
          <p:spPr>
            <a:xfrm>
              <a:off x="215317" y="2705412"/>
              <a:ext cx="7146797" cy="201226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2584174" y="2606641"/>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rot="704485">
              <a:off x="5748507" y="2139999"/>
              <a:ext cx="858721" cy="1212830"/>
            </a:xfrm>
            <a:custGeom>
              <a:avLst/>
              <a:gdLst/>
              <a:ahLst/>
              <a:cxnLst/>
              <a:rect l="l" t="t" r="r" b="b"/>
              <a:pathLst>
                <a:path w="34348" h="48512" extrusionOk="0">
                  <a:moveTo>
                    <a:pt x="13474" y="1"/>
                  </a:moveTo>
                  <a:cubicBezTo>
                    <a:pt x="10766" y="1"/>
                    <a:pt x="7297" y="2404"/>
                    <a:pt x="4377" y="7386"/>
                  </a:cubicBezTo>
                  <a:cubicBezTo>
                    <a:pt x="1" y="14772"/>
                    <a:pt x="7204" y="27903"/>
                    <a:pt x="14651" y="35380"/>
                  </a:cubicBezTo>
                  <a:cubicBezTo>
                    <a:pt x="22098" y="42827"/>
                    <a:pt x="32889" y="48511"/>
                    <a:pt x="32889" y="48511"/>
                  </a:cubicBezTo>
                  <a:lnTo>
                    <a:pt x="34348" y="47508"/>
                  </a:lnTo>
                  <a:cubicBezTo>
                    <a:pt x="34348" y="47508"/>
                    <a:pt x="16323" y="33526"/>
                    <a:pt x="13800" y="23557"/>
                  </a:cubicBezTo>
                  <a:cubicBezTo>
                    <a:pt x="11247" y="13648"/>
                    <a:pt x="19454" y="5471"/>
                    <a:pt x="16749" y="1702"/>
                  </a:cubicBezTo>
                  <a:cubicBezTo>
                    <a:pt x="15940" y="575"/>
                    <a:pt x="14798" y="1"/>
                    <a:pt x="13474"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rot="704485">
              <a:off x="6121946" y="2644621"/>
              <a:ext cx="905522" cy="1019650"/>
            </a:xfrm>
            <a:custGeom>
              <a:avLst/>
              <a:gdLst/>
              <a:ahLst/>
              <a:cxnLst/>
              <a:rect l="l" t="t" r="r" b="b"/>
              <a:pathLst>
                <a:path w="36220" h="40785" extrusionOk="0">
                  <a:moveTo>
                    <a:pt x="6059" y="1"/>
                  </a:moveTo>
                  <a:cubicBezTo>
                    <a:pt x="2945" y="1"/>
                    <a:pt x="0" y="2670"/>
                    <a:pt x="778" y="7197"/>
                  </a:cubicBezTo>
                  <a:cubicBezTo>
                    <a:pt x="3544" y="23185"/>
                    <a:pt x="34213" y="40784"/>
                    <a:pt x="34213" y="40784"/>
                  </a:cubicBezTo>
                  <a:lnTo>
                    <a:pt x="36219" y="39355"/>
                  </a:lnTo>
                  <a:cubicBezTo>
                    <a:pt x="36219" y="39355"/>
                    <a:pt x="12207" y="20905"/>
                    <a:pt x="12358" y="8717"/>
                  </a:cubicBezTo>
                  <a:cubicBezTo>
                    <a:pt x="12419" y="2640"/>
                    <a:pt x="9155" y="1"/>
                    <a:pt x="605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2273534" y="2895056"/>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1183718" y="2717380"/>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1532993" y="2581323"/>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327410" y="2409008"/>
              <a:ext cx="1114025" cy="1140025"/>
            </a:xfrm>
            <a:custGeom>
              <a:avLst/>
              <a:gdLst/>
              <a:ahLst/>
              <a:cxnLst/>
              <a:rect l="l" t="t" r="r" b="b"/>
              <a:pathLst>
                <a:path w="44561" h="45601" extrusionOk="0">
                  <a:moveTo>
                    <a:pt x="29058" y="0"/>
                  </a:moveTo>
                  <a:cubicBezTo>
                    <a:pt x="21805" y="0"/>
                    <a:pt x="14506" y="2795"/>
                    <a:pt x="9484" y="8057"/>
                  </a:cubicBezTo>
                  <a:cubicBezTo>
                    <a:pt x="1246" y="16720"/>
                    <a:pt x="0" y="31249"/>
                    <a:pt x="6626" y="41189"/>
                  </a:cubicBezTo>
                  <a:cubicBezTo>
                    <a:pt x="7599" y="42678"/>
                    <a:pt x="8754" y="44076"/>
                    <a:pt x="10304" y="44927"/>
                  </a:cubicBezTo>
                  <a:cubicBezTo>
                    <a:pt x="11144" y="45377"/>
                    <a:pt x="12026" y="45601"/>
                    <a:pt x="12890" y="45601"/>
                  </a:cubicBezTo>
                  <a:cubicBezTo>
                    <a:pt x="14245" y="45601"/>
                    <a:pt x="15557" y="45050"/>
                    <a:pt x="16596" y="43955"/>
                  </a:cubicBezTo>
                  <a:cubicBezTo>
                    <a:pt x="17721" y="42800"/>
                    <a:pt x="17751" y="41432"/>
                    <a:pt x="17356" y="39912"/>
                  </a:cubicBezTo>
                  <a:cubicBezTo>
                    <a:pt x="16839" y="37845"/>
                    <a:pt x="16140" y="35869"/>
                    <a:pt x="15927" y="33742"/>
                  </a:cubicBezTo>
                  <a:cubicBezTo>
                    <a:pt x="15654" y="31310"/>
                    <a:pt x="15745" y="28848"/>
                    <a:pt x="16231" y="26416"/>
                  </a:cubicBezTo>
                  <a:cubicBezTo>
                    <a:pt x="16748" y="23711"/>
                    <a:pt x="17812" y="21097"/>
                    <a:pt x="19301" y="18787"/>
                  </a:cubicBezTo>
                  <a:cubicBezTo>
                    <a:pt x="23364" y="12533"/>
                    <a:pt x="30685" y="8555"/>
                    <a:pt x="38133" y="8555"/>
                  </a:cubicBezTo>
                  <a:cubicBezTo>
                    <a:pt x="38431" y="8555"/>
                    <a:pt x="38730" y="8561"/>
                    <a:pt x="39028" y="8574"/>
                  </a:cubicBezTo>
                  <a:cubicBezTo>
                    <a:pt x="39601" y="8604"/>
                    <a:pt x="40166" y="8654"/>
                    <a:pt x="40724" y="8654"/>
                  </a:cubicBezTo>
                  <a:cubicBezTo>
                    <a:pt x="41322" y="8654"/>
                    <a:pt x="41912" y="8596"/>
                    <a:pt x="42493" y="8392"/>
                  </a:cubicBezTo>
                  <a:cubicBezTo>
                    <a:pt x="43588" y="8057"/>
                    <a:pt x="44560" y="6994"/>
                    <a:pt x="44408" y="5869"/>
                  </a:cubicBezTo>
                  <a:cubicBezTo>
                    <a:pt x="44287" y="4836"/>
                    <a:pt x="43344" y="4106"/>
                    <a:pt x="42433" y="3589"/>
                  </a:cubicBezTo>
                  <a:cubicBezTo>
                    <a:pt x="38412" y="1167"/>
                    <a:pt x="33745" y="0"/>
                    <a:pt x="2905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5298556" y="2789252"/>
              <a:ext cx="399725" cy="1139900"/>
            </a:xfrm>
            <a:custGeom>
              <a:avLst/>
              <a:gdLst/>
              <a:ahLst/>
              <a:cxnLst/>
              <a:rect l="l" t="t" r="r" b="b"/>
              <a:pathLst>
                <a:path w="15989" h="45596" extrusionOk="0">
                  <a:moveTo>
                    <a:pt x="9669" y="0"/>
                  </a:moveTo>
                  <a:cubicBezTo>
                    <a:pt x="6998" y="0"/>
                    <a:pt x="4462" y="2547"/>
                    <a:pt x="3861" y="5318"/>
                  </a:cubicBezTo>
                  <a:cubicBezTo>
                    <a:pt x="3192" y="8540"/>
                    <a:pt x="4256" y="11854"/>
                    <a:pt x="5138" y="14984"/>
                  </a:cubicBezTo>
                  <a:cubicBezTo>
                    <a:pt x="7052" y="22006"/>
                    <a:pt x="7964" y="30091"/>
                    <a:pt x="3861" y="36079"/>
                  </a:cubicBezTo>
                  <a:cubicBezTo>
                    <a:pt x="2767" y="37659"/>
                    <a:pt x="1338" y="39118"/>
                    <a:pt x="639" y="40942"/>
                  </a:cubicBezTo>
                  <a:cubicBezTo>
                    <a:pt x="183" y="42128"/>
                    <a:pt x="1" y="44985"/>
                    <a:pt x="1551" y="45532"/>
                  </a:cubicBezTo>
                  <a:cubicBezTo>
                    <a:pt x="1671" y="45576"/>
                    <a:pt x="1798" y="45596"/>
                    <a:pt x="1931" y="45596"/>
                  </a:cubicBezTo>
                  <a:cubicBezTo>
                    <a:pt x="3178" y="45596"/>
                    <a:pt x="4913" y="43817"/>
                    <a:pt x="5654" y="43131"/>
                  </a:cubicBezTo>
                  <a:cubicBezTo>
                    <a:pt x="8359" y="40790"/>
                    <a:pt x="10457" y="37811"/>
                    <a:pt x="12037" y="34620"/>
                  </a:cubicBezTo>
                  <a:cubicBezTo>
                    <a:pt x="12888" y="32857"/>
                    <a:pt x="13588" y="30942"/>
                    <a:pt x="14135" y="28966"/>
                  </a:cubicBezTo>
                  <a:cubicBezTo>
                    <a:pt x="15989" y="22279"/>
                    <a:pt x="15928" y="15227"/>
                    <a:pt x="15259" y="8297"/>
                  </a:cubicBezTo>
                  <a:cubicBezTo>
                    <a:pt x="14955" y="5075"/>
                    <a:pt x="14043" y="1245"/>
                    <a:pt x="10973" y="212"/>
                  </a:cubicBezTo>
                  <a:cubicBezTo>
                    <a:pt x="10540" y="68"/>
                    <a:pt x="10103" y="0"/>
                    <a:pt x="9669"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5332878" y="3138502"/>
              <a:ext cx="821475" cy="441400"/>
            </a:xfrm>
            <a:custGeom>
              <a:avLst/>
              <a:gdLst/>
              <a:ahLst/>
              <a:cxnLst/>
              <a:rect l="l" t="t" r="r" b="b"/>
              <a:pathLst>
                <a:path w="32859" h="17656" extrusionOk="0">
                  <a:moveTo>
                    <a:pt x="26676" y="0"/>
                  </a:moveTo>
                  <a:cubicBezTo>
                    <a:pt x="26539" y="0"/>
                    <a:pt x="26401" y="6"/>
                    <a:pt x="26263" y="19"/>
                  </a:cubicBezTo>
                  <a:cubicBezTo>
                    <a:pt x="23375" y="292"/>
                    <a:pt x="21308" y="2754"/>
                    <a:pt x="19150" y="4700"/>
                  </a:cubicBezTo>
                  <a:cubicBezTo>
                    <a:pt x="17630" y="6067"/>
                    <a:pt x="15928" y="7162"/>
                    <a:pt x="14135" y="7952"/>
                  </a:cubicBezTo>
                  <a:cubicBezTo>
                    <a:pt x="12463" y="8773"/>
                    <a:pt x="10730" y="9380"/>
                    <a:pt x="8937" y="9715"/>
                  </a:cubicBezTo>
                  <a:cubicBezTo>
                    <a:pt x="7387" y="10019"/>
                    <a:pt x="5624" y="9867"/>
                    <a:pt x="4134" y="10444"/>
                  </a:cubicBezTo>
                  <a:cubicBezTo>
                    <a:pt x="3618" y="10657"/>
                    <a:pt x="3131" y="10961"/>
                    <a:pt x="2584" y="11204"/>
                  </a:cubicBezTo>
                  <a:cubicBezTo>
                    <a:pt x="2220" y="11387"/>
                    <a:pt x="1824" y="11539"/>
                    <a:pt x="1460" y="11660"/>
                  </a:cubicBezTo>
                  <a:cubicBezTo>
                    <a:pt x="943" y="11812"/>
                    <a:pt x="457" y="11812"/>
                    <a:pt x="335" y="12298"/>
                  </a:cubicBezTo>
                  <a:cubicBezTo>
                    <a:pt x="1" y="13818"/>
                    <a:pt x="1824" y="15520"/>
                    <a:pt x="2919" y="16159"/>
                  </a:cubicBezTo>
                  <a:cubicBezTo>
                    <a:pt x="4438" y="17040"/>
                    <a:pt x="6201" y="17283"/>
                    <a:pt x="7904" y="17435"/>
                  </a:cubicBezTo>
                  <a:cubicBezTo>
                    <a:pt x="9506" y="17578"/>
                    <a:pt x="11108" y="17655"/>
                    <a:pt x="12707" y="17655"/>
                  </a:cubicBezTo>
                  <a:cubicBezTo>
                    <a:pt x="15202" y="17655"/>
                    <a:pt x="17689" y="17466"/>
                    <a:pt x="20153" y="17040"/>
                  </a:cubicBezTo>
                  <a:cubicBezTo>
                    <a:pt x="23193" y="16554"/>
                    <a:pt x="26293" y="15612"/>
                    <a:pt x="28725" y="13697"/>
                  </a:cubicBezTo>
                  <a:cubicBezTo>
                    <a:pt x="31156" y="11812"/>
                    <a:pt x="32858" y="8712"/>
                    <a:pt x="32524" y="5642"/>
                  </a:cubicBezTo>
                  <a:cubicBezTo>
                    <a:pt x="32205" y="2710"/>
                    <a:pt x="29585" y="0"/>
                    <a:pt x="2667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480"/>
        <p:cNvGrpSpPr/>
        <p:nvPr/>
      </p:nvGrpSpPr>
      <p:grpSpPr>
        <a:xfrm>
          <a:off x="0" y="0"/>
          <a:ext cx="0" cy="0"/>
          <a:chOff x="0" y="0"/>
          <a:chExt cx="0" cy="0"/>
        </a:xfrm>
      </p:grpSpPr>
      <p:sp>
        <p:nvSpPr>
          <p:cNvPr id="481" name="Google Shape;481;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2" name="Google Shape;482;p27"/>
          <p:cNvSpPr/>
          <p:nvPr/>
        </p:nvSpPr>
        <p:spPr>
          <a:xfrm flipH="1">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27"/>
          <p:cNvGrpSpPr/>
          <p:nvPr/>
        </p:nvGrpSpPr>
        <p:grpSpPr>
          <a:xfrm rot="-657897" flipH="1">
            <a:off x="7847117" y="-640231"/>
            <a:ext cx="3041740" cy="5891188"/>
            <a:chOff x="4912200" y="-318100"/>
            <a:chExt cx="3041875" cy="5891450"/>
          </a:xfrm>
        </p:grpSpPr>
        <p:sp>
          <p:nvSpPr>
            <p:cNvPr id="484" name="Google Shape;484;p27"/>
            <p:cNvSpPr/>
            <p:nvPr/>
          </p:nvSpPr>
          <p:spPr>
            <a:xfrm>
              <a:off x="6086250" y="-76450"/>
              <a:ext cx="1023600" cy="1094250"/>
            </a:xfrm>
            <a:custGeom>
              <a:avLst/>
              <a:gdLst/>
              <a:ahLst/>
              <a:cxnLst/>
              <a:rect l="l" t="t" r="r" b="b"/>
              <a:pathLst>
                <a:path w="40944" h="43770" extrusionOk="0">
                  <a:moveTo>
                    <a:pt x="24165" y="0"/>
                  </a:moveTo>
                  <a:cubicBezTo>
                    <a:pt x="19545" y="0"/>
                    <a:pt x="15624" y="3101"/>
                    <a:pt x="14408" y="7326"/>
                  </a:cubicBezTo>
                  <a:cubicBezTo>
                    <a:pt x="14129" y="8247"/>
                    <a:pt x="13260" y="8860"/>
                    <a:pt x="12343" y="8860"/>
                  </a:cubicBezTo>
                  <a:cubicBezTo>
                    <a:pt x="12262" y="8860"/>
                    <a:pt x="12180" y="8855"/>
                    <a:pt x="12098" y="8845"/>
                  </a:cubicBezTo>
                  <a:cubicBezTo>
                    <a:pt x="11903" y="8829"/>
                    <a:pt x="11710" y="8822"/>
                    <a:pt x="11517" y="8822"/>
                  </a:cubicBezTo>
                  <a:cubicBezTo>
                    <a:pt x="7646" y="8822"/>
                    <a:pt x="4225" y="11971"/>
                    <a:pt x="4225" y="16140"/>
                  </a:cubicBezTo>
                  <a:cubicBezTo>
                    <a:pt x="4225" y="17204"/>
                    <a:pt x="4438" y="18238"/>
                    <a:pt x="4864" y="19149"/>
                  </a:cubicBezTo>
                  <a:cubicBezTo>
                    <a:pt x="5350" y="20244"/>
                    <a:pt x="4864" y="21581"/>
                    <a:pt x="3769" y="22037"/>
                  </a:cubicBezTo>
                  <a:cubicBezTo>
                    <a:pt x="1551" y="22949"/>
                    <a:pt x="0" y="25168"/>
                    <a:pt x="0" y="27660"/>
                  </a:cubicBezTo>
                  <a:cubicBezTo>
                    <a:pt x="0" y="29484"/>
                    <a:pt x="791" y="31125"/>
                    <a:pt x="2098" y="32219"/>
                  </a:cubicBezTo>
                  <a:cubicBezTo>
                    <a:pt x="2827" y="32827"/>
                    <a:pt x="3040" y="33861"/>
                    <a:pt x="2706" y="34742"/>
                  </a:cubicBezTo>
                  <a:cubicBezTo>
                    <a:pt x="1186" y="38390"/>
                    <a:pt x="3769" y="42858"/>
                    <a:pt x="8177" y="42858"/>
                  </a:cubicBezTo>
                  <a:cubicBezTo>
                    <a:pt x="9453" y="42858"/>
                    <a:pt x="10639" y="42432"/>
                    <a:pt x="11581" y="41764"/>
                  </a:cubicBezTo>
                  <a:cubicBezTo>
                    <a:pt x="11964" y="41489"/>
                    <a:pt x="12398" y="41359"/>
                    <a:pt x="12831" y="41359"/>
                  </a:cubicBezTo>
                  <a:cubicBezTo>
                    <a:pt x="13498" y="41359"/>
                    <a:pt x="14160" y="41667"/>
                    <a:pt x="14621" y="42220"/>
                  </a:cubicBezTo>
                  <a:cubicBezTo>
                    <a:pt x="15441" y="43162"/>
                    <a:pt x="16627" y="43770"/>
                    <a:pt x="17934" y="43770"/>
                  </a:cubicBezTo>
                  <a:cubicBezTo>
                    <a:pt x="19545" y="43770"/>
                    <a:pt x="20913" y="42888"/>
                    <a:pt x="21642" y="41642"/>
                  </a:cubicBezTo>
                  <a:cubicBezTo>
                    <a:pt x="22005" y="40957"/>
                    <a:pt x="22714" y="40579"/>
                    <a:pt x="23453" y="40579"/>
                  </a:cubicBezTo>
                  <a:cubicBezTo>
                    <a:pt x="23828" y="40579"/>
                    <a:pt x="24212" y="40677"/>
                    <a:pt x="24560" y="40882"/>
                  </a:cubicBezTo>
                  <a:cubicBezTo>
                    <a:pt x="25884" y="41632"/>
                    <a:pt x="27332" y="41980"/>
                    <a:pt x="28768" y="41980"/>
                  </a:cubicBezTo>
                  <a:cubicBezTo>
                    <a:pt x="33333" y="41980"/>
                    <a:pt x="37782" y="38458"/>
                    <a:pt x="37782" y="33071"/>
                  </a:cubicBezTo>
                  <a:cubicBezTo>
                    <a:pt x="37782" y="31642"/>
                    <a:pt x="37448" y="30335"/>
                    <a:pt x="36870" y="29150"/>
                  </a:cubicBezTo>
                  <a:cubicBezTo>
                    <a:pt x="36384" y="28146"/>
                    <a:pt x="36749" y="26931"/>
                    <a:pt x="37691" y="26384"/>
                  </a:cubicBezTo>
                  <a:cubicBezTo>
                    <a:pt x="39606" y="25077"/>
                    <a:pt x="40943" y="22888"/>
                    <a:pt x="40943" y="20335"/>
                  </a:cubicBezTo>
                  <a:cubicBezTo>
                    <a:pt x="40943" y="17083"/>
                    <a:pt x="38816" y="14377"/>
                    <a:pt x="35867" y="13496"/>
                  </a:cubicBezTo>
                  <a:cubicBezTo>
                    <a:pt x="34864" y="13192"/>
                    <a:pt x="34165" y="12219"/>
                    <a:pt x="34287" y="11216"/>
                  </a:cubicBezTo>
                  <a:cubicBezTo>
                    <a:pt x="34895" y="5350"/>
                    <a:pt x="30335" y="0"/>
                    <a:pt x="24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6930475" y="-318100"/>
              <a:ext cx="1023600" cy="1094275"/>
            </a:xfrm>
            <a:custGeom>
              <a:avLst/>
              <a:gdLst/>
              <a:ahLst/>
              <a:cxnLst/>
              <a:rect l="l" t="t" r="r" b="b"/>
              <a:pathLst>
                <a:path w="40944" h="43771" extrusionOk="0">
                  <a:moveTo>
                    <a:pt x="24196" y="0"/>
                  </a:moveTo>
                  <a:cubicBezTo>
                    <a:pt x="19545" y="0"/>
                    <a:pt x="15624" y="3131"/>
                    <a:pt x="14409" y="7356"/>
                  </a:cubicBezTo>
                  <a:cubicBezTo>
                    <a:pt x="14124" y="8267"/>
                    <a:pt x="13253" y="8885"/>
                    <a:pt x="12295" y="8885"/>
                  </a:cubicBezTo>
                  <a:cubicBezTo>
                    <a:pt x="12230" y="8885"/>
                    <a:pt x="12164" y="8882"/>
                    <a:pt x="12098" y="8876"/>
                  </a:cubicBezTo>
                  <a:cubicBezTo>
                    <a:pt x="11890" y="8857"/>
                    <a:pt x="11682" y="8848"/>
                    <a:pt x="11475" y="8848"/>
                  </a:cubicBezTo>
                  <a:cubicBezTo>
                    <a:pt x="7621" y="8848"/>
                    <a:pt x="4226" y="12017"/>
                    <a:pt x="4226" y="16171"/>
                  </a:cubicBezTo>
                  <a:cubicBezTo>
                    <a:pt x="4226" y="17235"/>
                    <a:pt x="4469" y="18238"/>
                    <a:pt x="4864" y="19150"/>
                  </a:cubicBezTo>
                  <a:cubicBezTo>
                    <a:pt x="5381" y="20274"/>
                    <a:pt x="4864" y="21581"/>
                    <a:pt x="3770" y="22037"/>
                  </a:cubicBezTo>
                  <a:cubicBezTo>
                    <a:pt x="1582" y="22949"/>
                    <a:pt x="1" y="25168"/>
                    <a:pt x="1" y="27691"/>
                  </a:cubicBezTo>
                  <a:cubicBezTo>
                    <a:pt x="1" y="29484"/>
                    <a:pt x="822" y="31125"/>
                    <a:pt x="2098" y="32250"/>
                  </a:cubicBezTo>
                  <a:cubicBezTo>
                    <a:pt x="2828" y="32858"/>
                    <a:pt x="3041" y="33861"/>
                    <a:pt x="2706" y="34743"/>
                  </a:cubicBezTo>
                  <a:cubicBezTo>
                    <a:pt x="1186" y="38390"/>
                    <a:pt x="3770" y="42858"/>
                    <a:pt x="8177" y="42858"/>
                  </a:cubicBezTo>
                  <a:cubicBezTo>
                    <a:pt x="9484" y="42858"/>
                    <a:pt x="10639" y="42463"/>
                    <a:pt x="11612" y="41764"/>
                  </a:cubicBezTo>
                  <a:cubicBezTo>
                    <a:pt x="11985" y="41499"/>
                    <a:pt x="12419" y="41373"/>
                    <a:pt x="12855" y="41373"/>
                  </a:cubicBezTo>
                  <a:cubicBezTo>
                    <a:pt x="13522" y="41373"/>
                    <a:pt x="14192" y="41669"/>
                    <a:pt x="14652" y="42220"/>
                  </a:cubicBezTo>
                  <a:cubicBezTo>
                    <a:pt x="15442" y="43193"/>
                    <a:pt x="16627" y="43770"/>
                    <a:pt x="17965" y="43770"/>
                  </a:cubicBezTo>
                  <a:cubicBezTo>
                    <a:pt x="19545" y="43770"/>
                    <a:pt x="20913" y="42919"/>
                    <a:pt x="21643" y="41642"/>
                  </a:cubicBezTo>
                  <a:cubicBezTo>
                    <a:pt x="22029" y="40972"/>
                    <a:pt x="22741" y="40586"/>
                    <a:pt x="23480" y="40586"/>
                  </a:cubicBezTo>
                  <a:cubicBezTo>
                    <a:pt x="23846" y="40586"/>
                    <a:pt x="24218" y="40681"/>
                    <a:pt x="24561" y="40882"/>
                  </a:cubicBezTo>
                  <a:cubicBezTo>
                    <a:pt x="25896" y="41634"/>
                    <a:pt x="27353" y="41985"/>
                    <a:pt x="28795" y="41985"/>
                  </a:cubicBezTo>
                  <a:cubicBezTo>
                    <a:pt x="33360" y="41985"/>
                    <a:pt x="37783" y="38475"/>
                    <a:pt x="37783" y="33071"/>
                  </a:cubicBezTo>
                  <a:cubicBezTo>
                    <a:pt x="37783" y="31673"/>
                    <a:pt x="37448" y="30335"/>
                    <a:pt x="36871" y="29150"/>
                  </a:cubicBezTo>
                  <a:cubicBezTo>
                    <a:pt x="36385" y="28177"/>
                    <a:pt x="36749" y="26961"/>
                    <a:pt x="37722" y="26384"/>
                  </a:cubicBezTo>
                  <a:cubicBezTo>
                    <a:pt x="39607" y="25077"/>
                    <a:pt x="40944" y="22888"/>
                    <a:pt x="40944" y="20335"/>
                  </a:cubicBezTo>
                  <a:cubicBezTo>
                    <a:pt x="40944" y="17113"/>
                    <a:pt x="38816" y="14378"/>
                    <a:pt x="35898" y="13496"/>
                  </a:cubicBezTo>
                  <a:cubicBezTo>
                    <a:pt x="34865" y="13192"/>
                    <a:pt x="34166" y="12250"/>
                    <a:pt x="34287" y="11216"/>
                  </a:cubicBezTo>
                  <a:cubicBezTo>
                    <a:pt x="34895" y="5380"/>
                    <a:pt x="30336" y="0"/>
                    <a:pt x="24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5397025" y="652275"/>
              <a:ext cx="2171025" cy="4921075"/>
            </a:xfrm>
            <a:custGeom>
              <a:avLst/>
              <a:gdLst/>
              <a:ahLst/>
              <a:cxnLst/>
              <a:rect l="l" t="t" r="r" b="b"/>
              <a:pathLst>
                <a:path w="86841" h="196843" extrusionOk="0">
                  <a:moveTo>
                    <a:pt x="1490" y="1"/>
                  </a:moveTo>
                  <a:lnTo>
                    <a:pt x="0" y="578"/>
                  </a:lnTo>
                  <a:cubicBezTo>
                    <a:pt x="0" y="578"/>
                    <a:pt x="213" y="9849"/>
                    <a:pt x="7022" y="13405"/>
                  </a:cubicBezTo>
                  <a:cubicBezTo>
                    <a:pt x="9271" y="14590"/>
                    <a:pt x="11156" y="16080"/>
                    <a:pt x="12888" y="17539"/>
                  </a:cubicBezTo>
                  <a:cubicBezTo>
                    <a:pt x="17448" y="21551"/>
                    <a:pt x="20761" y="26749"/>
                    <a:pt x="22463" y="32554"/>
                  </a:cubicBezTo>
                  <a:cubicBezTo>
                    <a:pt x="24013" y="37904"/>
                    <a:pt x="26141" y="42706"/>
                    <a:pt x="29150" y="46050"/>
                  </a:cubicBezTo>
                  <a:cubicBezTo>
                    <a:pt x="66993" y="87722"/>
                    <a:pt x="62342" y="108118"/>
                    <a:pt x="61096" y="125048"/>
                  </a:cubicBezTo>
                  <a:lnTo>
                    <a:pt x="61096" y="125382"/>
                  </a:lnTo>
                  <a:cubicBezTo>
                    <a:pt x="61096" y="125412"/>
                    <a:pt x="60980" y="126570"/>
                    <a:pt x="61003" y="126570"/>
                  </a:cubicBezTo>
                  <a:cubicBezTo>
                    <a:pt x="61003" y="126570"/>
                    <a:pt x="61004" y="126569"/>
                    <a:pt x="61005" y="126568"/>
                  </a:cubicBezTo>
                  <a:lnTo>
                    <a:pt x="61005" y="126568"/>
                  </a:lnTo>
                  <a:cubicBezTo>
                    <a:pt x="59454" y="146872"/>
                    <a:pt x="57114" y="177997"/>
                    <a:pt x="64622" y="196842"/>
                  </a:cubicBezTo>
                  <a:lnTo>
                    <a:pt x="86841" y="194350"/>
                  </a:lnTo>
                  <a:cubicBezTo>
                    <a:pt x="73619" y="154015"/>
                    <a:pt x="73771" y="125869"/>
                    <a:pt x="73710" y="109273"/>
                  </a:cubicBezTo>
                  <a:cubicBezTo>
                    <a:pt x="73710" y="108391"/>
                    <a:pt x="75655" y="103346"/>
                    <a:pt x="75655" y="102555"/>
                  </a:cubicBezTo>
                  <a:cubicBezTo>
                    <a:pt x="75655" y="102374"/>
                    <a:pt x="75606" y="102299"/>
                    <a:pt x="75524" y="102299"/>
                  </a:cubicBezTo>
                  <a:cubicBezTo>
                    <a:pt x="75156" y="102299"/>
                    <a:pt x="74121" y="103767"/>
                    <a:pt x="73751" y="103767"/>
                  </a:cubicBezTo>
                  <a:cubicBezTo>
                    <a:pt x="73675" y="103767"/>
                    <a:pt x="73628" y="103706"/>
                    <a:pt x="73619" y="103558"/>
                  </a:cubicBezTo>
                  <a:cubicBezTo>
                    <a:pt x="73528" y="99698"/>
                    <a:pt x="61309" y="73588"/>
                    <a:pt x="70883" y="49545"/>
                  </a:cubicBezTo>
                  <a:cubicBezTo>
                    <a:pt x="72069" y="46567"/>
                    <a:pt x="73832" y="43892"/>
                    <a:pt x="75868" y="41399"/>
                  </a:cubicBezTo>
                  <a:cubicBezTo>
                    <a:pt x="82038" y="34044"/>
                    <a:pt x="78300" y="9666"/>
                    <a:pt x="76598" y="1064"/>
                  </a:cubicBezTo>
                  <a:lnTo>
                    <a:pt x="76598" y="1064"/>
                  </a:lnTo>
                  <a:lnTo>
                    <a:pt x="71734" y="1915"/>
                  </a:lnTo>
                  <a:cubicBezTo>
                    <a:pt x="80267" y="17703"/>
                    <a:pt x="79960" y="38257"/>
                    <a:pt x="70733" y="38257"/>
                  </a:cubicBezTo>
                  <a:cubicBezTo>
                    <a:pt x="70297" y="38257"/>
                    <a:pt x="69840" y="38211"/>
                    <a:pt x="69363" y="38117"/>
                  </a:cubicBezTo>
                  <a:cubicBezTo>
                    <a:pt x="58056" y="35837"/>
                    <a:pt x="51673" y="11672"/>
                    <a:pt x="48542" y="608"/>
                  </a:cubicBezTo>
                  <a:lnTo>
                    <a:pt x="46536" y="1064"/>
                  </a:lnTo>
                  <a:cubicBezTo>
                    <a:pt x="48208" y="10244"/>
                    <a:pt x="52494" y="24895"/>
                    <a:pt x="59150" y="34469"/>
                  </a:cubicBezTo>
                  <a:cubicBezTo>
                    <a:pt x="63649" y="40913"/>
                    <a:pt x="65199" y="49029"/>
                    <a:pt x="63375" y="56688"/>
                  </a:cubicBezTo>
                  <a:cubicBezTo>
                    <a:pt x="63115" y="57764"/>
                    <a:pt x="61670" y="58512"/>
                    <a:pt x="59282" y="58512"/>
                  </a:cubicBezTo>
                  <a:cubicBezTo>
                    <a:pt x="53576" y="58512"/>
                    <a:pt x="42489" y="54242"/>
                    <a:pt x="29332" y="39971"/>
                  </a:cubicBezTo>
                  <a:cubicBezTo>
                    <a:pt x="23891" y="34074"/>
                    <a:pt x="24651" y="22250"/>
                    <a:pt x="28390" y="15198"/>
                  </a:cubicBezTo>
                  <a:cubicBezTo>
                    <a:pt x="28390" y="15168"/>
                    <a:pt x="28420" y="15168"/>
                    <a:pt x="28420" y="15107"/>
                  </a:cubicBezTo>
                  <a:cubicBezTo>
                    <a:pt x="30092" y="12007"/>
                    <a:pt x="36171" y="4925"/>
                    <a:pt x="36171" y="4925"/>
                  </a:cubicBezTo>
                  <a:lnTo>
                    <a:pt x="36171" y="4925"/>
                  </a:lnTo>
                  <a:lnTo>
                    <a:pt x="32189" y="4985"/>
                  </a:lnTo>
                  <a:cubicBezTo>
                    <a:pt x="30326" y="11724"/>
                    <a:pt x="25649" y="17542"/>
                    <a:pt x="23773" y="17542"/>
                  </a:cubicBezTo>
                  <a:cubicBezTo>
                    <a:pt x="23660" y="17542"/>
                    <a:pt x="23557" y="17521"/>
                    <a:pt x="23466" y="17478"/>
                  </a:cubicBezTo>
                  <a:cubicBezTo>
                    <a:pt x="21156" y="16384"/>
                    <a:pt x="20578" y="8268"/>
                    <a:pt x="20183" y="4256"/>
                  </a:cubicBezTo>
                  <a:lnTo>
                    <a:pt x="18147" y="4438"/>
                  </a:lnTo>
                  <a:cubicBezTo>
                    <a:pt x="18542" y="8633"/>
                    <a:pt x="21095" y="17052"/>
                    <a:pt x="19575" y="17812"/>
                  </a:cubicBezTo>
                  <a:cubicBezTo>
                    <a:pt x="19280" y="17957"/>
                    <a:pt x="18933" y="18027"/>
                    <a:pt x="18536" y="18027"/>
                  </a:cubicBezTo>
                  <a:cubicBezTo>
                    <a:pt x="16605" y="18027"/>
                    <a:pt x="13482" y="16371"/>
                    <a:pt x="9271" y="13648"/>
                  </a:cubicBezTo>
                  <a:cubicBezTo>
                    <a:pt x="1520" y="8694"/>
                    <a:pt x="1490" y="1"/>
                    <a:pt x="1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4912200" y="-34575"/>
              <a:ext cx="2129250" cy="852125"/>
            </a:xfrm>
            <a:custGeom>
              <a:avLst/>
              <a:gdLst/>
              <a:ahLst/>
              <a:cxnLst/>
              <a:rect l="l" t="t" r="r" b="b"/>
              <a:pathLst>
                <a:path w="85170" h="34085" extrusionOk="0">
                  <a:moveTo>
                    <a:pt x="15509" y="0"/>
                  </a:moveTo>
                  <a:cubicBezTo>
                    <a:pt x="7615" y="0"/>
                    <a:pt x="1" y="6066"/>
                    <a:pt x="1" y="15347"/>
                  </a:cubicBezTo>
                  <a:cubicBezTo>
                    <a:pt x="1" y="24321"/>
                    <a:pt x="7390" y="30720"/>
                    <a:pt x="15403" y="30720"/>
                  </a:cubicBezTo>
                  <a:cubicBezTo>
                    <a:pt x="16727" y="30720"/>
                    <a:pt x="18067" y="30546"/>
                    <a:pt x="19393" y="30180"/>
                  </a:cubicBezTo>
                  <a:cubicBezTo>
                    <a:pt x="19873" y="30045"/>
                    <a:pt x="20358" y="29980"/>
                    <a:pt x="20839" y="29980"/>
                  </a:cubicBezTo>
                  <a:cubicBezTo>
                    <a:pt x="22309" y="29980"/>
                    <a:pt x="23742" y="30585"/>
                    <a:pt x="24865" y="31639"/>
                  </a:cubicBezTo>
                  <a:cubicBezTo>
                    <a:pt x="26499" y="33197"/>
                    <a:pt x="28657" y="33995"/>
                    <a:pt x="30825" y="33995"/>
                  </a:cubicBezTo>
                  <a:cubicBezTo>
                    <a:pt x="32124" y="33995"/>
                    <a:pt x="33426" y="33709"/>
                    <a:pt x="34622" y="33128"/>
                  </a:cubicBezTo>
                  <a:cubicBezTo>
                    <a:pt x="35497" y="32690"/>
                    <a:pt x="36450" y="32470"/>
                    <a:pt x="37403" y="32470"/>
                  </a:cubicBezTo>
                  <a:cubicBezTo>
                    <a:pt x="38434" y="32470"/>
                    <a:pt x="39465" y="32728"/>
                    <a:pt x="40397" y="33250"/>
                  </a:cubicBezTo>
                  <a:cubicBezTo>
                    <a:pt x="41421" y="33817"/>
                    <a:pt x="42557" y="34084"/>
                    <a:pt x="43687" y="34084"/>
                  </a:cubicBezTo>
                  <a:cubicBezTo>
                    <a:pt x="46012" y="34084"/>
                    <a:pt x="48318" y="32954"/>
                    <a:pt x="49607" y="30970"/>
                  </a:cubicBezTo>
                  <a:cubicBezTo>
                    <a:pt x="50676" y="29265"/>
                    <a:pt x="52514" y="28165"/>
                    <a:pt x="54495" y="28165"/>
                  </a:cubicBezTo>
                  <a:cubicBezTo>
                    <a:pt x="54598" y="28165"/>
                    <a:pt x="54701" y="28168"/>
                    <a:pt x="54804" y="28174"/>
                  </a:cubicBezTo>
                  <a:cubicBezTo>
                    <a:pt x="55139" y="28234"/>
                    <a:pt x="55443" y="28234"/>
                    <a:pt x="55777" y="28234"/>
                  </a:cubicBezTo>
                  <a:cubicBezTo>
                    <a:pt x="55846" y="28232"/>
                    <a:pt x="55916" y="28231"/>
                    <a:pt x="55985" y="28231"/>
                  </a:cubicBezTo>
                  <a:cubicBezTo>
                    <a:pt x="57706" y="28231"/>
                    <a:pt x="59377" y="28956"/>
                    <a:pt x="60458" y="30271"/>
                  </a:cubicBezTo>
                  <a:cubicBezTo>
                    <a:pt x="61795" y="31852"/>
                    <a:pt x="63771" y="32855"/>
                    <a:pt x="65960" y="32855"/>
                  </a:cubicBezTo>
                  <a:cubicBezTo>
                    <a:pt x="68999" y="32855"/>
                    <a:pt x="71644" y="30970"/>
                    <a:pt x="72708" y="28265"/>
                  </a:cubicBezTo>
                  <a:cubicBezTo>
                    <a:pt x="73346" y="26593"/>
                    <a:pt x="74714" y="25347"/>
                    <a:pt x="76416" y="24800"/>
                  </a:cubicBezTo>
                  <a:cubicBezTo>
                    <a:pt x="81583" y="23280"/>
                    <a:pt x="85170" y="19876"/>
                    <a:pt x="85170" y="15863"/>
                  </a:cubicBezTo>
                  <a:cubicBezTo>
                    <a:pt x="85170" y="9782"/>
                    <a:pt x="77736" y="6065"/>
                    <a:pt x="70210" y="6065"/>
                  </a:cubicBezTo>
                  <a:cubicBezTo>
                    <a:pt x="66227" y="6065"/>
                    <a:pt x="62218" y="7106"/>
                    <a:pt x="59273" y="9389"/>
                  </a:cubicBezTo>
                  <a:cubicBezTo>
                    <a:pt x="58209" y="10210"/>
                    <a:pt x="56841" y="10544"/>
                    <a:pt x="55473" y="10544"/>
                  </a:cubicBezTo>
                  <a:cubicBezTo>
                    <a:pt x="54075" y="10544"/>
                    <a:pt x="52707" y="10909"/>
                    <a:pt x="51491" y="11547"/>
                  </a:cubicBezTo>
                  <a:cubicBezTo>
                    <a:pt x="50633" y="11992"/>
                    <a:pt x="49697" y="12220"/>
                    <a:pt x="48766" y="12220"/>
                  </a:cubicBezTo>
                  <a:cubicBezTo>
                    <a:pt x="47851" y="12220"/>
                    <a:pt x="46940" y="11999"/>
                    <a:pt x="46111" y="11547"/>
                  </a:cubicBezTo>
                  <a:cubicBezTo>
                    <a:pt x="44887" y="10898"/>
                    <a:pt x="43520" y="10556"/>
                    <a:pt x="42144" y="10556"/>
                  </a:cubicBezTo>
                  <a:cubicBezTo>
                    <a:pt x="41845" y="10556"/>
                    <a:pt x="41546" y="10572"/>
                    <a:pt x="41248" y="10605"/>
                  </a:cubicBezTo>
                  <a:cubicBezTo>
                    <a:pt x="41049" y="10624"/>
                    <a:pt x="40850" y="10634"/>
                    <a:pt x="40653" y="10634"/>
                  </a:cubicBezTo>
                  <a:cubicBezTo>
                    <a:pt x="38676" y="10634"/>
                    <a:pt x="36799" y="9679"/>
                    <a:pt x="35777" y="8021"/>
                  </a:cubicBezTo>
                  <a:cubicBezTo>
                    <a:pt x="34324" y="5669"/>
                    <a:pt x="31678" y="4121"/>
                    <a:pt x="28820" y="4121"/>
                  </a:cubicBezTo>
                  <a:cubicBezTo>
                    <a:pt x="28687" y="4121"/>
                    <a:pt x="28554" y="4124"/>
                    <a:pt x="28421" y="4131"/>
                  </a:cubicBezTo>
                  <a:cubicBezTo>
                    <a:pt x="28294" y="4139"/>
                    <a:pt x="28168" y="4143"/>
                    <a:pt x="28042" y="4143"/>
                  </a:cubicBezTo>
                  <a:cubicBezTo>
                    <a:pt x="26746" y="4143"/>
                    <a:pt x="25489" y="3718"/>
                    <a:pt x="24409" y="2915"/>
                  </a:cubicBezTo>
                  <a:cubicBezTo>
                    <a:pt x="21687" y="916"/>
                    <a:pt x="18577" y="0"/>
                    <a:pt x="15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27"/>
          <p:cNvGrpSpPr/>
          <p:nvPr/>
        </p:nvGrpSpPr>
        <p:grpSpPr>
          <a:xfrm rot="-3272935" flipH="1">
            <a:off x="-655088" y="3057670"/>
            <a:ext cx="1651253" cy="1914924"/>
            <a:chOff x="2105925" y="2229050"/>
            <a:chExt cx="1651275" cy="1914950"/>
          </a:xfrm>
        </p:grpSpPr>
        <p:sp>
          <p:nvSpPr>
            <p:cNvPr id="489" name="Google Shape;489;p27"/>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2933600" y="1564475"/>
            <a:ext cx="3277200" cy="16917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2" name="Google Shape;52;p3"/>
          <p:cNvSpPr txBox="1">
            <a:spLocks noGrp="1"/>
          </p:cNvSpPr>
          <p:nvPr>
            <p:ph type="title" idx="2" hasCustomPrompt="1"/>
          </p:nvPr>
        </p:nvSpPr>
        <p:spPr>
          <a:xfrm>
            <a:off x="4121547" y="691900"/>
            <a:ext cx="900900" cy="841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3" name="Google Shape;53;p3"/>
          <p:cNvSpPr txBox="1">
            <a:spLocks noGrp="1"/>
          </p:cNvSpPr>
          <p:nvPr>
            <p:ph type="subTitle" idx="1"/>
          </p:nvPr>
        </p:nvSpPr>
        <p:spPr>
          <a:xfrm>
            <a:off x="2038200" y="3167125"/>
            <a:ext cx="50676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4" name="Google Shape;54;p3"/>
          <p:cNvGrpSpPr/>
          <p:nvPr/>
        </p:nvGrpSpPr>
        <p:grpSpPr>
          <a:xfrm rot="1607740">
            <a:off x="913053" y="-138703"/>
            <a:ext cx="1854884" cy="1539516"/>
            <a:chOff x="1969900" y="458525"/>
            <a:chExt cx="1854925" cy="1539550"/>
          </a:xfrm>
        </p:grpSpPr>
        <p:sp>
          <p:nvSpPr>
            <p:cNvPr id="55" name="Google Shape;55;p3"/>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flipH="1">
            <a:off x="-45912" y="-164487"/>
            <a:ext cx="1518275" cy="2045650"/>
            <a:chOff x="3950200" y="-91650"/>
            <a:chExt cx="1518275" cy="2045650"/>
          </a:xfrm>
        </p:grpSpPr>
        <p:sp>
          <p:nvSpPr>
            <p:cNvPr id="67" name="Google Shape;67;p3"/>
            <p:cNvSpPr/>
            <p:nvPr/>
          </p:nvSpPr>
          <p:spPr>
            <a:xfrm>
              <a:off x="3950200" y="560825"/>
              <a:ext cx="1033825" cy="1159125"/>
            </a:xfrm>
            <a:custGeom>
              <a:avLst/>
              <a:gdLst/>
              <a:ahLst/>
              <a:cxnLst/>
              <a:rect l="l" t="t" r="r" b="b"/>
              <a:pathLst>
                <a:path w="41353" h="46365" extrusionOk="0">
                  <a:moveTo>
                    <a:pt x="40607" y="0"/>
                  </a:moveTo>
                  <a:cubicBezTo>
                    <a:pt x="40599" y="0"/>
                    <a:pt x="40590" y="4"/>
                    <a:pt x="40578" y="11"/>
                  </a:cubicBezTo>
                  <a:cubicBezTo>
                    <a:pt x="22675" y="10923"/>
                    <a:pt x="0" y="46334"/>
                    <a:pt x="0" y="46364"/>
                  </a:cubicBezTo>
                  <a:cubicBezTo>
                    <a:pt x="20647" y="36101"/>
                    <a:pt x="41353" y="0"/>
                    <a:pt x="40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226800" y="368675"/>
              <a:ext cx="873450" cy="641525"/>
            </a:xfrm>
            <a:custGeom>
              <a:avLst/>
              <a:gdLst/>
              <a:ahLst/>
              <a:cxnLst/>
              <a:rect l="l" t="t" r="r" b="b"/>
              <a:pathLst>
                <a:path w="34938" h="25661" extrusionOk="0">
                  <a:moveTo>
                    <a:pt x="33966" y="1"/>
                  </a:moveTo>
                  <a:cubicBezTo>
                    <a:pt x="33953" y="1"/>
                    <a:pt x="33939" y="3"/>
                    <a:pt x="33922" y="7"/>
                  </a:cubicBezTo>
                  <a:cubicBezTo>
                    <a:pt x="14955" y="4992"/>
                    <a:pt x="0" y="25661"/>
                    <a:pt x="0" y="25661"/>
                  </a:cubicBezTo>
                  <a:cubicBezTo>
                    <a:pt x="22387" y="12727"/>
                    <a:pt x="34937" y="1"/>
                    <a:pt x="33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802025" y="608200"/>
              <a:ext cx="268850" cy="987875"/>
            </a:xfrm>
            <a:custGeom>
              <a:avLst/>
              <a:gdLst/>
              <a:ahLst/>
              <a:cxnLst/>
              <a:rect l="l" t="t" r="r" b="b"/>
              <a:pathLst>
                <a:path w="10754" h="39515" extrusionOk="0">
                  <a:moveTo>
                    <a:pt x="5563" y="1"/>
                  </a:moveTo>
                  <a:cubicBezTo>
                    <a:pt x="5563" y="2"/>
                    <a:pt x="1" y="24074"/>
                    <a:pt x="3405" y="39515"/>
                  </a:cubicBezTo>
                  <a:cubicBezTo>
                    <a:pt x="3405" y="39515"/>
                    <a:pt x="3405" y="39515"/>
                    <a:pt x="3405" y="39515"/>
                  </a:cubicBezTo>
                  <a:cubicBezTo>
                    <a:pt x="3425" y="39515"/>
                    <a:pt x="10754" y="17393"/>
                    <a:pt x="5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130300" y="169750"/>
              <a:ext cx="289550" cy="1142900"/>
            </a:xfrm>
            <a:custGeom>
              <a:avLst/>
              <a:gdLst/>
              <a:ahLst/>
              <a:cxnLst/>
              <a:rect l="l" t="t" r="r" b="b"/>
              <a:pathLst>
                <a:path w="11582" h="45716" extrusionOk="0">
                  <a:moveTo>
                    <a:pt x="2371" y="0"/>
                  </a:moveTo>
                  <a:lnTo>
                    <a:pt x="2371" y="0"/>
                  </a:lnTo>
                  <a:cubicBezTo>
                    <a:pt x="2371" y="1"/>
                    <a:pt x="1" y="17175"/>
                    <a:pt x="9606" y="45715"/>
                  </a:cubicBezTo>
                  <a:cubicBezTo>
                    <a:pt x="9606" y="45715"/>
                    <a:pt x="11581" y="23618"/>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280750" y="125675"/>
              <a:ext cx="930875" cy="541825"/>
            </a:xfrm>
            <a:custGeom>
              <a:avLst/>
              <a:gdLst/>
              <a:ahLst/>
              <a:cxnLst/>
              <a:rect l="l" t="t" r="r" b="b"/>
              <a:pathLst>
                <a:path w="37235" h="21673" extrusionOk="0">
                  <a:moveTo>
                    <a:pt x="37235" y="0"/>
                  </a:moveTo>
                  <a:cubicBezTo>
                    <a:pt x="12432" y="6505"/>
                    <a:pt x="0" y="21672"/>
                    <a:pt x="31" y="21672"/>
                  </a:cubicBezTo>
                  <a:cubicBezTo>
                    <a:pt x="21672" y="13314"/>
                    <a:pt x="37234" y="1"/>
                    <a:pt x="37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348375" y="793625"/>
              <a:ext cx="489400" cy="1160375"/>
            </a:xfrm>
            <a:custGeom>
              <a:avLst/>
              <a:gdLst/>
              <a:ahLst/>
              <a:cxnLst/>
              <a:rect l="l" t="t" r="r" b="b"/>
              <a:pathLst>
                <a:path w="19576" h="46415" extrusionOk="0">
                  <a:moveTo>
                    <a:pt x="19575" y="0"/>
                  </a:moveTo>
                  <a:cubicBezTo>
                    <a:pt x="19575" y="1"/>
                    <a:pt x="7417" y="16141"/>
                    <a:pt x="0" y="46414"/>
                  </a:cubicBezTo>
                  <a:cubicBezTo>
                    <a:pt x="0" y="46414"/>
                    <a:pt x="17326" y="21399"/>
                    <a:pt x="19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72400" y="2575"/>
              <a:ext cx="196075" cy="838950"/>
            </a:xfrm>
            <a:custGeom>
              <a:avLst/>
              <a:gdLst/>
              <a:ahLst/>
              <a:cxnLst/>
              <a:rect l="l" t="t" r="r" b="b"/>
              <a:pathLst>
                <a:path w="7843" h="33558" extrusionOk="0">
                  <a:moveTo>
                    <a:pt x="426" y="0"/>
                  </a:moveTo>
                  <a:cubicBezTo>
                    <a:pt x="426" y="1"/>
                    <a:pt x="1" y="14196"/>
                    <a:pt x="7782" y="33557"/>
                  </a:cubicBezTo>
                  <a:lnTo>
                    <a:pt x="7782" y="33557"/>
                  </a:lnTo>
                  <a:cubicBezTo>
                    <a:pt x="7843" y="33557"/>
                    <a:pt x="7022" y="13739"/>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462350" y="-91650"/>
              <a:ext cx="873150" cy="433150"/>
            </a:xfrm>
            <a:custGeom>
              <a:avLst/>
              <a:gdLst/>
              <a:ahLst/>
              <a:cxnLst/>
              <a:rect l="l" t="t" r="r" b="b"/>
              <a:pathLst>
                <a:path w="34926" h="17326" extrusionOk="0">
                  <a:moveTo>
                    <a:pt x="34925" y="0"/>
                  </a:moveTo>
                  <a:lnTo>
                    <a:pt x="34925" y="0"/>
                  </a:lnTo>
                  <a:cubicBezTo>
                    <a:pt x="11278" y="4316"/>
                    <a:pt x="1" y="17295"/>
                    <a:pt x="1" y="17326"/>
                  </a:cubicBezTo>
                  <a:cubicBezTo>
                    <a:pt x="13284" y="17204"/>
                    <a:pt x="34925" y="1"/>
                    <a:pt x="34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a:off x="1555482" y="3776591"/>
            <a:ext cx="1949446" cy="1923848"/>
            <a:chOff x="1199800" y="2208567"/>
            <a:chExt cx="1523600" cy="1432500"/>
          </a:xfrm>
        </p:grpSpPr>
        <p:sp>
          <p:nvSpPr>
            <p:cNvPr id="76" name="Google Shape;76;p3"/>
            <p:cNvSpPr/>
            <p:nvPr/>
          </p:nvSpPr>
          <p:spPr>
            <a:xfrm>
              <a:off x="1199800" y="2896292"/>
              <a:ext cx="1248525" cy="744775"/>
            </a:xfrm>
            <a:custGeom>
              <a:avLst/>
              <a:gdLst/>
              <a:ahLst/>
              <a:cxnLst/>
              <a:rect l="l" t="t" r="r" b="b"/>
              <a:pathLst>
                <a:path w="49941" h="29791" extrusionOk="0">
                  <a:moveTo>
                    <a:pt x="20481" y="1"/>
                  </a:moveTo>
                  <a:cubicBezTo>
                    <a:pt x="15712" y="1"/>
                    <a:pt x="11750" y="1189"/>
                    <a:pt x="9970" y="2040"/>
                  </a:cubicBezTo>
                  <a:cubicBezTo>
                    <a:pt x="5168" y="4319"/>
                    <a:pt x="0" y="9790"/>
                    <a:pt x="4468" y="10945"/>
                  </a:cubicBezTo>
                  <a:cubicBezTo>
                    <a:pt x="4941" y="11072"/>
                    <a:pt x="5445" y="11126"/>
                    <a:pt x="5986" y="11126"/>
                  </a:cubicBezTo>
                  <a:cubicBezTo>
                    <a:pt x="9118" y="11126"/>
                    <a:pt x="13476" y="9319"/>
                    <a:pt x="20068" y="9319"/>
                  </a:cubicBezTo>
                  <a:cubicBezTo>
                    <a:pt x="23022" y="9319"/>
                    <a:pt x="26424" y="9682"/>
                    <a:pt x="30366" y="10733"/>
                  </a:cubicBezTo>
                  <a:cubicBezTo>
                    <a:pt x="44621" y="14532"/>
                    <a:pt x="46901" y="28544"/>
                    <a:pt x="46901" y="28544"/>
                  </a:cubicBezTo>
                  <a:lnTo>
                    <a:pt x="49940" y="29791"/>
                  </a:lnTo>
                  <a:lnTo>
                    <a:pt x="44834" y="17329"/>
                  </a:lnTo>
                  <a:cubicBezTo>
                    <a:pt x="38793" y="3359"/>
                    <a:pt x="28497" y="1"/>
                    <a:pt x="20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305425" y="2543967"/>
              <a:ext cx="1104900" cy="1081900"/>
            </a:xfrm>
            <a:custGeom>
              <a:avLst/>
              <a:gdLst/>
              <a:ahLst/>
              <a:cxnLst/>
              <a:rect l="l" t="t" r="r" b="b"/>
              <a:pathLst>
                <a:path w="44196" h="43276" extrusionOk="0">
                  <a:moveTo>
                    <a:pt x="10240" y="0"/>
                  </a:moveTo>
                  <a:cubicBezTo>
                    <a:pt x="9442" y="0"/>
                    <a:pt x="8680" y="61"/>
                    <a:pt x="7964" y="175"/>
                  </a:cubicBezTo>
                  <a:cubicBezTo>
                    <a:pt x="1854" y="1117"/>
                    <a:pt x="0" y="7105"/>
                    <a:pt x="2766" y="9294"/>
                  </a:cubicBezTo>
                  <a:cubicBezTo>
                    <a:pt x="3662" y="9975"/>
                    <a:pt x="4730" y="10105"/>
                    <a:pt x="6191" y="10105"/>
                  </a:cubicBezTo>
                  <a:cubicBezTo>
                    <a:pt x="7085" y="10105"/>
                    <a:pt x="8127" y="10056"/>
                    <a:pt x="9366" y="10056"/>
                  </a:cubicBezTo>
                  <a:cubicBezTo>
                    <a:pt x="12424" y="10056"/>
                    <a:pt x="16687" y="10351"/>
                    <a:pt x="22919" y="12394"/>
                  </a:cubicBezTo>
                  <a:cubicBezTo>
                    <a:pt x="35806" y="16619"/>
                    <a:pt x="40882" y="41908"/>
                    <a:pt x="40882" y="41908"/>
                  </a:cubicBezTo>
                  <a:lnTo>
                    <a:pt x="44196" y="43276"/>
                  </a:lnTo>
                  <a:cubicBezTo>
                    <a:pt x="44196" y="43276"/>
                    <a:pt x="39241" y="26102"/>
                    <a:pt x="31399" y="14096"/>
                  </a:cubicBezTo>
                  <a:cubicBezTo>
                    <a:pt x="24445" y="3491"/>
                    <a:pt x="16282" y="0"/>
                    <a:pt x="10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887225" y="2386417"/>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074425" y="2208567"/>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3"/>
          <p:cNvSpPr/>
          <p:nvPr/>
        </p:nvSpPr>
        <p:spPr>
          <a:xfrm>
            <a:off x="-187" y="3679500"/>
            <a:ext cx="9144366" cy="3984098"/>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rot="-7763508" flipH="1">
            <a:off x="7137130" y="-326383"/>
            <a:ext cx="1651223" cy="1914890"/>
            <a:chOff x="2105925" y="2229050"/>
            <a:chExt cx="1651275" cy="1914950"/>
          </a:xfrm>
        </p:grpSpPr>
        <p:sp>
          <p:nvSpPr>
            <p:cNvPr id="82" name="Google Shape;82;p3"/>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CUSTOM_10_1_1">
    <p:spTree>
      <p:nvGrpSpPr>
        <p:cNvPr id="1" name="Shape 508"/>
        <p:cNvGrpSpPr/>
        <p:nvPr/>
      </p:nvGrpSpPr>
      <p:grpSpPr>
        <a:xfrm>
          <a:off x="0" y="0"/>
          <a:ext cx="0" cy="0"/>
          <a:chOff x="0" y="0"/>
          <a:chExt cx="0" cy="0"/>
        </a:xfrm>
      </p:grpSpPr>
      <p:sp>
        <p:nvSpPr>
          <p:cNvPr id="509" name="Google Shape;509;p28"/>
          <p:cNvSpPr txBox="1">
            <a:spLocks noGrp="1"/>
          </p:cNvSpPr>
          <p:nvPr>
            <p:ph type="title"/>
          </p:nvPr>
        </p:nvSpPr>
        <p:spPr>
          <a:xfrm>
            <a:off x="4606975" y="1692025"/>
            <a:ext cx="3823800" cy="1434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0" name="Google Shape;510;p28"/>
          <p:cNvSpPr txBox="1">
            <a:spLocks noGrp="1"/>
          </p:cNvSpPr>
          <p:nvPr>
            <p:ph type="title" idx="2" hasCustomPrompt="1"/>
          </p:nvPr>
        </p:nvSpPr>
        <p:spPr>
          <a:xfrm>
            <a:off x="7360075" y="649800"/>
            <a:ext cx="1070700" cy="8418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11" name="Google Shape;511;p28"/>
          <p:cNvSpPr txBox="1">
            <a:spLocks noGrp="1"/>
          </p:cNvSpPr>
          <p:nvPr>
            <p:ph type="subTitle" idx="1"/>
          </p:nvPr>
        </p:nvSpPr>
        <p:spPr>
          <a:xfrm>
            <a:off x="4588225" y="3171950"/>
            <a:ext cx="38238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12" name="Google Shape;512;p28"/>
          <p:cNvGrpSpPr/>
          <p:nvPr/>
        </p:nvGrpSpPr>
        <p:grpSpPr>
          <a:xfrm>
            <a:off x="-175" y="2444561"/>
            <a:ext cx="9372324" cy="3549996"/>
            <a:chOff x="215317" y="1466723"/>
            <a:chExt cx="7324989" cy="2774518"/>
          </a:xfrm>
        </p:grpSpPr>
        <p:sp>
          <p:nvSpPr>
            <p:cNvPr id="513" name="Google Shape;513;p28"/>
            <p:cNvSpPr/>
            <p:nvPr/>
          </p:nvSpPr>
          <p:spPr>
            <a:xfrm>
              <a:off x="215317" y="2228976"/>
              <a:ext cx="7146797" cy="201226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2584174" y="2606641"/>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rot="-704485" flipH="1">
              <a:off x="6567167" y="2247561"/>
              <a:ext cx="858721" cy="1212830"/>
            </a:xfrm>
            <a:custGeom>
              <a:avLst/>
              <a:gdLst/>
              <a:ahLst/>
              <a:cxnLst/>
              <a:rect l="l" t="t" r="r" b="b"/>
              <a:pathLst>
                <a:path w="34348" h="48512" extrusionOk="0">
                  <a:moveTo>
                    <a:pt x="13474" y="1"/>
                  </a:moveTo>
                  <a:cubicBezTo>
                    <a:pt x="10766" y="1"/>
                    <a:pt x="7297" y="2404"/>
                    <a:pt x="4377" y="7386"/>
                  </a:cubicBezTo>
                  <a:cubicBezTo>
                    <a:pt x="1" y="14772"/>
                    <a:pt x="7204" y="27903"/>
                    <a:pt x="14651" y="35380"/>
                  </a:cubicBezTo>
                  <a:cubicBezTo>
                    <a:pt x="22098" y="42827"/>
                    <a:pt x="32889" y="48511"/>
                    <a:pt x="32889" y="48511"/>
                  </a:cubicBezTo>
                  <a:lnTo>
                    <a:pt x="34348" y="47508"/>
                  </a:lnTo>
                  <a:cubicBezTo>
                    <a:pt x="34348" y="47508"/>
                    <a:pt x="16323" y="33526"/>
                    <a:pt x="13800" y="23557"/>
                  </a:cubicBezTo>
                  <a:cubicBezTo>
                    <a:pt x="11247" y="13648"/>
                    <a:pt x="19454" y="5471"/>
                    <a:pt x="16749" y="1702"/>
                  </a:cubicBezTo>
                  <a:cubicBezTo>
                    <a:pt x="15940" y="575"/>
                    <a:pt x="14798" y="1"/>
                    <a:pt x="13474"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rot="2199681">
              <a:off x="6419932" y="2725279"/>
              <a:ext cx="905524" cy="1019652"/>
            </a:xfrm>
            <a:custGeom>
              <a:avLst/>
              <a:gdLst/>
              <a:ahLst/>
              <a:cxnLst/>
              <a:rect l="l" t="t" r="r" b="b"/>
              <a:pathLst>
                <a:path w="36220" h="40785" extrusionOk="0">
                  <a:moveTo>
                    <a:pt x="6059" y="1"/>
                  </a:moveTo>
                  <a:cubicBezTo>
                    <a:pt x="2945" y="1"/>
                    <a:pt x="0" y="2670"/>
                    <a:pt x="778" y="7197"/>
                  </a:cubicBezTo>
                  <a:cubicBezTo>
                    <a:pt x="3544" y="23185"/>
                    <a:pt x="34213" y="40784"/>
                    <a:pt x="34213" y="40784"/>
                  </a:cubicBezTo>
                  <a:lnTo>
                    <a:pt x="36219" y="39355"/>
                  </a:lnTo>
                  <a:cubicBezTo>
                    <a:pt x="36219" y="39355"/>
                    <a:pt x="12207" y="20905"/>
                    <a:pt x="12358" y="8717"/>
                  </a:cubicBezTo>
                  <a:cubicBezTo>
                    <a:pt x="12419" y="2640"/>
                    <a:pt x="9155" y="1"/>
                    <a:pt x="605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2273534" y="2895056"/>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1183718" y="2717380"/>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1532993" y="2581323"/>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327410" y="2409008"/>
              <a:ext cx="1114025" cy="1140025"/>
            </a:xfrm>
            <a:custGeom>
              <a:avLst/>
              <a:gdLst/>
              <a:ahLst/>
              <a:cxnLst/>
              <a:rect l="l" t="t" r="r" b="b"/>
              <a:pathLst>
                <a:path w="44561" h="45601" extrusionOk="0">
                  <a:moveTo>
                    <a:pt x="29058" y="0"/>
                  </a:moveTo>
                  <a:cubicBezTo>
                    <a:pt x="21805" y="0"/>
                    <a:pt x="14506" y="2795"/>
                    <a:pt x="9484" y="8057"/>
                  </a:cubicBezTo>
                  <a:cubicBezTo>
                    <a:pt x="1246" y="16720"/>
                    <a:pt x="0" y="31249"/>
                    <a:pt x="6626" y="41189"/>
                  </a:cubicBezTo>
                  <a:cubicBezTo>
                    <a:pt x="7599" y="42678"/>
                    <a:pt x="8754" y="44076"/>
                    <a:pt x="10304" y="44927"/>
                  </a:cubicBezTo>
                  <a:cubicBezTo>
                    <a:pt x="11144" y="45377"/>
                    <a:pt x="12026" y="45601"/>
                    <a:pt x="12890" y="45601"/>
                  </a:cubicBezTo>
                  <a:cubicBezTo>
                    <a:pt x="14245" y="45601"/>
                    <a:pt x="15557" y="45050"/>
                    <a:pt x="16596" y="43955"/>
                  </a:cubicBezTo>
                  <a:cubicBezTo>
                    <a:pt x="17721" y="42800"/>
                    <a:pt x="17751" y="41432"/>
                    <a:pt x="17356" y="39912"/>
                  </a:cubicBezTo>
                  <a:cubicBezTo>
                    <a:pt x="16839" y="37845"/>
                    <a:pt x="16140" y="35869"/>
                    <a:pt x="15927" y="33742"/>
                  </a:cubicBezTo>
                  <a:cubicBezTo>
                    <a:pt x="15654" y="31310"/>
                    <a:pt x="15745" y="28848"/>
                    <a:pt x="16231" y="26416"/>
                  </a:cubicBezTo>
                  <a:cubicBezTo>
                    <a:pt x="16748" y="23711"/>
                    <a:pt x="17812" y="21097"/>
                    <a:pt x="19301" y="18787"/>
                  </a:cubicBezTo>
                  <a:cubicBezTo>
                    <a:pt x="23364" y="12533"/>
                    <a:pt x="30685" y="8555"/>
                    <a:pt x="38133" y="8555"/>
                  </a:cubicBezTo>
                  <a:cubicBezTo>
                    <a:pt x="38431" y="8555"/>
                    <a:pt x="38730" y="8561"/>
                    <a:pt x="39028" y="8574"/>
                  </a:cubicBezTo>
                  <a:cubicBezTo>
                    <a:pt x="39601" y="8604"/>
                    <a:pt x="40166" y="8654"/>
                    <a:pt x="40724" y="8654"/>
                  </a:cubicBezTo>
                  <a:cubicBezTo>
                    <a:pt x="41322" y="8654"/>
                    <a:pt x="41912" y="8596"/>
                    <a:pt x="42493" y="8392"/>
                  </a:cubicBezTo>
                  <a:cubicBezTo>
                    <a:pt x="43588" y="8057"/>
                    <a:pt x="44560" y="6994"/>
                    <a:pt x="44408" y="5869"/>
                  </a:cubicBezTo>
                  <a:cubicBezTo>
                    <a:pt x="44287" y="4836"/>
                    <a:pt x="43344" y="4106"/>
                    <a:pt x="42433" y="3589"/>
                  </a:cubicBezTo>
                  <a:cubicBezTo>
                    <a:pt x="38412" y="1167"/>
                    <a:pt x="33745" y="0"/>
                    <a:pt x="2905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295039" y="1466723"/>
              <a:ext cx="399725" cy="1139900"/>
            </a:xfrm>
            <a:custGeom>
              <a:avLst/>
              <a:gdLst/>
              <a:ahLst/>
              <a:cxnLst/>
              <a:rect l="l" t="t" r="r" b="b"/>
              <a:pathLst>
                <a:path w="15989" h="45596" extrusionOk="0">
                  <a:moveTo>
                    <a:pt x="9669" y="0"/>
                  </a:moveTo>
                  <a:cubicBezTo>
                    <a:pt x="6998" y="0"/>
                    <a:pt x="4462" y="2547"/>
                    <a:pt x="3861" y="5318"/>
                  </a:cubicBezTo>
                  <a:cubicBezTo>
                    <a:pt x="3192" y="8540"/>
                    <a:pt x="4256" y="11854"/>
                    <a:pt x="5138" y="14984"/>
                  </a:cubicBezTo>
                  <a:cubicBezTo>
                    <a:pt x="7052" y="22006"/>
                    <a:pt x="7964" y="30091"/>
                    <a:pt x="3861" y="36079"/>
                  </a:cubicBezTo>
                  <a:cubicBezTo>
                    <a:pt x="2767" y="37659"/>
                    <a:pt x="1338" y="39118"/>
                    <a:pt x="639" y="40942"/>
                  </a:cubicBezTo>
                  <a:cubicBezTo>
                    <a:pt x="183" y="42128"/>
                    <a:pt x="1" y="44985"/>
                    <a:pt x="1551" y="45532"/>
                  </a:cubicBezTo>
                  <a:cubicBezTo>
                    <a:pt x="1671" y="45576"/>
                    <a:pt x="1798" y="45596"/>
                    <a:pt x="1931" y="45596"/>
                  </a:cubicBezTo>
                  <a:cubicBezTo>
                    <a:pt x="3178" y="45596"/>
                    <a:pt x="4913" y="43817"/>
                    <a:pt x="5654" y="43131"/>
                  </a:cubicBezTo>
                  <a:cubicBezTo>
                    <a:pt x="8359" y="40790"/>
                    <a:pt x="10457" y="37811"/>
                    <a:pt x="12037" y="34620"/>
                  </a:cubicBezTo>
                  <a:cubicBezTo>
                    <a:pt x="12888" y="32857"/>
                    <a:pt x="13588" y="30942"/>
                    <a:pt x="14135" y="28966"/>
                  </a:cubicBezTo>
                  <a:cubicBezTo>
                    <a:pt x="15989" y="22279"/>
                    <a:pt x="15928" y="15227"/>
                    <a:pt x="15259" y="8297"/>
                  </a:cubicBezTo>
                  <a:cubicBezTo>
                    <a:pt x="14955" y="5075"/>
                    <a:pt x="14043" y="1245"/>
                    <a:pt x="10973" y="212"/>
                  </a:cubicBezTo>
                  <a:cubicBezTo>
                    <a:pt x="10540" y="68"/>
                    <a:pt x="10103" y="0"/>
                    <a:pt x="9669"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274339" y="2142400"/>
              <a:ext cx="821475" cy="441400"/>
            </a:xfrm>
            <a:custGeom>
              <a:avLst/>
              <a:gdLst/>
              <a:ahLst/>
              <a:cxnLst/>
              <a:rect l="l" t="t" r="r" b="b"/>
              <a:pathLst>
                <a:path w="32859" h="17656" extrusionOk="0">
                  <a:moveTo>
                    <a:pt x="26676" y="0"/>
                  </a:moveTo>
                  <a:cubicBezTo>
                    <a:pt x="26539" y="0"/>
                    <a:pt x="26401" y="6"/>
                    <a:pt x="26263" y="19"/>
                  </a:cubicBezTo>
                  <a:cubicBezTo>
                    <a:pt x="23375" y="292"/>
                    <a:pt x="21308" y="2754"/>
                    <a:pt x="19150" y="4700"/>
                  </a:cubicBezTo>
                  <a:cubicBezTo>
                    <a:pt x="17630" y="6067"/>
                    <a:pt x="15928" y="7162"/>
                    <a:pt x="14135" y="7952"/>
                  </a:cubicBezTo>
                  <a:cubicBezTo>
                    <a:pt x="12463" y="8773"/>
                    <a:pt x="10730" y="9380"/>
                    <a:pt x="8937" y="9715"/>
                  </a:cubicBezTo>
                  <a:cubicBezTo>
                    <a:pt x="7387" y="10019"/>
                    <a:pt x="5624" y="9867"/>
                    <a:pt x="4134" y="10444"/>
                  </a:cubicBezTo>
                  <a:cubicBezTo>
                    <a:pt x="3618" y="10657"/>
                    <a:pt x="3131" y="10961"/>
                    <a:pt x="2584" y="11204"/>
                  </a:cubicBezTo>
                  <a:cubicBezTo>
                    <a:pt x="2220" y="11387"/>
                    <a:pt x="1824" y="11539"/>
                    <a:pt x="1460" y="11660"/>
                  </a:cubicBezTo>
                  <a:cubicBezTo>
                    <a:pt x="943" y="11812"/>
                    <a:pt x="457" y="11812"/>
                    <a:pt x="335" y="12298"/>
                  </a:cubicBezTo>
                  <a:cubicBezTo>
                    <a:pt x="1" y="13818"/>
                    <a:pt x="1824" y="15520"/>
                    <a:pt x="2919" y="16159"/>
                  </a:cubicBezTo>
                  <a:cubicBezTo>
                    <a:pt x="4438" y="17040"/>
                    <a:pt x="6201" y="17283"/>
                    <a:pt x="7904" y="17435"/>
                  </a:cubicBezTo>
                  <a:cubicBezTo>
                    <a:pt x="9506" y="17578"/>
                    <a:pt x="11108" y="17655"/>
                    <a:pt x="12707" y="17655"/>
                  </a:cubicBezTo>
                  <a:cubicBezTo>
                    <a:pt x="15202" y="17655"/>
                    <a:pt x="17689" y="17466"/>
                    <a:pt x="20153" y="17040"/>
                  </a:cubicBezTo>
                  <a:cubicBezTo>
                    <a:pt x="23193" y="16554"/>
                    <a:pt x="26293" y="15612"/>
                    <a:pt x="28725" y="13697"/>
                  </a:cubicBezTo>
                  <a:cubicBezTo>
                    <a:pt x="31156" y="11812"/>
                    <a:pt x="32858" y="8712"/>
                    <a:pt x="32524" y="5642"/>
                  </a:cubicBezTo>
                  <a:cubicBezTo>
                    <a:pt x="32205" y="2710"/>
                    <a:pt x="29585" y="0"/>
                    <a:pt x="2667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28"/>
          <p:cNvGrpSpPr/>
          <p:nvPr/>
        </p:nvGrpSpPr>
        <p:grpSpPr>
          <a:xfrm>
            <a:off x="1903973" y="-110139"/>
            <a:ext cx="3035529" cy="5242902"/>
            <a:chOff x="1150823" y="-110139"/>
            <a:chExt cx="3035529" cy="5242902"/>
          </a:xfrm>
        </p:grpSpPr>
        <p:sp>
          <p:nvSpPr>
            <p:cNvPr id="524" name="Google Shape;524;p28"/>
            <p:cNvSpPr/>
            <p:nvPr/>
          </p:nvSpPr>
          <p:spPr>
            <a:xfrm>
              <a:off x="1150823" y="498182"/>
              <a:ext cx="2328581" cy="4634582"/>
            </a:xfrm>
            <a:custGeom>
              <a:avLst/>
              <a:gdLst/>
              <a:ahLst/>
              <a:cxnLst/>
              <a:rect l="l" t="t" r="r" b="b"/>
              <a:pathLst>
                <a:path w="113134" h="225171" extrusionOk="0">
                  <a:moveTo>
                    <a:pt x="1581" y="0"/>
                  </a:moveTo>
                  <a:lnTo>
                    <a:pt x="0" y="486"/>
                  </a:lnTo>
                  <a:cubicBezTo>
                    <a:pt x="61" y="638"/>
                    <a:pt x="7235" y="34864"/>
                    <a:pt x="30852" y="66779"/>
                  </a:cubicBezTo>
                  <a:cubicBezTo>
                    <a:pt x="36870" y="74925"/>
                    <a:pt x="40883" y="84652"/>
                    <a:pt x="41491" y="94500"/>
                  </a:cubicBezTo>
                  <a:cubicBezTo>
                    <a:pt x="41509" y="94751"/>
                    <a:pt x="41302" y="94844"/>
                    <a:pt x="40962" y="94844"/>
                  </a:cubicBezTo>
                  <a:cubicBezTo>
                    <a:pt x="39996" y="94844"/>
                    <a:pt x="37955" y="94095"/>
                    <a:pt x="36957" y="94095"/>
                  </a:cubicBezTo>
                  <a:cubicBezTo>
                    <a:pt x="36606" y="94095"/>
                    <a:pt x="36384" y="94188"/>
                    <a:pt x="36384" y="94439"/>
                  </a:cubicBezTo>
                  <a:cubicBezTo>
                    <a:pt x="36384" y="95138"/>
                    <a:pt x="41551" y="99515"/>
                    <a:pt x="41460" y="100184"/>
                  </a:cubicBezTo>
                  <a:cubicBezTo>
                    <a:pt x="41278" y="102767"/>
                    <a:pt x="40791" y="105351"/>
                    <a:pt x="40062" y="107874"/>
                  </a:cubicBezTo>
                  <a:cubicBezTo>
                    <a:pt x="35168" y="124500"/>
                    <a:pt x="30609" y="142890"/>
                    <a:pt x="33983" y="158969"/>
                  </a:cubicBezTo>
                  <a:cubicBezTo>
                    <a:pt x="41551" y="194957"/>
                    <a:pt x="14530" y="219122"/>
                    <a:pt x="14438" y="219365"/>
                  </a:cubicBezTo>
                  <a:lnTo>
                    <a:pt x="44196" y="225170"/>
                  </a:lnTo>
                  <a:cubicBezTo>
                    <a:pt x="44530" y="223955"/>
                    <a:pt x="58603" y="194988"/>
                    <a:pt x="50700" y="157328"/>
                  </a:cubicBezTo>
                  <a:cubicBezTo>
                    <a:pt x="48573" y="147267"/>
                    <a:pt x="47509" y="136172"/>
                    <a:pt x="47995" y="124379"/>
                  </a:cubicBezTo>
                  <a:cubicBezTo>
                    <a:pt x="48026" y="123254"/>
                    <a:pt x="51460" y="120154"/>
                    <a:pt x="51156" y="119090"/>
                  </a:cubicBezTo>
                  <a:cubicBezTo>
                    <a:pt x="51067" y="118809"/>
                    <a:pt x="50875" y="118706"/>
                    <a:pt x="50631" y="118706"/>
                  </a:cubicBezTo>
                  <a:cubicBezTo>
                    <a:pt x="49950" y="118706"/>
                    <a:pt x="48866" y="119513"/>
                    <a:pt x="48508" y="119513"/>
                  </a:cubicBezTo>
                  <a:cubicBezTo>
                    <a:pt x="48425" y="119513"/>
                    <a:pt x="48382" y="119470"/>
                    <a:pt x="48390" y="119363"/>
                  </a:cubicBezTo>
                  <a:cubicBezTo>
                    <a:pt x="49485" y="107205"/>
                    <a:pt x="52555" y="94682"/>
                    <a:pt x="58330" y="90761"/>
                  </a:cubicBezTo>
                  <a:cubicBezTo>
                    <a:pt x="70336" y="82676"/>
                    <a:pt x="71643" y="74773"/>
                    <a:pt x="73497" y="67509"/>
                  </a:cubicBezTo>
                  <a:cubicBezTo>
                    <a:pt x="74743" y="62554"/>
                    <a:pt x="75777" y="57144"/>
                    <a:pt x="77965" y="52949"/>
                  </a:cubicBezTo>
                  <a:cubicBezTo>
                    <a:pt x="78452" y="52007"/>
                    <a:pt x="83376" y="50943"/>
                    <a:pt x="82646" y="50244"/>
                  </a:cubicBezTo>
                  <a:cubicBezTo>
                    <a:pt x="80215" y="47964"/>
                    <a:pt x="81582" y="44834"/>
                    <a:pt x="82646" y="44438"/>
                  </a:cubicBezTo>
                  <a:cubicBezTo>
                    <a:pt x="101922" y="37305"/>
                    <a:pt x="112831" y="2887"/>
                    <a:pt x="113132" y="2887"/>
                  </a:cubicBezTo>
                  <a:cubicBezTo>
                    <a:pt x="113133" y="2887"/>
                    <a:pt x="113133" y="2888"/>
                    <a:pt x="113133" y="2888"/>
                  </a:cubicBezTo>
                  <a:lnTo>
                    <a:pt x="112525" y="1702"/>
                  </a:lnTo>
                  <a:cubicBezTo>
                    <a:pt x="112520" y="1701"/>
                    <a:pt x="112515" y="1700"/>
                    <a:pt x="112509" y="1700"/>
                  </a:cubicBezTo>
                  <a:cubicBezTo>
                    <a:pt x="111286" y="1700"/>
                    <a:pt x="102034" y="34687"/>
                    <a:pt x="80914" y="42463"/>
                  </a:cubicBezTo>
                  <a:cubicBezTo>
                    <a:pt x="70154" y="46414"/>
                    <a:pt x="71582" y="57812"/>
                    <a:pt x="69303" y="66779"/>
                  </a:cubicBezTo>
                  <a:cubicBezTo>
                    <a:pt x="67227" y="74975"/>
                    <a:pt x="63514" y="79777"/>
                    <a:pt x="58276" y="79777"/>
                  </a:cubicBezTo>
                  <a:cubicBezTo>
                    <a:pt x="55996" y="79777"/>
                    <a:pt x="53427" y="78867"/>
                    <a:pt x="50579" y="76931"/>
                  </a:cubicBezTo>
                  <a:cubicBezTo>
                    <a:pt x="17539" y="54469"/>
                    <a:pt x="1642" y="152"/>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1268432" y="-110139"/>
              <a:ext cx="2917919" cy="1458538"/>
            </a:xfrm>
            <a:custGeom>
              <a:avLst/>
              <a:gdLst/>
              <a:ahLst/>
              <a:cxnLst/>
              <a:rect l="l" t="t" r="r" b="b"/>
              <a:pathLst>
                <a:path w="141767" h="70863" extrusionOk="0">
                  <a:moveTo>
                    <a:pt x="117318" y="0"/>
                  </a:moveTo>
                  <a:cubicBezTo>
                    <a:pt x="117079" y="0"/>
                    <a:pt x="116839" y="4"/>
                    <a:pt x="116599" y="11"/>
                  </a:cubicBezTo>
                  <a:cubicBezTo>
                    <a:pt x="104076" y="406"/>
                    <a:pt x="93741" y="10436"/>
                    <a:pt x="93012" y="22959"/>
                  </a:cubicBezTo>
                  <a:lnTo>
                    <a:pt x="93012" y="23233"/>
                  </a:lnTo>
                  <a:cubicBezTo>
                    <a:pt x="92738" y="29069"/>
                    <a:pt x="87996" y="33658"/>
                    <a:pt x="82130" y="33658"/>
                  </a:cubicBezTo>
                  <a:lnTo>
                    <a:pt x="81218" y="33658"/>
                  </a:lnTo>
                  <a:cubicBezTo>
                    <a:pt x="73619" y="33658"/>
                    <a:pt x="66689" y="29737"/>
                    <a:pt x="62464" y="23415"/>
                  </a:cubicBezTo>
                  <a:cubicBezTo>
                    <a:pt x="59485" y="19008"/>
                    <a:pt x="54440" y="16272"/>
                    <a:pt x="49120" y="16090"/>
                  </a:cubicBezTo>
                  <a:cubicBezTo>
                    <a:pt x="43801" y="15938"/>
                    <a:pt x="38725" y="13689"/>
                    <a:pt x="35229" y="9676"/>
                  </a:cubicBezTo>
                  <a:cubicBezTo>
                    <a:pt x="31619" y="5554"/>
                    <a:pt x="26333" y="2921"/>
                    <a:pt x="20441" y="2921"/>
                  </a:cubicBezTo>
                  <a:cubicBezTo>
                    <a:pt x="20034" y="2921"/>
                    <a:pt x="19624" y="2933"/>
                    <a:pt x="19211" y="2959"/>
                  </a:cubicBezTo>
                  <a:cubicBezTo>
                    <a:pt x="9484" y="3506"/>
                    <a:pt x="1551" y="11318"/>
                    <a:pt x="822" y="20983"/>
                  </a:cubicBezTo>
                  <a:cubicBezTo>
                    <a:pt x="1" y="32503"/>
                    <a:pt x="9120" y="42139"/>
                    <a:pt x="20427" y="42139"/>
                  </a:cubicBezTo>
                  <a:cubicBezTo>
                    <a:pt x="22615" y="42139"/>
                    <a:pt x="24682" y="41774"/>
                    <a:pt x="26658" y="41105"/>
                  </a:cubicBezTo>
                  <a:cubicBezTo>
                    <a:pt x="27645" y="40768"/>
                    <a:pt x="28662" y="40603"/>
                    <a:pt x="29668" y="40603"/>
                  </a:cubicBezTo>
                  <a:cubicBezTo>
                    <a:pt x="32192" y="40603"/>
                    <a:pt x="34646" y="41642"/>
                    <a:pt x="36384" y="43598"/>
                  </a:cubicBezTo>
                  <a:cubicBezTo>
                    <a:pt x="37995" y="45391"/>
                    <a:pt x="39910" y="46820"/>
                    <a:pt x="42129" y="47792"/>
                  </a:cubicBezTo>
                  <a:cubicBezTo>
                    <a:pt x="45047" y="49069"/>
                    <a:pt x="47114" y="51835"/>
                    <a:pt x="47570" y="54996"/>
                  </a:cubicBezTo>
                  <a:cubicBezTo>
                    <a:pt x="48908" y="63872"/>
                    <a:pt x="56537" y="70863"/>
                    <a:pt x="65960" y="70863"/>
                  </a:cubicBezTo>
                  <a:cubicBezTo>
                    <a:pt x="72586" y="70863"/>
                    <a:pt x="78422" y="67337"/>
                    <a:pt x="81735" y="62109"/>
                  </a:cubicBezTo>
                  <a:cubicBezTo>
                    <a:pt x="83381" y="59492"/>
                    <a:pt x="86247" y="57833"/>
                    <a:pt x="89315" y="57833"/>
                  </a:cubicBezTo>
                  <a:cubicBezTo>
                    <a:pt x="89704" y="57833"/>
                    <a:pt x="90096" y="57859"/>
                    <a:pt x="90489" y="57914"/>
                  </a:cubicBezTo>
                  <a:cubicBezTo>
                    <a:pt x="91046" y="57992"/>
                    <a:pt x="91604" y="58030"/>
                    <a:pt x="92160" y="58030"/>
                  </a:cubicBezTo>
                  <a:cubicBezTo>
                    <a:pt x="96395" y="58030"/>
                    <a:pt x="100485" y="55827"/>
                    <a:pt x="102769" y="52200"/>
                  </a:cubicBezTo>
                  <a:cubicBezTo>
                    <a:pt x="104415" y="49531"/>
                    <a:pt x="107288" y="48029"/>
                    <a:pt x="110332" y="48029"/>
                  </a:cubicBezTo>
                  <a:cubicBezTo>
                    <a:pt x="110998" y="48029"/>
                    <a:pt x="111672" y="48101"/>
                    <a:pt x="112343" y="48248"/>
                  </a:cubicBezTo>
                  <a:cubicBezTo>
                    <a:pt x="114064" y="48587"/>
                    <a:pt x="115864" y="48768"/>
                    <a:pt x="117693" y="48768"/>
                  </a:cubicBezTo>
                  <a:cubicBezTo>
                    <a:pt x="117835" y="48768"/>
                    <a:pt x="117977" y="48767"/>
                    <a:pt x="118119" y="48765"/>
                  </a:cubicBezTo>
                  <a:cubicBezTo>
                    <a:pt x="131189" y="48400"/>
                    <a:pt x="141766" y="37519"/>
                    <a:pt x="141766" y="24449"/>
                  </a:cubicBezTo>
                  <a:cubicBezTo>
                    <a:pt x="141766" y="10889"/>
                    <a:pt x="130820" y="0"/>
                    <a:pt x="117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11_1_2">
    <p:spTree>
      <p:nvGrpSpPr>
        <p:cNvPr id="1" name="Shape 545"/>
        <p:cNvGrpSpPr/>
        <p:nvPr/>
      </p:nvGrpSpPr>
      <p:grpSpPr>
        <a:xfrm>
          <a:off x="0" y="0"/>
          <a:ext cx="0" cy="0"/>
          <a:chOff x="0" y="0"/>
          <a:chExt cx="0" cy="0"/>
        </a:xfrm>
      </p:grpSpPr>
      <p:sp>
        <p:nvSpPr>
          <p:cNvPr id="546" name="Google Shape;546;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7" name="Google Shape;547;p30"/>
          <p:cNvSpPr/>
          <p:nvPr/>
        </p:nvSpPr>
        <p:spPr>
          <a:xfrm>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rot="3533685">
            <a:off x="1052979" y="4596367"/>
            <a:ext cx="1023576" cy="1094225"/>
          </a:xfrm>
          <a:custGeom>
            <a:avLst/>
            <a:gdLst/>
            <a:ahLst/>
            <a:cxnLst/>
            <a:rect l="l" t="t" r="r" b="b"/>
            <a:pathLst>
              <a:path w="40944" h="43770" extrusionOk="0">
                <a:moveTo>
                  <a:pt x="24165" y="0"/>
                </a:moveTo>
                <a:cubicBezTo>
                  <a:pt x="19545" y="0"/>
                  <a:pt x="15624" y="3101"/>
                  <a:pt x="14408" y="7326"/>
                </a:cubicBezTo>
                <a:cubicBezTo>
                  <a:pt x="14129" y="8247"/>
                  <a:pt x="13260" y="8860"/>
                  <a:pt x="12343" y="8860"/>
                </a:cubicBezTo>
                <a:cubicBezTo>
                  <a:pt x="12262" y="8860"/>
                  <a:pt x="12180" y="8855"/>
                  <a:pt x="12098" y="8845"/>
                </a:cubicBezTo>
                <a:cubicBezTo>
                  <a:pt x="11903" y="8829"/>
                  <a:pt x="11710" y="8822"/>
                  <a:pt x="11517" y="8822"/>
                </a:cubicBezTo>
                <a:cubicBezTo>
                  <a:pt x="7646" y="8822"/>
                  <a:pt x="4225" y="11971"/>
                  <a:pt x="4225" y="16140"/>
                </a:cubicBezTo>
                <a:cubicBezTo>
                  <a:pt x="4225" y="17204"/>
                  <a:pt x="4438" y="18238"/>
                  <a:pt x="4864" y="19149"/>
                </a:cubicBezTo>
                <a:cubicBezTo>
                  <a:pt x="5350" y="20244"/>
                  <a:pt x="4864" y="21581"/>
                  <a:pt x="3769" y="22037"/>
                </a:cubicBezTo>
                <a:cubicBezTo>
                  <a:pt x="1551" y="22949"/>
                  <a:pt x="0" y="25168"/>
                  <a:pt x="0" y="27660"/>
                </a:cubicBezTo>
                <a:cubicBezTo>
                  <a:pt x="0" y="29484"/>
                  <a:pt x="791" y="31125"/>
                  <a:pt x="2098" y="32219"/>
                </a:cubicBezTo>
                <a:cubicBezTo>
                  <a:pt x="2827" y="32827"/>
                  <a:pt x="3040" y="33861"/>
                  <a:pt x="2706" y="34742"/>
                </a:cubicBezTo>
                <a:cubicBezTo>
                  <a:pt x="1186" y="38390"/>
                  <a:pt x="3769" y="42858"/>
                  <a:pt x="8177" y="42858"/>
                </a:cubicBezTo>
                <a:cubicBezTo>
                  <a:pt x="9453" y="42858"/>
                  <a:pt x="10639" y="42432"/>
                  <a:pt x="11581" y="41764"/>
                </a:cubicBezTo>
                <a:cubicBezTo>
                  <a:pt x="11964" y="41489"/>
                  <a:pt x="12398" y="41359"/>
                  <a:pt x="12831" y="41359"/>
                </a:cubicBezTo>
                <a:cubicBezTo>
                  <a:pt x="13498" y="41359"/>
                  <a:pt x="14160" y="41667"/>
                  <a:pt x="14621" y="42220"/>
                </a:cubicBezTo>
                <a:cubicBezTo>
                  <a:pt x="15441" y="43162"/>
                  <a:pt x="16627" y="43770"/>
                  <a:pt x="17934" y="43770"/>
                </a:cubicBezTo>
                <a:cubicBezTo>
                  <a:pt x="19545" y="43770"/>
                  <a:pt x="20913" y="42888"/>
                  <a:pt x="21642" y="41642"/>
                </a:cubicBezTo>
                <a:cubicBezTo>
                  <a:pt x="22005" y="40957"/>
                  <a:pt x="22714" y="40579"/>
                  <a:pt x="23453" y="40579"/>
                </a:cubicBezTo>
                <a:cubicBezTo>
                  <a:pt x="23828" y="40579"/>
                  <a:pt x="24212" y="40677"/>
                  <a:pt x="24560" y="40882"/>
                </a:cubicBezTo>
                <a:cubicBezTo>
                  <a:pt x="25884" y="41632"/>
                  <a:pt x="27332" y="41980"/>
                  <a:pt x="28768" y="41980"/>
                </a:cubicBezTo>
                <a:cubicBezTo>
                  <a:pt x="33333" y="41980"/>
                  <a:pt x="37782" y="38458"/>
                  <a:pt x="37782" y="33071"/>
                </a:cubicBezTo>
                <a:cubicBezTo>
                  <a:pt x="37782" y="31642"/>
                  <a:pt x="37448" y="30335"/>
                  <a:pt x="36870" y="29150"/>
                </a:cubicBezTo>
                <a:cubicBezTo>
                  <a:pt x="36384" y="28146"/>
                  <a:pt x="36749" y="26931"/>
                  <a:pt x="37691" y="26384"/>
                </a:cubicBezTo>
                <a:cubicBezTo>
                  <a:pt x="39606" y="25077"/>
                  <a:pt x="40943" y="22888"/>
                  <a:pt x="40943" y="20335"/>
                </a:cubicBezTo>
                <a:cubicBezTo>
                  <a:pt x="40943" y="17083"/>
                  <a:pt x="38816" y="14377"/>
                  <a:pt x="35867" y="13496"/>
                </a:cubicBezTo>
                <a:cubicBezTo>
                  <a:pt x="34864" y="13192"/>
                  <a:pt x="34165" y="12219"/>
                  <a:pt x="34287" y="11216"/>
                </a:cubicBezTo>
                <a:cubicBezTo>
                  <a:pt x="34895" y="5350"/>
                  <a:pt x="30335" y="0"/>
                  <a:pt x="24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908850" y="4009369"/>
            <a:ext cx="1906762" cy="2038415"/>
          </a:xfrm>
          <a:custGeom>
            <a:avLst/>
            <a:gdLst/>
            <a:ahLst/>
            <a:cxnLst/>
            <a:rect l="l" t="t" r="r" b="b"/>
            <a:pathLst>
              <a:path w="40944" h="43771" extrusionOk="0">
                <a:moveTo>
                  <a:pt x="24196" y="0"/>
                </a:moveTo>
                <a:cubicBezTo>
                  <a:pt x="19545" y="0"/>
                  <a:pt x="15624" y="3131"/>
                  <a:pt x="14409" y="7356"/>
                </a:cubicBezTo>
                <a:cubicBezTo>
                  <a:pt x="14124" y="8267"/>
                  <a:pt x="13253" y="8885"/>
                  <a:pt x="12295" y="8885"/>
                </a:cubicBezTo>
                <a:cubicBezTo>
                  <a:pt x="12230" y="8885"/>
                  <a:pt x="12164" y="8882"/>
                  <a:pt x="12098" y="8876"/>
                </a:cubicBezTo>
                <a:cubicBezTo>
                  <a:pt x="11890" y="8857"/>
                  <a:pt x="11682" y="8848"/>
                  <a:pt x="11475" y="8848"/>
                </a:cubicBezTo>
                <a:cubicBezTo>
                  <a:pt x="7621" y="8848"/>
                  <a:pt x="4226" y="12017"/>
                  <a:pt x="4226" y="16171"/>
                </a:cubicBezTo>
                <a:cubicBezTo>
                  <a:pt x="4226" y="17235"/>
                  <a:pt x="4469" y="18238"/>
                  <a:pt x="4864" y="19150"/>
                </a:cubicBezTo>
                <a:cubicBezTo>
                  <a:pt x="5381" y="20274"/>
                  <a:pt x="4864" y="21581"/>
                  <a:pt x="3770" y="22037"/>
                </a:cubicBezTo>
                <a:cubicBezTo>
                  <a:pt x="1582" y="22949"/>
                  <a:pt x="1" y="25168"/>
                  <a:pt x="1" y="27691"/>
                </a:cubicBezTo>
                <a:cubicBezTo>
                  <a:pt x="1" y="29484"/>
                  <a:pt x="822" y="31125"/>
                  <a:pt x="2098" y="32250"/>
                </a:cubicBezTo>
                <a:cubicBezTo>
                  <a:pt x="2828" y="32858"/>
                  <a:pt x="3041" y="33861"/>
                  <a:pt x="2706" y="34743"/>
                </a:cubicBezTo>
                <a:cubicBezTo>
                  <a:pt x="1186" y="38390"/>
                  <a:pt x="3770" y="42858"/>
                  <a:pt x="8177" y="42858"/>
                </a:cubicBezTo>
                <a:cubicBezTo>
                  <a:pt x="9484" y="42858"/>
                  <a:pt x="10639" y="42463"/>
                  <a:pt x="11612" y="41764"/>
                </a:cubicBezTo>
                <a:cubicBezTo>
                  <a:pt x="11985" y="41499"/>
                  <a:pt x="12419" y="41373"/>
                  <a:pt x="12855" y="41373"/>
                </a:cubicBezTo>
                <a:cubicBezTo>
                  <a:pt x="13522" y="41373"/>
                  <a:pt x="14192" y="41669"/>
                  <a:pt x="14652" y="42220"/>
                </a:cubicBezTo>
                <a:cubicBezTo>
                  <a:pt x="15442" y="43193"/>
                  <a:pt x="16627" y="43770"/>
                  <a:pt x="17965" y="43770"/>
                </a:cubicBezTo>
                <a:cubicBezTo>
                  <a:pt x="19545" y="43770"/>
                  <a:pt x="20913" y="42919"/>
                  <a:pt x="21643" y="41642"/>
                </a:cubicBezTo>
                <a:cubicBezTo>
                  <a:pt x="22029" y="40972"/>
                  <a:pt x="22741" y="40586"/>
                  <a:pt x="23480" y="40586"/>
                </a:cubicBezTo>
                <a:cubicBezTo>
                  <a:pt x="23846" y="40586"/>
                  <a:pt x="24218" y="40681"/>
                  <a:pt x="24561" y="40882"/>
                </a:cubicBezTo>
                <a:cubicBezTo>
                  <a:pt x="25896" y="41634"/>
                  <a:pt x="27353" y="41985"/>
                  <a:pt x="28795" y="41985"/>
                </a:cubicBezTo>
                <a:cubicBezTo>
                  <a:pt x="33360" y="41985"/>
                  <a:pt x="37783" y="38475"/>
                  <a:pt x="37783" y="33071"/>
                </a:cubicBezTo>
                <a:cubicBezTo>
                  <a:pt x="37783" y="31673"/>
                  <a:pt x="37448" y="30335"/>
                  <a:pt x="36871" y="29150"/>
                </a:cubicBezTo>
                <a:cubicBezTo>
                  <a:pt x="36385" y="28177"/>
                  <a:pt x="36749" y="26961"/>
                  <a:pt x="37722" y="26384"/>
                </a:cubicBezTo>
                <a:cubicBezTo>
                  <a:pt x="39607" y="25077"/>
                  <a:pt x="40944" y="22888"/>
                  <a:pt x="40944" y="20335"/>
                </a:cubicBezTo>
                <a:cubicBezTo>
                  <a:pt x="40944" y="17113"/>
                  <a:pt x="38816" y="14378"/>
                  <a:pt x="35898" y="13496"/>
                </a:cubicBezTo>
                <a:cubicBezTo>
                  <a:pt x="34865" y="13192"/>
                  <a:pt x="34166" y="12250"/>
                  <a:pt x="34287" y="11216"/>
                </a:cubicBezTo>
                <a:cubicBezTo>
                  <a:pt x="34895" y="5380"/>
                  <a:pt x="30336" y="0"/>
                  <a:pt x="24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1954000" y="4521850"/>
            <a:ext cx="2129250" cy="852125"/>
          </a:xfrm>
          <a:custGeom>
            <a:avLst/>
            <a:gdLst/>
            <a:ahLst/>
            <a:cxnLst/>
            <a:rect l="l" t="t" r="r" b="b"/>
            <a:pathLst>
              <a:path w="85170" h="34085" extrusionOk="0">
                <a:moveTo>
                  <a:pt x="15509" y="0"/>
                </a:moveTo>
                <a:cubicBezTo>
                  <a:pt x="7615" y="0"/>
                  <a:pt x="1" y="6066"/>
                  <a:pt x="1" y="15347"/>
                </a:cubicBezTo>
                <a:cubicBezTo>
                  <a:pt x="1" y="24321"/>
                  <a:pt x="7390" y="30720"/>
                  <a:pt x="15403" y="30720"/>
                </a:cubicBezTo>
                <a:cubicBezTo>
                  <a:pt x="16727" y="30720"/>
                  <a:pt x="18067" y="30546"/>
                  <a:pt x="19393" y="30180"/>
                </a:cubicBezTo>
                <a:cubicBezTo>
                  <a:pt x="19873" y="30045"/>
                  <a:pt x="20358" y="29980"/>
                  <a:pt x="20839" y="29980"/>
                </a:cubicBezTo>
                <a:cubicBezTo>
                  <a:pt x="22309" y="29980"/>
                  <a:pt x="23742" y="30585"/>
                  <a:pt x="24865" y="31639"/>
                </a:cubicBezTo>
                <a:cubicBezTo>
                  <a:pt x="26499" y="33197"/>
                  <a:pt x="28657" y="33995"/>
                  <a:pt x="30825" y="33995"/>
                </a:cubicBezTo>
                <a:cubicBezTo>
                  <a:pt x="32124" y="33995"/>
                  <a:pt x="33426" y="33709"/>
                  <a:pt x="34622" y="33128"/>
                </a:cubicBezTo>
                <a:cubicBezTo>
                  <a:pt x="35497" y="32690"/>
                  <a:pt x="36450" y="32470"/>
                  <a:pt x="37403" y="32470"/>
                </a:cubicBezTo>
                <a:cubicBezTo>
                  <a:pt x="38434" y="32470"/>
                  <a:pt x="39465" y="32728"/>
                  <a:pt x="40397" y="33250"/>
                </a:cubicBezTo>
                <a:cubicBezTo>
                  <a:pt x="41421" y="33817"/>
                  <a:pt x="42557" y="34084"/>
                  <a:pt x="43687" y="34084"/>
                </a:cubicBezTo>
                <a:cubicBezTo>
                  <a:pt x="46012" y="34084"/>
                  <a:pt x="48318" y="32954"/>
                  <a:pt x="49607" y="30970"/>
                </a:cubicBezTo>
                <a:cubicBezTo>
                  <a:pt x="50676" y="29265"/>
                  <a:pt x="52514" y="28165"/>
                  <a:pt x="54495" y="28165"/>
                </a:cubicBezTo>
                <a:cubicBezTo>
                  <a:pt x="54598" y="28165"/>
                  <a:pt x="54701" y="28168"/>
                  <a:pt x="54804" y="28174"/>
                </a:cubicBezTo>
                <a:cubicBezTo>
                  <a:pt x="55139" y="28234"/>
                  <a:pt x="55443" y="28234"/>
                  <a:pt x="55777" y="28234"/>
                </a:cubicBezTo>
                <a:cubicBezTo>
                  <a:pt x="55846" y="28232"/>
                  <a:pt x="55916" y="28231"/>
                  <a:pt x="55985" y="28231"/>
                </a:cubicBezTo>
                <a:cubicBezTo>
                  <a:pt x="57706" y="28231"/>
                  <a:pt x="59377" y="28956"/>
                  <a:pt x="60458" y="30271"/>
                </a:cubicBezTo>
                <a:cubicBezTo>
                  <a:pt x="61795" y="31852"/>
                  <a:pt x="63771" y="32855"/>
                  <a:pt x="65960" y="32855"/>
                </a:cubicBezTo>
                <a:cubicBezTo>
                  <a:pt x="68999" y="32855"/>
                  <a:pt x="71644" y="30970"/>
                  <a:pt x="72708" y="28265"/>
                </a:cubicBezTo>
                <a:cubicBezTo>
                  <a:pt x="73346" y="26593"/>
                  <a:pt x="74714" y="25347"/>
                  <a:pt x="76416" y="24800"/>
                </a:cubicBezTo>
                <a:cubicBezTo>
                  <a:pt x="81583" y="23280"/>
                  <a:pt x="85170" y="19876"/>
                  <a:pt x="85170" y="15863"/>
                </a:cubicBezTo>
                <a:cubicBezTo>
                  <a:pt x="85170" y="9782"/>
                  <a:pt x="77736" y="6065"/>
                  <a:pt x="70210" y="6065"/>
                </a:cubicBezTo>
                <a:cubicBezTo>
                  <a:pt x="66227" y="6065"/>
                  <a:pt x="62218" y="7106"/>
                  <a:pt x="59273" y="9389"/>
                </a:cubicBezTo>
                <a:cubicBezTo>
                  <a:pt x="58209" y="10210"/>
                  <a:pt x="56841" y="10544"/>
                  <a:pt x="55473" y="10544"/>
                </a:cubicBezTo>
                <a:cubicBezTo>
                  <a:pt x="54075" y="10544"/>
                  <a:pt x="52707" y="10909"/>
                  <a:pt x="51491" y="11547"/>
                </a:cubicBezTo>
                <a:cubicBezTo>
                  <a:pt x="50633" y="11992"/>
                  <a:pt x="49697" y="12220"/>
                  <a:pt x="48766" y="12220"/>
                </a:cubicBezTo>
                <a:cubicBezTo>
                  <a:pt x="47851" y="12220"/>
                  <a:pt x="46940" y="11999"/>
                  <a:pt x="46111" y="11547"/>
                </a:cubicBezTo>
                <a:cubicBezTo>
                  <a:pt x="44887" y="10898"/>
                  <a:pt x="43520" y="10556"/>
                  <a:pt x="42144" y="10556"/>
                </a:cubicBezTo>
                <a:cubicBezTo>
                  <a:pt x="41845" y="10556"/>
                  <a:pt x="41546" y="10572"/>
                  <a:pt x="41248" y="10605"/>
                </a:cubicBezTo>
                <a:cubicBezTo>
                  <a:pt x="41049" y="10624"/>
                  <a:pt x="40850" y="10634"/>
                  <a:pt x="40653" y="10634"/>
                </a:cubicBezTo>
                <a:cubicBezTo>
                  <a:pt x="38676" y="10634"/>
                  <a:pt x="36799" y="9679"/>
                  <a:pt x="35777" y="8021"/>
                </a:cubicBezTo>
                <a:cubicBezTo>
                  <a:pt x="34324" y="5669"/>
                  <a:pt x="31678" y="4121"/>
                  <a:pt x="28820" y="4121"/>
                </a:cubicBezTo>
                <a:cubicBezTo>
                  <a:pt x="28687" y="4121"/>
                  <a:pt x="28554" y="4124"/>
                  <a:pt x="28421" y="4131"/>
                </a:cubicBezTo>
                <a:cubicBezTo>
                  <a:pt x="28294" y="4139"/>
                  <a:pt x="28168" y="4143"/>
                  <a:pt x="28042" y="4143"/>
                </a:cubicBezTo>
                <a:cubicBezTo>
                  <a:pt x="26746" y="4143"/>
                  <a:pt x="25489" y="3718"/>
                  <a:pt x="24409" y="2915"/>
                </a:cubicBezTo>
                <a:cubicBezTo>
                  <a:pt x="21687" y="916"/>
                  <a:pt x="18577" y="0"/>
                  <a:pt x="15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7935726" y="3965800"/>
            <a:ext cx="1628390" cy="1177700"/>
          </a:xfrm>
          <a:custGeom>
            <a:avLst/>
            <a:gdLst/>
            <a:ahLst/>
            <a:cxnLst/>
            <a:rect l="l" t="t" r="r" b="b"/>
            <a:pathLst>
              <a:path w="92799" h="67115" extrusionOk="0">
                <a:moveTo>
                  <a:pt x="47084" y="1"/>
                </a:moveTo>
                <a:lnTo>
                  <a:pt x="47084" y="1"/>
                </a:lnTo>
                <a:cubicBezTo>
                  <a:pt x="47084" y="1"/>
                  <a:pt x="48269" y="21217"/>
                  <a:pt x="44257" y="31156"/>
                </a:cubicBezTo>
                <a:cubicBezTo>
                  <a:pt x="40275" y="41065"/>
                  <a:pt x="34804" y="55412"/>
                  <a:pt x="34804" y="55412"/>
                </a:cubicBezTo>
                <a:cubicBezTo>
                  <a:pt x="34804" y="55412"/>
                  <a:pt x="30427" y="41977"/>
                  <a:pt x="37570" y="33162"/>
                </a:cubicBezTo>
                <a:lnTo>
                  <a:pt x="44682" y="24348"/>
                </a:lnTo>
                <a:lnTo>
                  <a:pt x="44682" y="24348"/>
                </a:lnTo>
                <a:cubicBezTo>
                  <a:pt x="44682" y="24348"/>
                  <a:pt x="27478" y="29789"/>
                  <a:pt x="26992" y="47205"/>
                </a:cubicBezTo>
                <a:cubicBezTo>
                  <a:pt x="26992" y="47205"/>
                  <a:pt x="21886" y="37934"/>
                  <a:pt x="16141" y="37570"/>
                </a:cubicBezTo>
                <a:lnTo>
                  <a:pt x="16141" y="37570"/>
                </a:lnTo>
                <a:cubicBezTo>
                  <a:pt x="16141" y="37570"/>
                  <a:pt x="22919" y="49150"/>
                  <a:pt x="24105" y="56932"/>
                </a:cubicBezTo>
                <a:cubicBezTo>
                  <a:pt x="24105" y="56932"/>
                  <a:pt x="18360" y="49880"/>
                  <a:pt x="7022" y="48938"/>
                </a:cubicBezTo>
                <a:lnTo>
                  <a:pt x="7022" y="48938"/>
                </a:lnTo>
                <a:cubicBezTo>
                  <a:pt x="7022" y="48938"/>
                  <a:pt x="21460" y="58391"/>
                  <a:pt x="23010" y="62768"/>
                </a:cubicBezTo>
                <a:cubicBezTo>
                  <a:pt x="23010" y="62768"/>
                  <a:pt x="15860" y="61062"/>
                  <a:pt x="8663" y="61062"/>
                </a:cubicBezTo>
                <a:cubicBezTo>
                  <a:pt x="5602" y="61062"/>
                  <a:pt x="2532" y="61371"/>
                  <a:pt x="1" y="62251"/>
                </a:cubicBezTo>
                <a:lnTo>
                  <a:pt x="24530" y="67114"/>
                </a:lnTo>
                <a:lnTo>
                  <a:pt x="56810" y="67114"/>
                </a:lnTo>
                <a:lnTo>
                  <a:pt x="56810" y="67053"/>
                </a:lnTo>
                <a:cubicBezTo>
                  <a:pt x="56810" y="67053"/>
                  <a:pt x="83589" y="64561"/>
                  <a:pt x="92799" y="58695"/>
                </a:cubicBezTo>
                <a:cubicBezTo>
                  <a:pt x="92799" y="58695"/>
                  <a:pt x="87928" y="57181"/>
                  <a:pt x="80713" y="57181"/>
                </a:cubicBezTo>
                <a:cubicBezTo>
                  <a:pt x="78391" y="57181"/>
                  <a:pt x="75826" y="57338"/>
                  <a:pt x="73102" y="57752"/>
                </a:cubicBezTo>
                <a:cubicBezTo>
                  <a:pt x="68369" y="58475"/>
                  <a:pt x="64002" y="59564"/>
                  <a:pt x="60543" y="60578"/>
                </a:cubicBezTo>
                <a:lnTo>
                  <a:pt x="60543" y="60578"/>
                </a:lnTo>
                <a:cubicBezTo>
                  <a:pt x="65272" y="58610"/>
                  <a:pt x="71003" y="55491"/>
                  <a:pt x="74136" y="51096"/>
                </a:cubicBezTo>
                <a:cubicBezTo>
                  <a:pt x="80124" y="42737"/>
                  <a:pt x="79759" y="28300"/>
                  <a:pt x="79759" y="28299"/>
                </a:cubicBezTo>
                <a:lnTo>
                  <a:pt x="79759" y="28299"/>
                </a:lnTo>
                <a:cubicBezTo>
                  <a:pt x="79759" y="28300"/>
                  <a:pt x="70671" y="43983"/>
                  <a:pt x="64136" y="48451"/>
                </a:cubicBezTo>
                <a:cubicBezTo>
                  <a:pt x="57570" y="52889"/>
                  <a:pt x="52828" y="54774"/>
                  <a:pt x="52828" y="54774"/>
                </a:cubicBezTo>
                <a:cubicBezTo>
                  <a:pt x="52828" y="54774"/>
                  <a:pt x="60154" y="35290"/>
                  <a:pt x="74501" y="31126"/>
                </a:cubicBezTo>
                <a:lnTo>
                  <a:pt x="74501" y="31126"/>
                </a:lnTo>
                <a:cubicBezTo>
                  <a:pt x="74500" y="31126"/>
                  <a:pt x="63923" y="31612"/>
                  <a:pt x="56993" y="37570"/>
                </a:cubicBezTo>
                <a:cubicBezTo>
                  <a:pt x="51467" y="42341"/>
                  <a:pt x="46623" y="50895"/>
                  <a:pt x="44913" y="54112"/>
                </a:cubicBezTo>
                <a:lnTo>
                  <a:pt x="44913" y="54112"/>
                </a:lnTo>
                <a:cubicBezTo>
                  <a:pt x="47156" y="49620"/>
                  <a:pt x="54298" y="33968"/>
                  <a:pt x="52859" y="19423"/>
                </a:cubicBezTo>
                <a:cubicBezTo>
                  <a:pt x="51096" y="2190"/>
                  <a:pt x="47084" y="1"/>
                  <a:pt x="47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582"/>
        <p:cNvGrpSpPr/>
        <p:nvPr/>
      </p:nvGrpSpPr>
      <p:grpSpPr>
        <a:xfrm>
          <a:off x="0" y="0"/>
          <a:ext cx="0" cy="0"/>
          <a:chOff x="0" y="0"/>
          <a:chExt cx="0" cy="0"/>
        </a:xfrm>
      </p:grpSpPr>
      <p:sp>
        <p:nvSpPr>
          <p:cNvPr id="583" name="Google Shape;583;p32"/>
          <p:cNvSpPr/>
          <p:nvPr/>
        </p:nvSpPr>
        <p:spPr>
          <a:xfrm>
            <a:off x="-176" y="40703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32"/>
          <p:cNvGrpSpPr/>
          <p:nvPr/>
        </p:nvGrpSpPr>
        <p:grpSpPr>
          <a:xfrm rot="657897">
            <a:off x="-1511004" y="-944631"/>
            <a:ext cx="3041740" cy="5891188"/>
            <a:chOff x="4912200" y="-318100"/>
            <a:chExt cx="3041875" cy="5891450"/>
          </a:xfrm>
        </p:grpSpPr>
        <p:sp>
          <p:nvSpPr>
            <p:cNvPr id="585" name="Google Shape;585;p32"/>
            <p:cNvSpPr/>
            <p:nvPr/>
          </p:nvSpPr>
          <p:spPr>
            <a:xfrm>
              <a:off x="6086250" y="-76450"/>
              <a:ext cx="1023600" cy="1094250"/>
            </a:xfrm>
            <a:custGeom>
              <a:avLst/>
              <a:gdLst/>
              <a:ahLst/>
              <a:cxnLst/>
              <a:rect l="l" t="t" r="r" b="b"/>
              <a:pathLst>
                <a:path w="40944" h="43770" extrusionOk="0">
                  <a:moveTo>
                    <a:pt x="24165" y="0"/>
                  </a:moveTo>
                  <a:cubicBezTo>
                    <a:pt x="19545" y="0"/>
                    <a:pt x="15624" y="3101"/>
                    <a:pt x="14408" y="7326"/>
                  </a:cubicBezTo>
                  <a:cubicBezTo>
                    <a:pt x="14129" y="8247"/>
                    <a:pt x="13260" y="8860"/>
                    <a:pt x="12343" y="8860"/>
                  </a:cubicBezTo>
                  <a:cubicBezTo>
                    <a:pt x="12262" y="8860"/>
                    <a:pt x="12180" y="8855"/>
                    <a:pt x="12098" y="8845"/>
                  </a:cubicBezTo>
                  <a:cubicBezTo>
                    <a:pt x="11903" y="8829"/>
                    <a:pt x="11710" y="8822"/>
                    <a:pt x="11517" y="8822"/>
                  </a:cubicBezTo>
                  <a:cubicBezTo>
                    <a:pt x="7646" y="8822"/>
                    <a:pt x="4225" y="11971"/>
                    <a:pt x="4225" y="16140"/>
                  </a:cubicBezTo>
                  <a:cubicBezTo>
                    <a:pt x="4225" y="17204"/>
                    <a:pt x="4438" y="18238"/>
                    <a:pt x="4864" y="19149"/>
                  </a:cubicBezTo>
                  <a:cubicBezTo>
                    <a:pt x="5350" y="20244"/>
                    <a:pt x="4864" y="21581"/>
                    <a:pt x="3769" y="22037"/>
                  </a:cubicBezTo>
                  <a:cubicBezTo>
                    <a:pt x="1551" y="22949"/>
                    <a:pt x="0" y="25168"/>
                    <a:pt x="0" y="27660"/>
                  </a:cubicBezTo>
                  <a:cubicBezTo>
                    <a:pt x="0" y="29484"/>
                    <a:pt x="791" y="31125"/>
                    <a:pt x="2098" y="32219"/>
                  </a:cubicBezTo>
                  <a:cubicBezTo>
                    <a:pt x="2827" y="32827"/>
                    <a:pt x="3040" y="33861"/>
                    <a:pt x="2706" y="34742"/>
                  </a:cubicBezTo>
                  <a:cubicBezTo>
                    <a:pt x="1186" y="38390"/>
                    <a:pt x="3769" y="42858"/>
                    <a:pt x="8177" y="42858"/>
                  </a:cubicBezTo>
                  <a:cubicBezTo>
                    <a:pt x="9453" y="42858"/>
                    <a:pt x="10639" y="42432"/>
                    <a:pt x="11581" y="41764"/>
                  </a:cubicBezTo>
                  <a:cubicBezTo>
                    <a:pt x="11964" y="41489"/>
                    <a:pt x="12398" y="41359"/>
                    <a:pt x="12831" y="41359"/>
                  </a:cubicBezTo>
                  <a:cubicBezTo>
                    <a:pt x="13498" y="41359"/>
                    <a:pt x="14160" y="41667"/>
                    <a:pt x="14621" y="42220"/>
                  </a:cubicBezTo>
                  <a:cubicBezTo>
                    <a:pt x="15441" y="43162"/>
                    <a:pt x="16627" y="43770"/>
                    <a:pt x="17934" y="43770"/>
                  </a:cubicBezTo>
                  <a:cubicBezTo>
                    <a:pt x="19545" y="43770"/>
                    <a:pt x="20913" y="42888"/>
                    <a:pt x="21642" y="41642"/>
                  </a:cubicBezTo>
                  <a:cubicBezTo>
                    <a:pt x="22005" y="40957"/>
                    <a:pt x="22714" y="40579"/>
                    <a:pt x="23453" y="40579"/>
                  </a:cubicBezTo>
                  <a:cubicBezTo>
                    <a:pt x="23828" y="40579"/>
                    <a:pt x="24212" y="40677"/>
                    <a:pt x="24560" y="40882"/>
                  </a:cubicBezTo>
                  <a:cubicBezTo>
                    <a:pt x="25884" y="41632"/>
                    <a:pt x="27332" y="41980"/>
                    <a:pt x="28768" y="41980"/>
                  </a:cubicBezTo>
                  <a:cubicBezTo>
                    <a:pt x="33333" y="41980"/>
                    <a:pt x="37782" y="38458"/>
                    <a:pt x="37782" y="33071"/>
                  </a:cubicBezTo>
                  <a:cubicBezTo>
                    <a:pt x="37782" y="31642"/>
                    <a:pt x="37448" y="30335"/>
                    <a:pt x="36870" y="29150"/>
                  </a:cubicBezTo>
                  <a:cubicBezTo>
                    <a:pt x="36384" y="28146"/>
                    <a:pt x="36749" y="26931"/>
                    <a:pt x="37691" y="26384"/>
                  </a:cubicBezTo>
                  <a:cubicBezTo>
                    <a:pt x="39606" y="25077"/>
                    <a:pt x="40943" y="22888"/>
                    <a:pt x="40943" y="20335"/>
                  </a:cubicBezTo>
                  <a:cubicBezTo>
                    <a:pt x="40943" y="17083"/>
                    <a:pt x="38816" y="14377"/>
                    <a:pt x="35867" y="13496"/>
                  </a:cubicBezTo>
                  <a:cubicBezTo>
                    <a:pt x="34864" y="13192"/>
                    <a:pt x="34165" y="12219"/>
                    <a:pt x="34287" y="11216"/>
                  </a:cubicBezTo>
                  <a:cubicBezTo>
                    <a:pt x="34895" y="5350"/>
                    <a:pt x="30335" y="0"/>
                    <a:pt x="24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6930475" y="-318100"/>
              <a:ext cx="1023600" cy="1094275"/>
            </a:xfrm>
            <a:custGeom>
              <a:avLst/>
              <a:gdLst/>
              <a:ahLst/>
              <a:cxnLst/>
              <a:rect l="l" t="t" r="r" b="b"/>
              <a:pathLst>
                <a:path w="40944" h="43771" extrusionOk="0">
                  <a:moveTo>
                    <a:pt x="24196" y="0"/>
                  </a:moveTo>
                  <a:cubicBezTo>
                    <a:pt x="19545" y="0"/>
                    <a:pt x="15624" y="3131"/>
                    <a:pt x="14409" y="7356"/>
                  </a:cubicBezTo>
                  <a:cubicBezTo>
                    <a:pt x="14124" y="8267"/>
                    <a:pt x="13253" y="8885"/>
                    <a:pt x="12295" y="8885"/>
                  </a:cubicBezTo>
                  <a:cubicBezTo>
                    <a:pt x="12230" y="8885"/>
                    <a:pt x="12164" y="8882"/>
                    <a:pt x="12098" y="8876"/>
                  </a:cubicBezTo>
                  <a:cubicBezTo>
                    <a:pt x="11890" y="8857"/>
                    <a:pt x="11682" y="8848"/>
                    <a:pt x="11475" y="8848"/>
                  </a:cubicBezTo>
                  <a:cubicBezTo>
                    <a:pt x="7621" y="8848"/>
                    <a:pt x="4226" y="12017"/>
                    <a:pt x="4226" y="16171"/>
                  </a:cubicBezTo>
                  <a:cubicBezTo>
                    <a:pt x="4226" y="17235"/>
                    <a:pt x="4469" y="18238"/>
                    <a:pt x="4864" y="19150"/>
                  </a:cubicBezTo>
                  <a:cubicBezTo>
                    <a:pt x="5381" y="20274"/>
                    <a:pt x="4864" y="21581"/>
                    <a:pt x="3770" y="22037"/>
                  </a:cubicBezTo>
                  <a:cubicBezTo>
                    <a:pt x="1582" y="22949"/>
                    <a:pt x="1" y="25168"/>
                    <a:pt x="1" y="27691"/>
                  </a:cubicBezTo>
                  <a:cubicBezTo>
                    <a:pt x="1" y="29484"/>
                    <a:pt x="822" y="31125"/>
                    <a:pt x="2098" y="32250"/>
                  </a:cubicBezTo>
                  <a:cubicBezTo>
                    <a:pt x="2828" y="32858"/>
                    <a:pt x="3041" y="33861"/>
                    <a:pt x="2706" y="34743"/>
                  </a:cubicBezTo>
                  <a:cubicBezTo>
                    <a:pt x="1186" y="38390"/>
                    <a:pt x="3770" y="42858"/>
                    <a:pt x="8177" y="42858"/>
                  </a:cubicBezTo>
                  <a:cubicBezTo>
                    <a:pt x="9484" y="42858"/>
                    <a:pt x="10639" y="42463"/>
                    <a:pt x="11612" y="41764"/>
                  </a:cubicBezTo>
                  <a:cubicBezTo>
                    <a:pt x="11985" y="41499"/>
                    <a:pt x="12419" y="41373"/>
                    <a:pt x="12855" y="41373"/>
                  </a:cubicBezTo>
                  <a:cubicBezTo>
                    <a:pt x="13522" y="41373"/>
                    <a:pt x="14192" y="41669"/>
                    <a:pt x="14652" y="42220"/>
                  </a:cubicBezTo>
                  <a:cubicBezTo>
                    <a:pt x="15442" y="43193"/>
                    <a:pt x="16627" y="43770"/>
                    <a:pt x="17965" y="43770"/>
                  </a:cubicBezTo>
                  <a:cubicBezTo>
                    <a:pt x="19545" y="43770"/>
                    <a:pt x="20913" y="42919"/>
                    <a:pt x="21643" y="41642"/>
                  </a:cubicBezTo>
                  <a:cubicBezTo>
                    <a:pt x="22029" y="40972"/>
                    <a:pt x="22741" y="40586"/>
                    <a:pt x="23480" y="40586"/>
                  </a:cubicBezTo>
                  <a:cubicBezTo>
                    <a:pt x="23846" y="40586"/>
                    <a:pt x="24218" y="40681"/>
                    <a:pt x="24561" y="40882"/>
                  </a:cubicBezTo>
                  <a:cubicBezTo>
                    <a:pt x="25896" y="41634"/>
                    <a:pt x="27353" y="41985"/>
                    <a:pt x="28795" y="41985"/>
                  </a:cubicBezTo>
                  <a:cubicBezTo>
                    <a:pt x="33360" y="41985"/>
                    <a:pt x="37783" y="38475"/>
                    <a:pt x="37783" y="33071"/>
                  </a:cubicBezTo>
                  <a:cubicBezTo>
                    <a:pt x="37783" y="31673"/>
                    <a:pt x="37448" y="30335"/>
                    <a:pt x="36871" y="29150"/>
                  </a:cubicBezTo>
                  <a:cubicBezTo>
                    <a:pt x="36385" y="28177"/>
                    <a:pt x="36749" y="26961"/>
                    <a:pt x="37722" y="26384"/>
                  </a:cubicBezTo>
                  <a:cubicBezTo>
                    <a:pt x="39607" y="25077"/>
                    <a:pt x="40944" y="22888"/>
                    <a:pt x="40944" y="20335"/>
                  </a:cubicBezTo>
                  <a:cubicBezTo>
                    <a:pt x="40944" y="17113"/>
                    <a:pt x="38816" y="14378"/>
                    <a:pt x="35898" y="13496"/>
                  </a:cubicBezTo>
                  <a:cubicBezTo>
                    <a:pt x="34865" y="13192"/>
                    <a:pt x="34166" y="12250"/>
                    <a:pt x="34287" y="11216"/>
                  </a:cubicBezTo>
                  <a:cubicBezTo>
                    <a:pt x="34895" y="5380"/>
                    <a:pt x="30336" y="0"/>
                    <a:pt x="24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5397025" y="652275"/>
              <a:ext cx="2171025" cy="4921075"/>
            </a:xfrm>
            <a:custGeom>
              <a:avLst/>
              <a:gdLst/>
              <a:ahLst/>
              <a:cxnLst/>
              <a:rect l="l" t="t" r="r" b="b"/>
              <a:pathLst>
                <a:path w="86841" h="196843" extrusionOk="0">
                  <a:moveTo>
                    <a:pt x="1490" y="1"/>
                  </a:moveTo>
                  <a:lnTo>
                    <a:pt x="0" y="578"/>
                  </a:lnTo>
                  <a:cubicBezTo>
                    <a:pt x="0" y="578"/>
                    <a:pt x="213" y="9849"/>
                    <a:pt x="7022" y="13405"/>
                  </a:cubicBezTo>
                  <a:cubicBezTo>
                    <a:pt x="9271" y="14590"/>
                    <a:pt x="11156" y="16080"/>
                    <a:pt x="12888" y="17539"/>
                  </a:cubicBezTo>
                  <a:cubicBezTo>
                    <a:pt x="17448" y="21551"/>
                    <a:pt x="20761" y="26749"/>
                    <a:pt x="22463" y="32554"/>
                  </a:cubicBezTo>
                  <a:cubicBezTo>
                    <a:pt x="24013" y="37904"/>
                    <a:pt x="26141" y="42706"/>
                    <a:pt x="29150" y="46050"/>
                  </a:cubicBezTo>
                  <a:cubicBezTo>
                    <a:pt x="66993" y="87722"/>
                    <a:pt x="62342" y="108118"/>
                    <a:pt x="61096" y="125048"/>
                  </a:cubicBezTo>
                  <a:lnTo>
                    <a:pt x="61096" y="125382"/>
                  </a:lnTo>
                  <a:cubicBezTo>
                    <a:pt x="61096" y="125412"/>
                    <a:pt x="60980" y="126570"/>
                    <a:pt x="61003" y="126570"/>
                  </a:cubicBezTo>
                  <a:cubicBezTo>
                    <a:pt x="61003" y="126570"/>
                    <a:pt x="61004" y="126569"/>
                    <a:pt x="61005" y="126568"/>
                  </a:cubicBezTo>
                  <a:lnTo>
                    <a:pt x="61005" y="126568"/>
                  </a:lnTo>
                  <a:cubicBezTo>
                    <a:pt x="59454" y="146872"/>
                    <a:pt x="57114" y="177997"/>
                    <a:pt x="64622" y="196842"/>
                  </a:cubicBezTo>
                  <a:lnTo>
                    <a:pt x="86841" y="194350"/>
                  </a:lnTo>
                  <a:cubicBezTo>
                    <a:pt x="73619" y="154015"/>
                    <a:pt x="73771" y="125869"/>
                    <a:pt x="73710" y="109273"/>
                  </a:cubicBezTo>
                  <a:cubicBezTo>
                    <a:pt x="73710" y="108391"/>
                    <a:pt x="75655" y="103346"/>
                    <a:pt x="75655" y="102555"/>
                  </a:cubicBezTo>
                  <a:cubicBezTo>
                    <a:pt x="75655" y="102374"/>
                    <a:pt x="75606" y="102299"/>
                    <a:pt x="75524" y="102299"/>
                  </a:cubicBezTo>
                  <a:cubicBezTo>
                    <a:pt x="75156" y="102299"/>
                    <a:pt x="74121" y="103767"/>
                    <a:pt x="73751" y="103767"/>
                  </a:cubicBezTo>
                  <a:cubicBezTo>
                    <a:pt x="73675" y="103767"/>
                    <a:pt x="73628" y="103706"/>
                    <a:pt x="73619" y="103558"/>
                  </a:cubicBezTo>
                  <a:cubicBezTo>
                    <a:pt x="73528" y="99698"/>
                    <a:pt x="61309" y="73588"/>
                    <a:pt x="70883" y="49545"/>
                  </a:cubicBezTo>
                  <a:cubicBezTo>
                    <a:pt x="72069" y="46567"/>
                    <a:pt x="73832" y="43892"/>
                    <a:pt x="75868" y="41399"/>
                  </a:cubicBezTo>
                  <a:cubicBezTo>
                    <a:pt x="82038" y="34044"/>
                    <a:pt x="78300" y="9666"/>
                    <a:pt x="76598" y="1064"/>
                  </a:cubicBezTo>
                  <a:lnTo>
                    <a:pt x="76598" y="1064"/>
                  </a:lnTo>
                  <a:lnTo>
                    <a:pt x="71734" y="1915"/>
                  </a:lnTo>
                  <a:cubicBezTo>
                    <a:pt x="80267" y="17703"/>
                    <a:pt x="79960" y="38257"/>
                    <a:pt x="70733" y="38257"/>
                  </a:cubicBezTo>
                  <a:cubicBezTo>
                    <a:pt x="70297" y="38257"/>
                    <a:pt x="69840" y="38211"/>
                    <a:pt x="69363" y="38117"/>
                  </a:cubicBezTo>
                  <a:cubicBezTo>
                    <a:pt x="58056" y="35837"/>
                    <a:pt x="51673" y="11672"/>
                    <a:pt x="48542" y="608"/>
                  </a:cubicBezTo>
                  <a:lnTo>
                    <a:pt x="46536" y="1064"/>
                  </a:lnTo>
                  <a:cubicBezTo>
                    <a:pt x="48208" y="10244"/>
                    <a:pt x="52494" y="24895"/>
                    <a:pt x="59150" y="34469"/>
                  </a:cubicBezTo>
                  <a:cubicBezTo>
                    <a:pt x="63649" y="40913"/>
                    <a:pt x="65199" y="49029"/>
                    <a:pt x="63375" y="56688"/>
                  </a:cubicBezTo>
                  <a:cubicBezTo>
                    <a:pt x="63115" y="57764"/>
                    <a:pt x="61670" y="58512"/>
                    <a:pt x="59282" y="58512"/>
                  </a:cubicBezTo>
                  <a:cubicBezTo>
                    <a:pt x="53576" y="58512"/>
                    <a:pt x="42489" y="54242"/>
                    <a:pt x="29332" y="39971"/>
                  </a:cubicBezTo>
                  <a:cubicBezTo>
                    <a:pt x="23891" y="34074"/>
                    <a:pt x="24651" y="22250"/>
                    <a:pt x="28390" y="15198"/>
                  </a:cubicBezTo>
                  <a:cubicBezTo>
                    <a:pt x="28390" y="15168"/>
                    <a:pt x="28420" y="15168"/>
                    <a:pt x="28420" y="15107"/>
                  </a:cubicBezTo>
                  <a:cubicBezTo>
                    <a:pt x="30092" y="12007"/>
                    <a:pt x="36171" y="4925"/>
                    <a:pt x="36171" y="4925"/>
                  </a:cubicBezTo>
                  <a:lnTo>
                    <a:pt x="36171" y="4925"/>
                  </a:lnTo>
                  <a:lnTo>
                    <a:pt x="32189" y="4985"/>
                  </a:lnTo>
                  <a:cubicBezTo>
                    <a:pt x="30326" y="11724"/>
                    <a:pt x="25649" y="17542"/>
                    <a:pt x="23773" y="17542"/>
                  </a:cubicBezTo>
                  <a:cubicBezTo>
                    <a:pt x="23660" y="17542"/>
                    <a:pt x="23557" y="17521"/>
                    <a:pt x="23466" y="17478"/>
                  </a:cubicBezTo>
                  <a:cubicBezTo>
                    <a:pt x="21156" y="16384"/>
                    <a:pt x="20578" y="8268"/>
                    <a:pt x="20183" y="4256"/>
                  </a:cubicBezTo>
                  <a:lnTo>
                    <a:pt x="18147" y="4438"/>
                  </a:lnTo>
                  <a:cubicBezTo>
                    <a:pt x="18542" y="8633"/>
                    <a:pt x="21095" y="17052"/>
                    <a:pt x="19575" y="17812"/>
                  </a:cubicBezTo>
                  <a:cubicBezTo>
                    <a:pt x="19280" y="17957"/>
                    <a:pt x="18933" y="18027"/>
                    <a:pt x="18536" y="18027"/>
                  </a:cubicBezTo>
                  <a:cubicBezTo>
                    <a:pt x="16605" y="18027"/>
                    <a:pt x="13482" y="16371"/>
                    <a:pt x="9271" y="13648"/>
                  </a:cubicBezTo>
                  <a:cubicBezTo>
                    <a:pt x="1520" y="8694"/>
                    <a:pt x="1490" y="1"/>
                    <a:pt x="1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4912200" y="-34575"/>
              <a:ext cx="2129250" cy="852125"/>
            </a:xfrm>
            <a:custGeom>
              <a:avLst/>
              <a:gdLst/>
              <a:ahLst/>
              <a:cxnLst/>
              <a:rect l="l" t="t" r="r" b="b"/>
              <a:pathLst>
                <a:path w="85170" h="34085" extrusionOk="0">
                  <a:moveTo>
                    <a:pt x="15509" y="0"/>
                  </a:moveTo>
                  <a:cubicBezTo>
                    <a:pt x="7615" y="0"/>
                    <a:pt x="1" y="6066"/>
                    <a:pt x="1" y="15347"/>
                  </a:cubicBezTo>
                  <a:cubicBezTo>
                    <a:pt x="1" y="24321"/>
                    <a:pt x="7390" y="30720"/>
                    <a:pt x="15403" y="30720"/>
                  </a:cubicBezTo>
                  <a:cubicBezTo>
                    <a:pt x="16727" y="30720"/>
                    <a:pt x="18067" y="30546"/>
                    <a:pt x="19393" y="30180"/>
                  </a:cubicBezTo>
                  <a:cubicBezTo>
                    <a:pt x="19873" y="30045"/>
                    <a:pt x="20358" y="29980"/>
                    <a:pt x="20839" y="29980"/>
                  </a:cubicBezTo>
                  <a:cubicBezTo>
                    <a:pt x="22309" y="29980"/>
                    <a:pt x="23742" y="30585"/>
                    <a:pt x="24865" y="31639"/>
                  </a:cubicBezTo>
                  <a:cubicBezTo>
                    <a:pt x="26499" y="33197"/>
                    <a:pt x="28657" y="33995"/>
                    <a:pt x="30825" y="33995"/>
                  </a:cubicBezTo>
                  <a:cubicBezTo>
                    <a:pt x="32124" y="33995"/>
                    <a:pt x="33426" y="33709"/>
                    <a:pt x="34622" y="33128"/>
                  </a:cubicBezTo>
                  <a:cubicBezTo>
                    <a:pt x="35497" y="32690"/>
                    <a:pt x="36450" y="32470"/>
                    <a:pt x="37403" y="32470"/>
                  </a:cubicBezTo>
                  <a:cubicBezTo>
                    <a:pt x="38434" y="32470"/>
                    <a:pt x="39465" y="32728"/>
                    <a:pt x="40397" y="33250"/>
                  </a:cubicBezTo>
                  <a:cubicBezTo>
                    <a:pt x="41421" y="33817"/>
                    <a:pt x="42557" y="34084"/>
                    <a:pt x="43687" y="34084"/>
                  </a:cubicBezTo>
                  <a:cubicBezTo>
                    <a:pt x="46012" y="34084"/>
                    <a:pt x="48318" y="32954"/>
                    <a:pt x="49607" y="30970"/>
                  </a:cubicBezTo>
                  <a:cubicBezTo>
                    <a:pt x="50676" y="29265"/>
                    <a:pt x="52514" y="28165"/>
                    <a:pt x="54495" y="28165"/>
                  </a:cubicBezTo>
                  <a:cubicBezTo>
                    <a:pt x="54598" y="28165"/>
                    <a:pt x="54701" y="28168"/>
                    <a:pt x="54804" y="28174"/>
                  </a:cubicBezTo>
                  <a:cubicBezTo>
                    <a:pt x="55139" y="28234"/>
                    <a:pt x="55443" y="28234"/>
                    <a:pt x="55777" y="28234"/>
                  </a:cubicBezTo>
                  <a:cubicBezTo>
                    <a:pt x="55846" y="28232"/>
                    <a:pt x="55916" y="28231"/>
                    <a:pt x="55985" y="28231"/>
                  </a:cubicBezTo>
                  <a:cubicBezTo>
                    <a:pt x="57706" y="28231"/>
                    <a:pt x="59377" y="28956"/>
                    <a:pt x="60458" y="30271"/>
                  </a:cubicBezTo>
                  <a:cubicBezTo>
                    <a:pt x="61795" y="31852"/>
                    <a:pt x="63771" y="32855"/>
                    <a:pt x="65960" y="32855"/>
                  </a:cubicBezTo>
                  <a:cubicBezTo>
                    <a:pt x="68999" y="32855"/>
                    <a:pt x="71644" y="30970"/>
                    <a:pt x="72708" y="28265"/>
                  </a:cubicBezTo>
                  <a:cubicBezTo>
                    <a:pt x="73346" y="26593"/>
                    <a:pt x="74714" y="25347"/>
                    <a:pt x="76416" y="24800"/>
                  </a:cubicBezTo>
                  <a:cubicBezTo>
                    <a:pt x="81583" y="23280"/>
                    <a:pt x="85170" y="19876"/>
                    <a:pt x="85170" y="15863"/>
                  </a:cubicBezTo>
                  <a:cubicBezTo>
                    <a:pt x="85170" y="9782"/>
                    <a:pt x="77736" y="6065"/>
                    <a:pt x="70210" y="6065"/>
                  </a:cubicBezTo>
                  <a:cubicBezTo>
                    <a:pt x="66227" y="6065"/>
                    <a:pt x="62218" y="7106"/>
                    <a:pt x="59273" y="9389"/>
                  </a:cubicBezTo>
                  <a:cubicBezTo>
                    <a:pt x="58209" y="10210"/>
                    <a:pt x="56841" y="10544"/>
                    <a:pt x="55473" y="10544"/>
                  </a:cubicBezTo>
                  <a:cubicBezTo>
                    <a:pt x="54075" y="10544"/>
                    <a:pt x="52707" y="10909"/>
                    <a:pt x="51491" y="11547"/>
                  </a:cubicBezTo>
                  <a:cubicBezTo>
                    <a:pt x="50633" y="11992"/>
                    <a:pt x="49697" y="12220"/>
                    <a:pt x="48766" y="12220"/>
                  </a:cubicBezTo>
                  <a:cubicBezTo>
                    <a:pt x="47851" y="12220"/>
                    <a:pt x="46940" y="11999"/>
                    <a:pt x="46111" y="11547"/>
                  </a:cubicBezTo>
                  <a:cubicBezTo>
                    <a:pt x="44887" y="10898"/>
                    <a:pt x="43520" y="10556"/>
                    <a:pt x="42144" y="10556"/>
                  </a:cubicBezTo>
                  <a:cubicBezTo>
                    <a:pt x="41845" y="10556"/>
                    <a:pt x="41546" y="10572"/>
                    <a:pt x="41248" y="10605"/>
                  </a:cubicBezTo>
                  <a:cubicBezTo>
                    <a:pt x="41049" y="10624"/>
                    <a:pt x="40850" y="10634"/>
                    <a:pt x="40653" y="10634"/>
                  </a:cubicBezTo>
                  <a:cubicBezTo>
                    <a:pt x="38676" y="10634"/>
                    <a:pt x="36799" y="9679"/>
                    <a:pt x="35777" y="8021"/>
                  </a:cubicBezTo>
                  <a:cubicBezTo>
                    <a:pt x="34324" y="5669"/>
                    <a:pt x="31678" y="4121"/>
                    <a:pt x="28820" y="4121"/>
                  </a:cubicBezTo>
                  <a:cubicBezTo>
                    <a:pt x="28687" y="4121"/>
                    <a:pt x="28554" y="4124"/>
                    <a:pt x="28421" y="4131"/>
                  </a:cubicBezTo>
                  <a:cubicBezTo>
                    <a:pt x="28294" y="4139"/>
                    <a:pt x="28168" y="4143"/>
                    <a:pt x="28042" y="4143"/>
                  </a:cubicBezTo>
                  <a:cubicBezTo>
                    <a:pt x="26746" y="4143"/>
                    <a:pt x="25489" y="3718"/>
                    <a:pt x="24409" y="2915"/>
                  </a:cubicBezTo>
                  <a:cubicBezTo>
                    <a:pt x="21687" y="916"/>
                    <a:pt x="18577" y="0"/>
                    <a:pt x="15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32"/>
          <p:cNvSpPr/>
          <p:nvPr/>
        </p:nvSpPr>
        <p:spPr>
          <a:xfrm flipH="1">
            <a:off x="-64300" y="2155575"/>
            <a:ext cx="440000" cy="2431675"/>
          </a:xfrm>
          <a:custGeom>
            <a:avLst/>
            <a:gdLst/>
            <a:ahLst/>
            <a:cxnLst/>
            <a:rect l="l" t="t" r="r" b="b"/>
            <a:pathLst>
              <a:path w="17600" h="97267" extrusionOk="0">
                <a:moveTo>
                  <a:pt x="9301" y="0"/>
                </a:moveTo>
                <a:cubicBezTo>
                  <a:pt x="9301" y="0"/>
                  <a:pt x="0" y="17478"/>
                  <a:pt x="699" y="35654"/>
                </a:cubicBezTo>
                <a:cubicBezTo>
                  <a:pt x="1368" y="53801"/>
                  <a:pt x="6353" y="97175"/>
                  <a:pt x="6353" y="97175"/>
                </a:cubicBezTo>
                <a:lnTo>
                  <a:pt x="14012" y="97266"/>
                </a:lnTo>
                <a:cubicBezTo>
                  <a:pt x="14012" y="97266"/>
                  <a:pt x="17599" y="76597"/>
                  <a:pt x="16961" y="65564"/>
                </a:cubicBezTo>
                <a:cubicBezTo>
                  <a:pt x="16657" y="60123"/>
                  <a:pt x="14772" y="44226"/>
                  <a:pt x="13009" y="29484"/>
                </a:cubicBezTo>
                <a:lnTo>
                  <a:pt x="9879" y="30487"/>
                </a:lnTo>
                <a:lnTo>
                  <a:pt x="12614" y="26293"/>
                </a:lnTo>
                <a:cubicBezTo>
                  <a:pt x="12553" y="25533"/>
                  <a:pt x="12432" y="24834"/>
                  <a:pt x="12341" y="24104"/>
                </a:cubicBezTo>
                <a:lnTo>
                  <a:pt x="11034" y="24499"/>
                </a:lnTo>
                <a:lnTo>
                  <a:pt x="12158" y="22767"/>
                </a:lnTo>
                <a:cubicBezTo>
                  <a:pt x="10639" y="10274"/>
                  <a:pt x="9301"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8626975" y="2835275"/>
            <a:ext cx="454450" cy="2227250"/>
          </a:xfrm>
          <a:custGeom>
            <a:avLst/>
            <a:gdLst/>
            <a:ahLst/>
            <a:cxnLst/>
            <a:rect l="l" t="t" r="r" b="b"/>
            <a:pathLst>
              <a:path w="18178" h="89090" extrusionOk="0">
                <a:moveTo>
                  <a:pt x="8451" y="0"/>
                </a:moveTo>
                <a:cubicBezTo>
                  <a:pt x="8451" y="0"/>
                  <a:pt x="4408" y="12736"/>
                  <a:pt x="2037" y="29362"/>
                </a:cubicBezTo>
                <a:lnTo>
                  <a:pt x="6323" y="32280"/>
                </a:lnTo>
                <a:lnTo>
                  <a:pt x="1733" y="31429"/>
                </a:lnTo>
                <a:cubicBezTo>
                  <a:pt x="1520" y="33162"/>
                  <a:pt x="1308" y="34955"/>
                  <a:pt x="1125" y="36779"/>
                </a:cubicBezTo>
                <a:cubicBezTo>
                  <a:pt x="973" y="38268"/>
                  <a:pt x="852" y="39788"/>
                  <a:pt x="791" y="41368"/>
                </a:cubicBezTo>
                <a:lnTo>
                  <a:pt x="3678" y="43314"/>
                </a:lnTo>
                <a:lnTo>
                  <a:pt x="3678" y="43314"/>
                </a:lnTo>
                <a:lnTo>
                  <a:pt x="760" y="42767"/>
                </a:lnTo>
                <a:lnTo>
                  <a:pt x="760" y="42767"/>
                </a:lnTo>
                <a:cubicBezTo>
                  <a:pt x="1" y="62676"/>
                  <a:pt x="3678" y="89089"/>
                  <a:pt x="3678" y="89089"/>
                </a:cubicBezTo>
                <a:lnTo>
                  <a:pt x="9970" y="88937"/>
                </a:lnTo>
                <a:cubicBezTo>
                  <a:pt x="9970" y="88937"/>
                  <a:pt x="16870" y="78877"/>
                  <a:pt x="17509" y="65381"/>
                </a:cubicBezTo>
                <a:cubicBezTo>
                  <a:pt x="18177" y="51885"/>
                  <a:pt x="8451" y="0"/>
                  <a:pt x="8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8226600" y="3724775"/>
            <a:ext cx="507525" cy="1418725"/>
          </a:xfrm>
          <a:custGeom>
            <a:avLst/>
            <a:gdLst/>
            <a:ahLst/>
            <a:cxnLst/>
            <a:rect l="l" t="t" r="r" b="b"/>
            <a:pathLst>
              <a:path w="20301" h="56749" extrusionOk="0">
                <a:moveTo>
                  <a:pt x="6901" y="0"/>
                </a:moveTo>
                <a:cubicBezTo>
                  <a:pt x="6901" y="0"/>
                  <a:pt x="1" y="13891"/>
                  <a:pt x="62" y="26900"/>
                </a:cubicBezTo>
                <a:lnTo>
                  <a:pt x="5472" y="30548"/>
                </a:lnTo>
                <a:lnTo>
                  <a:pt x="183" y="29545"/>
                </a:lnTo>
                <a:lnTo>
                  <a:pt x="183" y="29545"/>
                </a:lnTo>
                <a:cubicBezTo>
                  <a:pt x="1581" y="42554"/>
                  <a:pt x="14743" y="56749"/>
                  <a:pt x="14743" y="56749"/>
                </a:cubicBezTo>
                <a:lnTo>
                  <a:pt x="20275" y="56749"/>
                </a:lnTo>
                <a:cubicBezTo>
                  <a:pt x="20275" y="56749"/>
                  <a:pt x="20275" y="56749"/>
                  <a:pt x="20275" y="56749"/>
                </a:cubicBezTo>
                <a:cubicBezTo>
                  <a:pt x="20301" y="56749"/>
                  <a:pt x="16261" y="29388"/>
                  <a:pt x="13314" y="21125"/>
                </a:cubicBezTo>
                <a:cubicBezTo>
                  <a:pt x="10396" y="12827"/>
                  <a:pt x="6901" y="0"/>
                  <a:pt x="6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2"/>
          <p:cNvGrpSpPr/>
          <p:nvPr/>
        </p:nvGrpSpPr>
        <p:grpSpPr>
          <a:xfrm rot="-7934155">
            <a:off x="8163772" y="-58858"/>
            <a:ext cx="1693113" cy="1994770"/>
            <a:chOff x="4017050" y="3320250"/>
            <a:chExt cx="1693075" cy="1994725"/>
          </a:xfrm>
        </p:grpSpPr>
        <p:sp>
          <p:nvSpPr>
            <p:cNvPr id="593" name="Google Shape;593;p32"/>
            <p:cNvSpPr/>
            <p:nvPr/>
          </p:nvSpPr>
          <p:spPr>
            <a:xfrm>
              <a:off x="4017050" y="3327050"/>
              <a:ext cx="1693075" cy="1987925"/>
            </a:xfrm>
            <a:custGeom>
              <a:avLst/>
              <a:gdLst/>
              <a:ahLst/>
              <a:cxnLst/>
              <a:rect l="l" t="t" r="r" b="b"/>
              <a:pathLst>
                <a:path w="67723" h="79517" extrusionOk="0">
                  <a:moveTo>
                    <a:pt x="36885" y="1"/>
                  </a:moveTo>
                  <a:cubicBezTo>
                    <a:pt x="34135" y="1"/>
                    <a:pt x="31185" y="1281"/>
                    <a:pt x="28026" y="4166"/>
                  </a:cubicBezTo>
                  <a:cubicBezTo>
                    <a:pt x="1" y="29790"/>
                    <a:pt x="67722" y="79517"/>
                    <a:pt x="67722" y="79517"/>
                  </a:cubicBezTo>
                  <a:cubicBezTo>
                    <a:pt x="67722" y="79517"/>
                    <a:pt x="58555" y="1"/>
                    <a:pt x="36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4716150" y="3430425"/>
              <a:ext cx="968900" cy="1846575"/>
            </a:xfrm>
            <a:custGeom>
              <a:avLst/>
              <a:gdLst/>
              <a:ahLst/>
              <a:cxnLst/>
              <a:rect l="l" t="t" r="r" b="b"/>
              <a:pathLst>
                <a:path w="38756" h="73863" extrusionOk="0">
                  <a:moveTo>
                    <a:pt x="31" y="1"/>
                  </a:moveTo>
                  <a:lnTo>
                    <a:pt x="1" y="31"/>
                  </a:lnTo>
                  <a:lnTo>
                    <a:pt x="913" y="1004"/>
                  </a:lnTo>
                  <a:lnTo>
                    <a:pt x="1369" y="1429"/>
                  </a:lnTo>
                  <a:lnTo>
                    <a:pt x="1764" y="1946"/>
                  </a:lnTo>
                  <a:lnTo>
                    <a:pt x="2615" y="2919"/>
                  </a:lnTo>
                  <a:lnTo>
                    <a:pt x="3405" y="3952"/>
                  </a:lnTo>
                  <a:lnTo>
                    <a:pt x="4195" y="4986"/>
                  </a:lnTo>
                  <a:lnTo>
                    <a:pt x="4955" y="6049"/>
                  </a:lnTo>
                  <a:cubicBezTo>
                    <a:pt x="5229" y="6384"/>
                    <a:pt x="5503" y="6718"/>
                    <a:pt x="5715" y="7113"/>
                  </a:cubicBezTo>
                  <a:lnTo>
                    <a:pt x="6445" y="8208"/>
                  </a:lnTo>
                  <a:cubicBezTo>
                    <a:pt x="8360" y="11126"/>
                    <a:pt x="10123" y="14135"/>
                    <a:pt x="11855" y="17174"/>
                  </a:cubicBezTo>
                  <a:cubicBezTo>
                    <a:pt x="15260" y="23253"/>
                    <a:pt x="18451" y="29454"/>
                    <a:pt x="21521" y="35716"/>
                  </a:cubicBezTo>
                  <a:cubicBezTo>
                    <a:pt x="24621" y="41977"/>
                    <a:pt x="27570" y="48330"/>
                    <a:pt x="30427" y="54682"/>
                  </a:cubicBezTo>
                  <a:cubicBezTo>
                    <a:pt x="33284" y="61035"/>
                    <a:pt x="36081" y="67418"/>
                    <a:pt x="38755" y="73862"/>
                  </a:cubicBezTo>
                  <a:cubicBezTo>
                    <a:pt x="36172" y="67418"/>
                    <a:pt x="33436" y="60974"/>
                    <a:pt x="30579" y="54591"/>
                  </a:cubicBezTo>
                  <a:cubicBezTo>
                    <a:pt x="27752" y="48208"/>
                    <a:pt x="24834" y="41855"/>
                    <a:pt x="21795" y="35594"/>
                  </a:cubicBezTo>
                  <a:cubicBezTo>
                    <a:pt x="20275" y="32433"/>
                    <a:pt x="18725" y="29333"/>
                    <a:pt x="17114" y="26202"/>
                  </a:cubicBezTo>
                  <a:cubicBezTo>
                    <a:pt x="15533" y="23132"/>
                    <a:pt x="13861" y="20062"/>
                    <a:pt x="12159" y="17022"/>
                  </a:cubicBezTo>
                  <a:cubicBezTo>
                    <a:pt x="10396" y="14013"/>
                    <a:pt x="8603" y="11034"/>
                    <a:pt x="6627" y="8116"/>
                  </a:cubicBezTo>
                  <a:cubicBezTo>
                    <a:pt x="4651" y="5229"/>
                    <a:pt x="2585" y="2402"/>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4948675" y="3320250"/>
              <a:ext cx="55500" cy="506100"/>
            </a:xfrm>
            <a:custGeom>
              <a:avLst/>
              <a:gdLst/>
              <a:ahLst/>
              <a:cxnLst/>
              <a:rect l="l" t="t" r="r" b="b"/>
              <a:pathLst>
                <a:path w="2220" h="20244" extrusionOk="0">
                  <a:moveTo>
                    <a:pt x="1" y="0"/>
                  </a:moveTo>
                  <a:cubicBezTo>
                    <a:pt x="153" y="851"/>
                    <a:pt x="305" y="1703"/>
                    <a:pt x="457" y="2523"/>
                  </a:cubicBezTo>
                  <a:cubicBezTo>
                    <a:pt x="609" y="3344"/>
                    <a:pt x="761" y="4195"/>
                    <a:pt x="852" y="5016"/>
                  </a:cubicBezTo>
                  <a:cubicBezTo>
                    <a:pt x="1095" y="6687"/>
                    <a:pt x="1369" y="8390"/>
                    <a:pt x="1521" y="10061"/>
                  </a:cubicBezTo>
                  <a:cubicBezTo>
                    <a:pt x="1703" y="11794"/>
                    <a:pt x="1825" y="13466"/>
                    <a:pt x="1916" y="15168"/>
                  </a:cubicBezTo>
                  <a:cubicBezTo>
                    <a:pt x="1977" y="15988"/>
                    <a:pt x="2007" y="16870"/>
                    <a:pt x="2007" y="17721"/>
                  </a:cubicBezTo>
                  <a:cubicBezTo>
                    <a:pt x="2037" y="18542"/>
                    <a:pt x="2007" y="19423"/>
                    <a:pt x="2007" y="20244"/>
                  </a:cubicBezTo>
                  <a:cubicBezTo>
                    <a:pt x="2159" y="18542"/>
                    <a:pt x="2220" y="16840"/>
                    <a:pt x="2189" y="15137"/>
                  </a:cubicBezTo>
                  <a:cubicBezTo>
                    <a:pt x="2159" y="13466"/>
                    <a:pt x="2037" y="11733"/>
                    <a:pt x="1855" y="10031"/>
                  </a:cubicBezTo>
                  <a:cubicBezTo>
                    <a:pt x="1673" y="8359"/>
                    <a:pt x="1430" y="6657"/>
                    <a:pt x="1126" y="4985"/>
                  </a:cubicBezTo>
                  <a:cubicBezTo>
                    <a:pt x="822" y="3314"/>
                    <a:pt x="457" y="1642"/>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5130300" y="3456275"/>
              <a:ext cx="57775" cy="607925"/>
            </a:xfrm>
            <a:custGeom>
              <a:avLst/>
              <a:gdLst/>
              <a:ahLst/>
              <a:cxnLst/>
              <a:rect l="l" t="t" r="r" b="b"/>
              <a:pathLst>
                <a:path w="2311" h="24317" extrusionOk="0">
                  <a:moveTo>
                    <a:pt x="1581" y="0"/>
                  </a:moveTo>
                  <a:cubicBezTo>
                    <a:pt x="1672" y="1034"/>
                    <a:pt x="1733" y="2037"/>
                    <a:pt x="1855" y="3070"/>
                  </a:cubicBezTo>
                  <a:lnTo>
                    <a:pt x="1976" y="6140"/>
                  </a:lnTo>
                  <a:cubicBezTo>
                    <a:pt x="2007" y="8207"/>
                    <a:pt x="2007" y="10213"/>
                    <a:pt x="1885" y="12280"/>
                  </a:cubicBezTo>
                  <a:cubicBezTo>
                    <a:pt x="1794" y="14286"/>
                    <a:pt x="1581" y="16323"/>
                    <a:pt x="1308" y="18359"/>
                  </a:cubicBezTo>
                  <a:cubicBezTo>
                    <a:pt x="1125" y="19332"/>
                    <a:pt x="973" y="20365"/>
                    <a:pt x="760" y="21338"/>
                  </a:cubicBezTo>
                  <a:cubicBezTo>
                    <a:pt x="548" y="22341"/>
                    <a:pt x="244" y="23314"/>
                    <a:pt x="1" y="24317"/>
                  </a:cubicBezTo>
                  <a:cubicBezTo>
                    <a:pt x="700" y="22402"/>
                    <a:pt x="1216" y="20396"/>
                    <a:pt x="1581" y="18390"/>
                  </a:cubicBezTo>
                  <a:cubicBezTo>
                    <a:pt x="1915" y="16383"/>
                    <a:pt x="2128" y="14317"/>
                    <a:pt x="2219" y="12280"/>
                  </a:cubicBezTo>
                  <a:cubicBezTo>
                    <a:pt x="2280" y="10213"/>
                    <a:pt x="2311" y="8177"/>
                    <a:pt x="2189" y="6110"/>
                  </a:cubicBezTo>
                  <a:cubicBezTo>
                    <a:pt x="2067" y="4073"/>
                    <a:pt x="1915" y="2006"/>
                    <a:pt x="158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5249600" y="3774650"/>
              <a:ext cx="107175" cy="528150"/>
            </a:xfrm>
            <a:custGeom>
              <a:avLst/>
              <a:gdLst/>
              <a:ahLst/>
              <a:cxnLst/>
              <a:rect l="l" t="t" r="r" b="b"/>
              <a:pathLst>
                <a:path w="4287" h="21126" extrusionOk="0">
                  <a:moveTo>
                    <a:pt x="4195" y="1"/>
                  </a:moveTo>
                  <a:cubicBezTo>
                    <a:pt x="4134" y="913"/>
                    <a:pt x="4104" y="1764"/>
                    <a:pt x="4104" y="2645"/>
                  </a:cubicBezTo>
                  <a:cubicBezTo>
                    <a:pt x="4074" y="3557"/>
                    <a:pt x="3983" y="4439"/>
                    <a:pt x="3891" y="5351"/>
                  </a:cubicBezTo>
                  <a:cubicBezTo>
                    <a:pt x="3648" y="7144"/>
                    <a:pt x="3435" y="8907"/>
                    <a:pt x="3071" y="10700"/>
                  </a:cubicBezTo>
                  <a:cubicBezTo>
                    <a:pt x="2767" y="12494"/>
                    <a:pt x="2311" y="14226"/>
                    <a:pt x="1824" y="15989"/>
                  </a:cubicBezTo>
                  <a:lnTo>
                    <a:pt x="1460" y="17266"/>
                  </a:lnTo>
                  <a:cubicBezTo>
                    <a:pt x="1308" y="17722"/>
                    <a:pt x="1156" y="18147"/>
                    <a:pt x="1004" y="18573"/>
                  </a:cubicBezTo>
                  <a:cubicBezTo>
                    <a:pt x="730" y="19454"/>
                    <a:pt x="305" y="20275"/>
                    <a:pt x="1" y="21126"/>
                  </a:cubicBezTo>
                  <a:cubicBezTo>
                    <a:pt x="852" y="19515"/>
                    <a:pt x="1551" y="17843"/>
                    <a:pt x="2098" y="16111"/>
                  </a:cubicBezTo>
                  <a:cubicBezTo>
                    <a:pt x="2615" y="14348"/>
                    <a:pt x="3071" y="12615"/>
                    <a:pt x="3435" y="10822"/>
                  </a:cubicBezTo>
                  <a:cubicBezTo>
                    <a:pt x="3739" y="9028"/>
                    <a:pt x="3952" y="7235"/>
                    <a:pt x="4104" y="5411"/>
                  </a:cubicBezTo>
                  <a:cubicBezTo>
                    <a:pt x="4226" y="3588"/>
                    <a:pt x="4286" y="1825"/>
                    <a:pt x="419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5359800" y="4124975"/>
              <a:ext cx="114750" cy="377675"/>
            </a:xfrm>
            <a:custGeom>
              <a:avLst/>
              <a:gdLst/>
              <a:ahLst/>
              <a:cxnLst/>
              <a:rect l="l" t="t" r="r" b="b"/>
              <a:pathLst>
                <a:path w="4590" h="15107" extrusionOk="0">
                  <a:moveTo>
                    <a:pt x="4590" y="0"/>
                  </a:moveTo>
                  <a:cubicBezTo>
                    <a:pt x="4407" y="639"/>
                    <a:pt x="4255" y="1277"/>
                    <a:pt x="4073" y="1946"/>
                  </a:cubicBezTo>
                  <a:cubicBezTo>
                    <a:pt x="3921" y="2554"/>
                    <a:pt x="3769" y="3192"/>
                    <a:pt x="3556" y="3830"/>
                  </a:cubicBezTo>
                  <a:cubicBezTo>
                    <a:pt x="3222" y="5076"/>
                    <a:pt x="2888" y="6383"/>
                    <a:pt x="2492" y="7630"/>
                  </a:cubicBezTo>
                  <a:cubicBezTo>
                    <a:pt x="2158" y="8876"/>
                    <a:pt x="1733" y="10152"/>
                    <a:pt x="1337" y="11399"/>
                  </a:cubicBezTo>
                  <a:cubicBezTo>
                    <a:pt x="1125" y="12007"/>
                    <a:pt x="912" y="12645"/>
                    <a:pt x="669" y="13253"/>
                  </a:cubicBezTo>
                  <a:cubicBezTo>
                    <a:pt x="486" y="13891"/>
                    <a:pt x="213" y="14499"/>
                    <a:pt x="0" y="15107"/>
                  </a:cubicBezTo>
                  <a:cubicBezTo>
                    <a:pt x="1246" y="12766"/>
                    <a:pt x="2158" y="10304"/>
                    <a:pt x="2918" y="7751"/>
                  </a:cubicBezTo>
                  <a:cubicBezTo>
                    <a:pt x="3313" y="6505"/>
                    <a:pt x="3648" y="5198"/>
                    <a:pt x="3921" y="3921"/>
                  </a:cubicBezTo>
                  <a:cubicBezTo>
                    <a:pt x="4164" y="2614"/>
                    <a:pt x="4438" y="1338"/>
                    <a:pt x="459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5443375" y="4445650"/>
              <a:ext cx="114000" cy="272825"/>
            </a:xfrm>
            <a:custGeom>
              <a:avLst/>
              <a:gdLst/>
              <a:ahLst/>
              <a:cxnLst/>
              <a:rect l="l" t="t" r="r" b="b"/>
              <a:pathLst>
                <a:path w="4560" h="10913" extrusionOk="0">
                  <a:moveTo>
                    <a:pt x="4560" y="0"/>
                  </a:moveTo>
                  <a:lnTo>
                    <a:pt x="4560" y="0"/>
                  </a:lnTo>
                  <a:cubicBezTo>
                    <a:pt x="4378" y="456"/>
                    <a:pt x="4195" y="912"/>
                    <a:pt x="3952" y="1338"/>
                  </a:cubicBezTo>
                  <a:lnTo>
                    <a:pt x="3374" y="2705"/>
                  </a:lnTo>
                  <a:lnTo>
                    <a:pt x="2250" y="5441"/>
                  </a:lnTo>
                  <a:lnTo>
                    <a:pt x="1156" y="8177"/>
                  </a:lnTo>
                  <a:lnTo>
                    <a:pt x="578" y="9544"/>
                  </a:lnTo>
                  <a:lnTo>
                    <a:pt x="1" y="10912"/>
                  </a:lnTo>
                  <a:cubicBezTo>
                    <a:pt x="487" y="10092"/>
                    <a:pt x="943" y="9180"/>
                    <a:pt x="1368" y="8298"/>
                  </a:cubicBezTo>
                  <a:cubicBezTo>
                    <a:pt x="1824" y="7417"/>
                    <a:pt x="2219" y="6505"/>
                    <a:pt x="2584" y="5593"/>
                  </a:cubicBezTo>
                  <a:cubicBezTo>
                    <a:pt x="2979" y="4681"/>
                    <a:pt x="3314" y="3769"/>
                    <a:pt x="3648" y="2827"/>
                  </a:cubicBezTo>
                  <a:cubicBezTo>
                    <a:pt x="3982" y="1915"/>
                    <a:pt x="4286" y="973"/>
                    <a:pt x="456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5544450" y="4719200"/>
              <a:ext cx="68400" cy="228000"/>
            </a:xfrm>
            <a:custGeom>
              <a:avLst/>
              <a:gdLst/>
              <a:ahLst/>
              <a:cxnLst/>
              <a:rect l="l" t="t" r="r" b="b"/>
              <a:pathLst>
                <a:path w="2736" h="9120" extrusionOk="0">
                  <a:moveTo>
                    <a:pt x="2675" y="1"/>
                  </a:moveTo>
                  <a:cubicBezTo>
                    <a:pt x="2614" y="821"/>
                    <a:pt x="2493" y="1612"/>
                    <a:pt x="2280" y="2372"/>
                  </a:cubicBezTo>
                  <a:cubicBezTo>
                    <a:pt x="2128" y="3162"/>
                    <a:pt x="1915" y="3922"/>
                    <a:pt x="1702" y="4682"/>
                  </a:cubicBezTo>
                  <a:cubicBezTo>
                    <a:pt x="1459" y="5441"/>
                    <a:pt x="1246" y="6201"/>
                    <a:pt x="942" y="6931"/>
                  </a:cubicBezTo>
                  <a:cubicBezTo>
                    <a:pt x="669" y="7691"/>
                    <a:pt x="335" y="8420"/>
                    <a:pt x="0" y="9119"/>
                  </a:cubicBezTo>
                  <a:cubicBezTo>
                    <a:pt x="213" y="8815"/>
                    <a:pt x="487" y="8481"/>
                    <a:pt x="669" y="8147"/>
                  </a:cubicBezTo>
                  <a:cubicBezTo>
                    <a:pt x="851" y="7782"/>
                    <a:pt x="1094" y="7448"/>
                    <a:pt x="1246" y="7083"/>
                  </a:cubicBezTo>
                  <a:cubicBezTo>
                    <a:pt x="1611" y="6353"/>
                    <a:pt x="1885" y="5563"/>
                    <a:pt x="2128" y="4803"/>
                  </a:cubicBezTo>
                  <a:cubicBezTo>
                    <a:pt x="2341" y="4043"/>
                    <a:pt x="2523" y="3253"/>
                    <a:pt x="2614" y="2432"/>
                  </a:cubicBezTo>
                  <a:cubicBezTo>
                    <a:pt x="2675" y="2037"/>
                    <a:pt x="2736" y="1642"/>
                    <a:pt x="2736" y="1216"/>
                  </a:cubicBezTo>
                  <a:cubicBezTo>
                    <a:pt x="2736" y="821"/>
                    <a:pt x="2736" y="426"/>
                    <a:pt x="267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4608250" y="3564175"/>
              <a:ext cx="275875" cy="75250"/>
            </a:xfrm>
            <a:custGeom>
              <a:avLst/>
              <a:gdLst/>
              <a:ahLst/>
              <a:cxnLst/>
              <a:rect l="l" t="t" r="r" b="b"/>
              <a:pathLst>
                <a:path w="11035" h="3010" extrusionOk="0">
                  <a:moveTo>
                    <a:pt x="1" y="0"/>
                  </a:moveTo>
                  <a:cubicBezTo>
                    <a:pt x="761" y="608"/>
                    <a:pt x="1642" y="1064"/>
                    <a:pt x="2554" y="1429"/>
                  </a:cubicBezTo>
                  <a:cubicBezTo>
                    <a:pt x="3435" y="1824"/>
                    <a:pt x="4347" y="2098"/>
                    <a:pt x="5290" y="2371"/>
                  </a:cubicBezTo>
                  <a:cubicBezTo>
                    <a:pt x="6232" y="2584"/>
                    <a:pt x="7174" y="2797"/>
                    <a:pt x="8147" y="2888"/>
                  </a:cubicBezTo>
                  <a:cubicBezTo>
                    <a:pt x="8633" y="2979"/>
                    <a:pt x="9089" y="2979"/>
                    <a:pt x="9575" y="3010"/>
                  </a:cubicBezTo>
                  <a:lnTo>
                    <a:pt x="11034" y="3010"/>
                  </a:lnTo>
                  <a:cubicBezTo>
                    <a:pt x="10092" y="2858"/>
                    <a:pt x="9119" y="2736"/>
                    <a:pt x="8177" y="2584"/>
                  </a:cubicBezTo>
                  <a:cubicBezTo>
                    <a:pt x="7235" y="2402"/>
                    <a:pt x="6293" y="2219"/>
                    <a:pt x="5381" y="1976"/>
                  </a:cubicBezTo>
                  <a:cubicBezTo>
                    <a:pt x="4469" y="1763"/>
                    <a:pt x="3557" y="1459"/>
                    <a:pt x="2645" y="1155"/>
                  </a:cubicBezTo>
                  <a:cubicBezTo>
                    <a:pt x="2189" y="1003"/>
                    <a:pt x="1733" y="821"/>
                    <a:pt x="1308" y="608"/>
                  </a:cubicBezTo>
                  <a:cubicBezTo>
                    <a:pt x="852" y="456"/>
                    <a:pt x="426" y="24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4547475" y="3749575"/>
              <a:ext cx="516750" cy="196075"/>
            </a:xfrm>
            <a:custGeom>
              <a:avLst/>
              <a:gdLst/>
              <a:ahLst/>
              <a:cxnLst/>
              <a:rect l="l" t="t" r="r" b="b"/>
              <a:pathLst>
                <a:path w="20670" h="7843" extrusionOk="0">
                  <a:moveTo>
                    <a:pt x="0" y="1"/>
                  </a:moveTo>
                  <a:lnTo>
                    <a:pt x="0" y="1"/>
                  </a:lnTo>
                  <a:cubicBezTo>
                    <a:pt x="730" y="578"/>
                    <a:pt x="1520" y="1065"/>
                    <a:pt x="2310" y="1521"/>
                  </a:cubicBezTo>
                  <a:cubicBezTo>
                    <a:pt x="3131" y="2007"/>
                    <a:pt x="3921" y="2463"/>
                    <a:pt x="4742" y="2888"/>
                  </a:cubicBezTo>
                  <a:cubicBezTo>
                    <a:pt x="6383" y="3770"/>
                    <a:pt x="8085" y="4530"/>
                    <a:pt x="9848" y="5168"/>
                  </a:cubicBezTo>
                  <a:cubicBezTo>
                    <a:pt x="11642" y="5806"/>
                    <a:pt x="13374" y="6414"/>
                    <a:pt x="15198" y="6840"/>
                  </a:cubicBezTo>
                  <a:cubicBezTo>
                    <a:pt x="16110" y="7083"/>
                    <a:pt x="17022" y="7235"/>
                    <a:pt x="17934" y="7417"/>
                  </a:cubicBezTo>
                  <a:cubicBezTo>
                    <a:pt x="18389" y="7539"/>
                    <a:pt x="18845" y="7569"/>
                    <a:pt x="19301" y="7630"/>
                  </a:cubicBezTo>
                  <a:lnTo>
                    <a:pt x="20669" y="7843"/>
                  </a:lnTo>
                  <a:cubicBezTo>
                    <a:pt x="18845" y="7448"/>
                    <a:pt x="17022" y="7113"/>
                    <a:pt x="15228" y="6566"/>
                  </a:cubicBezTo>
                  <a:cubicBezTo>
                    <a:pt x="13465" y="6110"/>
                    <a:pt x="11672" y="5503"/>
                    <a:pt x="9970" y="4864"/>
                  </a:cubicBezTo>
                  <a:cubicBezTo>
                    <a:pt x="8268" y="4226"/>
                    <a:pt x="6535" y="3466"/>
                    <a:pt x="4863" y="2676"/>
                  </a:cubicBezTo>
                  <a:cubicBezTo>
                    <a:pt x="3252" y="1855"/>
                    <a:pt x="1581" y="1004"/>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4576350" y="3999600"/>
              <a:ext cx="593500" cy="143625"/>
            </a:xfrm>
            <a:custGeom>
              <a:avLst/>
              <a:gdLst/>
              <a:ahLst/>
              <a:cxnLst/>
              <a:rect l="l" t="t" r="r" b="b"/>
              <a:pathLst>
                <a:path w="23740" h="5745" extrusionOk="0">
                  <a:moveTo>
                    <a:pt x="0" y="0"/>
                  </a:moveTo>
                  <a:cubicBezTo>
                    <a:pt x="1641" y="1277"/>
                    <a:pt x="3526" y="2158"/>
                    <a:pt x="5502" y="2857"/>
                  </a:cubicBezTo>
                  <a:cubicBezTo>
                    <a:pt x="7447" y="3556"/>
                    <a:pt x="9453" y="4103"/>
                    <a:pt x="11459" y="4529"/>
                  </a:cubicBezTo>
                  <a:cubicBezTo>
                    <a:pt x="13465" y="4924"/>
                    <a:pt x="15532" y="5198"/>
                    <a:pt x="17569" y="5441"/>
                  </a:cubicBezTo>
                  <a:lnTo>
                    <a:pt x="20669" y="5654"/>
                  </a:lnTo>
                  <a:cubicBezTo>
                    <a:pt x="21672" y="5684"/>
                    <a:pt x="22706" y="5745"/>
                    <a:pt x="23739" y="5745"/>
                  </a:cubicBezTo>
                  <a:cubicBezTo>
                    <a:pt x="22706" y="5623"/>
                    <a:pt x="21672" y="5532"/>
                    <a:pt x="20669" y="5471"/>
                  </a:cubicBezTo>
                  <a:lnTo>
                    <a:pt x="17569" y="5167"/>
                  </a:lnTo>
                  <a:cubicBezTo>
                    <a:pt x="16596" y="5015"/>
                    <a:pt x="15563" y="4924"/>
                    <a:pt x="14529" y="4742"/>
                  </a:cubicBezTo>
                  <a:cubicBezTo>
                    <a:pt x="13526" y="4559"/>
                    <a:pt x="12493" y="4407"/>
                    <a:pt x="11490" y="4164"/>
                  </a:cubicBezTo>
                  <a:cubicBezTo>
                    <a:pt x="10487" y="3982"/>
                    <a:pt x="9484" y="3708"/>
                    <a:pt x="8511" y="3496"/>
                  </a:cubicBezTo>
                  <a:lnTo>
                    <a:pt x="7021" y="3070"/>
                  </a:lnTo>
                  <a:cubicBezTo>
                    <a:pt x="6535" y="2948"/>
                    <a:pt x="6049" y="2766"/>
                    <a:pt x="5532" y="2614"/>
                  </a:cubicBezTo>
                  <a:cubicBezTo>
                    <a:pt x="5046" y="2462"/>
                    <a:pt x="4590" y="2280"/>
                    <a:pt x="4103" y="2097"/>
                  </a:cubicBezTo>
                  <a:cubicBezTo>
                    <a:pt x="3648" y="1885"/>
                    <a:pt x="3161" y="1702"/>
                    <a:pt x="2705" y="1489"/>
                  </a:cubicBezTo>
                  <a:cubicBezTo>
                    <a:pt x="1733" y="1064"/>
                    <a:pt x="821" y="608"/>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4717675" y="4298975"/>
              <a:ext cx="569200" cy="86800"/>
            </a:xfrm>
            <a:custGeom>
              <a:avLst/>
              <a:gdLst/>
              <a:ahLst/>
              <a:cxnLst/>
              <a:rect l="l" t="t" r="r" b="b"/>
              <a:pathLst>
                <a:path w="22768" h="3472" extrusionOk="0">
                  <a:moveTo>
                    <a:pt x="1" y="1"/>
                  </a:moveTo>
                  <a:cubicBezTo>
                    <a:pt x="1794" y="670"/>
                    <a:pt x="3648" y="1247"/>
                    <a:pt x="5502" y="1703"/>
                  </a:cubicBezTo>
                  <a:cubicBezTo>
                    <a:pt x="7417" y="2189"/>
                    <a:pt x="9302" y="2585"/>
                    <a:pt x="11217" y="2888"/>
                  </a:cubicBezTo>
                  <a:cubicBezTo>
                    <a:pt x="13101" y="3192"/>
                    <a:pt x="15047" y="3375"/>
                    <a:pt x="16992" y="3436"/>
                  </a:cubicBezTo>
                  <a:cubicBezTo>
                    <a:pt x="17497" y="3460"/>
                    <a:pt x="18006" y="3471"/>
                    <a:pt x="18519" y="3471"/>
                  </a:cubicBezTo>
                  <a:cubicBezTo>
                    <a:pt x="19919" y="3471"/>
                    <a:pt x="21343" y="3387"/>
                    <a:pt x="22767" y="3253"/>
                  </a:cubicBezTo>
                  <a:cubicBezTo>
                    <a:pt x="22562" y="3247"/>
                    <a:pt x="22356" y="3244"/>
                    <a:pt x="22151" y="3244"/>
                  </a:cubicBezTo>
                  <a:cubicBezTo>
                    <a:pt x="21590" y="3244"/>
                    <a:pt x="21031" y="3262"/>
                    <a:pt x="20481" y="3262"/>
                  </a:cubicBezTo>
                  <a:cubicBezTo>
                    <a:pt x="20279" y="3262"/>
                    <a:pt x="20079" y="3260"/>
                    <a:pt x="19879" y="3253"/>
                  </a:cubicBezTo>
                  <a:cubicBezTo>
                    <a:pt x="19363" y="3253"/>
                    <a:pt x="18907" y="3253"/>
                    <a:pt x="18420" y="3223"/>
                  </a:cubicBezTo>
                  <a:lnTo>
                    <a:pt x="16992" y="3132"/>
                  </a:lnTo>
                  <a:cubicBezTo>
                    <a:pt x="15047" y="2980"/>
                    <a:pt x="13162" y="2797"/>
                    <a:pt x="11247" y="2493"/>
                  </a:cubicBezTo>
                  <a:cubicBezTo>
                    <a:pt x="9363" y="2220"/>
                    <a:pt x="7448" y="1855"/>
                    <a:pt x="5593" y="1430"/>
                  </a:cubicBezTo>
                  <a:cubicBezTo>
                    <a:pt x="4651" y="1217"/>
                    <a:pt x="3739" y="1004"/>
                    <a:pt x="2767" y="761"/>
                  </a:cubicBezTo>
                  <a:cubicBezTo>
                    <a:pt x="1855" y="518"/>
                    <a:pt x="913" y="244"/>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4915250" y="4571025"/>
              <a:ext cx="478750" cy="47150"/>
            </a:xfrm>
            <a:custGeom>
              <a:avLst/>
              <a:gdLst/>
              <a:ahLst/>
              <a:cxnLst/>
              <a:rect l="l" t="t" r="r" b="b"/>
              <a:pathLst>
                <a:path w="19150" h="1886" extrusionOk="0">
                  <a:moveTo>
                    <a:pt x="1" y="1"/>
                  </a:moveTo>
                  <a:cubicBezTo>
                    <a:pt x="1551" y="426"/>
                    <a:pt x="3162" y="730"/>
                    <a:pt x="4712" y="1004"/>
                  </a:cubicBezTo>
                  <a:cubicBezTo>
                    <a:pt x="6292" y="1247"/>
                    <a:pt x="7903" y="1490"/>
                    <a:pt x="9484" y="1642"/>
                  </a:cubicBezTo>
                  <a:cubicBezTo>
                    <a:pt x="11095" y="1794"/>
                    <a:pt x="12736" y="1885"/>
                    <a:pt x="14317" y="1885"/>
                  </a:cubicBezTo>
                  <a:cubicBezTo>
                    <a:pt x="15958" y="1824"/>
                    <a:pt x="17539" y="1763"/>
                    <a:pt x="19150" y="1490"/>
                  </a:cubicBezTo>
                  <a:cubicBezTo>
                    <a:pt x="18360" y="1490"/>
                    <a:pt x="17569" y="1551"/>
                    <a:pt x="16749" y="1551"/>
                  </a:cubicBezTo>
                  <a:cubicBezTo>
                    <a:pt x="16485" y="1571"/>
                    <a:pt x="16222" y="1578"/>
                    <a:pt x="15958" y="1578"/>
                  </a:cubicBezTo>
                  <a:cubicBezTo>
                    <a:pt x="15431" y="1578"/>
                    <a:pt x="14905" y="1551"/>
                    <a:pt x="14378" y="1551"/>
                  </a:cubicBezTo>
                  <a:cubicBezTo>
                    <a:pt x="12767" y="1490"/>
                    <a:pt x="11186" y="1399"/>
                    <a:pt x="9575" y="1247"/>
                  </a:cubicBezTo>
                  <a:cubicBezTo>
                    <a:pt x="7995" y="1156"/>
                    <a:pt x="6384" y="973"/>
                    <a:pt x="4803" y="730"/>
                  </a:cubicBezTo>
                  <a:lnTo>
                    <a:pt x="2402" y="396"/>
                  </a:lnTo>
                  <a:cubicBezTo>
                    <a:pt x="1612" y="274"/>
                    <a:pt x="791" y="122"/>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5156125" y="4833200"/>
              <a:ext cx="363275" cy="52450"/>
            </a:xfrm>
            <a:custGeom>
              <a:avLst/>
              <a:gdLst/>
              <a:ahLst/>
              <a:cxnLst/>
              <a:rect l="l" t="t" r="r" b="b"/>
              <a:pathLst>
                <a:path w="14531" h="2098" extrusionOk="0">
                  <a:moveTo>
                    <a:pt x="1" y="0"/>
                  </a:moveTo>
                  <a:cubicBezTo>
                    <a:pt x="1186" y="365"/>
                    <a:pt x="2372" y="608"/>
                    <a:pt x="3588" y="851"/>
                  </a:cubicBezTo>
                  <a:cubicBezTo>
                    <a:pt x="4773" y="1125"/>
                    <a:pt x="5989" y="1307"/>
                    <a:pt x="7205" y="1489"/>
                  </a:cubicBezTo>
                  <a:cubicBezTo>
                    <a:pt x="8421" y="1641"/>
                    <a:pt x="9636" y="1793"/>
                    <a:pt x="10852" y="1915"/>
                  </a:cubicBezTo>
                  <a:cubicBezTo>
                    <a:pt x="12098" y="2037"/>
                    <a:pt x="13314" y="2097"/>
                    <a:pt x="14530" y="2097"/>
                  </a:cubicBezTo>
                  <a:lnTo>
                    <a:pt x="12706" y="1885"/>
                  </a:lnTo>
                  <a:lnTo>
                    <a:pt x="10883" y="1641"/>
                  </a:lnTo>
                  <a:cubicBezTo>
                    <a:pt x="9697" y="1459"/>
                    <a:pt x="8481" y="1307"/>
                    <a:pt x="7266" y="1125"/>
                  </a:cubicBez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5381825" y="5045200"/>
              <a:ext cx="229525" cy="60050"/>
            </a:xfrm>
            <a:custGeom>
              <a:avLst/>
              <a:gdLst/>
              <a:ahLst/>
              <a:cxnLst/>
              <a:rect l="l" t="t" r="r" b="b"/>
              <a:pathLst>
                <a:path w="9181" h="2402" extrusionOk="0">
                  <a:moveTo>
                    <a:pt x="1" y="0"/>
                  </a:moveTo>
                  <a:lnTo>
                    <a:pt x="1" y="0"/>
                  </a:lnTo>
                  <a:cubicBezTo>
                    <a:pt x="1490" y="578"/>
                    <a:pt x="3010" y="1034"/>
                    <a:pt x="4560" y="1459"/>
                  </a:cubicBezTo>
                  <a:cubicBezTo>
                    <a:pt x="6080" y="1824"/>
                    <a:pt x="7630" y="2158"/>
                    <a:pt x="9180" y="2402"/>
                  </a:cubicBezTo>
                  <a:cubicBezTo>
                    <a:pt x="7660" y="1854"/>
                    <a:pt x="6140" y="1490"/>
                    <a:pt x="4621" y="1064"/>
                  </a:cubicBezTo>
                  <a:cubicBezTo>
                    <a:pt x="3101" y="639"/>
                    <a:pt x="1551" y="27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4866625" y="3338475"/>
              <a:ext cx="28900" cy="285750"/>
            </a:xfrm>
            <a:custGeom>
              <a:avLst/>
              <a:gdLst/>
              <a:ahLst/>
              <a:cxnLst/>
              <a:rect l="l" t="t" r="r" b="b"/>
              <a:pathLst>
                <a:path w="1156" h="11430" extrusionOk="0">
                  <a:moveTo>
                    <a:pt x="0" y="1"/>
                  </a:moveTo>
                  <a:cubicBezTo>
                    <a:pt x="122" y="457"/>
                    <a:pt x="213" y="943"/>
                    <a:pt x="274" y="1369"/>
                  </a:cubicBezTo>
                  <a:cubicBezTo>
                    <a:pt x="395" y="1855"/>
                    <a:pt x="426" y="2311"/>
                    <a:pt x="517" y="2797"/>
                  </a:cubicBezTo>
                  <a:cubicBezTo>
                    <a:pt x="608" y="3800"/>
                    <a:pt x="730" y="4743"/>
                    <a:pt x="760" y="5685"/>
                  </a:cubicBezTo>
                  <a:cubicBezTo>
                    <a:pt x="821" y="6688"/>
                    <a:pt x="760" y="7630"/>
                    <a:pt x="730" y="8572"/>
                  </a:cubicBezTo>
                  <a:cubicBezTo>
                    <a:pt x="669" y="9059"/>
                    <a:pt x="669" y="9576"/>
                    <a:pt x="547" y="10031"/>
                  </a:cubicBezTo>
                  <a:cubicBezTo>
                    <a:pt x="456" y="10487"/>
                    <a:pt x="365" y="10943"/>
                    <a:pt x="243" y="11430"/>
                  </a:cubicBezTo>
                  <a:cubicBezTo>
                    <a:pt x="608" y="10548"/>
                    <a:pt x="851" y="9576"/>
                    <a:pt x="1003" y="8603"/>
                  </a:cubicBezTo>
                  <a:cubicBezTo>
                    <a:pt x="1125" y="7630"/>
                    <a:pt x="1155" y="6688"/>
                    <a:pt x="1125" y="5685"/>
                  </a:cubicBezTo>
                  <a:cubicBezTo>
                    <a:pt x="1064" y="4743"/>
                    <a:pt x="973" y="3740"/>
                    <a:pt x="760" y="2797"/>
                  </a:cubicBezTo>
                  <a:cubicBezTo>
                    <a:pt x="578" y="1855"/>
                    <a:pt x="365" y="9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2"/>
          <p:cNvGrpSpPr/>
          <p:nvPr/>
        </p:nvGrpSpPr>
        <p:grpSpPr>
          <a:xfrm>
            <a:off x="7323195" y="4088706"/>
            <a:ext cx="1410940" cy="1116548"/>
            <a:chOff x="4631050" y="3749575"/>
            <a:chExt cx="1930150" cy="1527425"/>
          </a:xfrm>
        </p:grpSpPr>
        <p:sp>
          <p:nvSpPr>
            <p:cNvPr id="610" name="Google Shape;610;p32"/>
            <p:cNvSpPr/>
            <p:nvPr/>
          </p:nvSpPr>
          <p:spPr>
            <a:xfrm>
              <a:off x="4631050" y="4257200"/>
              <a:ext cx="1234100" cy="963550"/>
            </a:xfrm>
            <a:custGeom>
              <a:avLst/>
              <a:gdLst/>
              <a:ahLst/>
              <a:cxnLst/>
              <a:rect l="l" t="t" r="r" b="b"/>
              <a:pathLst>
                <a:path w="49364" h="38542" extrusionOk="0">
                  <a:moveTo>
                    <a:pt x="1460" y="0"/>
                  </a:moveTo>
                  <a:lnTo>
                    <a:pt x="1460" y="0"/>
                  </a:lnTo>
                  <a:cubicBezTo>
                    <a:pt x="15867" y="1702"/>
                    <a:pt x="36931" y="34590"/>
                    <a:pt x="36931" y="34590"/>
                  </a:cubicBezTo>
                  <a:cubicBezTo>
                    <a:pt x="31460" y="31186"/>
                    <a:pt x="2" y="4591"/>
                    <a:pt x="1" y="4590"/>
                  </a:cubicBezTo>
                  <a:lnTo>
                    <a:pt x="1" y="4590"/>
                  </a:lnTo>
                  <a:cubicBezTo>
                    <a:pt x="1" y="4590"/>
                    <a:pt x="1764" y="9484"/>
                    <a:pt x="15320" y="23040"/>
                  </a:cubicBezTo>
                  <a:cubicBezTo>
                    <a:pt x="28876" y="36627"/>
                    <a:pt x="35199" y="38511"/>
                    <a:pt x="35199" y="38511"/>
                  </a:cubicBezTo>
                  <a:lnTo>
                    <a:pt x="35199" y="38542"/>
                  </a:lnTo>
                  <a:lnTo>
                    <a:pt x="49363" y="38542"/>
                  </a:lnTo>
                  <a:cubicBezTo>
                    <a:pt x="49363" y="38542"/>
                    <a:pt x="48755" y="37782"/>
                    <a:pt x="35807" y="21642"/>
                  </a:cubicBezTo>
                  <a:cubicBezTo>
                    <a:pt x="19424" y="1247"/>
                    <a:pt x="1461" y="0"/>
                    <a:pt x="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5236700" y="3749575"/>
              <a:ext cx="658825" cy="1436975"/>
            </a:xfrm>
            <a:custGeom>
              <a:avLst/>
              <a:gdLst/>
              <a:ahLst/>
              <a:cxnLst/>
              <a:rect l="l" t="t" r="r" b="b"/>
              <a:pathLst>
                <a:path w="26353" h="57479" extrusionOk="0">
                  <a:moveTo>
                    <a:pt x="3951" y="1"/>
                  </a:moveTo>
                  <a:cubicBezTo>
                    <a:pt x="3951" y="2"/>
                    <a:pt x="0" y="12920"/>
                    <a:pt x="5471" y="29637"/>
                  </a:cubicBezTo>
                  <a:cubicBezTo>
                    <a:pt x="11125" y="46992"/>
                    <a:pt x="19484" y="57479"/>
                    <a:pt x="19484" y="57479"/>
                  </a:cubicBezTo>
                  <a:lnTo>
                    <a:pt x="26353" y="56506"/>
                  </a:lnTo>
                  <a:cubicBezTo>
                    <a:pt x="26353" y="56506"/>
                    <a:pt x="24256" y="46020"/>
                    <a:pt x="23374" y="35959"/>
                  </a:cubicBezTo>
                  <a:cubicBezTo>
                    <a:pt x="22554" y="25868"/>
                    <a:pt x="15077" y="16385"/>
                    <a:pt x="15076" y="16384"/>
                  </a:cubicBezTo>
                  <a:lnTo>
                    <a:pt x="15076" y="16384"/>
                  </a:lnTo>
                  <a:cubicBezTo>
                    <a:pt x="18329" y="32555"/>
                    <a:pt x="21216" y="51400"/>
                    <a:pt x="21216" y="51400"/>
                  </a:cubicBezTo>
                  <a:cubicBezTo>
                    <a:pt x="21216" y="51400"/>
                    <a:pt x="17356" y="42281"/>
                    <a:pt x="14043" y="33162"/>
                  </a:cubicBezTo>
                  <a:cubicBezTo>
                    <a:pt x="9635" y="20974"/>
                    <a:pt x="3952" y="2"/>
                    <a:pt x="3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5736700" y="4347425"/>
              <a:ext cx="824500" cy="929575"/>
            </a:xfrm>
            <a:custGeom>
              <a:avLst/>
              <a:gdLst/>
              <a:ahLst/>
              <a:cxnLst/>
              <a:rect l="l" t="t" r="r" b="b"/>
              <a:pathLst>
                <a:path w="32980" h="37183" extrusionOk="0">
                  <a:moveTo>
                    <a:pt x="27729" y="0"/>
                  </a:moveTo>
                  <a:cubicBezTo>
                    <a:pt x="24239" y="0"/>
                    <a:pt x="19327" y="998"/>
                    <a:pt x="13982" y="5145"/>
                  </a:cubicBezTo>
                  <a:cubicBezTo>
                    <a:pt x="3678" y="13139"/>
                    <a:pt x="0" y="37182"/>
                    <a:pt x="0" y="37182"/>
                  </a:cubicBezTo>
                  <a:lnTo>
                    <a:pt x="8177" y="33930"/>
                  </a:lnTo>
                  <a:cubicBezTo>
                    <a:pt x="8177" y="33930"/>
                    <a:pt x="30822" y="21133"/>
                    <a:pt x="31855" y="3838"/>
                  </a:cubicBezTo>
                  <a:lnTo>
                    <a:pt x="31855" y="3838"/>
                  </a:lnTo>
                  <a:cubicBezTo>
                    <a:pt x="31854" y="3839"/>
                    <a:pt x="14141" y="27708"/>
                    <a:pt x="10468" y="27708"/>
                  </a:cubicBezTo>
                  <a:cubicBezTo>
                    <a:pt x="9908" y="27708"/>
                    <a:pt x="9674" y="27153"/>
                    <a:pt x="9879" y="25875"/>
                  </a:cubicBezTo>
                  <a:cubicBezTo>
                    <a:pt x="10122" y="24385"/>
                    <a:pt x="18086" y="1285"/>
                    <a:pt x="32980" y="859"/>
                  </a:cubicBezTo>
                  <a:cubicBezTo>
                    <a:pt x="32980" y="859"/>
                    <a:pt x="30966" y="0"/>
                    <a:pt x="2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32"/>
          <p:cNvGrpSpPr/>
          <p:nvPr/>
        </p:nvGrpSpPr>
        <p:grpSpPr>
          <a:xfrm rot="3369069">
            <a:off x="-360334" y="3511873"/>
            <a:ext cx="1270861" cy="1497287"/>
            <a:chOff x="4017050" y="3320250"/>
            <a:chExt cx="1693075" cy="1994725"/>
          </a:xfrm>
        </p:grpSpPr>
        <p:sp>
          <p:nvSpPr>
            <p:cNvPr id="614" name="Google Shape;614;p32"/>
            <p:cNvSpPr/>
            <p:nvPr/>
          </p:nvSpPr>
          <p:spPr>
            <a:xfrm>
              <a:off x="4017050" y="3327050"/>
              <a:ext cx="1693075" cy="1987925"/>
            </a:xfrm>
            <a:custGeom>
              <a:avLst/>
              <a:gdLst/>
              <a:ahLst/>
              <a:cxnLst/>
              <a:rect l="l" t="t" r="r" b="b"/>
              <a:pathLst>
                <a:path w="67723" h="79517" extrusionOk="0">
                  <a:moveTo>
                    <a:pt x="36885" y="1"/>
                  </a:moveTo>
                  <a:cubicBezTo>
                    <a:pt x="34135" y="1"/>
                    <a:pt x="31185" y="1281"/>
                    <a:pt x="28026" y="4166"/>
                  </a:cubicBezTo>
                  <a:cubicBezTo>
                    <a:pt x="1" y="29790"/>
                    <a:pt x="67722" y="79517"/>
                    <a:pt x="67722" y="79517"/>
                  </a:cubicBezTo>
                  <a:cubicBezTo>
                    <a:pt x="67722" y="79517"/>
                    <a:pt x="58555" y="1"/>
                    <a:pt x="36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4716150" y="3430425"/>
              <a:ext cx="968900" cy="1846575"/>
            </a:xfrm>
            <a:custGeom>
              <a:avLst/>
              <a:gdLst/>
              <a:ahLst/>
              <a:cxnLst/>
              <a:rect l="l" t="t" r="r" b="b"/>
              <a:pathLst>
                <a:path w="38756" h="73863" extrusionOk="0">
                  <a:moveTo>
                    <a:pt x="31" y="1"/>
                  </a:moveTo>
                  <a:lnTo>
                    <a:pt x="1" y="31"/>
                  </a:lnTo>
                  <a:lnTo>
                    <a:pt x="913" y="1004"/>
                  </a:lnTo>
                  <a:lnTo>
                    <a:pt x="1369" y="1429"/>
                  </a:lnTo>
                  <a:lnTo>
                    <a:pt x="1764" y="1946"/>
                  </a:lnTo>
                  <a:lnTo>
                    <a:pt x="2615" y="2919"/>
                  </a:lnTo>
                  <a:lnTo>
                    <a:pt x="3405" y="3952"/>
                  </a:lnTo>
                  <a:lnTo>
                    <a:pt x="4195" y="4986"/>
                  </a:lnTo>
                  <a:lnTo>
                    <a:pt x="4955" y="6049"/>
                  </a:lnTo>
                  <a:cubicBezTo>
                    <a:pt x="5229" y="6384"/>
                    <a:pt x="5503" y="6718"/>
                    <a:pt x="5715" y="7113"/>
                  </a:cubicBezTo>
                  <a:lnTo>
                    <a:pt x="6445" y="8208"/>
                  </a:lnTo>
                  <a:cubicBezTo>
                    <a:pt x="8360" y="11126"/>
                    <a:pt x="10123" y="14135"/>
                    <a:pt x="11855" y="17174"/>
                  </a:cubicBezTo>
                  <a:cubicBezTo>
                    <a:pt x="15260" y="23253"/>
                    <a:pt x="18451" y="29454"/>
                    <a:pt x="21521" y="35716"/>
                  </a:cubicBezTo>
                  <a:cubicBezTo>
                    <a:pt x="24621" y="41977"/>
                    <a:pt x="27570" y="48330"/>
                    <a:pt x="30427" y="54682"/>
                  </a:cubicBezTo>
                  <a:cubicBezTo>
                    <a:pt x="33284" y="61035"/>
                    <a:pt x="36081" y="67418"/>
                    <a:pt x="38755" y="73862"/>
                  </a:cubicBezTo>
                  <a:cubicBezTo>
                    <a:pt x="36172" y="67418"/>
                    <a:pt x="33436" y="60974"/>
                    <a:pt x="30579" y="54591"/>
                  </a:cubicBezTo>
                  <a:cubicBezTo>
                    <a:pt x="27752" y="48208"/>
                    <a:pt x="24834" y="41855"/>
                    <a:pt x="21795" y="35594"/>
                  </a:cubicBezTo>
                  <a:cubicBezTo>
                    <a:pt x="20275" y="32433"/>
                    <a:pt x="18725" y="29333"/>
                    <a:pt x="17114" y="26202"/>
                  </a:cubicBezTo>
                  <a:cubicBezTo>
                    <a:pt x="15533" y="23132"/>
                    <a:pt x="13861" y="20062"/>
                    <a:pt x="12159" y="17022"/>
                  </a:cubicBezTo>
                  <a:cubicBezTo>
                    <a:pt x="10396" y="14013"/>
                    <a:pt x="8603" y="11034"/>
                    <a:pt x="6627" y="8116"/>
                  </a:cubicBezTo>
                  <a:cubicBezTo>
                    <a:pt x="4651" y="5229"/>
                    <a:pt x="2585" y="2402"/>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4948675" y="3320250"/>
              <a:ext cx="55500" cy="506100"/>
            </a:xfrm>
            <a:custGeom>
              <a:avLst/>
              <a:gdLst/>
              <a:ahLst/>
              <a:cxnLst/>
              <a:rect l="l" t="t" r="r" b="b"/>
              <a:pathLst>
                <a:path w="2220" h="20244" extrusionOk="0">
                  <a:moveTo>
                    <a:pt x="1" y="0"/>
                  </a:moveTo>
                  <a:cubicBezTo>
                    <a:pt x="153" y="851"/>
                    <a:pt x="305" y="1703"/>
                    <a:pt x="457" y="2523"/>
                  </a:cubicBezTo>
                  <a:cubicBezTo>
                    <a:pt x="609" y="3344"/>
                    <a:pt x="761" y="4195"/>
                    <a:pt x="852" y="5016"/>
                  </a:cubicBezTo>
                  <a:cubicBezTo>
                    <a:pt x="1095" y="6687"/>
                    <a:pt x="1369" y="8390"/>
                    <a:pt x="1521" y="10061"/>
                  </a:cubicBezTo>
                  <a:cubicBezTo>
                    <a:pt x="1703" y="11794"/>
                    <a:pt x="1825" y="13466"/>
                    <a:pt x="1916" y="15168"/>
                  </a:cubicBezTo>
                  <a:cubicBezTo>
                    <a:pt x="1977" y="15988"/>
                    <a:pt x="2007" y="16870"/>
                    <a:pt x="2007" y="17721"/>
                  </a:cubicBezTo>
                  <a:cubicBezTo>
                    <a:pt x="2037" y="18542"/>
                    <a:pt x="2007" y="19423"/>
                    <a:pt x="2007" y="20244"/>
                  </a:cubicBezTo>
                  <a:cubicBezTo>
                    <a:pt x="2159" y="18542"/>
                    <a:pt x="2220" y="16840"/>
                    <a:pt x="2189" y="15137"/>
                  </a:cubicBezTo>
                  <a:cubicBezTo>
                    <a:pt x="2159" y="13466"/>
                    <a:pt x="2037" y="11733"/>
                    <a:pt x="1855" y="10031"/>
                  </a:cubicBezTo>
                  <a:cubicBezTo>
                    <a:pt x="1673" y="8359"/>
                    <a:pt x="1430" y="6657"/>
                    <a:pt x="1126" y="4985"/>
                  </a:cubicBezTo>
                  <a:cubicBezTo>
                    <a:pt x="822" y="3314"/>
                    <a:pt x="457" y="1642"/>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5130300" y="3456275"/>
              <a:ext cx="57775" cy="607925"/>
            </a:xfrm>
            <a:custGeom>
              <a:avLst/>
              <a:gdLst/>
              <a:ahLst/>
              <a:cxnLst/>
              <a:rect l="l" t="t" r="r" b="b"/>
              <a:pathLst>
                <a:path w="2311" h="24317" extrusionOk="0">
                  <a:moveTo>
                    <a:pt x="1581" y="0"/>
                  </a:moveTo>
                  <a:cubicBezTo>
                    <a:pt x="1672" y="1034"/>
                    <a:pt x="1733" y="2037"/>
                    <a:pt x="1855" y="3070"/>
                  </a:cubicBezTo>
                  <a:lnTo>
                    <a:pt x="1976" y="6140"/>
                  </a:lnTo>
                  <a:cubicBezTo>
                    <a:pt x="2007" y="8207"/>
                    <a:pt x="2007" y="10213"/>
                    <a:pt x="1885" y="12280"/>
                  </a:cubicBezTo>
                  <a:cubicBezTo>
                    <a:pt x="1794" y="14286"/>
                    <a:pt x="1581" y="16323"/>
                    <a:pt x="1308" y="18359"/>
                  </a:cubicBezTo>
                  <a:cubicBezTo>
                    <a:pt x="1125" y="19332"/>
                    <a:pt x="973" y="20365"/>
                    <a:pt x="760" y="21338"/>
                  </a:cubicBezTo>
                  <a:cubicBezTo>
                    <a:pt x="548" y="22341"/>
                    <a:pt x="244" y="23314"/>
                    <a:pt x="1" y="24317"/>
                  </a:cubicBezTo>
                  <a:cubicBezTo>
                    <a:pt x="700" y="22402"/>
                    <a:pt x="1216" y="20396"/>
                    <a:pt x="1581" y="18390"/>
                  </a:cubicBezTo>
                  <a:cubicBezTo>
                    <a:pt x="1915" y="16383"/>
                    <a:pt x="2128" y="14317"/>
                    <a:pt x="2219" y="12280"/>
                  </a:cubicBezTo>
                  <a:cubicBezTo>
                    <a:pt x="2280" y="10213"/>
                    <a:pt x="2311" y="8177"/>
                    <a:pt x="2189" y="6110"/>
                  </a:cubicBezTo>
                  <a:cubicBezTo>
                    <a:pt x="2067" y="4073"/>
                    <a:pt x="1915" y="2006"/>
                    <a:pt x="158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5249600" y="3774650"/>
              <a:ext cx="107175" cy="528150"/>
            </a:xfrm>
            <a:custGeom>
              <a:avLst/>
              <a:gdLst/>
              <a:ahLst/>
              <a:cxnLst/>
              <a:rect l="l" t="t" r="r" b="b"/>
              <a:pathLst>
                <a:path w="4287" h="21126" extrusionOk="0">
                  <a:moveTo>
                    <a:pt x="4195" y="1"/>
                  </a:moveTo>
                  <a:cubicBezTo>
                    <a:pt x="4134" y="913"/>
                    <a:pt x="4104" y="1764"/>
                    <a:pt x="4104" y="2645"/>
                  </a:cubicBezTo>
                  <a:cubicBezTo>
                    <a:pt x="4074" y="3557"/>
                    <a:pt x="3983" y="4439"/>
                    <a:pt x="3891" y="5351"/>
                  </a:cubicBezTo>
                  <a:cubicBezTo>
                    <a:pt x="3648" y="7144"/>
                    <a:pt x="3435" y="8907"/>
                    <a:pt x="3071" y="10700"/>
                  </a:cubicBezTo>
                  <a:cubicBezTo>
                    <a:pt x="2767" y="12494"/>
                    <a:pt x="2311" y="14226"/>
                    <a:pt x="1824" y="15989"/>
                  </a:cubicBezTo>
                  <a:lnTo>
                    <a:pt x="1460" y="17266"/>
                  </a:lnTo>
                  <a:cubicBezTo>
                    <a:pt x="1308" y="17722"/>
                    <a:pt x="1156" y="18147"/>
                    <a:pt x="1004" y="18573"/>
                  </a:cubicBezTo>
                  <a:cubicBezTo>
                    <a:pt x="730" y="19454"/>
                    <a:pt x="305" y="20275"/>
                    <a:pt x="1" y="21126"/>
                  </a:cubicBezTo>
                  <a:cubicBezTo>
                    <a:pt x="852" y="19515"/>
                    <a:pt x="1551" y="17843"/>
                    <a:pt x="2098" y="16111"/>
                  </a:cubicBezTo>
                  <a:cubicBezTo>
                    <a:pt x="2615" y="14348"/>
                    <a:pt x="3071" y="12615"/>
                    <a:pt x="3435" y="10822"/>
                  </a:cubicBezTo>
                  <a:cubicBezTo>
                    <a:pt x="3739" y="9028"/>
                    <a:pt x="3952" y="7235"/>
                    <a:pt x="4104" y="5411"/>
                  </a:cubicBezTo>
                  <a:cubicBezTo>
                    <a:pt x="4226" y="3588"/>
                    <a:pt x="4286" y="1825"/>
                    <a:pt x="419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5359800" y="4124975"/>
              <a:ext cx="114750" cy="377675"/>
            </a:xfrm>
            <a:custGeom>
              <a:avLst/>
              <a:gdLst/>
              <a:ahLst/>
              <a:cxnLst/>
              <a:rect l="l" t="t" r="r" b="b"/>
              <a:pathLst>
                <a:path w="4590" h="15107" extrusionOk="0">
                  <a:moveTo>
                    <a:pt x="4590" y="0"/>
                  </a:moveTo>
                  <a:cubicBezTo>
                    <a:pt x="4407" y="639"/>
                    <a:pt x="4255" y="1277"/>
                    <a:pt x="4073" y="1946"/>
                  </a:cubicBezTo>
                  <a:cubicBezTo>
                    <a:pt x="3921" y="2554"/>
                    <a:pt x="3769" y="3192"/>
                    <a:pt x="3556" y="3830"/>
                  </a:cubicBezTo>
                  <a:cubicBezTo>
                    <a:pt x="3222" y="5076"/>
                    <a:pt x="2888" y="6383"/>
                    <a:pt x="2492" y="7630"/>
                  </a:cubicBezTo>
                  <a:cubicBezTo>
                    <a:pt x="2158" y="8876"/>
                    <a:pt x="1733" y="10152"/>
                    <a:pt x="1337" y="11399"/>
                  </a:cubicBezTo>
                  <a:cubicBezTo>
                    <a:pt x="1125" y="12007"/>
                    <a:pt x="912" y="12645"/>
                    <a:pt x="669" y="13253"/>
                  </a:cubicBezTo>
                  <a:cubicBezTo>
                    <a:pt x="486" y="13891"/>
                    <a:pt x="213" y="14499"/>
                    <a:pt x="0" y="15107"/>
                  </a:cubicBezTo>
                  <a:cubicBezTo>
                    <a:pt x="1246" y="12766"/>
                    <a:pt x="2158" y="10304"/>
                    <a:pt x="2918" y="7751"/>
                  </a:cubicBezTo>
                  <a:cubicBezTo>
                    <a:pt x="3313" y="6505"/>
                    <a:pt x="3648" y="5198"/>
                    <a:pt x="3921" y="3921"/>
                  </a:cubicBezTo>
                  <a:cubicBezTo>
                    <a:pt x="4164" y="2614"/>
                    <a:pt x="4438" y="1338"/>
                    <a:pt x="459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5443375" y="4445650"/>
              <a:ext cx="114000" cy="272825"/>
            </a:xfrm>
            <a:custGeom>
              <a:avLst/>
              <a:gdLst/>
              <a:ahLst/>
              <a:cxnLst/>
              <a:rect l="l" t="t" r="r" b="b"/>
              <a:pathLst>
                <a:path w="4560" h="10913" extrusionOk="0">
                  <a:moveTo>
                    <a:pt x="4560" y="0"/>
                  </a:moveTo>
                  <a:lnTo>
                    <a:pt x="4560" y="0"/>
                  </a:lnTo>
                  <a:cubicBezTo>
                    <a:pt x="4378" y="456"/>
                    <a:pt x="4195" y="912"/>
                    <a:pt x="3952" y="1338"/>
                  </a:cubicBezTo>
                  <a:lnTo>
                    <a:pt x="3374" y="2705"/>
                  </a:lnTo>
                  <a:lnTo>
                    <a:pt x="2250" y="5441"/>
                  </a:lnTo>
                  <a:lnTo>
                    <a:pt x="1156" y="8177"/>
                  </a:lnTo>
                  <a:lnTo>
                    <a:pt x="578" y="9544"/>
                  </a:lnTo>
                  <a:lnTo>
                    <a:pt x="1" y="10912"/>
                  </a:lnTo>
                  <a:cubicBezTo>
                    <a:pt x="487" y="10092"/>
                    <a:pt x="943" y="9180"/>
                    <a:pt x="1368" y="8298"/>
                  </a:cubicBezTo>
                  <a:cubicBezTo>
                    <a:pt x="1824" y="7417"/>
                    <a:pt x="2219" y="6505"/>
                    <a:pt x="2584" y="5593"/>
                  </a:cubicBezTo>
                  <a:cubicBezTo>
                    <a:pt x="2979" y="4681"/>
                    <a:pt x="3314" y="3769"/>
                    <a:pt x="3648" y="2827"/>
                  </a:cubicBezTo>
                  <a:cubicBezTo>
                    <a:pt x="3982" y="1915"/>
                    <a:pt x="4286" y="973"/>
                    <a:pt x="456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5544450" y="4719200"/>
              <a:ext cx="68400" cy="228000"/>
            </a:xfrm>
            <a:custGeom>
              <a:avLst/>
              <a:gdLst/>
              <a:ahLst/>
              <a:cxnLst/>
              <a:rect l="l" t="t" r="r" b="b"/>
              <a:pathLst>
                <a:path w="2736" h="9120" extrusionOk="0">
                  <a:moveTo>
                    <a:pt x="2675" y="1"/>
                  </a:moveTo>
                  <a:cubicBezTo>
                    <a:pt x="2614" y="821"/>
                    <a:pt x="2493" y="1612"/>
                    <a:pt x="2280" y="2372"/>
                  </a:cubicBezTo>
                  <a:cubicBezTo>
                    <a:pt x="2128" y="3162"/>
                    <a:pt x="1915" y="3922"/>
                    <a:pt x="1702" y="4682"/>
                  </a:cubicBezTo>
                  <a:cubicBezTo>
                    <a:pt x="1459" y="5441"/>
                    <a:pt x="1246" y="6201"/>
                    <a:pt x="942" y="6931"/>
                  </a:cubicBezTo>
                  <a:cubicBezTo>
                    <a:pt x="669" y="7691"/>
                    <a:pt x="335" y="8420"/>
                    <a:pt x="0" y="9119"/>
                  </a:cubicBezTo>
                  <a:cubicBezTo>
                    <a:pt x="213" y="8815"/>
                    <a:pt x="487" y="8481"/>
                    <a:pt x="669" y="8147"/>
                  </a:cubicBezTo>
                  <a:cubicBezTo>
                    <a:pt x="851" y="7782"/>
                    <a:pt x="1094" y="7448"/>
                    <a:pt x="1246" y="7083"/>
                  </a:cubicBezTo>
                  <a:cubicBezTo>
                    <a:pt x="1611" y="6353"/>
                    <a:pt x="1885" y="5563"/>
                    <a:pt x="2128" y="4803"/>
                  </a:cubicBezTo>
                  <a:cubicBezTo>
                    <a:pt x="2341" y="4043"/>
                    <a:pt x="2523" y="3253"/>
                    <a:pt x="2614" y="2432"/>
                  </a:cubicBezTo>
                  <a:cubicBezTo>
                    <a:pt x="2675" y="2037"/>
                    <a:pt x="2736" y="1642"/>
                    <a:pt x="2736" y="1216"/>
                  </a:cubicBezTo>
                  <a:cubicBezTo>
                    <a:pt x="2736" y="821"/>
                    <a:pt x="2736" y="426"/>
                    <a:pt x="267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4608250" y="3564175"/>
              <a:ext cx="275875" cy="75250"/>
            </a:xfrm>
            <a:custGeom>
              <a:avLst/>
              <a:gdLst/>
              <a:ahLst/>
              <a:cxnLst/>
              <a:rect l="l" t="t" r="r" b="b"/>
              <a:pathLst>
                <a:path w="11035" h="3010" extrusionOk="0">
                  <a:moveTo>
                    <a:pt x="1" y="0"/>
                  </a:moveTo>
                  <a:cubicBezTo>
                    <a:pt x="761" y="608"/>
                    <a:pt x="1642" y="1064"/>
                    <a:pt x="2554" y="1429"/>
                  </a:cubicBezTo>
                  <a:cubicBezTo>
                    <a:pt x="3435" y="1824"/>
                    <a:pt x="4347" y="2098"/>
                    <a:pt x="5290" y="2371"/>
                  </a:cubicBezTo>
                  <a:cubicBezTo>
                    <a:pt x="6232" y="2584"/>
                    <a:pt x="7174" y="2797"/>
                    <a:pt x="8147" y="2888"/>
                  </a:cubicBezTo>
                  <a:cubicBezTo>
                    <a:pt x="8633" y="2979"/>
                    <a:pt x="9089" y="2979"/>
                    <a:pt x="9575" y="3010"/>
                  </a:cubicBezTo>
                  <a:lnTo>
                    <a:pt x="11034" y="3010"/>
                  </a:lnTo>
                  <a:cubicBezTo>
                    <a:pt x="10092" y="2858"/>
                    <a:pt x="9119" y="2736"/>
                    <a:pt x="8177" y="2584"/>
                  </a:cubicBezTo>
                  <a:cubicBezTo>
                    <a:pt x="7235" y="2402"/>
                    <a:pt x="6293" y="2219"/>
                    <a:pt x="5381" y="1976"/>
                  </a:cubicBezTo>
                  <a:cubicBezTo>
                    <a:pt x="4469" y="1763"/>
                    <a:pt x="3557" y="1459"/>
                    <a:pt x="2645" y="1155"/>
                  </a:cubicBezTo>
                  <a:cubicBezTo>
                    <a:pt x="2189" y="1003"/>
                    <a:pt x="1733" y="821"/>
                    <a:pt x="1308" y="608"/>
                  </a:cubicBezTo>
                  <a:cubicBezTo>
                    <a:pt x="852" y="456"/>
                    <a:pt x="426" y="24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4547475" y="3749575"/>
              <a:ext cx="516750" cy="196075"/>
            </a:xfrm>
            <a:custGeom>
              <a:avLst/>
              <a:gdLst/>
              <a:ahLst/>
              <a:cxnLst/>
              <a:rect l="l" t="t" r="r" b="b"/>
              <a:pathLst>
                <a:path w="20670" h="7843" extrusionOk="0">
                  <a:moveTo>
                    <a:pt x="0" y="1"/>
                  </a:moveTo>
                  <a:lnTo>
                    <a:pt x="0" y="1"/>
                  </a:lnTo>
                  <a:cubicBezTo>
                    <a:pt x="730" y="578"/>
                    <a:pt x="1520" y="1065"/>
                    <a:pt x="2310" y="1521"/>
                  </a:cubicBezTo>
                  <a:cubicBezTo>
                    <a:pt x="3131" y="2007"/>
                    <a:pt x="3921" y="2463"/>
                    <a:pt x="4742" y="2888"/>
                  </a:cubicBezTo>
                  <a:cubicBezTo>
                    <a:pt x="6383" y="3770"/>
                    <a:pt x="8085" y="4530"/>
                    <a:pt x="9848" y="5168"/>
                  </a:cubicBezTo>
                  <a:cubicBezTo>
                    <a:pt x="11642" y="5806"/>
                    <a:pt x="13374" y="6414"/>
                    <a:pt x="15198" y="6840"/>
                  </a:cubicBezTo>
                  <a:cubicBezTo>
                    <a:pt x="16110" y="7083"/>
                    <a:pt x="17022" y="7235"/>
                    <a:pt x="17934" y="7417"/>
                  </a:cubicBezTo>
                  <a:cubicBezTo>
                    <a:pt x="18389" y="7539"/>
                    <a:pt x="18845" y="7569"/>
                    <a:pt x="19301" y="7630"/>
                  </a:cubicBezTo>
                  <a:lnTo>
                    <a:pt x="20669" y="7843"/>
                  </a:lnTo>
                  <a:cubicBezTo>
                    <a:pt x="18845" y="7448"/>
                    <a:pt x="17022" y="7113"/>
                    <a:pt x="15228" y="6566"/>
                  </a:cubicBezTo>
                  <a:cubicBezTo>
                    <a:pt x="13465" y="6110"/>
                    <a:pt x="11672" y="5503"/>
                    <a:pt x="9970" y="4864"/>
                  </a:cubicBezTo>
                  <a:cubicBezTo>
                    <a:pt x="8268" y="4226"/>
                    <a:pt x="6535" y="3466"/>
                    <a:pt x="4863" y="2676"/>
                  </a:cubicBezTo>
                  <a:cubicBezTo>
                    <a:pt x="3252" y="1855"/>
                    <a:pt x="1581" y="1004"/>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4576350" y="3999600"/>
              <a:ext cx="593500" cy="143625"/>
            </a:xfrm>
            <a:custGeom>
              <a:avLst/>
              <a:gdLst/>
              <a:ahLst/>
              <a:cxnLst/>
              <a:rect l="l" t="t" r="r" b="b"/>
              <a:pathLst>
                <a:path w="23740" h="5745" extrusionOk="0">
                  <a:moveTo>
                    <a:pt x="0" y="0"/>
                  </a:moveTo>
                  <a:cubicBezTo>
                    <a:pt x="1641" y="1277"/>
                    <a:pt x="3526" y="2158"/>
                    <a:pt x="5502" y="2857"/>
                  </a:cubicBezTo>
                  <a:cubicBezTo>
                    <a:pt x="7447" y="3556"/>
                    <a:pt x="9453" y="4103"/>
                    <a:pt x="11459" y="4529"/>
                  </a:cubicBezTo>
                  <a:cubicBezTo>
                    <a:pt x="13465" y="4924"/>
                    <a:pt x="15532" y="5198"/>
                    <a:pt x="17569" y="5441"/>
                  </a:cubicBezTo>
                  <a:lnTo>
                    <a:pt x="20669" y="5654"/>
                  </a:lnTo>
                  <a:cubicBezTo>
                    <a:pt x="21672" y="5684"/>
                    <a:pt x="22706" y="5745"/>
                    <a:pt x="23739" y="5745"/>
                  </a:cubicBezTo>
                  <a:cubicBezTo>
                    <a:pt x="22706" y="5623"/>
                    <a:pt x="21672" y="5532"/>
                    <a:pt x="20669" y="5471"/>
                  </a:cubicBezTo>
                  <a:lnTo>
                    <a:pt x="17569" y="5167"/>
                  </a:lnTo>
                  <a:cubicBezTo>
                    <a:pt x="16596" y="5015"/>
                    <a:pt x="15563" y="4924"/>
                    <a:pt x="14529" y="4742"/>
                  </a:cubicBezTo>
                  <a:cubicBezTo>
                    <a:pt x="13526" y="4559"/>
                    <a:pt x="12493" y="4407"/>
                    <a:pt x="11490" y="4164"/>
                  </a:cubicBezTo>
                  <a:cubicBezTo>
                    <a:pt x="10487" y="3982"/>
                    <a:pt x="9484" y="3708"/>
                    <a:pt x="8511" y="3496"/>
                  </a:cubicBezTo>
                  <a:lnTo>
                    <a:pt x="7021" y="3070"/>
                  </a:lnTo>
                  <a:cubicBezTo>
                    <a:pt x="6535" y="2948"/>
                    <a:pt x="6049" y="2766"/>
                    <a:pt x="5532" y="2614"/>
                  </a:cubicBezTo>
                  <a:cubicBezTo>
                    <a:pt x="5046" y="2462"/>
                    <a:pt x="4590" y="2280"/>
                    <a:pt x="4103" y="2097"/>
                  </a:cubicBezTo>
                  <a:cubicBezTo>
                    <a:pt x="3648" y="1885"/>
                    <a:pt x="3161" y="1702"/>
                    <a:pt x="2705" y="1489"/>
                  </a:cubicBezTo>
                  <a:cubicBezTo>
                    <a:pt x="1733" y="1064"/>
                    <a:pt x="821" y="608"/>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4717675" y="4298975"/>
              <a:ext cx="569200" cy="86800"/>
            </a:xfrm>
            <a:custGeom>
              <a:avLst/>
              <a:gdLst/>
              <a:ahLst/>
              <a:cxnLst/>
              <a:rect l="l" t="t" r="r" b="b"/>
              <a:pathLst>
                <a:path w="22768" h="3472" extrusionOk="0">
                  <a:moveTo>
                    <a:pt x="1" y="1"/>
                  </a:moveTo>
                  <a:cubicBezTo>
                    <a:pt x="1794" y="670"/>
                    <a:pt x="3648" y="1247"/>
                    <a:pt x="5502" y="1703"/>
                  </a:cubicBezTo>
                  <a:cubicBezTo>
                    <a:pt x="7417" y="2189"/>
                    <a:pt x="9302" y="2585"/>
                    <a:pt x="11217" y="2888"/>
                  </a:cubicBezTo>
                  <a:cubicBezTo>
                    <a:pt x="13101" y="3192"/>
                    <a:pt x="15047" y="3375"/>
                    <a:pt x="16992" y="3436"/>
                  </a:cubicBezTo>
                  <a:cubicBezTo>
                    <a:pt x="17497" y="3460"/>
                    <a:pt x="18006" y="3471"/>
                    <a:pt x="18519" y="3471"/>
                  </a:cubicBezTo>
                  <a:cubicBezTo>
                    <a:pt x="19919" y="3471"/>
                    <a:pt x="21343" y="3387"/>
                    <a:pt x="22767" y="3253"/>
                  </a:cubicBezTo>
                  <a:cubicBezTo>
                    <a:pt x="22562" y="3247"/>
                    <a:pt x="22356" y="3244"/>
                    <a:pt x="22151" y="3244"/>
                  </a:cubicBezTo>
                  <a:cubicBezTo>
                    <a:pt x="21590" y="3244"/>
                    <a:pt x="21031" y="3262"/>
                    <a:pt x="20481" y="3262"/>
                  </a:cubicBezTo>
                  <a:cubicBezTo>
                    <a:pt x="20279" y="3262"/>
                    <a:pt x="20079" y="3260"/>
                    <a:pt x="19879" y="3253"/>
                  </a:cubicBezTo>
                  <a:cubicBezTo>
                    <a:pt x="19363" y="3253"/>
                    <a:pt x="18907" y="3253"/>
                    <a:pt x="18420" y="3223"/>
                  </a:cubicBezTo>
                  <a:lnTo>
                    <a:pt x="16992" y="3132"/>
                  </a:lnTo>
                  <a:cubicBezTo>
                    <a:pt x="15047" y="2980"/>
                    <a:pt x="13162" y="2797"/>
                    <a:pt x="11247" y="2493"/>
                  </a:cubicBezTo>
                  <a:cubicBezTo>
                    <a:pt x="9363" y="2220"/>
                    <a:pt x="7448" y="1855"/>
                    <a:pt x="5593" y="1430"/>
                  </a:cubicBezTo>
                  <a:cubicBezTo>
                    <a:pt x="4651" y="1217"/>
                    <a:pt x="3739" y="1004"/>
                    <a:pt x="2767" y="761"/>
                  </a:cubicBezTo>
                  <a:cubicBezTo>
                    <a:pt x="1855" y="518"/>
                    <a:pt x="913" y="244"/>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4915250" y="4571025"/>
              <a:ext cx="478750" cy="47150"/>
            </a:xfrm>
            <a:custGeom>
              <a:avLst/>
              <a:gdLst/>
              <a:ahLst/>
              <a:cxnLst/>
              <a:rect l="l" t="t" r="r" b="b"/>
              <a:pathLst>
                <a:path w="19150" h="1886" extrusionOk="0">
                  <a:moveTo>
                    <a:pt x="1" y="1"/>
                  </a:moveTo>
                  <a:cubicBezTo>
                    <a:pt x="1551" y="426"/>
                    <a:pt x="3162" y="730"/>
                    <a:pt x="4712" y="1004"/>
                  </a:cubicBezTo>
                  <a:cubicBezTo>
                    <a:pt x="6292" y="1247"/>
                    <a:pt x="7903" y="1490"/>
                    <a:pt x="9484" y="1642"/>
                  </a:cubicBezTo>
                  <a:cubicBezTo>
                    <a:pt x="11095" y="1794"/>
                    <a:pt x="12736" y="1885"/>
                    <a:pt x="14317" y="1885"/>
                  </a:cubicBezTo>
                  <a:cubicBezTo>
                    <a:pt x="15958" y="1824"/>
                    <a:pt x="17539" y="1763"/>
                    <a:pt x="19150" y="1490"/>
                  </a:cubicBezTo>
                  <a:cubicBezTo>
                    <a:pt x="18360" y="1490"/>
                    <a:pt x="17569" y="1551"/>
                    <a:pt x="16749" y="1551"/>
                  </a:cubicBezTo>
                  <a:cubicBezTo>
                    <a:pt x="16485" y="1571"/>
                    <a:pt x="16222" y="1578"/>
                    <a:pt x="15958" y="1578"/>
                  </a:cubicBezTo>
                  <a:cubicBezTo>
                    <a:pt x="15431" y="1578"/>
                    <a:pt x="14905" y="1551"/>
                    <a:pt x="14378" y="1551"/>
                  </a:cubicBezTo>
                  <a:cubicBezTo>
                    <a:pt x="12767" y="1490"/>
                    <a:pt x="11186" y="1399"/>
                    <a:pt x="9575" y="1247"/>
                  </a:cubicBezTo>
                  <a:cubicBezTo>
                    <a:pt x="7995" y="1156"/>
                    <a:pt x="6384" y="973"/>
                    <a:pt x="4803" y="730"/>
                  </a:cubicBezTo>
                  <a:lnTo>
                    <a:pt x="2402" y="396"/>
                  </a:lnTo>
                  <a:cubicBezTo>
                    <a:pt x="1612" y="274"/>
                    <a:pt x="791" y="122"/>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5156125" y="4833200"/>
              <a:ext cx="363275" cy="52450"/>
            </a:xfrm>
            <a:custGeom>
              <a:avLst/>
              <a:gdLst/>
              <a:ahLst/>
              <a:cxnLst/>
              <a:rect l="l" t="t" r="r" b="b"/>
              <a:pathLst>
                <a:path w="14531" h="2098" extrusionOk="0">
                  <a:moveTo>
                    <a:pt x="1" y="0"/>
                  </a:moveTo>
                  <a:cubicBezTo>
                    <a:pt x="1186" y="365"/>
                    <a:pt x="2372" y="608"/>
                    <a:pt x="3588" y="851"/>
                  </a:cubicBezTo>
                  <a:cubicBezTo>
                    <a:pt x="4773" y="1125"/>
                    <a:pt x="5989" y="1307"/>
                    <a:pt x="7205" y="1489"/>
                  </a:cubicBezTo>
                  <a:cubicBezTo>
                    <a:pt x="8421" y="1641"/>
                    <a:pt x="9636" y="1793"/>
                    <a:pt x="10852" y="1915"/>
                  </a:cubicBezTo>
                  <a:cubicBezTo>
                    <a:pt x="12098" y="2037"/>
                    <a:pt x="13314" y="2097"/>
                    <a:pt x="14530" y="2097"/>
                  </a:cubicBezTo>
                  <a:lnTo>
                    <a:pt x="12706" y="1885"/>
                  </a:lnTo>
                  <a:lnTo>
                    <a:pt x="10883" y="1641"/>
                  </a:lnTo>
                  <a:cubicBezTo>
                    <a:pt x="9697" y="1459"/>
                    <a:pt x="8481" y="1307"/>
                    <a:pt x="7266" y="1125"/>
                  </a:cubicBez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5381825" y="5045200"/>
              <a:ext cx="229525" cy="60050"/>
            </a:xfrm>
            <a:custGeom>
              <a:avLst/>
              <a:gdLst/>
              <a:ahLst/>
              <a:cxnLst/>
              <a:rect l="l" t="t" r="r" b="b"/>
              <a:pathLst>
                <a:path w="9181" h="2402" extrusionOk="0">
                  <a:moveTo>
                    <a:pt x="1" y="0"/>
                  </a:moveTo>
                  <a:lnTo>
                    <a:pt x="1" y="0"/>
                  </a:lnTo>
                  <a:cubicBezTo>
                    <a:pt x="1490" y="578"/>
                    <a:pt x="3010" y="1034"/>
                    <a:pt x="4560" y="1459"/>
                  </a:cubicBezTo>
                  <a:cubicBezTo>
                    <a:pt x="6080" y="1824"/>
                    <a:pt x="7630" y="2158"/>
                    <a:pt x="9180" y="2402"/>
                  </a:cubicBezTo>
                  <a:cubicBezTo>
                    <a:pt x="7660" y="1854"/>
                    <a:pt x="6140" y="1490"/>
                    <a:pt x="4621" y="1064"/>
                  </a:cubicBezTo>
                  <a:cubicBezTo>
                    <a:pt x="3101" y="639"/>
                    <a:pt x="1551" y="27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4866625" y="3338475"/>
              <a:ext cx="28900" cy="285750"/>
            </a:xfrm>
            <a:custGeom>
              <a:avLst/>
              <a:gdLst/>
              <a:ahLst/>
              <a:cxnLst/>
              <a:rect l="l" t="t" r="r" b="b"/>
              <a:pathLst>
                <a:path w="1156" h="11430" extrusionOk="0">
                  <a:moveTo>
                    <a:pt x="0" y="1"/>
                  </a:moveTo>
                  <a:cubicBezTo>
                    <a:pt x="122" y="457"/>
                    <a:pt x="213" y="943"/>
                    <a:pt x="274" y="1369"/>
                  </a:cubicBezTo>
                  <a:cubicBezTo>
                    <a:pt x="395" y="1855"/>
                    <a:pt x="426" y="2311"/>
                    <a:pt x="517" y="2797"/>
                  </a:cubicBezTo>
                  <a:cubicBezTo>
                    <a:pt x="608" y="3800"/>
                    <a:pt x="730" y="4743"/>
                    <a:pt x="760" y="5685"/>
                  </a:cubicBezTo>
                  <a:cubicBezTo>
                    <a:pt x="821" y="6688"/>
                    <a:pt x="760" y="7630"/>
                    <a:pt x="730" y="8572"/>
                  </a:cubicBezTo>
                  <a:cubicBezTo>
                    <a:pt x="669" y="9059"/>
                    <a:pt x="669" y="9576"/>
                    <a:pt x="547" y="10031"/>
                  </a:cubicBezTo>
                  <a:cubicBezTo>
                    <a:pt x="456" y="10487"/>
                    <a:pt x="365" y="10943"/>
                    <a:pt x="243" y="11430"/>
                  </a:cubicBezTo>
                  <a:cubicBezTo>
                    <a:pt x="608" y="10548"/>
                    <a:pt x="851" y="9576"/>
                    <a:pt x="1003" y="8603"/>
                  </a:cubicBezTo>
                  <a:cubicBezTo>
                    <a:pt x="1125" y="7630"/>
                    <a:pt x="1155" y="6688"/>
                    <a:pt x="1125" y="5685"/>
                  </a:cubicBezTo>
                  <a:cubicBezTo>
                    <a:pt x="1064" y="4743"/>
                    <a:pt x="973" y="3740"/>
                    <a:pt x="760" y="2797"/>
                  </a:cubicBezTo>
                  <a:cubicBezTo>
                    <a:pt x="578" y="1855"/>
                    <a:pt x="365" y="9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32"/>
          <p:cNvGrpSpPr/>
          <p:nvPr/>
        </p:nvGrpSpPr>
        <p:grpSpPr>
          <a:xfrm rot="-489070" flipH="1">
            <a:off x="-62842" y="4272599"/>
            <a:ext cx="2203653" cy="825235"/>
            <a:chOff x="3529500" y="4522500"/>
            <a:chExt cx="2203425" cy="825150"/>
          </a:xfrm>
        </p:grpSpPr>
        <p:sp>
          <p:nvSpPr>
            <p:cNvPr id="631" name="Google Shape;631;p32"/>
            <p:cNvSpPr/>
            <p:nvPr/>
          </p:nvSpPr>
          <p:spPr>
            <a:xfrm>
              <a:off x="3529500" y="4522500"/>
              <a:ext cx="2202650" cy="822125"/>
            </a:xfrm>
            <a:custGeom>
              <a:avLst/>
              <a:gdLst/>
              <a:ahLst/>
              <a:cxnLst/>
              <a:rect l="l" t="t" r="r" b="b"/>
              <a:pathLst>
                <a:path w="88106" h="32885" extrusionOk="0">
                  <a:moveTo>
                    <a:pt x="35528" y="1"/>
                  </a:moveTo>
                  <a:cubicBezTo>
                    <a:pt x="31630" y="1"/>
                    <a:pt x="27685" y="639"/>
                    <a:pt x="23758" y="2094"/>
                  </a:cubicBezTo>
                  <a:cubicBezTo>
                    <a:pt x="0" y="10933"/>
                    <a:pt x="14870" y="29621"/>
                    <a:pt x="33189" y="29621"/>
                  </a:cubicBezTo>
                  <a:cubicBezTo>
                    <a:pt x="34839" y="29621"/>
                    <a:pt x="36516" y="29469"/>
                    <a:pt x="38196" y="29146"/>
                  </a:cubicBezTo>
                  <a:cubicBezTo>
                    <a:pt x="41653" y="28490"/>
                    <a:pt x="45628" y="28226"/>
                    <a:pt x="49793" y="28226"/>
                  </a:cubicBezTo>
                  <a:cubicBezTo>
                    <a:pt x="67272" y="28226"/>
                    <a:pt x="88106" y="32884"/>
                    <a:pt x="88106" y="32884"/>
                  </a:cubicBezTo>
                  <a:cubicBezTo>
                    <a:pt x="87813" y="31315"/>
                    <a:pt x="62826" y="1"/>
                    <a:pt x="35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3825575" y="4773375"/>
              <a:ext cx="1907350" cy="574275"/>
            </a:xfrm>
            <a:custGeom>
              <a:avLst/>
              <a:gdLst/>
              <a:ahLst/>
              <a:cxnLst/>
              <a:rect l="l" t="t" r="r" b="b"/>
              <a:pathLst>
                <a:path w="76294" h="22971" extrusionOk="0">
                  <a:moveTo>
                    <a:pt x="10152" y="326"/>
                  </a:moveTo>
                  <a:cubicBezTo>
                    <a:pt x="6748" y="630"/>
                    <a:pt x="3344" y="1086"/>
                    <a:pt x="0" y="1907"/>
                  </a:cubicBezTo>
                  <a:cubicBezTo>
                    <a:pt x="3313" y="1147"/>
                    <a:pt x="6748" y="691"/>
                    <a:pt x="10152" y="326"/>
                  </a:cubicBezTo>
                  <a:close/>
                  <a:moveTo>
                    <a:pt x="17488" y="0"/>
                  </a:moveTo>
                  <a:cubicBezTo>
                    <a:pt x="15044" y="0"/>
                    <a:pt x="12606" y="109"/>
                    <a:pt x="10152" y="326"/>
                  </a:cubicBezTo>
                  <a:cubicBezTo>
                    <a:pt x="12478" y="141"/>
                    <a:pt x="14790" y="67"/>
                    <a:pt x="17107" y="67"/>
                  </a:cubicBezTo>
                  <a:cubicBezTo>
                    <a:pt x="18211" y="67"/>
                    <a:pt x="19317" y="84"/>
                    <a:pt x="20426" y="113"/>
                  </a:cubicBezTo>
                  <a:cubicBezTo>
                    <a:pt x="23830" y="235"/>
                    <a:pt x="27265" y="569"/>
                    <a:pt x="30639" y="1086"/>
                  </a:cubicBezTo>
                  <a:cubicBezTo>
                    <a:pt x="34013" y="1603"/>
                    <a:pt x="37356" y="2332"/>
                    <a:pt x="40670" y="3244"/>
                  </a:cubicBezTo>
                  <a:cubicBezTo>
                    <a:pt x="43983" y="4156"/>
                    <a:pt x="47205" y="5281"/>
                    <a:pt x="50366" y="6588"/>
                  </a:cubicBezTo>
                  <a:lnTo>
                    <a:pt x="52706" y="7560"/>
                  </a:lnTo>
                  <a:lnTo>
                    <a:pt x="55016" y="8685"/>
                  </a:lnTo>
                  <a:lnTo>
                    <a:pt x="56171" y="9232"/>
                  </a:lnTo>
                  <a:lnTo>
                    <a:pt x="57296" y="9840"/>
                  </a:lnTo>
                  <a:cubicBezTo>
                    <a:pt x="58056" y="10265"/>
                    <a:pt x="58816" y="10661"/>
                    <a:pt x="59576" y="11056"/>
                  </a:cubicBezTo>
                  <a:lnTo>
                    <a:pt x="61795" y="12363"/>
                  </a:lnTo>
                  <a:cubicBezTo>
                    <a:pt x="62159" y="12576"/>
                    <a:pt x="62524" y="12788"/>
                    <a:pt x="62889" y="13001"/>
                  </a:cubicBezTo>
                  <a:lnTo>
                    <a:pt x="63953" y="13700"/>
                  </a:lnTo>
                  <a:lnTo>
                    <a:pt x="66111" y="15129"/>
                  </a:lnTo>
                  <a:lnTo>
                    <a:pt x="68208" y="16618"/>
                  </a:lnTo>
                  <a:cubicBezTo>
                    <a:pt x="69606" y="17560"/>
                    <a:pt x="70944" y="18655"/>
                    <a:pt x="72311" y="19688"/>
                  </a:cubicBezTo>
                  <a:cubicBezTo>
                    <a:pt x="72980" y="20235"/>
                    <a:pt x="73649" y="20782"/>
                    <a:pt x="74287" y="21329"/>
                  </a:cubicBezTo>
                  <a:lnTo>
                    <a:pt x="76263" y="22971"/>
                  </a:lnTo>
                  <a:lnTo>
                    <a:pt x="76293" y="22910"/>
                  </a:lnTo>
                  <a:lnTo>
                    <a:pt x="74378" y="21208"/>
                  </a:lnTo>
                  <a:cubicBezTo>
                    <a:pt x="73710" y="20630"/>
                    <a:pt x="73102" y="20053"/>
                    <a:pt x="72433" y="19536"/>
                  </a:cubicBezTo>
                  <a:cubicBezTo>
                    <a:pt x="71096" y="18472"/>
                    <a:pt x="69758" y="17378"/>
                    <a:pt x="68360" y="16375"/>
                  </a:cubicBezTo>
                  <a:lnTo>
                    <a:pt x="66263" y="14855"/>
                  </a:lnTo>
                  <a:lnTo>
                    <a:pt x="64105" y="13457"/>
                  </a:lnTo>
                  <a:lnTo>
                    <a:pt x="63041" y="12727"/>
                  </a:lnTo>
                  <a:cubicBezTo>
                    <a:pt x="62706" y="12515"/>
                    <a:pt x="62311" y="12332"/>
                    <a:pt x="61947" y="12089"/>
                  </a:cubicBezTo>
                  <a:lnTo>
                    <a:pt x="59728" y="10813"/>
                  </a:lnTo>
                  <a:cubicBezTo>
                    <a:pt x="58968" y="10387"/>
                    <a:pt x="58208" y="9992"/>
                    <a:pt x="57448" y="9597"/>
                  </a:cubicBezTo>
                  <a:lnTo>
                    <a:pt x="56323" y="8989"/>
                  </a:lnTo>
                  <a:cubicBezTo>
                    <a:pt x="55928" y="8746"/>
                    <a:pt x="55503" y="8594"/>
                    <a:pt x="55138" y="8411"/>
                  </a:cubicBezTo>
                  <a:lnTo>
                    <a:pt x="52828" y="7317"/>
                  </a:lnTo>
                  <a:lnTo>
                    <a:pt x="50457" y="6314"/>
                  </a:lnTo>
                  <a:cubicBezTo>
                    <a:pt x="47265" y="5068"/>
                    <a:pt x="44013" y="3913"/>
                    <a:pt x="40700" y="3062"/>
                  </a:cubicBezTo>
                  <a:cubicBezTo>
                    <a:pt x="37387" y="2180"/>
                    <a:pt x="34013" y="1451"/>
                    <a:pt x="30639" y="964"/>
                  </a:cubicBezTo>
                  <a:cubicBezTo>
                    <a:pt x="27265" y="478"/>
                    <a:pt x="23830" y="174"/>
                    <a:pt x="20426" y="53"/>
                  </a:cubicBezTo>
                  <a:cubicBezTo>
                    <a:pt x="19445" y="18"/>
                    <a:pt x="18466" y="0"/>
                    <a:pt x="17488"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064175" y="4599900"/>
              <a:ext cx="188475" cy="179350"/>
            </a:xfrm>
            <a:custGeom>
              <a:avLst/>
              <a:gdLst/>
              <a:ahLst/>
              <a:cxnLst/>
              <a:rect l="l" t="t" r="r" b="b"/>
              <a:pathLst>
                <a:path w="7539" h="7174" extrusionOk="0">
                  <a:moveTo>
                    <a:pt x="0" y="1"/>
                  </a:moveTo>
                  <a:lnTo>
                    <a:pt x="0" y="1"/>
                  </a:lnTo>
                  <a:cubicBezTo>
                    <a:pt x="396" y="183"/>
                    <a:pt x="791" y="365"/>
                    <a:pt x="1186" y="639"/>
                  </a:cubicBezTo>
                  <a:cubicBezTo>
                    <a:pt x="1551" y="852"/>
                    <a:pt x="1946" y="1095"/>
                    <a:pt x="2280" y="1368"/>
                  </a:cubicBezTo>
                  <a:cubicBezTo>
                    <a:pt x="3010" y="1855"/>
                    <a:pt x="3678" y="2432"/>
                    <a:pt x="4286" y="3040"/>
                  </a:cubicBezTo>
                  <a:lnTo>
                    <a:pt x="4742" y="3496"/>
                  </a:lnTo>
                  <a:cubicBezTo>
                    <a:pt x="4955" y="3648"/>
                    <a:pt x="5046" y="3830"/>
                    <a:pt x="5198" y="3982"/>
                  </a:cubicBezTo>
                  <a:lnTo>
                    <a:pt x="5624" y="4469"/>
                  </a:lnTo>
                  <a:cubicBezTo>
                    <a:pt x="5776" y="4651"/>
                    <a:pt x="5897" y="4803"/>
                    <a:pt x="6049" y="5016"/>
                  </a:cubicBezTo>
                  <a:cubicBezTo>
                    <a:pt x="6566" y="5685"/>
                    <a:pt x="7022" y="6414"/>
                    <a:pt x="7539" y="7174"/>
                  </a:cubicBezTo>
                  <a:cubicBezTo>
                    <a:pt x="7326" y="6748"/>
                    <a:pt x="7143" y="6323"/>
                    <a:pt x="6961" y="5958"/>
                  </a:cubicBezTo>
                  <a:cubicBezTo>
                    <a:pt x="6718" y="5563"/>
                    <a:pt x="6535" y="5198"/>
                    <a:pt x="6262" y="4803"/>
                  </a:cubicBezTo>
                  <a:cubicBezTo>
                    <a:pt x="5776" y="4104"/>
                    <a:pt x="5168" y="3405"/>
                    <a:pt x="4560" y="2767"/>
                  </a:cubicBezTo>
                  <a:cubicBezTo>
                    <a:pt x="3921" y="2128"/>
                    <a:pt x="3192" y="1551"/>
                    <a:pt x="2432" y="1095"/>
                  </a:cubicBezTo>
                  <a:cubicBezTo>
                    <a:pt x="1672" y="608"/>
                    <a:pt x="882" y="2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285300" y="4533025"/>
              <a:ext cx="298675" cy="269025"/>
            </a:xfrm>
            <a:custGeom>
              <a:avLst/>
              <a:gdLst/>
              <a:ahLst/>
              <a:cxnLst/>
              <a:rect l="l" t="t" r="r" b="b"/>
              <a:pathLst>
                <a:path w="11947" h="10761" extrusionOk="0">
                  <a:moveTo>
                    <a:pt x="1" y="1"/>
                  </a:moveTo>
                  <a:lnTo>
                    <a:pt x="1" y="1"/>
                  </a:lnTo>
                  <a:cubicBezTo>
                    <a:pt x="669" y="305"/>
                    <a:pt x="1277" y="669"/>
                    <a:pt x="1885" y="973"/>
                  </a:cubicBezTo>
                  <a:cubicBezTo>
                    <a:pt x="2523" y="1277"/>
                    <a:pt x="3101" y="1642"/>
                    <a:pt x="3709" y="1976"/>
                  </a:cubicBezTo>
                  <a:cubicBezTo>
                    <a:pt x="4864" y="2706"/>
                    <a:pt x="6049" y="3466"/>
                    <a:pt x="7144" y="4317"/>
                  </a:cubicBezTo>
                  <a:cubicBezTo>
                    <a:pt x="7691" y="4682"/>
                    <a:pt x="8268" y="5138"/>
                    <a:pt x="8754" y="5594"/>
                  </a:cubicBezTo>
                  <a:cubicBezTo>
                    <a:pt x="9241" y="6049"/>
                    <a:pt x="9727" y="6536"/>
                    <a:pt x="10183" y="7083"/>
                  </a:cubicBezTo>
                  <a:cubicBezTo>
                    <a:pt x="10609" y="7600"/>
                    <a:pt x="11034" y="8177"/>
                    <a:pt x="11338" y="8785"/>
                  </a:cubicBezTo>
                  <a:cubicBezTo>
                    <a:pt x="11642" y="9393"/>
                    <a:pt x="11855" y="10062"/>
                    <a:pt x="11916" y="10761"/>
                  </a:cubicBezTo>
                  <a:cubicBezTo>
                    <a:pt x="11946" y="10092"/>
                    <a:pt x="11764" y="9363"/>
                    <a:pt x="11490" y="8724"/>
                  </a:cubicBezTo>
                  <a:cubicBezTo>
                    <a:pt x="11186" y="8056"/>
                    <a:pt x="10791" y="7508"/>
                    <a:pt x="10396" y="6931"/>
                  </a:cubicBezTo>
                  <a:cubicBezTo>
                    <a:pt x="9514" y="5806"/>
                    <a:pt x="8451" y="4864"/>
                    <a:pt x="7356" y="4043"/>
                  </a:cubicBezTo>
                  <a:cubicBezTo>
                    <a:pt x="6232" y="3192"/>
                    <a:pt x="5016" y="2493"/>
                    <a:pt x="3800" y="1794"/>
                  </a:cubicBezTo>
                  <a:cubicBezTo>
                    <a:pt x="2554" y="1125"/>
                    <a:pt x="1308" y="517"/>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606725" y="4542150"/>
              <a:ext cx="267525" cy="323725"/>
            </a:xfrm>
            <a:custGeom>
              <a:avLst/>
              <a:gdLst/>
              <a:ahLst/>
              <a:cxnLst/>
              <a:rect l="l" t="t" r="r" b="b"/>
              <a:pathLst>
                <a:path w="10701" h="12949" extrusionOk="0">
                  <a:moveTo>
                    <a:pt x="1" y="0"/>
                  </a:moveTo>
                  <a:cubicBezTo>
                    <a:pt x="578" y="456"/>
                    <a:pt x="1126" y="912"/>
                    <a:pt x="1581" y="1368"/>
                  </a:cubicBezTo>
                  <a:cubicBezTo>
                    <a:pt x="2129" y="1855"/>
                    <a:pt x="2645" y="2311"/>
                    <a:pt x="3162" y="2797"/>
                  </a:cubicBezTo>
                  <a:cubicBezTo>
                    <a:pt x="4165" y="3800"/>
                    <a:pt x="5168" y="4803"/>
                    <a:pt x="6080" y="5867"/>
                  </a:cubicBezTo>
                  <a:cubicBezTo>
                    <a:pt x="6992" y="6931"/>
                    <a:pt x="7813" y="8086"/>
                    <a:pt x="8633" y="9271"/>
                  </a:cubicBezTo>
                  <a:lnTo>
                    <a:pt x="9180" y="10122"/>
                  </a:lnTo>
                  <a:cubicBezTo>
                    <a:pt x="9393" y="10426"/>
                    <a:pt x="9515" y="10730"/>
                    <a:pt x="9728" y="11034"/>
                  </a:cubicBezTo>
                  <a:cubicBezTo>
                    <a:pt x="10092" y="11642"/>
                    <a:pt x="10366" y="12311"/>
                    <a:pt x="10700" y="12949"/>
                  </a:cubicBezTo>
                  <a:cubicBezTo>
                    <a:pt x="10214" y="11581"/>
                    <a:pt x="9636" y="10274"/>
                    <a:pt x="8876" y="9058"/>
                  </a:cubicBezTo>
                  <a:cubicBezTo>
                    <a:pt x="8147" y="7843"/>
                    <a:pt x="7326" y="6688"/>
                    <a:pt x="6384" y="5624"/>
                  </a:cubicBezTo>
                  <a:cubicBezTo>
                    <a:pt x="5472" y="4560"/>
                    <a:pt x="4439" y="3526"/>
                    <a:pt x="3375" y="2584"/>
                  </a:cubicBezTo>
                  <a:cubicBezTo>
                    <a:pt x="2311" y="1611"/>
                    <a:pt x="121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976050" y="4679700"/>
              <a:ext cx="185425" cy="290300"/>
            </a:xfrm>
            <a:custGeom>
              <a:avLst/>
              <a:gdLst/>
              <a:ahLst/>
              <a:cxnLst/>
              <a:rect l="l" t="t" r="r" b="b"/>
              <a:pathLst>
                <a:path w="7417" h="11612" extrusionOk="0">
                  <a:moveTo>
                    <a:pt x="0" y="0"/>
                  </a:moveTo>
                  <a:lnTo>
                    <a:pt x="0" y="0"/>
                  </a:lnTo>
                  <a:cubicBezTo>
                    <a:pt x="426" y="365"/>
                    <a:pt x="791" y="821"/>
                    <a:pt x="1155" y="1277"/>
                  </a:cubicBezTo>
                  <a:cubicBezTo>
                    <a:pt x="1520" y="1702"/>
                    <a:pt x="1915" y="2158"/>
                    <a:pt x="2249" y="2614"/>
                  </a:cubicBezTo>
                  <a:cubicBezTo>
                    <a:pt x="2918" y="3526"/>
                    <a:pt x="3617" y="4468"/>
                    <a:pt x="4225" y="5471"/>
                  </a:cubicBezTo>
                  <a:cubicBezTo>
                    <a:pt x="4833" y="6444"/>
                    <a:pt x="5411" y="7447"/>
                    <a:pt x="5927" y="8480"/>
                  </a:cubicBezTo>
                  <a:cubicBezTo>
                    <a:pt x="6444" y="9484"/>
                    <a:pt x="6930" y="10547"/>
                    <a:pt x="7417" y="11611"/>
                  </a:cubicBezTo>
                  <a:cubicBezTo>
                    <a:pt x="7265" y="11064"/>
                    <a:pt x="7082" y="10487"/>
                    <a:pt x="6870" y="9939"/>
                  </a:cubicBezTo>
                  <a:cubicBezTo>
                    <a:pt x="6657" y="9392"/>
                    <a:pt x="6474" y="8845"/>
                    <a:pt x="6201" y="8328"/>
                  </a:cubicBezTo>
                  <a:cubicBezTo>
                    <a:pt x="5745" y="7265"/>
                    <a:pt x="5167" y="6231"/>
                    <a:pt x="4560" y="5228"/>
                  </a:cubicBezTo>
                  <a:cubicBezTo>
                    <a:pt x="3952" y="4255"/>
                    <a:pt x="3283" y="3313"/>
                    <a:pt x="2523" y="2432"/>
                  </a:cubicBezTo>
                  <a:cubicBezTo>
                    <a:pt x="1763" y="1550"/>
                    <a:pt x="912" y="7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3929675" y="4679700"/>
              <a:ext cx="153525" cy="106400"/>
            </a:xfrm>
            <a:custGeom>
              <a:avLst/>
              <a:gdLst/>
              <a:ahLst/>
              <a:cxnLst/>
              <a:rect l="l" t="t" r="r" b="b"/>
              <a:pathLst>
                <a:path w="6141" h="4256" extrusionOk="0">
                  <a:moveTo>
                    <a:pt x="0" y="0"/>
                  </a:moveTo>
                  <a:cubicBezTo>
                    <a:pt x="335" y="61"/>
                    <a:pt x="608" y="182"/>
                    <a:pt x="821" y="365"/>
                  </a:cubicBezTo>
                  <a:cubicBezTo>
                    <a:pt x="1125" y="486"/>
                    <a:pt x="1399" y="638"/>
                    <a:pt x="1672" y="790"/>
                  </a:cubicBezTo>
                  <a:cubicBezTo>
                    <a:pt x="2189" y="1094"/>
                    <a:pt x="2736" y="1429"/>
                    <a:pt x="3222" y="1824"/>
                  </a:cubicBezTo>
                  <a:cubicBezTo>
                    <a:pt x="3739" y="2189"/>
                    <a:pt x="4195" y="2584"/>
                    <a:pt x="4712" y="3009"/>
                  </a:cubicBezTo>
                  <a:lnTo>
                    <a:pt x="6140" y="4255"/>
                  </a:lnTo>
                  <a:cubicBezTo>
                    <a:pt x="5958" y="3982"/>
                    <a:pt x="5776" y="3769"/>
                    <a:pt x="5563" y="3496"/>
                  </a:cubicBezTo>
                  <a:cubicBezTo>
                    <a:pt x="5350" y="3222"/>
                    <a:pt x="5168" y="3009"/>
                    <a:pt x="4924" y="2766"/>
                  </a:cubicBezTo>
                  <a:cubicBezTo>
                    <a:pt x="4468" y="2310"/>
                    <a:pt x="4013" y="1885"/>
                    <a:pt x="3496" y="1520"/>
                  </a:cubicBezTo>
                  <a:cubicBezTo>
                    <a:pt x="2979" y="1125"/>
                    <a:pt x="2432" y="790"/>
                    <a:pt x="1854" y="517"/>
                  </a:cubicBezTo>
                  <a:cubicBezTo>
                    <a:pt x="1247" y="274"/>
                    <a:pt x="639" y="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5264800" y="4867375"/>
              <a:ext cx="154275" cy="240925"/>
            </a:xfrm>
            <a:custGeom>
              <a:avLst/>
              <a:gdLst/>
              <a:ahLst/>
              <a:cxnLst/>
              <a:rect l="l" t="t" r="r" b="b"/>
              <a:pathLst>
                <a:path w="6171" h="9637" extrusionOk="0">
                  <a:moveTo>
                    <a:pt x="1" y="1"/>
                  </a:moveTo>
                  <a:lnTo>
                    <a:pt x="791" y="1186"/>
                  </a:lnTo>
                  <a:lnTo>
                    <a:pt x="1612" y="2372"/>
                  </a:lnTo>
                  <a:lnTo>
                    <a:pt x="3192" y="4773"/>
                  </a:lnTo>
                  <a:cubicBezTo>
                    <a:pt x="3739" y="5563"/>
                    <a:pt x="4256" y="6353"/>
                    <a:pt x="4742" y="7144"/>
                  </a:cubicBezTo>
                  <a:cubicBezTo>
                    <a:pt x="4985" y="7539"/>
                    <a:pt x="5259" y="7934"/>
                    <a:pt x="5472" y="8360"/>
                  </a:cubicBezTo>
                  <a:lnTo>
                    <a:pt x="5806" y="8967"/>
                  </a:lnTo>
                  <a:cubicBezTo>
                    <a:pt x="5928" y="9211"/>
                    <a:pt x="6049" y="9393"/>
                    <a:pt x="6171" y="9636"/>
                  </a:cubicBezTo>
                  <a:cubicBezTo>
                    <a:pt x="5837" y="8724"/>
                    <a:pt x="5441" y="7843"/>
                    <a:pt x="4985" y="6992"/>
                  </a:cubicBezTo>
                  <a:cubicBezTo>
                    <a:pt x="4530" y="6141"/>
                    <a:pt x="4013" y="5320"/>
                    <a:pt x="3496" y="4530"/>
                  </a:cubicBezTo>
                  <a:cubicBezTo>
                    <a:pt x="2979" y="3770"/>
                    <a:pt x="2402" y="2980"/>
                    <a:pt x="1824" y="2220"/>
                  </a:cubicBezTo>
                  <a:cubicBezTo>
                    <a:pt x="1216" y="1460"/>
                    <a:pt x="639" y="73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3831650" y="4789875"/>
              <a:ext cx="193800" cy="179350"/>
            </a:xfrm>
            <a:custGeom>
              <a:avLst/>
              <a:gdLst/>
              <a:ahLst/>
              <a:cxnLst/>
              <a:rect l="l" t="t" r="r" b="b"/>
              <a:pathLst>
                <a:path w="7752" h="7174" extrusionOk="0">
                  <a:moveTo>
                    <a:pt x="7751" y="0"/>
                  </a:moveTo>
                  <a:lnTo>
                    <a:pt x="7751" y="0"/>
                  </a:lnTo>
                  <a:cubicBezTo>
                    <a:pt x="7113" y="608"/>
                    <a:pt x="6505" y="1247"/>
                    <a:pt x="5836" y="1855"/>
                  </a:cubicBezTo>
                  <a:cubicBezTo>
                    <a:pt x="5228" y="2462"/>
                    <a:pt x="4590" y="3070"/>
                    <a:pt x="3952" y="3678"/>
                  </a:cubicBezTo>
                  <a:cubicBezTo>
                    <a:pt x="3313" y="4286"/>
                    <a:pt x="2645" y="4894"/>
                    <a:pt x="2006" y="5472"/>
                  </a:cubicBezTo>
                  <a:cubicBezTo>
                    <a:pt x="1702" y="5776"/>
                    <a:pt x="1368" y="6080"/>
                    <a:pt x="1034" y="6353"/>
                  </a:cubicBezTo>
                  <a:cubicBezTo>
                    <a:pt x="669" y="6596"/>
                    <a:pt x="335" y="6900"/>
                    <a:pt x="0" y="7174"/>
                  </a:cubicBezTo>
                  <a:cubicBezTo>
                    <a:pt x="791" y="6748"/>
                    <a:pt x="1520" y="6232"/>
                    <a:pt x="2158" y="5654"/>
                  </a:cubicBezTo>
                  <a:cubicBezTo>
                    <a:pt x="2857" y="5137"/>
                    <a:pt x="3526" y="4560"/>
                    <a:pt x="4164" y="3952"/>
                  </a:cubicBezTo>
                  <a:cubicBezTo>
                    <a:pt x="4833" y="3344"/>
                    <a:pt x="5441" y="2706"/>
                    <a:pt x="6049" y="2037"/>
                  </a:cubicBezTo>
                  <a:cubicBezTo>
                    <a:pt x="6353" y="1733"/>
                    <a:pt x="6596" y="1399"/>
                    <a:pt x="6900" y="1064"/>
                  </a:cubicBezTo>
                  <a:cubicBezTo>
                    <a:pt x="7204" y="669"/>
                    <a:pt x="7478" y="335"/>
                    <a:pt x="775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3916750" y="4779225"/>
              <a:ext cx="303975" cy="310825"/>
            </a:xfrm>
            <a:custGeom>
              <a:avLst/>
              <a:gdLst/>
              <a:ahLst/>
              <a:cxnLst/>
              <a:rect l="l" t="t" r="r" b="b"/>
              <a:pathLst>
                <a:path w="12159" h="12433" extrusionOk="0">
                  <a:moveTo>
                    <a:pt x="12159" y="1"/>
                  </a:moveTo>
                  <a:cubicBezTo>
                    <a:pt x="11764" y="609"/>
                    <a:pt x="11369" y="1217"/>
                    <a:pt x="10913" y="1764"/>
                  </a:cubicBezTo>
                  <a:cubicBezTo>
                    <a:pt x="10487" y="2341"/>
                    <a:pt x="10092" y="2980"/>
                    <a:pt x="9636" y="3527"/>
                  </a:cubicBezTo>
                  <a:cubicBezTo>
                    <a:pt x="8755" y="4712"/>
                    <a:pt x="7843" y="5898"/>
                    <a:pt x="6840" y="6962"/>
                  </a:cubicBezTo>
                  <a:cubicBezTo>
                    <a:pt x="5897" y="8056"/>
                    <a:pt x="4864" y="9120"/>
                    <a:pt x="3739" y="10031"/>
                  </a:cubicBezTo>
                  <a:cubicBezTo>
                    <a:pt x="3435" y="10305"/>
                    <a:pt x="3162" y="10487"/>
                    <a:pt x="2858" y="10731"/>
                  </a:cubicBezTo>
                  <a:cubicBezTo>
                    <a:pt x="2554" y="10943"/>
                    <a:pt x="2250" y="11186"/>
                    <a:pt x="1946" y="11369"/>
                  </a:cubicBezTo>
                  <a:cubicBezTo>
                    <a:pt x="1612" y="11551"/>
                    <a:pt x="1338" y="11794"/>
                    <a:pt x="1004" y="11946"/>
                  </a:cubicBezTo>
                  <a:cubicBezTo>
                    <a:pt x="669" y="12098"/>
                    <a:pt x="365" y="12281"/>
                    <a:pt x="1" y="12433"/>
                  </a:cubicBezTo>
                  <a:cubicBezTo>
                    <a:pt x="1460" y="12007"/>
                    <a:pt x="2706" y="11217"/>
                    <a:pt x="3891" y="10305"/>
                  </a:cubicBezTo>
                  <a:cubicBezTo>
                    <a:pt x="5107" y="9424"/>
                    <a:pt x="6141" y="8360"/>
                    <a:pt x="7113" y="7265"/>
                  </a:cubicBezTo>
                  <a:cubicBezTo>
                    <a:pt x="8116" y="6171"/>
                    <a:pt x="9028" y="4986"/>
                    <a:pt x="9849" y="3770"/>
                  </a:cubicBezTo>
                  <a:cubicBezTo>
                    <a:pt x="10700" y="2554"/>
                    <a:pt x="11490" y="1308"/>
                    <a:pt x="121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4064175" y="4789875"/>
              <a:ext cx="394400" cy="406575"/>
            </a:xfrm>
            <a:custGeom>
              <a:avLst/>
              <a:gdLst/>
              <a:ahLst/>
              <a:cxnLst/>
              <a:rect l="l" t="t" r="r" b="b"/>
              <a:pathLst>
                <a:path w="15776" h="16263" extrusionOk="0">
                  <a:moveTo>
                    <a:pt x="15776" y="0"/>
                  </a:moveTo>
                  <a:lnTo>
                    <a:pt x="15776" y="0"/>
                  </a:lnTo>
                  <a:cubicBezTo>
                    <a:pt x="15229" y="821"/>
                    <a:pt x="14712" y="1581"/>
                    <a:pt x="14165" y="2432"/>
                  </a:cubicBezTo>
                  <a:cubicBezTo>
                    <a:pt x="13922" y="2797"/>
                    <a:pt x="13618" y="3192"/>
                    <a:pt x="13344" y="3557"/>
                  </a:cubicBezTo>
                  <a:lnTo>
                    <a:pt x="12463" y="4712"/>
                  </a:lnTo>
                  <a:cubicBezTo>
                    <a:pt x="11277" y="6201"/>
                    <a:pt x="10061" y="7630"/>
                    <a:pt x="8754" y="8998"/>
                  </a:cubicBezTo>
                  <a:cubicBezTo>
                    <a:pt x="8390" y="9332"/>
                    <a:pt x="8086" y="9697"/>
                    <a:pt x="7751" y="10031"/>
                  </a:cubicBezTo>
                  <a:lnTo>
                    <a:pt x="6718" y="11004"/>
                  </a:lnTo>
                  <a:cubicBezTo>
                    <a:pt x="6383" y="11368"/>
                    <a:pt x="6019" y="11672"/>
                    <a:pt x="5654" y="11976"/>
                  </a:cubicBezTo>
                  <a:cubicBezTo>
                    <a:pt x="5320" y="12311"/>
                    <a:pt x="4985" y="12615"/>
                    <a:pt x="4590" y="12919"/>
                  </a:cubicBezTo>
                  <a:lnTo>
                    <a:pt x="3496" y="13830"/>
                  </a:lnTo>
                  <a:lnTo>
                    <a:pt x="2371" y="14651"/>
                  </a:lnTo>
                  <a:lnTo>
                    <a:pt x="1794" y="15077"/>
                  </a:lnTo>
                  <a:lnTo>
                    <a:pt x="1186" y="15472"/>
                  </a:lnTo>
                  <a:lnTo>
                    <a:pt x="0" y="16262"/>
                  </a:lnTo>
                  <a:cubicBezTo>
                    <a:pt x="1672" y="15350"/>
                    <a:pt x="3314" y="14317"/>
                    <a:pt x="4803" y="13101"/>
                  </a:cubicBezTo>
                  <a:cubicBezTo>
                    <a:pt x="6262" y="11916"/>
                    <a:pt x="7690" y="10609"/>
                    <a:pt x="8997" y="9241"/>
                  </a:cubicBezTo>
                  <a:cubicBezTo>
                    <a:pt x="10305" y="7812"/>
                    <a:pt x="11551" y="6353"/>
                    <a:pt x="12706" y="4833"/>
                  </a:cubicBezTo>
                  <a:cubicBezTo>
                    <a:pt x="13800" y="3253"/>
                    <a:pt x="14864" y="1672"/>
                    <a:pt x="157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4241225" y="4827875"/>
              <a:ext cx="483325" cy="425550"/>
            </a:xfrm>
            <a:custGeom>
              <a:avLst/>
              <a:gdLst/>
              <a:ahLst/>
              <a:cxnLst/>
              <a:rect l="l" t="t" r="r" b="b"/>
              <a:pathLst>
                <a:path w="19333" h="17022" extrusionOk="0">
                  <a:moveTo>
                    <a:pt x="19332" y="0"/>
                  </a:moveTo>
                  <a:lnTo>
                    <a:pt x="19332" y="0"/>
                  </a:lnTo>
                  <a:cubicBezTo>
                    <a:pt x="18603" y="821"/>
                    <a:pt x="17934" y="1642"/>
                    <a:pt x="17205" y="2401"/>
                  </a:cubicBezTo>
                  <a:cubicBezTo>
                    <a:pt x="16475" y="3222"/>
                    <a:pt x="15746" y="3982"/>
                    <a:pt x="14986" y="4772"/>
                  </a:cubicBezTo>
                  <a:cubicBezTo>
                    <a:pt x="13527" y="6353"/>
                    <a:pt x="11946" y="7873"/>
                    <a:pt x="10366" y="9301"/>
                  </a:cubicBezTo>
                  <a:cubicBezTo>
                    <a:pt x="8755" y="10791"/>
                    <a:pt x="7083" y="12158"/>
                    <a:pt x="5381" y="13435"/>
                  </a:cubicBezTo>
                  <a:lnTo>
                    <a:pt x="4104" y="14408"/>
                  </a:lnTo>
                  <a:cubicBezTo>
                    <a:pt x="3678" y="14742"/>
                    <a:pt x="3223" y="15016"/>
                    <a:pt x="2767" y="15320"/>
                  </a:cubicBezTo>
                  <a:cubicBezTo>
                    <a:pt x="1855" y="15958"/>
                    <a:pt x="882" y="16444"/>
                    <a:pt x="1" y="17022"/>
                  </a:cubicBezTo>
                  <a:cubicBezTo>
                    <a:pt x="1915" y="16079"/>
                    <a:pt x="3800" y="14955"/>
                    <a:pt x="5563" y="13709"/>
                  </a:cubicBezTo>
                  <a:cubicBezTo>
                    <a:pt x="7326" y="12432"/>
                    <a:pt x="9028" y="11064"/>
                    <a:pt x="10639" y="9605"/>
                  </a:cubicBezTo>
                  <a:cubicBezTo>
                    <a:pt x="12220" y="8116"/>
                    <a:pt x="13770" y="6596"/>
                    <a:pt x="15229" y="5016"/>
                  </a:cubicBezTo>
                  <a:cubicBezTo>
                    <a:pt x="16657" y="3405"/>
                    <a:pt x="18086" y="1733"/>
                    <a:pt x="1933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4583175" y="4885625"/>
              <a:ext cx="358700" cy="352600"/>
            </a:xfrm>
            <a:custGeom>
              <a:avLst/>
              <a:gdLst/>
              <a:ahLst/>
              <a:cxnLst/>
              <a:rect l="l" t="t" r="r" b="b"/>
              <a:pathLst>
                <a:path w="14348" h="14104" extrusionOk="0">
                  <a:moveTo>
                    <a:pt x="14347" y="0"/>
                  </a:moveTo>
                  <a:lnTo>
                    <a:pt x="14347" y="0"/>
                  </a:lnTo>
                  <a:cubicBezTo>
                    <a:pt x="13861" y="699"/>
                    <a:pt x="13314" y="1338"/>
                    <a:pt x="12797" y="2006"/>
                  </a:cubicBezTo>
                  <a:cubicBezTo>
                    <a:pt x="12250" y="2675"/>
                    <a:pt x="11733" y="3313"/>
                    <a:pt x="11156" y="3952"/>
                  </a:cubicBezTo>
                  <a:cubicBezTo>
                    <a:pt x="10031" y="5198"/>
                    <a:pt x="8876" y="6444"/>
                    <a:pt x="7691" y="7630"/>
                  </a:cubicBezTo>
                  <a:cubicBezTo>
                    <a:pt x="6566" y="8845"/>
                    <a:pt x="5259" y="9970"/>
                    <a:pt x="4013" y="11064"/>
                  </a:cubicBezTo>
                  <a:lnTo>
                    <a:pt x="3040" y="11855"/>
                  </a:lnTo>
                  <a:cubicBezTo>
                    <a:pt x="2736" y="12128"/>
                    <a:pt x="2371" y="12341"/>
                    <a:pt x="2037" y="12614"/>
                  </a:cubicBezTo>
                  <a:cubicBezTo>
                    <a:pt x="1399" y="13162"/>
                    <a:pt x="669" y="13618"/>
                    <a:pt x="1" y="14104"/>
                  </a:cubicBezTo>
                  <a:cubicBezTo>
                    <a:pt x="1460" y="13253"/>
                    <a:pt x="2888" y="12311"/>
                    <a:pt x="4195" y="11247"/>
                  </a:cubicBezTo>
                  <a:cubicBezTo>
                    <a:pt x="5502" y="10183"/>
                    <a:pt x="6779" y="9089"/>
                    <a:pt x="7964" y="7873"/>
                  </a:cubicBezTo>
                  <a:cubicBezTo>
                    <a:pt x="9150" y="6657"/>
                    <a:pt x="10274" y="5441"/>
                    <a:pt x="11338" y="4104"/>
                  </a:cubicBezTo>
                  <a:cubicBezTo>
                    <a:pt x="12402" y="2766"/>
                    <a:pt x="13436" y="1459"/>
                    <a:pt x="14347"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4942600" y="4996575"/>
              <a:ext cx="276625" cy="237850"/>
            </a:xfrm>
            <a:custGeom>
              <a:avLst/>
              <a:gdLst/>
              <a:ahLst/>
              <a:cxnLst/>
              <a:rect l="l" t="t" r="r" b="b"/>
              <a:pathLst>
                <a:path w="11065" h="9514" extrusionOk="0">
                  <a:moveTo>
                    <a:pt x="11065" y="0"/>
                  </a:moveTo>
                  <a:cubicBezTo>
                    <a:pt x="10791" y="578"/>
                    <a:pt x="10427" y="1064"/>
                    <a:pt x="10123" y="1611"/>
                  </a:cubicBezTo>
                  <a:cubicBezTo>
                    <a:pt x="9697" y="2067"/>
                    <a:pt x="9332" y="2523"/>
                    <a:pt x="8876" y="2948"/>
                  </a:cubicBezTo>
                  <a:cubicBezTo>
                    <a:pt x="7995" y="3769"/>
                    <a:pt x="7083" y="4559"/>
                    <a:pt x="6080" y="5319"/>
                  </a:cubicBezTo>
                  <a:cubicBezTo>
                    <a:pt x="5594" y="5714"/>
                    <a:pt x="5107" y="6049"/>
                    <a:pt x="4621" y="6444"/>
                  </a:cubicBezTo>
                  <a:lnTo>
                    <a:pt x="3101" y="7508"/>
                  </a:lnTo>
                  <a:cubicBezTo>
                    <a:pt x="2068" y="8176"/>
                    <a:pt x="1034" y="8815"/>
                    <a:pt x="1" y="9514"/>
                  </a:cubicBezTo>
                  <a:cubicBezTo>
                    <a:pt x="548" y="9240"/>
                    <a:pt x="1125" y="8936"/>
                    <a:pt x="1642" y="8663"/>
                  </a:cubicBezTo>
                  <a:cubicBezTo>
                    <a:pt x="2189" y="8359"/>
                    <a:pt x="2706" y="8024"/>
                    <a:pt x="3253" y="7721"/>
                  </a:cubicBezTo>
                  <a:cubicBezTo>
                    <a:pt x="3770" y="7386"/>
                    <a:pt x="4256" y="7052"/>
                    <a:pt x="4803" y="6687"/>
                  </a:cubicBezTo>
                  <a:cubicBezTo>
                    <a:pt x="5290" y="6322"/>
                    <a:pt x="5776" y="5988"/>
                    <a:pt x="6293" y="5593"/>
                  </a:cubicBezTo>
                  <a:cubicBezTo>
                    <a:pt x="7265" y="4833"/>
                    <a:pt x="8177" y="4012"/>
                    <a:pt x="9028" y="3100"/>
                  </a:cubicBezTo>
                  <a:cubicBezTo>
                    <a:pt x="9819" y="2128"/>
                    <a:pt x="10639" y="1185"/>
                    <a:pt x="11065"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248850" y="5133350"/>
              <a:ext cx="210500" cy="128450"/>
            </a:xfrm>
            <a:custGeom>
              <a:avLst/>
              <a:gdLst/>
              <a:ahLst/>
              <a:cxnLst/>
              <a:rect l="l" t="t" r="r" b="b"/>
              <a:pathLst>
                <a:path w="8420" h="5138" extrusionOk="0">
                  <a:moveTo>
                    <a:pt x="8420" y="0"/>
                  </a:moveTo>
                  <a:cubicBezTo>
                    <a:pt x="8268" y="395"/>
                    <a:pt x="8025" y="730"/>
                    <a:pt x="7751" y="1034"/>
                  </a:cubicBezTo>
                  <a:cubicBezTo>
                    <a:pt x="7478" y="1338"/>
                    <a:pt x="7174" y="1611"/>
                    <a:pt x="6839" y="1885"/>
                  </a:cubicBezTo>
                  <a:cubicBezTo>
                    <a:pt x="6171" y="2402"/>
                    <a:pt x="5471" y="2827"/>
                    <a:pt x="4712" y="3192"/>
                  </a:cubicBezTo>
                  <a:cubicBezTo>
                    <a:pt x="3952" y="3587"/>
                    <a:pt x="3192" y="3921"/>
                    <a:pt x="2371" y="4225"/>
                  </a:cubicBezTo>
                  <a:cubicBezTo>
                    <a:pt x="1581" y="4560"/>
                    <a:pt x="791" y="4833"/>
                    <a:pt x="0" y="5137"/>
                  </a:cubicBezTo>
                  <a:cubicBezTo>
                    <a:pt x="395" y="5076"/>
                    <a:pt x="821" y="4955"/>
                    <a:pt x="1246" y="4864"/>
                  </a:cubicBezTo>
                  <a:cubicBezTo>
                    <a:pt x="1611" y="4803"/>
                    <a:pt x="2037" y="4651"/>
                    <a:pt x="2462" y="4529"/>
                  </a:cubicBezTo>
                  <a:cubicBezTo>
                    <a:pt x="2888" y="4408"/>
                    <a:pt x="3253" y="4256"/>
                    <a:pt x="3678" y="4104"/>
                  </a:cubicBezTo>
                  <a:cubicBezTo>
                    <a:pt x="4104" y="3952"/>
                    <a:pt x="4468" y="3769"/>
                    <a:pt x="4864" y="3587"/>
                  </a:cubicBezTo>
                  <a:cubicBezTo>
                    <a:pt x="5623" y="3161"/>
                    <a:pt x="6383" y="2705"/>
                    <a:pt x="7022" y="2128"/>
                  </a:cubicBezTo>
                  <a:lnTo>
                    <a:pt x="7478" y="1672"/>
                  </a:lnTo>
                  <a:cubicBezTo>
                    <a:pt x="7630" y="1520"/>
                    <a:pt x="7782" y="1368"/>
                    <a:pt x="7903" y="1186"/>
                  </a:cubicBezTo>
                  <a:cubicBezTo>
                    <a:pt x="8177" y="821"/>
                    <a:pt x="8389" y="426"/>
                    <a:pt x="842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851425" y="4618900"/>
              <a:ext cx="194550" cy="303225"/>
            </a:xfrm>
            <a:custGeom>
              <a:avLst/>
              <a:gdLst/>
              <a:ahLst/>
              <a:cxnLst/>
              <a:rect l="l" t="t" r="r" b="b"/>
              <a:pathLst>
                <a:path w="7782" h="12129" extrusionOk="0">
                  <a:moveTo>
                    <a:pt x="0" y="0"/>
                  </a:moveTo>
                  <a:lnTo>
                    <a:pt x="0" y="0"/>
                  </a:lnTo>
                  <a:cubicBezTo>
                    <a:pt x="365" y="487"/>
                    <a:pt x="730" y="943"/>
                    <a:pt x="1064" y="1429"/>
                  </a:cubicBezTo>
                  <a:cubicBezTo>
                    <a:pt x="1459" y="1915"/>
                    <a:pt x="1824" y="2371"/>
                    <a:pt x="2158" y="2888"/>
                  </a:cubicBezTo>
                  <a:cubicBezTo>
                    <a:pt x="2888" y="3861"/>
                    <a:pt x="3587" y="4864"/>
                    <a:pt x="4256" y="5836"/>
                  </a:cubicBezTo>
                  <a:cubicBezTo>
                    <a:pt x="4955" y="6839"/>
                    <a:pt x="5593" y="7843"/>
                    <a:pt x="6201" y="8876"/>
                  </a:cubicBezTo>
                  <a:cubicBezTo>
                    <a:pt x="6383" y="9150"/>
                    <a:pt x="6505" y="9423"/>
                    <a:pt x="6657" y="9666"/>
                  </a:cubicBezTo>
                  <a:cubicBezTo>
                    <a:pt x="6809" y="9940"/>
                    <a:pt x="6961" y="10213"/>
                    <a:pt x="7083" y="10487"/>
                  </a:cubicBezTo>
                  <a:cubicBezTo>
                    <a:pt x="7204" y="10760"/>
                    <a:pt x="7326" y="11004"/>
                    <a:pt x="7447" y="11277"/>
                  </a:cubicBezTo>
                  <a:cubicBezTo>
                    <a:pt x="7569" y="11551"/>
                    <a:pt x="7690" y="11855"/>
                    <a:pt x="7782" y="12128"/>
                  </a:cubicBezTo>
                  <a:cubicBezTo>
                    <a:pt x="7478" y="10943"/>
                    <a:pt x="6991" y="9849"/>
                    <a:pt x="6475" y="8724"/>
                  </a:cubicBezTo>
                  <a:cubicBezTo>
                    <a:pt x="5927" y="7660"/>
                    <a:pt x="5289" y="6657"/>
                    <a:pt x="4590" y="5624"/>
                  </a:cubicBezTo>
                  <a:cubicBezTo>
                    <a:pt x="3921" y="4590"/>
                    <a:pt x="3192" y="3648"/>
                    <a:pt x="2432" y="2706"/>
                  </a:cubicBezTo>
                  <a:cubicBezTo>
                    <a:pt x="1642" y="1794"/>
                    <a:pt x="882" y="821"/>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2"/>
          <p:cNvGrpSpPr/>
          <p:nvPr/>
        </p:nvGrpSpPr>
        <p:grpSpPr>
          <a:xfrm rot="-6768352" flipH="1">
            <a:off x="-863236" y="3009804"/>
            <a:ext cx="3547950" cy="723226"/>
            <a:chOff x="3459562" y="1412586"/>
            <a:chExt cx="3548041" cy="723245"/>
          </a:xfrm>
        </p:grpSpPr>
        <p:sp>
          <p:nvSpPr>
            <p:cNvPr id="648" name="Google Shape;648;p32"/>
            <p:cNvSpPr/>
            <p:nvPr/>
          </p:nvSpPr>
          <p:spPr>
            <a:xfrm rot="6998361">
              <a:off x="3442434" y="150790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769292">
              <a:off x="6815670" y="1797147"/>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3759093" y="1734671"/>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4_1">
    <p:spTree>
      <p:nvGrpSpPr>
        <p:cNvPr id="1" name="Shape 651"/>
        <p:cNvGrpSpPr/>
        <p:nvPr/>
      </p:nvGrpSpPr>
      <p:grpSpPr>
        <a:xfrm>
          <a:off x="0" y="0"/>
          <a:ext cx="0" cy="0"/>
          <a:chOff x="0" y="0"/>
          <a:chExt cx="0" cy="0"/>
        </a:xfrm>
      </p:grpSpPr>
      <p:grpSp>
        <p:nvGrpSpPr>
          <p:cNvPr id="652" name="Google Shape;652;p33"/>
          <p:cNvGrpSpPr/>
          <p:nvPr/>
        </p:nvGrpSpPr>
        <p:grpSpPr>
          <a:xfrm rot="3272935">
            <a:off x="8161263" y="2958145"/>
            <a:ext cx="1651253" cy="1914924"/>
            <a:chOff x="2105925" y="2229050"/>
            <a:chExt cx="1651275" cy="1914950"/>
          </a:xfrm>
        </p:grpSpPr>
        <p:sp>
          <p:nvSpPr>
            <p:cNvPr id="653" name="Google Shape;653;p33"/>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33"/>
          <p:cNvSpPr/>
          <p:nvPr/>
        </p:nvSpPr>
        <p:spPr>
          <a:xfrm flipH="1">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33"/>
          <p:cNvGrpSpPr/>
          <p:nvPr/>
        </p:nvGrpSpPr>
        <p:grpSpPr>
          <a:xfrm flipH="1">
            <a:off x="5932217" y="4236601"/>
            <a:ext cx="1116468" cy="1775875"/>
            <a:chOff x="2083959" y="2430832"/>
            <a:chExt cx="872581" cy="1387945"/>
          </a:xfrm>
        </p:grpSpPr>
        <p:sp>
          <p:nvSpPr>
            <p:cNvPr id="674" name="Google Shape;674;p33"/>
            <p:cNvSpPr/>
            <p:nvPr/>
          </p:nvSpPr>
          <p:spPr>
            <a:xfrm>
              <a:off x="2083959" y="2665277"/>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2442965" y="2430832"/>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33"/>
          <p:cNvGrpSpPr/>
          <p:nvPr/>
        </p:nvGrpSpPr>
        <p:grpSpPr>
          <a:xfrm>
            <a:off x="-355463" y="3197650"/>
            <a:ext cx="1157925" cy="2028525"/>
            <a:chOff x="1895625" y="3202100"/>
            <a:chExt cx="1157925" cy="2028525"/>
          </a:xfrm>
        </p:grpSpPr>
        <p:sp>
          <p:nvSpPr>
            <p:cNvPr id="677" name="Google Shape;677;p33"/>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rgbClr val="69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3"/>
          <p:cNvGrpSpPr/>
          <p:nvPr/>
        </p:nvGrpSpPr>
        <p:grpSpPr>
          <a:xfrm rot="-1340452">
            <a:off x="-82139" y="4678024"/>
            <a:ext cx="1427715" cy="413133"/>
            <a:chOff x="2414450" y="4827525"/>
            <a:chExt cx="1427775" cy="413150"/>
          </a:xfrm>
        </p:grpSpPr>
        <p:sp>
          <p:nvSpPr>
            <p:cNvPr id="699" name="Google Shape;699;p33"/>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3"/>
          <p:cNvGrpSpPr/>
          <p:nvPr/>
        </p:nvGrpSpPr>
        <p:grpSpPr>
          <a:xfrm rot="10800000" flipH="1">
            <a:off x="8305845" y="-86663"/>
            <a:ext cx="1058575" cy="1636075"/>
            <a:chOff x="918050" y="3507425"/>
            <a:chExt cx="1058575" cy="1636075"/>
          </a:xfrm>
        </p:grpSpPr>
        <p:sp>
          <p:nvSpPr>
            <p:cNvPr id="713" name="Google Shape;713;p33"/>
            <p:cNvSpPr/>
            <p:nvPr/>
          </p:nvSpPr>
          <p:spPr>
            <a:xfrm>
              <a:off x="918050" y="3507425"/>
              <a:ext cx="1058575" cy="1636075"/>
            </a:xfrm>
            <a:custGeom>
              <a:avLst/>
              <a:gdLst/>
              <a:ahLst/>
              <a:cxnLst/>
              <a:rect l="l" t="t" r="r" b="b"/>
              <a:pathLst>
                <a:path w="42343" h="65443" extrusionOk="0">
                  <a:moveTo>
                    <a:pt x="10700" y="1"/>
                  </a:moveTo>
                  <a:cubicBezTo>
                    <a:pt x="10700" y="1"/>
                    <a:pt x="1" y="19849"/>
                    <a:pt x="5199" y="32767"/>
                  </a:cubicBezTo>
                  <a:cubicBezTo>
                    <a:pt x="10062" y="44743"/>
                    <a:pt x="17539" y="51582"/>
                    <a:pt x="39728" y="65442"/>
                  </a:cubicBezTo>
                  <a:cubicBezTo>
                    <a:pt x="32008" y="51734"/>
                    <a:pt x="42342" y="28481"/>
                    <a:pt x="36536" y="16961"/>
                  </a:cubicBezTo>
                  <a:cubicBezTo>
                    <a:pt x="30731" y="5441"/>
                    <a:pt x="10700" y="1"/>
                    <a:pt x="10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1018375" y="3507425"/>
              <a:ext cx="892125" cy="1636075"/>
            </a:xfrm>
            <a:custGeom>
              <a:avLst/>
              <a:gdLst/>
              <a:ahLst/>
              <a:cxnLst/>
              <a:rect l="l" t="t" r="r" b="b"/>
              <a:pathLst>
                <a:path w="35685" h="65443" extrusionOk="0">
                  <a:moveTo>
                    <a:pt x="6657" y="1"/>
                  </a:moveTo>
                  <a:lnTo>
                    <a:pt x="6626" y="92"/>
                  </a:lnTo>
                  <a:cubicBezTo>
                    <a:pt x="7417" y="2858"/>
                    <a:pt x="9119" y="8815"/>
                    <a:pt x="11672" y="16293"/>
                  </a:cubicBezTo>
                  <a:cubicBezTo>
                    <a:pt x="8632" y="13557"/>
                    <a:pt x="4681" y="12615"/>
                    <a:pt x="1702" y="12341"/>
                  </a:cubicBezTo>
                  <a:cubicBezTo>
                    <a:pt x="1672" y="12493"/>
                    <a:pt x="1641" y="12615"/>
                    <a:pt x="1581" y="12767"/>
                  </a:cubicBezTo>
                  <a:cubicBezTo>
                    <a:pt x="4681" y="13040"/>
                    <a:pt x="8936" y="14074"/>
                    <a:pt x="11976" y="17174"/>
                  </a:cubicBezTo>
                  <a:cubicBezTo>
                    <a:pt x="13648" y="22007"/>
                    <a:pt x="15623" y="27387"/>
                    <a:pt x="17903" y="32949"/>
                  </a:cubicBezTo>
                  <a:cubicBezTo>
                    <a:pt x="15502" y="30974"/>
                    <a:pt x="11520" y="29515"/>
                    <a:pt x="6018" y="28755"/>
                  </a:cubicBezTo>
                  <a:cubicBezTo>
                    <a:pt x="3739" y="28481"/>
                    <a:pt x="1581" y="28299"/>
                    <a:pt x="0" y="28238"/>
                  </a:cubicBezTo>
                  <a:lnTo>
                    <a:pt x="0" y="28238"/>
                  </a:lnTo>
                  <a:cubicBezTo>
                    <a:pt x="30" y="28360"/>
                    <a:pt x="30" y="28512"/>
                    <a:pt x="61" y="28664"/>
                  </a:cubicBezTo>
                  <a:cubicBezTo>
                    <a:pt x="4833" y="28876"/>
                    <a:pt x="14316" y="29849"/>
                    <a:pt x="18329" y="33892"/>
                  </a:cubicBezTo>
                  <a:cubicBezTo>
                    <a:pt x="18572" y="34560"/>
                    <a:pt x="18845" y="35168"/>
                    <a:pt x="19119" y="35807"/>
                  </a:cubicBezTo>
                  <a:cubicBezTo>
                    <a:pt x="20061" y="38056"/>
                    <a:pt x="21004" y="40184"/>
                    <a:pt x="21976" y="42250"/>
                  </a:cubicBezTo>
                  <a:cubicBezTo>
                    <a:pt x="20142" y="41804"/>
                    <a:pt x="14549" y="40469"/>
                    <a:pt x="9037" y="40469"/>
                  </a:cubicBezTo>
                  <a:cubicBezTo>
                    <a:pt x="7789" y="40469"/>
                    <a:pt x="6545" y="40538"/>
                    <a:pt x="5350" y="40700"/>
                  </a:cubicBezTo>
                  <a:cubicBezTo>
                    <a:pt x="5441" y="40852"/>
                    <a:pt x="5502" y="40974"/>
                    <a:pt x="5593" y="41126"/>
                  </a:cubicBezTo>
                  <a:cubicBezTo>
                    <a:pt x="6702" y="40985"/>
                    <a:pt x="7855" y="40925"/>
                    <a:pt x="9014" y="40925"/>
                  </a:cubicBezTo>
                  <a:cubicBezTo>
                    <a:pt x="14840" y="40925"/>
                    <a:pt x="20815" y="42443"/>
                    <a:pt x="22159" y="42798"/>
                  </a:cubicBezTo>
                  <a:lnTo>
                    <a:pt x="23283" y="45168"/>
                  </a:lnTo>
                  <a:cubicBezTo>
                    <a:pt x="21469" y="44740"/>
                    <a:pt x="16103" y="43539"/>
                    <a:pt x="10754" y="43539"/>
                  </a:cubicBezTo>
                  <a:cubicBezTo>
                    <a:pt x="9651" y="43539"/>
                    <a:pt x="8548" y="43590"/>
                    <a:pt x="7477" y="43709"/>
                  </a:cubicBezTo>
                  <a:cubicBezTo>
                    <a:pt x="7599" y="43801"/>
                    <a:pt x="7721" y="43953"/>
                    <a:pt x="7812" y="44074"/>
                  </a:cubicBezTo>
                  <a:cubicBezTo>
                    <a:pt x="8764" y="43981"/>
                    <a:pt x="9740" y="43940"/>
                    <a:pt x="10718" y="43940"/>
                  </a:cubicBezTo>
                  <a:cubicBezTo>
                    <a:pt x="16414" y="43940"/>
                    <a:pt x="22151" y="45322"/>
                    <a:pt x="23526" y="45685"/>
                  </a:cubicBezTo>
                  <a:cubicBezTo>
                    <a:pt x="26870" y="52585"/>
                    <a:pt x="30305" y="58543"/>
                    <a:pt x="33770" y="63527"/>
                  </a:cubicBezTo>
                  <a:cubicBezTo>
                    <a:pt x="34074" y="63983"/>
                    <a:pt x="34378" y="64409"/>
                    <a:pt x="34682" y="64834"/>
                  </a:cubicBezTo>
                  <a:cubicBezTo>
                    <a:pt x="35016" y="65017"/>
                    <a:pt x="35320" y="65230"/>
                    <a:pt x="35685" y="65442"/>
                  </a:cubicBezTo>
                  <a:cubicBezTo>
                    <a:pt x="35168" y="64743"/>
                    <a:pt x="34651" y="64014"/>
                    <a:pt x="34165" y="63315"/>
                  </a:cubicBezTo>
                  <a:cubicBezTo>
                    <a:pt x="31672" y="59728"/>
                    <a:pt x="29393" y="56050"/>
                    <a:pt x="26961" y="51460"/>
                  </a:cubicBezTo>
                  <a:lnTo>
                    <a:pt x="26931" y="51065"/>
                  </a:lnTo>
                  <a:cubicBezTo>
                    <a:pt x="27113" y="47266"/>
                    <a:pt x="30426" y="42068"/>
                    <a:pt x="33618" y="37874"/>
                  </a:cubicBezTo>
                  <a:cubicBezTo>
                    <a:pt x="33648" y="37570"/>
                    <a:pt x="33648" y="37326"/>
                    <a:pt x="33709" y="37053"/>
                  </a:cubicBezTo>
                  <a:lnTo>
                    <a:pt x="33709" y="37053"/>
                  </a:lnTo>
                  <a:cubicBezTo>
                    <a:pt x="33496" y="37357"/>
                    <a:pt x="33283" y="37630"/>
                    <a:pt x="33040" y="37934"/>
                  </a:cubicBezTo>
                  <a:cubicBezTo>
                    <a:pt x="29028" y="43254"/>
                    <a:pt x="26809" y="47509"/>
                    <a:pt x="26505" y="50640"/>
                  </a:cubicBezTo>
                  <a:cubicBezTo>
                    <a:pt x="25654" y="48968"/>
                    <a:pt x="24773" y="47235"/>
                    <a:pt x="23891" y="45442"/>
                  </a:cubicBezTo>
                  <a:lnTo>
                    <a:pt x="23830" y="45290"/>
                  </a:lnTo>
                  <a:cubicBezTo>
                    <a:pt x="23374" y="44378"/>
                    <a:pt x="22918" y="43466"/>
                    <a:pt x="22493" y="42524"/>
                  </a:cubicBezTo>
                  <a:lnTo>
                    <a:pt x="22402" y="42372"/>
                  </a:lnTo>
                  <a:cubicBezTo>
                    <a:pt x="21855" y="41065"/>
                    <a:pt x="21307" y="39971"/>
                    <a:pt x="20730" y="38633"/>
                  </a:cubicBezTo>
                  <a:lnTo>
                    <a:pt x="20791" y="38512"/>
                  </a:lnTo>
                  <a:cubicBezTo>
                    <a:pt x="23101" y="27873"/>
                    <a:pt x="28876" y="19302"/>
                    <a:pt x="31733" y="15563"/>
                  </a:cubicBezTo>
                  <a:cubicBezTo>
                    <a:pt x="31642" y="15442"/>
                    <a:pt x="31581" y="15290"/>
                    <a:pt x="31490" y="15168"/>
                  </a:cubicBezTo>
                  <a:cubicBezTo>
                    <a:pt x="28694" y="18846"/>
                    <a:pt x="22888" y="27326"/>
                    <a:pt x="20487" y="37965"/>
                  </a:cubicBezTo>
                  <a:cubicBezTo>
                    <a:pt x="20152" y="37205"/>
                    <a:pt x="19788" y="36415"/>
                    <a:pt x="19453" y="35624"/>
                  </a:cubicBezTo>
                  <a:cubicBezTo>
                    <a:pt x="19241" y="35047"/>
                    <a:pt x="18967" y="34469"/>
                    <a:pt x="18724" y="33892"/>
                  </a:cubicBezTo>
                  <a:lnTo>
                    <a:pt x="18633" y="33679"/>
                  </a:lnTo>
                  <a:cubicBezTo>
                    <a:pt x="17447" y="30852"/>
                    <a:pt x="16535" y="28512"/>
                    <a:pt x="15502" y="25806"/>
                  </a:cubicBezTo>
                  <a:lnTo>
                    <a:pt x="15380" y="25381"/>
                  </a:lnTo>
                  <a:cubicBezTo>
                    <a:pt x="16140" y="17600"/>
                    <a:pt x="19453" y="10609"/>
                    <a:pt x="21763" y="6536"/>
                  </a:cubicBezTo>
                  <a:cubicBezTo>
                    <a:pt x="21611" y="6475"/>
                    <a:pt x="21520" y="6384"/>
                    <a:pt x="21399" y="6323"/>
                  </a:cubicBezTo>
                  <a:cubicBezTo>
                    <a:pt x="19149" y="10274"/>
                    <a:pt x="15958" y="17022"/>
                    <a:pt x="15046" y="24560"/>
                  </a:cubicBezTo>
                  <a:cubicBezTo>
                    <a:pt x="10912" y="13405"/>
                    <a:pt x="8146" y="3952"/>
                    <a:pt x="7082" y="122"/>
                  </a:cubicBezTo>
                  <a:cubicBezTo>
                    <a:pt x="6809" y="31"/>
                    <a:pt x="6657" y="1"/>
                    <a:pt x="6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3"/>
          <p:cNvGrpSpPr/>
          <p:nvPr/>
        </p:nvGrpSpPr>
        <p:grpSpPr>
          <a:xfrm rot="-923810" flipH="1">
            <a:off x="-563045" y="-38388"/>
            <a:ext cx="1854906" cy="1539534"/>
            <a:chOff x="1969900" y="458525"/>
            <a:chExt cx="1854925" cy="1539550"/>
          </a:xfrm>
        </p:grpSpPr>
        <p:sp>
          <p:nvSpPr>
            <p:cNvPr id="716" name="Google Shape;716;p33"/>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3"/>
          <p:cNvGrpSpPr/>
          <p:nvPr/>
        </p:nvGrpSpPr>
        <p:grpSpPr>
          <a:xfrm rot="-6768352" flipH="1">
            <a:off x="-239155" y="2093621"/>
            <a:ext cx="1207137" cy="596091"/>
            <a:chOff x="-1181244" y="-6008178"/>
            <a:chExt cx="1207168" cy="596106"/>
          </a:xfrm>
        </p:grpSpPr>
        <p:sp>
          <p:nvSpPr>
            <p:cNvPr id="728" name="Google Shape;728;p33"/>
            <p:cNvSpPr/>
            <p:nvPr/>
          </p:nvSpPr>
          <p:spPr>
            <a:xfrm rot="6998361">
              <a:off x="-1198373" y="-565807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rot="-3179486">
              <a:off x="-230337" y="-5923060"/>
              <a:ext cx="157816" cy="325231"/>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629688" y="-6008178"/>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33"/>
          <p:cNvSpPr/>
          <p:nvPr/>
        </p:nvSpPr>
        <p:spPr>
          <a:xfrm rot="-5801485" flipH="1">
            <a:off x="8207152" y="4676053"/>
            <a:ext cx="157795" cy="32518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9"/>
        <p:cNvGrpSpPr/>
        <p:nvPr/>
      </p:nvGrpSpPr>
      <p:grpSpPr>
        <a:xfrm>
          <a:off x="0" y="0"/>
          <a:ext cx="0" cy="0"/>
          <a:chOff x="0" y="0"/>
          <a:chExt cx="0" cy="0"/>
        </a:xfrm>
      </p:grpSpPr>
      <p:grpSp>
        <p:nvGrpSpPr>
          <p:cNvPr id="150" name="Google Shape;150;p8"/>
          <p:cNvGrpSpPr/>
          <p:nvPr/>
        </p:nvGrpSpPr>
        <p:grpSpPr>
          <a:xfrm>
            <a:off x="1555482" y="3776591"/>
            <a:ext cx="1949446" cy="1923848"/>
            <a:chOff x="1199800" y="2208567"/>
            <a:chExt cx="1523600" cy="1432500"/>
          </a:xfrm>
        </p:grpSpPr>
        <p:sp>
          <p:nvSpPr>
            <p:cNvPr id="151" name="Google Shape;151;p8"/>
            <p:cNvSpPr/>
            <p:nvPr/>
          </p:nvSpPr>
          <p:spPr>
            <a:xfrm>
              <a:off x="1199800" y="2896292"/>
              <a:ext cx="1248525" cy="744775"/>
            </a:xfrm>
            <a:custGeom>
              <a:avLst/>
              <a:gdLst/>
              <a:ahLst/>
              <a:cxnLst/>
              <a:rect l="l" t="t" r="r" b="b"/>
              <a:pathLst>
                <a:path w="49941" h="29791" extrusionOk="0">
                  <a:moveTo>
                    <a:pt x="20481" y="1"/>
                  </a:moveTo>
                  <a:cubicBezTo>
                    <a:pt x="15712" y="1"/>
                    <a:pt x="11750" y="1189"/>
                    <a:pt x="9970" y="2040"/>
                  </a:cubicBezTo>
                  <a:cubicBezTo>
                    <a:pt x="5168" y="4319"/>
                    <a:pt x="0" y="9790"/>
                    <a:pt x="4468" y="10945"/>
                  </a:cubicBezTo>
                  <a:cubicBezTo>
                    <a:pt x="4941" y="11072"/>
                    <a:pt x="5445" y="11126"/>
                    <a:pt x="5986" y="11126"/>
                  </a:cubicBezTo>
                  <a:cubicBezTo>
                    <a:pt x="9118" y="11126"/>
                    <a:pt x="13476" y="9319"/>
                    <a:pt x="20068" y="9319"/>
                  </a:cubicBezTo>
                  <a:cubicBezTo>
                    <a:pt x="23022" y="9319"/>
                    <a:pt x="26424" y="9682"/>
                    <a:pt x="30366" y="10733"/>
                  </a:cubicBezTo>
                  <a:cubicBezTo>
                    <a:pt x="44621" y="14532"/>
                    <a:pt x="46901" y="28544"/>
                    <a:pt x="46901" y="28544"/>
                  </a:cubicBezTo>
                  <a:lnTo>
                    <a:pt x="49940" y="29791"/>
                  </a:lnTo>
                  <a:lnTo>
                    <a:pt x="44834" y="17329"/>
                  </a:lnTo>
                  <a:cubicBezTo>
                    <a:pt x="38793" y="3359"/>
                    <a:pt x="28497" y="1"/>
                    <a:pt x="20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305425" y="2543967"/>
              <a:ext cx="1104900" cy="1081900"/>
            </a:xfrm>
            <a:custGeom>
              <a:avLst/>
              <a:gdLst/>
              <a:ahLst/>
              <a:cxnLst/>
              <a:rect l="l" t="t" r="r" b="b"/>
              <a:pathLst>
                <a:path w="44196" h="43276" extrusionOk="0">
                  <a:moveTo>
                    <a:pt x="10240" y="0"/>
                  </a:moveTo>
                  <a:cubicBezTo>
                    <a:pt x="9442" y="0"/>
                    <a:pt x="8680" y="61"/>
                    <a:pt x="7964" y="175"/>
                  </a:cubicBezTo>
                  <a:cubicBezTo>
                    <a:pt x="1854" y="1117"/>
                    <a:pt x="0" y="7105"/>
                    <a:pt x="2766" y="9294"/>
                  </a:cubicBezTo>
                  <a:cubicBezTo>
                    <a:pt x="3662" y="9975"/>
                    <a:pt x="4730" y="10105"/>
                    <a:pt x="6191" y="10105"/>
                  </a:cubicBezTo>
                  <a:cubicBezTo>
                    <a:pt x="7085" y="10105"/>
                    <a:pt x="8127" y="10056"/>
                    <a:pt x="9366" y="10056"/>
                  </a:cubicBezTo>
                  <a:cubicBezTo>
                    <a:pt x="12424" y="10056"/>
                    <a:pt x="16687" y="10351"/>
                    <a:pt x="22919" y="12394"/>
                  </a:cubicBezTo>
                  <a:cubicBezTo>
                    <a:pt x="35806" y="16619"/>
                    <a:pt x="40882" y="41908"/>
                    <a:pt x="40882" y="41908"/>
                  </a:cubicBezTo>
                  <a:lnTo>
                    <a:pt x="44196" y="43276"/>
                  </a:lnTo>
                  <a:cubicBezTo>
                    <a:pt x="44196" y="43276"/>
                    <a:pt x="39241" y="26102"/>
                    <a:pt x="31399" y="14096"/>
                  </a:cubicBezTo>
                  <a:cubicBezTo>
                    <a:pt x="24445" y="3491"/>
                    <a:pt x="16282" y="0"/>
                    <a:pt x="10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887225" y="2386417"/>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2074425" y="2208567"/>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8"/>
          <p:cNvSpPr txBox="1">
            <a:spLocks noGrp="1"/>
          </p:cNvSpPr>
          <p:nvPr>
            <p:ph type="title"/>
          </p:nvPr>
        </p:nvSpPr>
        <p:spPr>
          <a:xfrm>
            <a:off x="1423363" y="1327850"/>
            <a:ext cx="4374600" cy="1901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6" name="Google Shape;156;p8"/>
          <p:cNvSpPr/>
          <p:nvPr/>
        </p:nvSpPr>
        <p:spPr>
          <a:xfrm>
            <a:off x="0" y="2957975"/>
            <a:ext cx="9144366" cy="3984098"/>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8"/>
          <p:cNvGrpSpPr/>
          <p:nvPr/>
        </p:nvGrpSpPr>
        <p:grpSpPr>
          <a:xfrm flipH="1">
            <a:off x="-577220" y="2758311"/>
            <a:ext cx="10086557" cy="2434952"/>
            <a:chOff x="-2707073" y="1728277"/>
            <a:chExt cx="7883202" cy="1813069"/>
          </a:xfrm>
        </p:grpSpPr>
        <p:sp>
          <p:nvSpPr>
            <p:cNvPr id="158" name="Google Shape;158;p8"/>
            <p:cNvSpPr/>
            <p:nvPr/>
          </p:nvSpPr>
          <p:spPr>
            <a:xfrm>
              <a:off x="-771327" y="1728277"/>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927604" y="2203832"/>
              <a:ext cx="1248525" cy="744775"/>
            </a:xfrm>
            <a:custGeom>
              <a:avLst/>
              <a:gdLst/>
              <a:ahLst/>
              <a:cxnLst/>
              <a:rect l="l" t="t" r="r" b="b"/>
              <a:pathLst>
                <a:path w="49941" h="29791" extrusionOk="0">
                  <a:moveTo>
                    <a:pt x="20481" y="1"/>
                  </a:moveTo>
                  <a:cubicBezTo>
                    <a:pt x="15712" y="1"/>
                    <a:pt x="11750" y="1189"/>
                    <a:pt x="9970" y="2040"/>
                  </a:cubicBezTo>
                  <a:cubicBezTo>
                    <a:pt x="5168" y="4319"/>
                    <a:pt x="0" y="9790"/>
                    <a:pt x="4468" y="10945"/>
                  </a:cubicBezTo>
                  <a:cubicBezTo>
                    <a:pt x="4941" y="11072"/>
                    <a:pt x="5445" y="11126"/>
                    <a:pt x="5986" y="11126"/>
                  </a:cubicBezTo>
                  <a:cubicBezTo>
                    <a:pt x="9118" y="11126"/>
                    <a:pt x="13476" y="9319"/>
                    <a:pt x="20068" y="9319"/>
                  </a:cubicBezTo>
                  <a:cubicBezTo>
                    <a:pt x="23022" y="9319"/>
                    <a:pt x="26424" y="9682"/>
                    <a:pt x="30366" y="10733"/>
                  </a:cubicBezTo>
                  <a:cubicBezTo>
                    <a:pt x="44621" y="14532"/>
                    <a:pt x="46901" y="28544"/>
                    <a:pt x="46901" y="28544"/>
                  </a:cubicBezTo>
                  <a:lnTo>
                    <a:pt x="49940" y="29791"/>
                  </a:lnTo>
                  <a:lnTo>
                    <a:pt x="44834" y="17329"/>
                  </a:lnTo>
                  <a:cubicBezTo>
                    <a:pt x="38793" y="3359"/>
                    <a:pt x="28497" y="1"/>
                    <a:pt x="2048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4033229" y="1851507"/>
              <a:ext cx="1104900" cy="1081900"/>
            </a:xfrm>
            <a:custGeom>
              <a:avLst/>
              <a:gdLst/>
              <a:ahLst/>
              <a:cxnLst/>
              <a:rect l="l" t="t" r="r" b="b"/>
              <a:pathLst>
                <a:path w="44196" h="43276" extrusionOk="0">
                  <a:moveTo>
                    <a:pt x="10240" y="0"/>
                  </a:moveTo>
                  <a:cubicBezTo>
                    <a:pt x="9442" y="0"/>
                    <a:pt x="8680" y="61"/>
                    <a:pt x="7964" y="175"/>
                  </a:cubicBezTo>
                  <a:cubicBezTo>
                    <a:pt x="1854" y="1117"/>
                    <a:pt x="0" y="7105"/>
                    <a:pt x="2766" y="9294"/>
                  </a:cubicBezTo>
                  <a:cubicBezTo>
                    <a:pt x="3662" y="9975"/>
                    <a:pt x="4730" y="10105"/>
                    <a:pt x="6191" y="10105"/>
                  </a:cubicBezTo>
                  <a:cubicBezTo>
                    <a:pt x="7085" y="10105"/>
                    <a:pt x="8127" y="10056"/>
                    <a:pt x="9366" y="10056"/>
                  </a:cubicBezTo>
                  <a:cubicBezTo>
                    <a:pt x="12424" y="10056"/>
                    <a:pt x="16687" y="10351"/>
                    <a:pt x="22919" y="12394"/>
                  </a:cubicBezTo>
                  <a:cubicBezTo>
                    <a:pt x="35806" y="16619"/>
                    <a:pt x="40882" y="41908"/>
                    <a:pt x="40882" y="41908"/>
                  </a:cubicBezTo>
                  <a:lnTo>
                    <a:pt x="44196" y="43276"/>
                  </a:lnTo>
                  <a:cubicBezTo>
                    <a:pt x="44196" y="43276"/>
                    <a:pt x="39241" y="26102"/>
                    <a:pt x="31399" y="14096"/>
                  </a:cubicBezTo>
                  <a:cubicBezTo>
                    <a:pt x="24445" y="3491"/>
                    <a:pt x="16282" y="0"/>
                    <a:pt x="10240"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1687629" y="2381671"/>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500429" y="2203821"/>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707073" y="2312746"/>
              <a:ext cx="704425" cy="1157350"/>
            </a:xfrm>
            <a:custGeom>
              <a:avLst/>
              <a:gdLst/>
              <a:ahLst/>
              <a:cxnLst/>
              <a:rect l="l" t="t" r="r" b="b"/>
              <a:pathLst>
                <a:path w="28177" h="46294" extrusionOk="0">
                  <a:moveTo>
                    <a:pt x="21625" y="0"/>
                  </a:moveTo>
                  <a:cubicBezTo>
                    <a:pt x="18131" y="0"/>
                    <a:pt x="14577" y="3375"/>
                    <a:pt x="16231" y="10062"/>
                  </a:cubicBezTo>
                  <a:cubicBezTo>
                    <a:pt x="19149" y="21886"/>
                    <a:pt x="0" y="45321"/>
                    <a:pt x="0" y="45321"/>
                  </a:cubicBezTo>
                  <a:lnTo>
                    <a:pt x="2341" y="46294"/>
                  </a:lnTo>
                  <a:cubicBezTo>
                    <a:pt x="2341" y="46294"/>
                    <a:pt x="28177" y="22129"/>
                    <a:pt x="27174" y="5928"/>
                  </a:cubicBezTo>
                  <a:cubicBezTo>
                    <a:pt x="26924" y="1967"/>
                    <a:pt x="24292" y="0"/>
                    <a:pt x="2162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8"/>
          <p:cNvGrpSpPr/>
          <p:nvPr/>
        </p:nvGrpSpPr>
        <p:grpSpPr>
          <a:xfrm rot="7763508">
            <a:off x="278155" y="-556008"/>
            <a:ext cx="1651223" cy="1914890"/>
            <a:chOff x="2105925" y="2229050"/>
            <a:chExt cx="1651275" cy="1914950"/>
          </a:xfrm>
        </p:grpSpPr>
        <p:sp>
          <p:nvSpPr>
            <p:cNvPr id="165" name="Google Shape;165;p8"/>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flipH="1">
            <a:off x="2135550" y="1456275"/>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6" name="Google Shape;186;p9"/>
          <p:cNvSpPr txBox="1">
            <a:spLocks noGrp="1"/>
          </p:cNvSpPr>
          <p:nvPr>
            <p:ph type="subTitle" idx="1"/>
          </p:nvPr>
        </p:nvSpPr>
        <p:spPr>
          <a:xfrm flipH="1">
            <a:off x="2135550" y="284067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87" name="Google Shape;187;p9"/>
          <p:cNvGrpSpPr/>
          <p:nvPr/>
        </p:nvGrpSpPr>
        <p:grpSpPr>
          <a:xfrm flipH="1">
            <a:off x="92647" y="2304937"/>
            <a:ext cx="9144327" cy="5143622"/>
            <a:chOff x="215317" y="1149275"/>
            <a:chExt cx="7146797" cy="3829949"/>
          </a:xfrm>
        </p:grpSpPr>
        <p:sp>
          <p:nvSpPr>
            <p:cNvPr id="188" name="Google Shape;188;p9"/>
            <p:cNvSpPr/>
            <p:nvPr/>
          </p:nvSpPr>
          <p:spPr>
            <a:xfrm>
              <a:off x="215317" y="1865493"/>
              <a:ext cx="7146797" cy="3113731"/>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6882650" y="2208575"/>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5773191" y="1735820"/>
              <a:ext cx="858700" cy="1212800"/>
            </a:xfrm>
            <a:custGeom>
              <a:avLst/>
              <a:gdLst/>
              <a:ahLst/>
              <a:cxnLst/>
              <a:rect l="l" t="t" r="r" b="b"/>
              <a:pathLst>
                <a:path w="34348" h="48512" extrusionOk="0">
                  <a:moveTo>
                    <a:pt x="13474" y="1"/>
                  </a:moveTo>
                  <a:cubicBezTo>
                    <a:pt x="10766" y="1"/>
                    <a:pt x="7297" y="2404"/>
                    <a:pt x="4377" y="7386"/>
                  </a:cubicBezTo>
                  <a:cubicBezTo>
                    <a:pt x="1" y="14772"/>
                    <a:pt x="7204" y="27903"/>
                    <a:pt x="14651" y="35380"/>
                  </a:cubicBezTo>
                  <a:cubicBezTo>
                    <a:pt x="22098" y="42827"/>
                    <a:pt x="32889" y="48511"/>
                    <a:pt x="32889" y="48511"/>
                  </a:cubicBezTo>
                  <a:lnTo>
                    <a:pt x="34348" y="47508"/>
                  </a:lnTo>
                  <a:cubicBezTo>
                    <a:pt x="34348" y="47508"/>
                    <a:pt x="16323" y="33526"/>
                    <a:pt x="13800" y="23557"/>
                  </a:cubicBezTo>
                  <a:cubicBezTo>
                    <a:pt x="11247" y="13648"/>
                    <a:pt x="19454" y="5471"/>
                    <a:pt x="16749" y="1702"/>
                  </a:cubicBezTo>
                  <a:cubicBezTo>
                    <a:pt x="15940" y="575"/>
                    <a:pt x="14798" y="1"/>
                    <a:pt x="13474"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5537191" y="2076420"/>
              <a:ext cx="905500" cy="1019625"/>
            </a:xfrm>
            <a:custGeom>
              <a:avLst/>
              <a:gdLst/>
              <a:ahLst/>
              <a:cxnLst/>
              <a:rect l="l" t="t" r="r" b="b"/>
              <a:pathLst>
                <a:path w="36220" h="40785" extrusionOk="0">
                  <a:moveTo>
                    <a:pt x="6059" y="1"/>
                  </a:moveTo>
                  <a:cubicBezTo>
                    <a:pt x="2945" y="1"/>
                    <a:pt x="0" y="2670"/>
                    <a:pt x="778" y="7197"/>
                  </a:cubicBezTo>
                  <a:cubicBezTo>
                    <a:pt x="3544" y="23185"/>
                    <a:pt x="34213" y="40784"/>
                    <a:pt x="34213" y="40784"/>
                  </a:cubicBezTo>
                  <a:lnTo>
                    <a:pt x="36219" y="39355"/>
                  </a:lnTo>
                  <a:cubicBezTo>
                    <a:pt x="36219" y="39355"/>
                    <a:pt x="12207" y="20905"/>
                    <a:pt x="12358" y="8717"/>
                  </a:cubicBezTo>
                  <a:cubicBezTo>
                    <a:pt x="12419" y="2640"/>
                    <a:pt x="9155" y="1"/>
                    <a:pt x="605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6148700" y="2008675"/>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1199800" y="2896292"/>
              <a:ext cx="1248525" cy="744775"/>
            </a:xfrm>
            <a:custGeom>
              <a:avLst/>
              <a:gdLst/>
              <a:ahLst/>
              <a:cxnLst/>
              <a:rect l="l" t="t" r="r" b="b"/>
              <a:pathLst>
                <a:path w="49941" h="29791" extrusionOk="0">
                  <a:moveTo>
                    <a:pt x="20481" y="1"/>
                  </a:moveTo>
                  <a:cubicBezTo>
                    <a:pt x="15712" y="1"/>
                    <a:pt x="11750" y="1189"/>
                    <a:pt x="9970" y="2040"/>
                  </a:cubicBezTo>
                  <a:cubicBezTo>
                    <a:pt x="5168" y="4319"/>
                    <a:pt x="0" y="9790"/>
                    <a:pt x="4468" y="10945"/>
                  </a:cubicBezTo>
                  <a:cubicBezTo>
                    <a:pt x="4941" y="11072"/>
                    <a:pt x="5445" y="11126"/>
                    <a:pt x="5986" y="11126"/>
                  </a:cubicBezTo>
                  <a:cubicBezTo>
                    <a:pt x="9118" y="11126"/>
                    <a:pt x="13476" y="9319"/>
                    <a:pt x="20068" y="9319"/>
                  </a:cubicBezTo>
                  <a:cubicBezTo>
                    <a:pt x="23022" y="9319"/>
                    <a:pt x="26424" y="9682"/>
                    <a:pt x="30366" y="10733"/>
                  </a:cubicBezTo>
                  <a:cubicBezTo>
                    <a:pt x="44621" y="14532"/>
                    <a:pt x="46901" y="28544"/>
                    <a:pt x="46901" y="28544"/>
                  </a:cubicBezTo>
                  <a:lnTo>
                    <a:pt x="49940" y="29791"/>
                  </a:lnTo>
                  <a:lnTo>
                    <a:pt x="44834" y="17329"/>
                  </a:lnTo>
                  <a:cubicBezTo>
                    <a:pt x="38793" y="3359"/>
                    <a:pt x="28497" y="1"/>
                    <a:pt x="2048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1305425" y="2543967"/>
              <a:ext cx="1104900" cy="1081900"/>
            </a:xfrm>
            <a:custGeom>
              <a:avLst/>
              <a:gdLst/>
              <a:ahLst/>
              <a:cxnLst/>
              <a:rect l="l" t="t" r="r" b="b"/>
              <a:pathLst>
                <a:path w="44196" h="43276" extrusionOk="0">
                  <a:moveTo>
                    <a:pt x="10240" y="0"/>
                  </a:moveTo>
                  <a:cubicBezTo>
                    <a:pt x="9442" y="0"/>
                    <a:pt x="8680" y="61"/>
                    <a:pt x="7964" y="175"/>
                  </a:cubicBezTo>
                  <a:cubicBezTo>
                    <a:pt x="1854" y="1117"/>
                    <a:pt x="0" y="7105"/>
                    <a:pt x="2766" y="9294"/>
                  </a:cubicBezTo>
                  <a:cubicBezTo>
                    <a:pt x="3662" y="9975"/>
                    <a:pt x="4730" y="10105"/>
                    <a:pt x="6191" y="10105"/>
                  </a:cubicBezTo>
                  <a:cubicBezTo>
                    <a:pt x="7085" y="10105"/>
                    <a:pt x="8127" y="10056"/>
                    <a:pt x="9366" y="10056"/>
                  </a:cubicBezTo>
                  <a:cubicBezTo>
                    <a:pt x="12424" y="10056"/>
                    <a:pt x="16687" y="10351"/>
                    <a:pt x="22919" y="12394"/>
                  </a:cubicBezTo>
                  <a:cubicBezTo>
                    <a:pt x="35806" y="16619"/>
                    <a:pt x="40882" y="41908"/>
                    <a:pt x="40882" y="41908"/>
                  </a:cubicBezTo>
                  <a:lnTo>
                    <a:pt x="44196" y="43276"/>
                  </a:lnTo>
                  <a:cubicBezTo>
                    <a:pt x="44196" y="43276"/>
                    <a:pt x="39241" y="26102"/>
                    <a:pt x="31399" y="14096"/>
                  </a:cubicBezTo>
                  <a:cubicBezTo>
                    <a:pt x="24445" y="3491"/>
                    <a:pt x="16282" y="0"/>
                    <a:pt x="10240"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1887225" y="2386417"/>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2074425" y="2208567"/>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4866178" y="2346942"/>
              <a:ext cx="704425" cy="1157350"/>
            </a:xfrm>
            <a:custGeom>
              <a:avLst/>
              <a:gdLst/>
              <a:ahLst/>
              <a:cxnLst/>
              <a:rect l="l" t="t" r="r" b="b"/>
              <a:pathLst>
                <a:path w="28177" h="46294" extrusionOk="0">
                  <a:moveTo>
                    <a:pt x="21625" y="0"/>
                  </a:moveTo>
                  <a:cubicBezTo>
                    <a:pt x="18131" y="0"/>
                    <a:pt x="14577" y="3375"/>
                    <a:pt x="16231" y="10062"/>
                  </a:cubicBezTo>
                  <a:cubicBezTo>
                    <a:pt x="19149" y="21886"/>
                    <a:pt x="0" y="45321"/>
                    <a:pt x="0" y="45321"/>
                  </a:cubicBezTo>
                  <a:lnTo>
                    <a:pt x="2341" y="46294"/>
                  </a:lnTo>
                  <a:cubicBezTo>
                    <a:pt x="2341" y="46294"/>
                    <a:pt x="28177" y="22129"/>
                    <a:pt x="27174" y="5928"/>
                  </a:cubicBezTo>
                  <a:cubicBezTo>
                    <a:pt x="26924" y="1967"/>
                    <a:pt x="24292" y="0"/>
                    <a:pt x="2162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215325" y="1735825"/>
              <a:ext cx="1114025" cy="1140025"/>
            </a:xfrm>
            <a:custGeom>
              <a:avLst/>
              <a:gdLst/>
              <a:ahLst/>
              <a:cxnLst/>
              <a:rect l="l" t="t" r="r" b="b"/>
              <a:pathLst>
                <a:path w="44561" h="45601" extrusionOk="0">
                  <a:moveTo>
                    <a:pt x="29058" y="0"/>
                  </a:moveTo>
                  <a:cubicBezTo>
                    <a:pt x="21805" y="0"/>
                    <a:pt x="14506" y="2795"/>
                    <a:pt x="9484" y="8057"/>
                  </a:cubicBezTo>
                  <a:cubicBezTo>
                    <a:pt x="1246" y="16720"/>
                    <a:pt x="0" y="31249"/>
                    <a:pt x="6626" y="41189"/>
                  </a:cubicBezTo>
                  <a:cubicBezTo>
                    <a:pt x="7599" y="42678"/>
                    <a:pt x="8754" y="44076"/>
                    <a:pt x="10304" y="44927"/>
                  </a:cubicBezTo>
                  <a:cubicBezTo>
                    <a:pt x="11144" y="45377"/>
                    <a:pt x="12026" y="45601"/>
                    <a:pt x="12890" y="45601"/>
                  </a:cubicBezTo>
                  <a:cubicBezTo>
                    <a:pt x="14245" y="45601"/>
                    <a:pt x="15557" y="45050"/>
                    <a:pt x="16596" y="43955"/>
                  </a:cubicBezTo>
                  <a:cubicBezTo>
                    <a:pt x="17721" y="42800"/>
                    <a:pt x="17751" y="41432"/>
                    <a:pt x="17356" y="39912"/>
                  </a:cubicBezTo>
                  <a:cubicBezTo>
                    <a:pt x="16839" y="37845"/>
                    <a:pt x="16140" y="35869"/>
                    <a:pt x="15927" y="33742"/>
                  </a:cubicBezTo>
                  <a:cubicBezTo>
                    <a:pt x="15654" y="31310"/>
                    <a:pt x="15745" y="28848"/>
                    <a:pt x="16231" y="26416"/>
                  </a:cubicBezTo>
                  <a:cubicBezTo>
                    <a:pt x="16748" y="23711"/>
                    <a:pt x="17812" y="21097"/>
                    <a:pt x="19301" y="18787"/>
                  </a:cubicBezTo>
                  <a:cubicBezTo>
                    <a:pt x="23364" y="12533"/>
                    <a:pt x="30685" y="8555"/>
                    <a:pt x="38133" y="8555"/>
                  </a:cubicBezTo>
                  <a:cubicBezTo>
                    <a:pt x="38431" y="8555"/>
                    <a:pt x="38730" y="8561"/>
                    <a:pt x="39028" y="8574"/>
                  </a:cubicBezTo>
                  <a:cubicBezTo>
                    <a:pt x="39601" y="8604"/>
                    <a:pt x="40166" y="8654"/>
                    <a:pt x="40724" y="8654"/>
                  </a:cubicBezTo>
                  <a:cubicBezTo>
                    <a:pt x="41322" y="8654"/>
                    <a:pt x="41912" y="8596"/>
                    <a:pt x="42493" y="8392"/>
                  </a:cubicBezTo>
                  <a:cubicBezTo>
                    <a:pt x="43588" y="8057"/>
                    <a:pt x="44560" y="6994"/>
                    <a:pt x="44408" y="5869"/>
                  </a:cubicBezTo>
                  <a:cubicBezTo>
                    <a:pt x="44287" y="4836"/>
                    <a:pt x="43344" y="4106"/>
                    <a:pt x="42433" y="3589"/>
                  </a:cubicBezTo>
                  <a:cubicBezTo>
                    <a:pt x="38412" y="1167"/>
                    <a:pt x="33745" y="0"/>
                    <a:pt x="2905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233550" y="1149275"/>
              <a:ext cx="399725" cy="1139900"/>
            </a:xfrm>
            <a:custGeom>
              <a:avLst/>
              <a:gdLst/>
              <a:ahLst/>
              <a:cxnLst/>
              <a:rect l="l" t="t" r="r" b="b"/>
              <a:pathLst>
                <a:path w="15989" h="45596" extrusionOk="0">
                  <a:moveTo>
                    <a:pt x="9669" y="0"/>
                  </a:moveTo>
                  <a:cubicBezTo>
                    <a:pt x="6998" y="0"/>
                    <a:pt x="4462" y="2547"/>
                    <a:pt x="3861" y="5318"/>
                  </a:cubicBezTo>
                  <a:cubicBezTo>
                    <a:pt x="3192" y="8540"/>
                    <a:pt x="4256" y="11854"/>
                    <a:pt x="5138" y="14984"/>
                  </a:cubicBezTo>
                  <a:cubicBezTo>
                    <a:pt x="7052" y="22006"/>
                    <a:pt x="7964" y="30091"/>
                    <a:pt x="3861" y="36079"/>
                  </a:cubicBezTo>
                  <a:cubicBezTo>
                    <a:pt x="2767" y="37659"/>
                    <a:pt x="1338" y="39118"/>
                    <a:pt x="639" y="40942"/>
                  </a:cubicBezTo>
                  <a:cubicBezTo>
                    <a:pt x="183" y="42128"/>
                    <a:pt x="1" y="44985"/>
                    <a:pt x="1551" y="45532"/>
                  </a:cubicBezTo>
                  <a:cubicBezTo>
                    <a:pt x="1671" y="45576"/>
                    <a:pt x="1798" y="45596"/>
                    <a:pt x="1931" y="45596"/>
                  </a:cubicBezTo>
                  <a:cubicBezTo>
                    <a:pt x="3178" y="45596"/>
                    <a:pt x="4913" y="43817"/>
                    <a:pt x="5654" y="43131"/>
                  </a:cubicBezTo>
                  <a:cubicBezTo>
                    <a:pt x="8359" y="40790"/>
                    <a:pt x="10457" y="37811"/>
                    <a:pt x="12037" y="34620"/>
                  </a:cubicBezTo>
                  <a:cubicBezTo>
                    <a:pt x="12888" y="32857"/>
                    <a:pt x="13588" y="30942"/>
                    <a:pt x="14135" y="28966"/>
                  </a:cubicBezTo>
                  <a:cubicBezTo>
                    <a:pt x="15989" y="22279"/>
                    <a:pt x="15928" y="15227"/>
                    <a:pt x="15259" y="8297"/>
                  </a:cubicBezTo>
                  <a:cubicBezTo>
                    <a:pt x="14955" y="5075"/>
                    <a:pt x="14043" y="1245"/>
                    <a:pt x="10973" y="212"/>
                  </a:cubicBezTo>
                  <a:cubicBezTo>
                    <a:pt x="10540" y="68"/>
                    <a:pt x="10103" y="0"/>
                    <a:pt x="9669"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473675" y="2252150"/>
              <a:ext cx="821475" cy="441400"/>
            </a:xfrm>
            <a:custGeom>
              <a:avLst/>
              <a:gdLst/>
              <a:ahLst/>
              <a:cxnLst/>
              <a:rect l="l" t="t" r="r" b="b"/>
              <a:pathLst>
                <a:path w="32859" h="17656" extrusionOk="0">
                  <a:moveTo>
                    <a:pt x="26676" y="0"/>
                  </a:moveTo>
                  <a:cubicBezTo>
                    <a:pt x="26539" y="0"/>
                    <a:pt x="26401" y="6"/>
                    <a:pt x="26263" y="19"/>
                  </a:cubicBezTo>
                  <a:cubicBezTo>
                    <a:pt x="23375" y="292"/>
                    <a:pt x="21308" y="2754"/>
                    <a:pt x="19150" y="4700"/>
                  </a:cubicBezTo>
                  <a:cubicBezTo>
                    <a:pt x="17630" y="6067"/>
                    <a:pt x="15928" y="7162"/>
                    <a:pt x="14135" y="7952"/>
                  </a:cubicBezTo>
                  <a:cubicBezTo>
                    <a:pt x="12463" y="8773"/>
                    <a:pt x="10730" y="9380"/>
                    <a:pt x="8937" y="9715"/>
                  </a:cubicBezTo>
                  <a:cubicBezTo>
                    <a:pt x="7387" y="10019"/>
                    <a:pt x="5624" y="9867"/>
                    <a:pt x="4134" y="10444"/>
                  </a:cubicBezTo>
                  <a:cubicBezTo>
                    <a:pt x="3618" y="10657"/>
                    <a:pt x="3131" y="10961"/>
                    <a:pt x="2584" y="11204"/>
                  </a:cubicBezTo>
                  <a:cubicBezTo>
                    <a:pt x="2220" y="11387"/>
                    <a:pt x="1824" y="11539"/>
                    <a:pt x="1460" y="11660"/>
                  </a:cubicBezTo>
                  <a:cubicBezTo>
                    <a:pt x="943" y="11812"/>
                    <a:pt x="457" y="11812"/>
                    <a:pt x="335" y="12298"/>
                  </a:cubicBezTo>
                  <a:cubicBezTo>
                    <a:pt x="1" y="13818"/>
                    <a:pt x="1824" y="15520"/>
                    <a:pt x="2919" y="16159"/>
                  </a:cubicBezTo>
                  <a:cubicBezTo>
                    <a:pt x="4438" y="17040"/>
                    <a:pt x="6201" y="17283"/>
                    <a:pt x="7904" y="17435"/>
                  </a:cubicBezTo>
                  <a:cubicBezTo>
                    <a:pt x="9506" y="17578"/>
                    <a:pt x="11108" y="17655"/>
                    <a:pt x="12707" y="17655"/>
                  </a:cubicBezTo>
                  <a:cubicBezTo>
                    <a:pt x="15202" y="17655"/>
                    <a:pt x="17689" y="17466"/>
                    <a:pt x="20153" y="17040"/>
                  </a:cubicBezTo>
                  <a:cubicBezTo>
                    <a:pt x="23193" y="16554"/>
                    <a:pt x="26293" y="15612"/>
                    <a:pt x="28725" y="13697"/>
                  </a:cubicBezTo>
                  <a:cubicBezTo>
                    <a:pt x="31156" y="11812"/>
                    <a:pt x="32858" y="8712"/>
                    <a:pt x="32524" y="5642"/>
                  </a:cubicBezTo>
                  <a:cubicBezTo>
                    <a:pt x="32205" y="2710"/>
                    <a:pt x="29585" y="0"/>
                    <a:pt x="2667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6591410" y="2138200"/>
              <a:ext cx="426325" cy="1005425"/>
            </a:xfrm>
            <a:custGeom>
              <a:avLst/>
              <a:gdLst/>
              <a:ahLst/>
              <a:cxnLst/>
              <a:rect l="l" t="t" r="r" b="b"/>
              <a:pathLst>
                <a:path w="17053" h="40217" extrusionOk="0">
                  <a:moveTo>
                    <a:pt x="8809" y="1"/>
                  </a:moveTo>
                  <a:cubicBezTo>
                    <a:pt x="7626" y="1"/>
                    <a:pt x="6425" y="440"/>
                    <a:pt x="5472" y="1414"/>
                  </a:cubicBezTo>
                  <a:cubicBezTo>
                    <a:pt x="1672" y="5304"/>
                    <a:pt x="0" y="11444"/>
                    <a:pt x="487" y="17037"/>
                  </a:cubicBezTo>
                  <a:cubicBezTo>
                    <a:pt x="912" y="21596"/>
                    <a:pt x="2584" y="25700"/>
                    <a:pt x="4165" y="29864"/>
                  </a:cubicBezTo>
                  <a:cubicBezTo>
                    <a:pt x="5207" y="32627"/>
                    <a:pt x="7233" y="40216"/>
                    <a:pt x="11066" y="40216"/>
                  </a:cubicBezTo>
                  <a:cubicBezTo>
                    <a:pt x="11703" y="40216"/>
                    <a:pt x="12390" y="40006"/>
                    <a:pt x="13131" y="39530"/>
                  </a:cubicBezTo>
                  <a:cubicBezTo>
                    <a:pt x="17052" y="37037"/>
                    <a:pt x="14742" y="32934"/>
                    <a:pt x="12949" y="29864"/>
                  </a:cubicBezTo>
                  <a:cubicBezTo>
                    <a:pt x="11125" y="26764"/>
                    <a:pt x="9028" y="23450"/>
                    <a:pt x="9119" y="19681"/>
                  </a:cubicBezTo>
                  <a:cubicBezTo>
                    <a:pt x="9149" y="17067"/>
                    <a:pt x="10335" y="14545"/>
                    <a:pt x="11459" y="12174"/>
                  </a:cubicBezTo>
                  <a:cubicBezTo>
                    <a:pt x="12584" y="9742"/>
                    <a:pt x="13709" y="7219"/>
                    <a:pt x="13587" y="4544"/>
                  </a:cubicBezTo>
                  <a:lnTo>
                    <a:pt x="13587" y="4484"/>
                  </a:lnTo>
                  <a:cubicBezTo>
                    <a:pt x="13466" y="1750"/>
                    <a:pt x="11172" y="1"/>
                    <a:pt x="880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2"/>
        <p:cNvGrpSpPr/>
        <p:nvPr/>
      </p:nvGrpSpPr>
      <p:grpSpPr>
        <a:xfrm>
          <a:off x="0" y="0"/>
          <a:ext cx="0" cy="0"/>
          <a:chOff x="0" y="0"/>
          <a:chExt cx="0" cy="0"/>
        </a:xfrm>
      </p:grpSpPr>
      <p:sp>
        <p:nvSpPr>
          <p:cNvPr id="203" name="Google Shape;203;p10"/>
          <p:cNvSpPr>
            <a:spLocks noGrp="1"/>
          </p:cNvSpPr>
          <p:nvPr>
            <p:ph type="pic" idx="2"/>
          </p:nvPr>
        </p:nvSpPr>
        <p:spPr>
          <a:xfrm>
            <a:off x="-6650" y="-6650"/>
            <a:ext cx="9150600" cy="5143500"/>
          </a:xfrm>
          <a:prstGeom prst="rect">
            <a:avLst/>
          </a:prstGeom>
          <a:noFill/>
          <a:ln>
            <a:noFill/>
          </a:ln>
        </p:spPr>
      </p:sp>
      <p:sp>
        <p:nvSpPr>
          <p:cNvPr id="204" name="Google Shape;204;p10"/>
          <p:cNvSpPr txBox="1">
            <a:spLocks noGrp="1"/>
          </p:cNvSpPr>
          <p:nvPr>
            <p:ph type="title"/>
          </p:nvPr>
        </p:nvSpPr>
        <p:spPr>
          <a:xfrm>
            <a:off x="4733300" y="845700"/>
            <a:ext cx="3534000" cy="11238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5"/>
        <p:cNvGrpSpPr/>
        <p:nvPr/>
      </p:nvGrpSpPr>
      <p:grpSpPr>
        <a:xfrm>
          <a:off x="0" y="0"/>
          <a:ext cx="0" cy="0"/>
          <a:chOff x="0" y="0"/>
          <a:chExt cx="0" cy="0"/>
        </a:xfrm>
      </p:grpSpPr>
      <p:sp>
        <p:nvSpPr>
          <p:cNvPr id="206" name="Google Shape;206;p11"/>
          <p:cNvSpPr/>
          <p:nvPr/>
        </p:nvSpPr>
        <p:spPr>
          <a:xfrm>
            <a:off x="6231650" y="-75"/>
            <a:ext cx="1400698" cy="5143519"/>
          </a:xfrm>
          <a:custGeom>
            <a:avLst/>
            <a:gdLst/>
            <a:ahLst/>
            <a:cxnLst/>
            <a:rect l="l" t="t" r="r" b="b"/>
            <a:pathLst>
              <a:path w="51734" h="189973" extrusionOk="0">
                <a:moveTo>
                  <a:pt x="1" y="0"/>
                </a:moveTo>
                <a:cubicBezTo>
                  <a:pt x="1" y="0"/>
                  <a:pt x="51734" y="93254"/>
                  <a:pt x="17083" y="189972"/>
                </a:cubicBezTo>
                <a:lnTo>
                  <a:pt x="46232" y="189972"/>
                </a:lnTo>
                <a:cubicBezTo>
                  <a:pt x="46232" y="189972"/>
                  <a:pt x="51096" y="69180"/>
                  <a:pt x="10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txBox="1">
            <a:spLocks noGrp="1"/>
          </p:cNvSpPr>
          <p:nvPr>
            <p:ph type="title" hasCustomPrompt="1"/>
          </p:nvPr>
        </p:nvSpPr>
        <p:spPr>
          <a:xfrm>
            <a:off x="2142150" y="1307950"/>
            <a:ext cx="4859700" cy="1208700"/>
          </a:xfrm>
          <a:prstGeom prst="rect">
            <a:avLst/>
          </a:prstGeom>
          <a:solidFill>
            <a:schemeClr val="accent1"/>
          </a:solidFill>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8" name="Google Shape;208;p11"/>
          <p:cNvSpPr txBox="1">
            <a:spLocks noGrp="1"/>
          </p:cNvSpPr>
          <p:nvPr>
            <p:ph type="subTitle" idx="1"/>
          </p:nvPr>
        </p:nvSpPr>
        <p:spPr>
          <a:xfrm>
            <a:off x="2142150" y="2516775"/>
            <a:ext cx="4859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209" name="Google Shape;209;p11"/>
          <p:cNvGrpSpPr/>
          <p:nvPr/>
        </p:nvGrpSpPr>
        <p:grpSpPr>
          <a:xfrm>
            <a:off x="-92889" y="2851865"/>
            <a:ext cx="8821697" cy="2777757"/>
            <a:chOff x="514065" y="2244471"/>
            <a:chExt cx="6894644" cy="2170971"/>
          </a:xfrm>
        </p:grpSpPr>
        <p:sp>
          <p:nvSpPr>
            <p:cNvPr id="210" name="Google Shape;210;p11"/>
            <p:cNvSpPr/>
            <p:nvPr/>
          </p:nvSpPr>
          <p:spPr>
            <a:xfrm>
              <a:off x="2304221" y="3142240"/>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rot="704485">
              <a:off x="6408913" y="3017472"/>
              <a:ext cx="905522" cy="1019650"/>
            </a:xfrm>
            <a:custGeom>
              <a:avLst/>
              <a:gdLst/>
              <a:ahLst/>
              <a:cxnLst/>
              <a:rect l="l" t="t" r="r" b="b"/>
              <a:pathLst>
                <a:path w="36220" h="40785" extrusionOk="0">
                  <a:moveTo>
                    <a:pt x="6059" y="1"/>
                  </a:moveTo>
                  <a:cubicBezTo>
                    <a:pt x="2945" y="1"/>
                    <a:pt x="0" y="2670"/>
                    <a:pt x="778" y="7197"/>
                  </a:cubicBezTo>
                  <a:cubicBezTo>
                    <a:pt x="3544" y="23185"/>
                    <a:pt x="34213" y="40784"/>
                    <a:pt x="34213" y="40784"/>
                  </a:cubicBezTo>
                  <a:lnTo>
                    <a:pt x="36219" y="39355"/>
                  </a:lnTo>
                  <a:cubicBezTo>
                    <a:pt x="36219" y="39355"/>
                    <a:pt x="12207" y="20905"/>
                    <a:pt x="12358" y="8717"/>
                  </a:cubicBezTo>
                  <a:cubicBezTo>
                    <a:pt x="12419" y="2640"/>
                    <a:pt x="9155" y="1"/>
                    <a:pt x="605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1921795" y="2895056"/>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1303274" y="3119717"/>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514065" y="2813521"/>
              <a:ext cx="1114025" cy="1140025"/>
            </a:xfrm>
            <a:custGeom>
              <a:avLst/>
              <a:gdLst/>
              <a:ahLst/>
              <a:cxnLst/>
              <a:rect l="l" t="t" r="r" b="b"/>
              <a:pathLst>
                <a:path w="44561" h="45601" extrusionOk="0">
                  <a:moveTo>
                    <a:pt x="29058" y="0"/>
                  </a:moveTo>
                  <a:cubicBezTo>
                    <a:pt x="21805" y="0"/>
                    <a:pt x="14506" y="2795"/>
                    <a:pt x="9484" y="8057"/>
                  </a:cubicBezTo>
                  <a:cubicBezTo>
                    <a:pt x="1246" y="16720"/>
                    <a:pt x="0" y="31249"/>
                    <a:pt x="6626" y="41189"/>
                  </a:cubicBezTo>
                  <a:cubicBezTo>
                    <a:pt x="7599" y="42678"/>
                    <a:pt x="8754" y="44076"/>
                    <a:pt x="10304" y="44927"/>
                  </a:cubicBezTo>
                  <a:cubicBezTo>
                    <a:pt x="11144" y="45377"/>
                    <a:pt x="12026" y="45601"/>
                    <a:pt x="12890" y="45601"/>
                  </a:cubicBezTo>
                  <a:cubicBezTo>
                    <a:pt x="14245" y="45601"/>
                    <a:pt x="15557" y="45050"/>
                    <a:pt x="16596" y="43955"/>
                  </a:cubicBezTo>
                  <a:cubicBezTo>
                    <a:pt x="17721" y="42800"/>
                    <a:pt x="17751" y="41432"/>
                    <a:pt x="17356" y="39912"/>
                  </a:cubicBezTo>
                  <a:cubicBezTo>
                    <a:pt x="16839" y="37845"/>
                    <a:pt x="16140" y="35869"/>
                    <a:pt x="15927" y="33742"/>
                  </a:cubicBezTo>
                  <a:cubicBezTo>
                    <a:pt x="15654" y="31310"/>
                    <a:pt x="15745" y="28848"/>
                    <a:pt x="16231" y="26416"/>
                  </a:cubicBezTo>
                  <a:cubicBezTo>
                    <a:pt x="16748" y="23711"/>
                    <a:pt x="17812" y="21097"/>
                    <a:pt x="19301" y="18787"/>
                  </a:cubicBezTo>
                  <a:cubicBezTo>
                    <a:pt x="23364" y="12533"/>
                    <a:pt x="30685" y="8555"/>
                    <a:pt x="38133" y="8555"/>
                  </a:cubicBezTo>
                  <a:cubicBezTo>
                    <a:pt x="38431" y="8555"/>
                    <a:pt x="38730" y="8561"/>
                    <a:pt x="39028" y="8574"/>
                  </a:cubicBezTo>
                  <a:cubicBezTo>
                    <a:pt x="39601" y="8604"/>
                    <a:pt x="40166" y="8654"/>
                    <a:pt x="40724" y="8654"/>
                  </a:cubicBezTo>
                  <a:cubicBezTo>
                    <a:pt x="41322" y="8654"/>
                    <a:pt x="41912" y="8596"/>
                    <a:pt x="42493" y="8392"/>
                  </a:cubicBezTo>
                  <a:cubicBezTo>
                    <a:pt x="43588" y="8057"/>
                    <a:pt x="44560" y="6994"/>
                    <a:pt x="44408" y="5869"/>
                  </a:cubicBezTo>
                  <a:cubicBezTo>
                    <a:pt x="44287" y="4836"/>
                    <a:pt x="43344" y="4106"/>
                    <a:pt x="42433" y="3589"/>
                  </a:cubicBezTo>
                  <a:cubicBezTo>
                    <a:pt x="38412" y="1167"/>
                    <a:pt x="33745" y="0"/>
                    <a:pt x="2905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586668" y="2244471"/>
              <a:ext cx="821475" cy="441400"/>
            </a:xfrm>
            <a:custGeom>
              <a:avLst/>
              <a:gdLst/>
              <a:ahLst/>
              <a:cxnLst/>
              <a:rect l="l" t="t" r="r" b="b"/>
              <a:pathLst>
                <a:path w="32859" h="17656" extrusionOk="0">
                  <a:moveTo>
                    <a:pt x="26676" y="0"/>
                  </a:moveTo>
                  <a:cubicBezTo>
                    <a:pt x="26539" y="0"/>
                    <a:pt x="26401" y="6"/>
                    <a:pt x="26263" y="19"/>
                  </a:cubicBezTo>
                  <a:cubicBezTo>
                    <a:pt x="23375" y="292"/>
                    <a:pt x="21308" y="2754"/>
                    <a:pt x="19150" y="4700"/>
                  </a:cubicBezTo>
                  <a:cubicBezTo>
                    <a:pt x="17630" y="6067"/>
                    <a:pt x="15928" y="7162"/>
                    <a:pt x="14135" y="7952"/>
                  </a:cubicBezTo>
                  <a:cubicBezTo>
                    <a:pt x="12463" y="8773"/>
                    <a:pt x="10730" y="9380"/>
                    <a:pt x="8937" y="9715"/>
                  </a:cubicBezTo>
                  <a:cubicBezTo>
                    <a:pt x="7387" y="10019"/>
                    <a:pt x="5624" y="9867"/>
                    <a:pt x="4134" y="10444"/>
                  </a:cubicBezTo>
                  <a:cubicBezTo>
                    <a:pt x="3618" y="10657"/>
                    <a:pt x="3131" y="10961"/>
                    <a:pt x="2584" y="11204"/>
                  </a:cubicBezTo>
                  <a:cubicBezTo>
                    <a:pt x="2220" y="11387"/>
                    <a:pt x="1824" y="11539"/>
                    <a:pt x="1460" y="11660"/>
                  </a:cubicBezTo>
                  <a:cubicBezTo>
                    <a:pt x="943" y="11812"/>
                    <a:pt x="457" y="11812"/>
                    <a:pt x="335" y="12298"/>
                  </a:cubicBezTo>
                  <a:cubicBezTo>
                    <a:pt x="1" y="13818"/>
                    <a:pt x="1824" y="15520"/>
                    <a:pt x="2919" y="16159"/>
                  </a:cubicBezTo>
                  <a:cubicBezTo>
                    <a:pt x="4438" y="17040"/>
                    <a:pt x="6201" y="17283"/>
                    <a:pt x="7904" y="17435"/>
                  </a:cubicBezTo>
                  <a:cubicBezTo>
                    <a:pt x="9506" y="17578"/>
                    <a:pt x="11108" y="17655"/>
                    <a:pt x="12707" y="17655"/>
                  </a:cubicBezTo>
                  <a:cubicBezTo>
                    <a:pt x="15202" y="17655"/>
                    <a:pt x="17689" y="17466"/>
                    <a:pt x="20153" y="17040"/>
                  </a:cubicBezTo>
                  <a:cubicBezTo>
                    <a:pt x="23193" y="16554"/>
                    <a:pt x="26293" y="15612"/>
                    <a:pt x="28725" y="13697"/>
                  </a:cubicBezTo>
                  <a:cubicBezTo>
                    <a:pt x="31156" y="11812"/>
                    <a:pt x="32858" y="8712"/>
                    <a:pt x="32524" y="5642"/>
                  </a:cubicBezTo>
                  <a:cubicBezTo>
                    <a:pt x="32205" y="2710"/>
                    <a:pt x="29585" y="0"/>
                    <a:pt x="2667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1"/>
          <p:cNvSpPr/>
          <p:nvPr/>
        </p:nvSpPr>
        <p:spPr>
          <a:xfrm>
            <a:off x="0" y="2957975"/>
            <a:ext cx="9144366" cy="3984098"/>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11"/>
          <p:cNvGrpSpPr/>
          <p:nvPr/>
        </p:nvGrpSpPr>
        <p:grpSpPr>
          <a:xfrm rot="923810">
            <a:off x="7047264" y="-130238"/>
            <a:ext cx="1854906" cy="1539534"/>
            <a:chOff x="1969900" y="458525"/>
            <a:chExt cx="1854925" cy="1539550"/>
          </a:xfrm>
        </p:grpSpPr>
        <p:sp>
          <p:nvSpPr>
            <p:cNvPr id="218" name="Google Shape;218;p11"/>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1"/>
          <p:cNvGrpSpPr/>
          <p:nvPr/>
        </p:nvGrpSpPr>
        <p:grpSpPr>
          <a:xfrm rot="-923840" flipH="1">
            <a:off x="-720395" y="-341440"/>
            <a:ext cx="2077707" cy="1724455"/>
            <a:chOff x="1969900" y="458525"/>
            <a:chExt cx="1854925" cy="1539550"/>
          </a:xfrm>
        </p:grpSpPr>
        <p:sp>
          <p:nvSpPr>
            <p:cNvPr id="230" name="Google Shape;230;p11"/>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42"/>
        <p:cNvGrpSpPr/>
        <p:nvPr/>
      </p:nvGrpSpPr>
      <p:grpSpPr>
        <a:xfrm>
          <a:off x="0" y="0"/>
          <a:ext cx="0" cy="0"/>
          <a:chOff x="0" y="0"/>
          <a:chExt cx="0" cy="0"/>
        </a:xfrm>
      </p:grpSpPr>
      <p:sp>
        <p:nvSpPr>
          <p:cNvPr id="243" name="Google Shape;24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4" name="Google Shape;244;p13"/>
          <p:cNvSpPr txBox="1">
            <a:spLocks noGrp="1"/>
          </p:cNvSpPr>
          <p:nvPr>
            <p:ph type="subTitle" idx="1"/>
          </p:nvPr>
        </p:nvSpPr>
        <p:spPr>
          <a:xfrm>
            <a:off x="720000" y="21169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5" name="Google Shape;245;p13"/>
          <p:cNvSpPr txBox="1">
            <a:spLocks noGrp="1"/>
          </p:cNvSpPr>
          <p:nvPr>
            <p:ph type="subTitle" idx="2"/>
          </p:nvPr>
        </p:nvSpPr>
        <p:spPr>
          <a:xfrm>
            <a:off x="3419269" y="21169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6" name="Google Shape;246;p13"/>
          <p:cNvSpPr txBox="1">
            <a:spLocks noGrp="1"/>
          </p:cNvSpPr>
          <p:nvPr>
            <p:ph type="subTitle" idx="3"/>
          </p:nvPr>
        </p:nvSpPr>
        <p:spPr>
          <a:xfrm>
            <a:off x="720000" y="35503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7" name="Google Shape;247;p13"/>
          <p:cNvSpPr txBox="1">
            <a:spLocks noGrp="1"/>
          </p:cNvSpPr>
          <p:nvPr>
            <p:ph type="subTitle" idx="4"/>
          </p:nvPr>
        </p:nvSpPr>
        <p:spPr>
          <a:xfrm>
            <a:off x="3419269" y="35503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8" name="Google Shape;248;p13"/>
          <p:cNvSpPr txBox="1">
            <a:spLocks noGrp="1"/>
          </p:cNvSpPr>
          <p:nvPr>
            <p:ph type="subTitle" idx="5"/>
          </p:nvPr>
        </p:nvSpPr>
        <p:spPr>
          <a:xfrm>
            <a:off x="6118545" y="21169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9" name="Google Shape;249;p13"/>
          <p:cNvSpPr txBox="1">
            <a:spLocks noGrp="1"/>
          </p:cNvSpPr>
          <p:nvPr>
            <p:ph type="subTitle" idx="6"/>
          </p:nvPr>
        </p:nvSpPr>
        <p:spPr>
          <a:xfrm>
            <a:off x="6118545" y="35503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0" name="Google Shape;250;p13"/>
          <p:cNvSpPr txBox="1">
            <a:spLocks noGrp="1"/>
          </p:cNvSpPr>
          <p:nvPr>
            <p:ph type="title" idx="7" hasCustomPrompt="1"/>
          </p:nvPr>
        </p:nvSpPr>
        <p:spPr>
          <a:xfrm>
            <a:off x="818402" y="1344783"/>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1" name="Google Shape;251;p13"/>
          <p:cNvSpPr txBox="1">
            <a:spLocks noGrp="1"/>
          </p:cNvSpPr>
          <p:nvPr>
            <p:ph type="title" idx="8" hasCustomPrompt="1"/>
          </p:nvPr>
        </p:nvSpPr>
        <p:spPr>
          <a:xfrm>
            <a:off x="818402" y="2778191"/>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2" name="Google Shape;252;p13"/>
          <p:cNvSpPr txBox="1">
            <a:spLocks noGrp="1"/>
          </p:cNvSpPr>
          <p:nvPr>
            <p:ph type="title" idx="9" hasCustomPrompt="1"/>
          </p:nvPr>
        </p:nvSpPr>
        <p:spPr>
          <a:xfrm>
            <a:off x="3517677" y="1344783"/>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3" name="Google Shape;253;p13"/>
          <p:cNvSpPr txBox="1">
            <a:spLocks noGrp="1"/>
          </p:cNvSpPr>
          <p:nvPr>
            <p:ph type="title" idx="13" hasCustomPrompt="1"/>
          </p:nvPr>
        </p:nvSpPr>
        <p:spPr>
          <a:xfrm>
            <a:off x="3517677" y="2778191"/>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4" name="Google Shape;254;p13"/>
          <p:cNvSpPr txBox="1">
            <a:spLocks noGrp="1"/>
          </p:cNvSpPr>
          <p:nvPr>
            <p:ph type="title" idx="14" hasCustomPrompt="1"/>
          </p:nvPr>
        </p:nvSpPr>
        <p:spPr>
          <a:xfrm>
            <a:off x="6216952" y="1344783"/>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5" name="Google Shape;255;p13"/>
          <p:cNvSpPr txBox="1">
            <a:spLocks noGrp="1"/>
          </p:cNvSpPr>
          <p:nvPr>
            <p:ph type="title" idx="15" hasCustomPrompt="1"/>
          </p:nvPr>
        </p:nvSpPr>
        <p:spPr>
          <a:xfrm>
            <a:off x="6216952" y="2778191"/>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6" name="Google Shape;256;p13"/>
          <p:cNvSpPr txBox="1">
            <a:spLocks noGrp="1"/>
          </p:cNvSpPr>
          <p:nvPr>
            <p:ph type="subTitle" idx="16"/>
          </p:nvPr>
        </p:nvSpPr>
        <p:spPr>
          <a:xfrm>
            <a:off x="720000" y="19041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7" name="Google Shape;257;p13"/>
          <p:cNvSpPr txBox="1">
            <a:spLocks noGrp="1"/>
          </p:cNvSpPr>
          <p:nvPr>
            <p:ph type="subTitle" idx="17"/>
          </p:nvPr>
        </p:nvSpPr>
        <p:spPr>
          <a:xfrm>
            <a:off x="3419275" y="19041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8" name="Google Shape;258;p13"/>
          <p:cNvSpPr txBox="1">
            <a:spLocks noGrp="1"/>
          </p:cNvSpPr>
          <p:nvPr>
            <p:ph type="subTitle" idx="18"/>
          </p:nvPr>
        </p:nvSpPr>
        <p:spPr>
          <a:xfrm>
            <a:off x="6118550" y="19041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9" name="Google Shape;259;p13"/>
          <p:cNvSpPr txBox="1">
            <a:spLocks noGrp="1"/>
          </p:cNvSpPr>
          <p:nvPr>
            <p:ph type="subTitle" idx="19"/>
          </p:nvPr>
        </p:nvSpPr>
        <p:spPr>
          <a:xfrm>
            <a:off x="720000" y="33376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0" name="Google Shape;260;p13"/>
          <p:cNvSpPr txBox="1">
            <a:spLocks noGrp="1"/>
          </p:cNvSpPr>
          <p:nvPr>
            <p:ph type="subTitle" idx="20"/>
          </p:nvPr>
        </p:nvSpPr>
        <p:spPr>
          <a:xfrm>
            <a:off x="3419275" y="33376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1" name="Google Shape;261;p13"/>
          <p:cNvSpPr txBox="1">
            <a:spLocks noGrp="1"/>
          </p:cNvSpPr>
          <p:nvPr>
            <p:ph type="subTitle" idx="21"/>
          </p:nvPr>
        </p:nvSpPr>
        <p:spPr>
          <a:xfrm>
            <a:off x="6118550" y="33376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2" name="Google Shape;262;p13"/>
          <p:cNvSpPr/>
          <p:nvPr/>
        </p:nvSpPr>
        <p:spPr>
          <a:xfrm>
            <a:off x="-162"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3"/>
          <p:cNvGrpSpPr/>
          <p:nvPr/>
        </p:nvGrpSpPr>
        <p:grpSpPr>
          <a:xfrm>
            <a:off x="2390927" y="4311951"/>
            <a:ext cx="1116468" cy="1775875"/>
            <a:chOff x="2083959" y="2430832"/>
            <a:chExt cx="872581" cy="1387945"/>
          </a:xfrm>
        </p:grpSpPr>
        <p:sp>
          <p:nvSpPr>
            <p:cNvPr id="264" name="Google Shape;264;p13"/>
            <p:cNvSpPr/>
            <p:nvPr/>
          </p:nvSpPr>
          <p:spPr>
            <a:xfrm>
              <a:off x="2083959" y="2665277"/>
              <a:ext cx="429400" cy="1153500"/>
            </a:xfrm>
            <a:custGeom>
              <a:avLst/>
              <a:gdLst/>
              <a:ahLst/>
              <a:cxnLst/>
              <a:rect l="l" t="t" r="r" b="b"/>
              <a:pathLst>
                <a:path w="17176" h="46140" extrusionOk="0">
                  <a:moveTo>
                    <a:pt x="8456" y="1"/>
                  </a:moveTo>
                  <a:cubicBezTo>
                    <a:pt x="4211" y="1"/>
                    <a:pt x="0" y="4124"/>
                    <a:pt x="2765" y="14072"/>
                  </a:cubicBezTo>
                  <a:cubicBezTo>
                    <a:pt x="8206" y="33555"/>
                    <a:pt x="14011" y="46139"/>
                    <a:pt x="14011" y="46139"/>
                  </a:cubicBezTo>
                  <a:lnTo>
                    <a:pt x="16899" y="44042"/>
                  </a:lnTo>
                  <a:cubicBezTo>
                    <a:pt x="16899" y="44042"/>
                    <a:pt x="8236" y="24558"/>
                    <a:pt x="14163" y="11123"/>
                  </a:cubicBezTo>
                  <a:cubicBezTo>
                    <a:pt x="17176" y="4315"/>
                    <a:pt x="12798" y="1"/>
                    <a:pt x="8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442965" y="2430832"/>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3"/>
          <p:cNvGrpSpPr/>
          <p:nvPr/>
        </p:nvGrpSpPr>
        <p:grpSpPr>
          <a:xfrm rot="923810">
            <a:off x="7541577" y="-38388"/>
            <a:ext cx="1854906" cy="1539534"/>
            <a:chOff x="1969900" y="458525"/>
            <a:chExt cx="1854925" cy="1539550"/>
          </a:xfrm>
        </p:grpSpPr>
        <p:sp>
          <p:nvSpPr>
            <p:cNvPr id="267" name="Google Shape;267;p13"/>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78"/>
        <p:cNvGrpSpPr/>
        <p:nvPr/>
      </p:nvGrpSpPr>
      <p:grpSpPr>
        <a:xfrm>
          <a:off x="0" y="0"/>
          <a:ext cx="0" cy="0"/>
          <a:chOff x="0" y="0"/>
          <a:chExt cx="0" cy="0"/>
        </a:xfrm>
      </p:grpSpPr>
      <p:sp>
        <p:nvSpPr>
          <p:cNvPr id="279" name="Google Shape;279;p14"/>
          <p:cNvSpPr txBox="1">
            <a:spLocks noGrp="1"/>
          </p:cNvSpPr>
          <p:nvPr>
            <p:ph type="title"/>
          </p:nvPr>
        </p:nvSpPr>
        <p:spPr>
          <a:xfrm>
            <a:off x="2639875" y="2677800"/>
            <a:ext cx="5790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0" name="Google Shape;280;p14"/>
          <p:cNvSpPr txBox="1">
            <a:spLocks noGrp="1"/>
          </p:cNvSpPr>
          <p:nvPr>
            <p:ph type="subTitle" idx="1"/>
          </p:nvPr>
        </p:nvSpPr>
        <p:spPr>
          <a:xfrm>
            <a:off x="2639725" y="1088825"/>
            <a:ext cx="57909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281" name="Google Shape;281;p14"/>
          <p:cNvGrpSpPr/>
          <p:nvPr/>
        </p:nvGrpSpPr>
        <p:grpSpPr>
          <a:xfrm flipH="1">
            <a:off x="-577220" y="2923791"/>
            <a:ext cx="3017445" cy="2171384"/>
            <a:chOff x="2817829" y="1851494"/>
            <a:chExt cx="2358300" cy="1616816"/>
          </a:xfrm>
        </p:grpSpPr>
        <p:sp>
          <p:nvSpPr>
            <p:cNvPr id="282" name="Google Shape;282;p14"/>
            <p:cNvSpPr/>
            <p:nvPr/>
          </p:nvSpPr>
          <p:spPr>
            <a:xfrm>
              <a:off x="2817829" y="2203835"/>
              <a:ext cx="513575" cy="1264475"/>
            </a:xfrm>
            <a:custGeom>
              <a:avLst/>
              <a:gdLst/>
              <a:ahLst/>
              <a:cxnLst/>
              <a:rect l="l" t="t" r="r" b="b"/>
              <a:pathLst>
                <a:path w="20543" h="50579" extrusionOk="0">
                  <a:moveTo>
                    <a:pt x="8092" y="0"/>
                  </a:moveTo>
                  <a:cubicBezTo>
                    <a:pt x="3864" y="0"/>
                    <a:pt x="0" y="5109"/>
                    <a:pt x="4919" y="11764"/>
                  </a:cubicBezTo>
                  <a:cubicBezTo>
                    <a:pt x="12123" y="21582"/>
                    <a:pt x="3429" y="50579"/>
                    <a:pt x="3429" y="50579"/>
                  </a:cubicBezTo>
                  <a:lnTo>
                    <a:pt x="5952" y="50579"/>
                  </a:lnTo>
                  <a:cubicBezTo>
                    <a:pt x="5952" y="50579"/>
                    <a:pt x="20542" y="18360"/>
                    <a:pt x="13430" y="3770"/>
                  </a:cubicBezTo>
                  <a:cubicBezTo>
                    <a:pt x="12155" y="1133"/>
                    <a:pt x="10083" y="0"/>
                    <a:pt x="8092"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3927604" y="2203832"/>
              <a:ext cx="1248525" cy="744775"/>
            </a:xfrm>
            <a:custGeom>
              <a:avLst/>
              <a:gdLst/>
              <a:ahLst/>
              <a:cxnLst/>
              <a:rect l="l" t="t" r="r" b="b"/>
              <a:pathLst>
                <a:path w="49941" h="29791" extrusionOk="0">
                  <a:moveTo>
                    <a:pt x="20481" y="1"/>
                  </a:moveTo>
                  <a:cubicBezTo>
                    <a:pt x="15712" y="1"/>
                    <a:pt x="11750" y="1189"/>
                    <a:pt x="9970" y="2040"/>
                  </a:cubicBezTo>
                  <a:cubicBezTo>
                    <a:pt x="5168" y="4319"/>
                    <a:pt x="0" y="9790"/>
                    <a:pt x="4468" y="10945"/>
                  </a:cubicBezTo>
                  <a:cubicBezTo>
                    <a:pt x="4941" y="11072"/>
                    <a:pt x="5445" y="11126"/>
                    <a:pt x="5986" y="11126"/>
                  </a:cubicBezTo>
                  <a:cubicBezTo>
                    <a:pt x="9118" y="11126"/>
                    <a:pt x="13476" y="9319"/>
                    <a:pt x="20068" y="9319"/>
                  </a:cubicBezTo>
                  <a:cubicBezTo>
                    <a:pt x="23022" y="9319"/>
                    <a:pt x="26424" y="9682"/>
                    <a:pt x="30366" y="10733"/>
                  </a:cubicBezTo>
                  <a:cubicBezTo>
                    <a:pt x="44621" y="14532"/>
                    <a:pt x="46901" y="28544"/>
                    <a:pt x="46901" y="28544"/>
                  </a:cubicBezTo>
                  <a:lnTo>
                    <a:pt x="49940" y="29791"/>
                  </a:lnTo>
                  <a:lnTo>
                    <a:pt x="44834" y="17329"/>
                  </a:lnTo>
                  <a:cubicBezTo>
                    <a:pt x="38793" y="3359"/>
                    <a:pt x="28497" y="1"/>
                    <a:pt x="2048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033229" y="1851507"/>
              <a:ext cx="1104900" cy="1081900"/>
            </a:xfrm>
            <a:custGeom>
              <a:avLst/>
              <a:gdLst/>
              <a:ahLst/>
              <a:cxnLst/>
              <a:rect l="l" t="t" r="r" b="b"/>
              <a:pathLst>
                <a:path w="44196" h="43276" extrusionOk="0">
                  <a:moveTo>
                    <a:pt x="10240" y="0"/>
                  </a:moveTo>
                  <a:cubicBezTo>
                    <a:pt x="9442" y="0"/>
                    <a:pt x="8680" y="61"/>
                    <a:pt x="7964" y="175"/>
                  </a:cubicBezTo>
                  <a:cubicBezTo>
                    <a:pt x="1854" y="1117"/>
                    <a:pt x="0" y="7105"/>
                    <a:pt x="2766" y="9294"/>
                  </a:cubicBezTo>
                  <a:cubicBezTo>
                    <a:pt x="3662" y="9975"/>
                    <a:pt x="4730" y="10105"/>
                    <a:pt x="6191" y="10105"/>
                  </a:cubicBezTo>
                  <a:cubicBezTo>
                    <a:pt x="7085" y="10105"/>
                    <a:pt x="8127" y="10056"/>
                    <a:pt x="9366" y="10056"/>
                  </a:cubicBezTo>
                  <a:cubicBezTo>
                    <a:pt x="12424" y="10056"/>
                    <a:pt x="16687" y="10351"/>
                    <a:pt x="22919" y="12394"/>
                  </a:cubicBezTo>
                  <a:cubicBezTo>
                    <a:pt x="35806" y="16619"/>
                    <a:pt x="40882" y="41908"/>
                    <a:pt x="40882" y="41908"/>
                  </a:cubicBezTo>
                  <a:lnTo>
                    <a:pt x="44196" y="43276"/>
                  </a:lnTo>
                  <a:cubicBezTo>
                    <a:pt x="44196" y="43276"/>
                    <a:pt x="39241" y="26102"/>
                    <a:pt x="31399" y="14096"/>
                  </a:cubicBezTo>
                  <a:cubicBezTo>
                    <a:pt x="24445" y="3491"/>
                    <a:pt x="16282" y="0"/>
                    <a:pt x="10240"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3331402" y="2029344"/>
              <a:ext cx="428725" cy="1159675"/>
            </a:xfrm>
            <a:custGeom>
              <a:avLst/>
              <a:gdLst/>
              <a:ahLst/>
              <a:cxnLst/>
              <a:rect l="l" t="t" r="r" b="b"/>
              <a:pathLst>
                <a:path w="17149" h="46387" extrusionOk="0">
                  <a:moveTo>
                    <a:pt x="9476" y="1"/>
                  </a:moveTo>
                  <a:cubicBezTo>
                    <a:pt x="4625" y="1"/>
                    <a:pt x="1" y="5709"/>
                    <a:pt x="4996" y="12313"/>
                  </a:cubicBezTo>
                  <a:cubicBezTo>
                    <a:pt x="13902" y="24045"/>
                    <a:pt x="9890" y="45018"/>
                    <a:pt x="9890" y="45018"/>
                  </a:cubicBezTo>
                  <a:lnTo>
                    <a:pt x="13173" y="46386"/>
                  </a:lnTo>
                  <a:cubicBezTo>
                    <a:pt x="13173" y="46386"/>
                    <a:pt x="15969" y="32799"/>
                    <a:pt x="16790" y="12586"/>
                  </a:cubicBezTo>
                  <a:cubicBezTo>
                    <a:pt x="17149" y="3444"/>
                    <a:pt x="13244" y="1"/>
                    <a:pt x="947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3518602" y="1851494"/>
              <a:ext cx="648975" cy="1295725"/>
            </a:xfrm>
            <a:custGeom>
              <a:avLst/>
              <a:gdLst/>
              <a:ahLst/>
              <a:cxnLst/>
              <a:rect l="l" t="t" r="r" b="b"/>
              <a:pathLst>
                <a:path w="25959" h="51829" extrusionOk="0">
                  <a:moveTo>
                    <a:pt x="10685" y="1"/>
                  </a:moveTo>
                  <a:cubicBezTo>
                    <a:pt x="8821" y="1"/>
                    <a:pt x="7398" y="889"/>
                    <a:pt x="6718" y="2557"/>
                  </a:cubicBezTo>
                  <a:cubicBezTo>
                    <a:pt x="4925" y="6843"/>
                    <a:pt x="14773" y="12892"/>
                    <a:pt x="14560" y="23165"/>
                  </a:cubicBezTo>
                  <a:cubicBezTo>
                    <a:pt x="14347" y="33409"/>
                    <a:pt x="1" y="51160"/>
                    <a:pt x="1" y="51160"/>
                  </a:cubicBezTo>
                  <a:lnTo>
                    <a:pt x="1703" y="51828"/>
                  </a:lnTo>
                  <a:cubicBezTo>
                    <a:pt x="1703" y="51828"/>
                    <a:pt x="10882" y="43834"/>
                    <a:pt x="16445" y="34868"/>
                  </a:cubicBezTo>
                  <a:cubicBezTo>
                    <a:pt x="21977" y="25871"/>
                    <a:pt x="25959" y="11494"/>
                    <a:pt x="20031" y="5262"/>
                  </a:cubicBezTo>
                  <a:cubicBezTo>
                    <a:pt x="16607" y="1663"/>
                    <a:pt x="13234" y="1"/>
                    <a:pt x="10685"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14"/>
          <p:cNvSpPr/>
          <p:nvPr/>
        </p:nvSpPr>
        <p:spPr>
          <a:xfrm flipH="1">
            <a:off x="-187" y="2864250"/>
            <a:ext cx="9144366" cy="3984098"/>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flipH="1">
            <a:off x="365950" y="0"/>
            <a:ext cx="1293350" cy="4749325"/>
          </a:xfrm>
          <a:custGeom>
            <a:avLst/>
            <a:gdLst/>
            <a:ahLst/>
            <a:cxnLst/>
            <a:rect l="l" t="t" r="r" b="b"/>
            <a:pathLst>
              <a:path w="51734" h="189973" extrusionOk="0">
                <a:moveTo>
                  <a:pt x="1" y="0"/>
                </a:moveTo>
                <a:cubicBezTo>
                  <a:pt x="1" y="0"/>
                  <a:pt x="51734" y="93254"/>
                  <a:pt x="17083" y="189972"/>
                </a:cubicBezTo>
                <a:lnTo>
                  <a:pt x="46232" y="189972"/>
                </a:lnTo>
                <a:cubicBezTo>
                  <a:pt x="46232" y="189972"/>
                  <a:pt x="51096" y="69180"/>
                  <a:pt x="10548"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14"/>
          <p:cNvGrpSpPr/>
          <p:nvPr/>
        </p:nvGrpSpPr>
        <p:grpSpPr>
          <a:xfrm flipH="1">
            <a:off x="-430975" y="-650350"/>
            <a:ext cx="1518275" cy="2045650"/>
            <a:chOff x="3950200" y="-91650"/>
            <a:chExt cx="1518275" cy="2045650"/>
          </a:xfrm>
        </p:grpSpPr>
        <p:sp>
          <p:nvSpPr>
            <p:cNvPr id="290" name="Google Shape;290;p14"/>
            <p:cNvSpPr/>
            <p:nvPr/>
          </p:nvSpPr>
          <p:spPr>
            <a:xfrm>
              <a:off x="3950200" y="560825"/>
              <a:ext cx="1033825" cy="1159125"/>
            </a:xfrm>
            <a:custGeom>
              <a:avLst/>
              <a:gdLst/>
              <a:ahLst/>
              <a:cxnLst/>
              <a:rect l="l" t="t" r="r" b="b"/>
              <a:pathLst>
                <a:path w="41353" h="46365" extrusionOk="0">
                  <a:moveTo>
                    <a:pt x="40607" y="0"/>
                  </a:moveTo>
                  <a:cubicBezTo>
                    <a:pt x="40599" y="0"/>
                    <a:pt x="40590" y="4"/>
                    <a:pt x="40578" y="11"/>
                  </a:cubicBezTo>
                  <a:cubicBezTo>
                    <a:pt x="22675" y="10923"/>
                    <a:pt x="0" y="46334"/>
                    <a:pt x="0" y="46364"/>
                  </a:cubicBezTo>
                  <a:cubicBezTo>
                    <a:pt x="20647" y="36101"/>
                    <a:pt x="41353" y="0"/>
                    <a:pt x="40607"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4226800" y="368675"/>
              <a:ext cx="873450" cy="641525"/>
            </a:xfrm>
            <a:custGeom>
              <a:avLst/>
              <a:gdLst/>
              <a:ahLst/>
              <a:cxnLst/>
              <a:rect l="l" t="t" r="r" b="b"/>
              <a:pathLst>
                <a:path w="34938" h="25661" extrusionOk="0">
                  <a:moveTo>
                    <a:pt x="33966" y="1"/>
                  </a:moveTo>
                  <a:cubicBezTo>
                    <a:pt x="33953" y="1"/>
                    <a:pt x="33939" y="3"/>
                    <a:pt x="33922" y="7"/>
                  </a:cubicBezTo>
                  <a:cubicBezTo>
                    <a:pt x="14955" y="4992"/>
                    <a:pt x="0" y="25661"/>
                    <a:pt x="0" y="25661"/>
                  </a:cubicBezTo>
                  <a:cubicBezTo>
                    <a:pt x="22387" y="12727"/>
                    <a:pt x="34937" y="1"/>
                    <a:pt x="33966"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4802025" y="608200"/>
              <a:ext cx="268850" cy="987875"/>
            </a:xfrm>
            <a:custGeom>
              <a:avLst/>
              <a:gdLst/>
              <a:ahLst/>
              <a:cxnLst/>
              <a:rect l="l" t="t" r="r" b="b"/>
              <a:pathLst>
                <a:path w="10754" h="39515" extrusionOk="0">
                  <a:moveTo>
                    <a:pt x="5563" y="1"/>
                  </a:moveTo>
                  <a:cubicBezTo>
                    <a:pt x="5563" y="2"/>
                    <a:pt x="1" y="24074"/>
                    <a:pt x="3405" y="39515"/>
                  </a:cubicBezTo>
                  <a:cubicBezTo>
                    <a:pt x="3405" y="39515"/>
                    <a:pt x="3405" y="39515"/>
                    <a:pt x="3405" y="39515"/>
                  </a:cubicBezTo>
                  <a:cubicBezTo>
                    <a:pt x="3425" y="39515"/>
                    <a:pt x="10754" y="17393"/>
                    <a:pt x="5563"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130300" y="169750"/>
              <a:ext cx="289550" cy="1142900"/>
            </a:xfrm>
            <a:custGeom>
              <a:avLst/>
              <a:gdLst/>
              <a:ahLst/>
              <a:cxnLst/>
              <a:rect l="l" t="t" r="r" b="b"/>
              <a:pathLst>
                <a:path w="11582" h="45716" extrusionOk="0">
                  <a:moveTo>
                    <a:pt x="2371" y="0"/>
                  </a:moveTo>
                  <a:lnTo>
                    <a:pt x="2371" y="0"/>
                  </a:lnTo>
                  <a:cubicBezTo>
                    <a:pt x="2371" y="1"/>
                    <a:pt x="1" y="17175"/>
                    <a:pt x="9606" y="45715"/>
                  </a:cubicBezTo>
                  <a:cubicBezTo>
                    <a:pt x="9606" y="45715"/>
                    <a:pt x="11581" y="23618"/>
                    <a:pt x="2371"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4280750" y="125675"/>
              <a:ext cx="930875" cy="541825"/>
            </a:xfrm>
            <a:custGeom>
              <a:avLst/>
              <a:gdLst/>
              <a:ahLst/>
              <a:cxnLst/>
              <a:rect l="l" t="t" r="r" b="b"/>
              <a:pathLst>
                <a:path w="37235" h="21673" extrusionOk="0">
                  <a:moveTo>
                    <a:pt x="37235" y="0"/>
                  </a:moveTo>
                  <a:cubicBezTo>
                    <a:pt x="12432" y="6505"/>
                    <a:pt x="0" y="21672"/>
                    <a:pt x="31" y="21672"/>
                  </a:cubicBezTo>
                  <a:cubicBezTo>
                    <a:pt x="21672" y="13314"/>
                    <a:pt x="37234" y="1"/>
                    <a:pt x="3723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48375" y="793625"/>
              <a:ext cx="489400" cy="1160375"/>
            </a:xfrm>
            <a:custGeom>
              <a:avLst/>
              <a:gdLst/>
              <a:ahLst/>
              <a:cxnLst/>
              <a:rect l="l" t="t" r="r" b="b"/>
              <a:pathLst>
                <a:path w="19576" h="46415" extrusionOk="0">
                  <a:moveTo>
                    <a:pt x="19575" y="0"/>
                  </a:moveTo>
                  <a:cubicBezTo>
                    <a:pt x="19575" y="1"/>
                    <a:pt x="7417" y="16141"/>
                    <a:pt x="0" y="46414"/>
                  </a:cubicBezTo>
                  <a:cubicBezTo>
                    <a:pt x="0" y="46414"/>
                    <a:pt x="17326" y="21399"/>
                    <a:pt x="1957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272400" y="2575"/>
              <a:ext cx="196075" cy="838950"/>
            </a:xfrm>
            <a:custGeom>
              <a:avLst/>
              <a:gdLst/>
              <a:ahLst/>
              <a:cxnLst/>
              <a:rect l="l" t="t" r="r" b="b"/>
              <a:pathLst>
                <a:path w="7843" h="33558" extrusionOk="0">
                  <a:moveTo>
                    <a:pt x="426" y="0"/>
                  </a:moveTo>
                  <a:cubicBezTo>
                    <a:pt x="426" y="1"/>
                    <a:pt x="1" y="14196"/>
                    <a:pt x="7782" y="33557"/>
                  </a:cubicBezTo>
                  <a:lnTo>
                    <a:pt x="7782" y="33557"/>
                  </a:lnTo>
                  <a:cubicBezTo>
                    <a:pt x="7843" y="33557"/>
                    <a:pt x="7022" y="13739"/>
                    <a:pt x="426"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4462350" y="-91650"/>
              <a:ext cx="873150" cy="433150"/>
            </a:xfrm>
            <a:custGeom>
              <a:avLst/>
              <a:gdLst/>
              <a:ahLst/>
              <a:cxnLst/>
              <a:rect l="l" t="t" r="r" b="b"/>
              <a:pathLst>
                <a:path w="34926" h="17326" extrusionOk="0">
                  <a:moveTo>
                    <a:pt x="34925" y="0"/>
                  </a:moveTo>
                  <a:lnTo>
                    <a:pt x="34925" y="0"/>
                  </a:lnTo>
                  <a:cubicBezTo>
                    <a:pt x="11278" y="4316"/>
                    <a:pt x="1" y="17295"/>
                    <a:pt x="1" y="17326"/>
                  </a:cubicBezTo>
                  <a:cubicBezTo>
                    <a:pt x="13284" y="17204"/>
                    <a:pt x="34925" y="1"/>
                    <a:pt x="3492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14"/>
          <p:cNvGrpSpPr/>
          <p:nvPr/>
        </p:nvGrpSpPr>
        <p:grpSpPr>
          <a:xfrm flipH="1">
            <a:off x="7917600" y="-300400"/>
            <a:ext cx="1854925" cy="1539550"/>
            <a:chOff x="1969900" y="458525"/>
            <a:chExt cx="1854925" cy="1539550"/>
          </a:xfrm>
        </p:grpSpPr>
        <p:sp>
          <p:nvSpPr>
            <p:cNvPr id="299" name="Google Shape;299;p14"/>
            <p:cNvSpPr/>
            <p:nvPr/>
          </p:nvSpPr>
          <p:spPr>
            <a:xfrm>
              <a:off x="2058825" y="664425"/>
              <a:ext cx="852675" cy="280750"/>
            </a:xfrm>
            <a:custGeom>
              <a:avLst/>
              <a:gdLst/>
              <a:ahLst/>
              <a:cxnLst/>
              <a:rect l="l" t="t" r="r" b="b"/>
              <a:pathLst>
                <a:path w="34107" h="11230" extrusionOk="0">
                  <a:moveTo>
                    <a:pt x="33314" y="1"/>
                  </a:moveTo>
                  <a:cubicBezTo>
                    <a:pt x="21368" y="244"/>
                    <a:pt x="0" y="11186"/>
                    <a:pt x="0" y="11186"/>
                  </a:cubicBezTo>
                  <a:cubicBezTo>
                    <a:pt x="453" y="11216"/>
                    <a:pt x="914" y="11230"/>
                    <a:pt x="1383" y="11230"/>
                  </a:cubicBezTo>
                  <a:cubicBezTo>
                    <a:pt x="14653" y="11230"/>
                    <a:pt x="34106" y="1"/>
                    <a:pt x="33314"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2623425" y="863325"/>
              <a:ext cx="300925" cy="871825"/>
            </a:xfrm>
            <a:custGeom>
              <a:avLst/>
              <a:gdLst/>
              <a:ahLst/>
              <a:cxnLst/>
              <a:rect l="l" t="t" r="r" b="b"/>
              <a:pathLst>
                <a:path w="12037" h="34873" extrusionOk="0">
                  <a:moveTo>
                    <a:pt x="11485" y="0"/>
                  </a:moveTo>
                  <a:cubicBezTo>
                    <a:pt x="11469" y="0"/>
                    <a:pt x="11450" y="13"/>
                    <a:pt x="11429" y="39"/>
                  </a:cubicBezTo>
                  <a:cubicBezTo>
                    <a:pt x="456" y="12866"/>
                    <a:pt x="0" y="34872"/>
                    <a:pt x="0" y="34872"/>
                  </a:cubicBezTo>
                  <a:cubicBezTo>
                    <a:pt x="9333" y="15054"/>
                    <a:pt x="12037" y="0"/>
                    <a:pt x="11485"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2904575" y="854400"/>
              <a:ext cx="448350" cy="726475"/>
            </a:xfrm>
            <a:custGeom>
              <a:avLst/>
              <a:gdLst/>
              <a:ahLst/>
              <a:cxnLst/>
              <a:rect l="l" t="t" r="r" b="b"/>
              <a:pathLst>
                <a:path w="17934" h="29059" extrusionOk="0">
                  <a:moveTo>
                    <a:pt x="1" y="1"/>
                  </a:moveTo>
                  <a:cubicBezTo>
                    <a:pt x="1" y="1"/>
                    <a:pt x="7904" y="19758"/>
                    <a:pt x="17904" y="29059"/>
                  </a:cubicBezTo>
                  <a:cubicBezTo>
                    <a:pt x="17934" y="29059"/>
                    <a:pt x="12220" y="9758"/>
                    <a:pt x="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2881025" y="458525"/>
              <a:ext cx="835900" cy="176300"/>
            </a:xfrm>
            <a:custGeom>
              <a:avLst/>
              <a:gdLst/>
              <a:ahLst/>
              <a:cxnLst/>
              <a:rect l="l" t="t" r="r" b="b"/>
              <a:pathLst>
                <a:path w="33436" h="7052" extrusionOk="0">
                  <a:moveTo>
                    <a:pt x="30667" y="1"/>
                  </a:moveTo>
                  <a:cubicBezTo>
                    <a:pt x="24697" y="1"/>
                    <a:pt x="10321" y="713"/>
                    <a:pt x="0" y="7051"/>
                  </a:cubicBezTo>
                  <a:cubicBezTo>
                    <a:pt x="0" y="7051"/>
                    <a:pt x="21277" y="6352"/>
                    <a:pt x="33436" y="60"/>
                  </a:cubicBezTo>
                  <a:cubicBezTo>
                    <a:pt x="33422" y="60"/>
                    <a:pt x="32398" y="1"/>
                    <a:pt x="30667"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2840750" y="918225"/>
              <a:ext cx="246225" cy="1079850"/>
            </a:xfrm>
            <a:custGeom>
              <a:avLst/>
              <a:gdLst/>
              <a:ahLst/>
              <a:cxnLst/>
              <a:rect l="l" t="t" r="r" b="b"/>
              <a:pathLst>
                <a:path w="9849" h="43194" extrusionOk="0">
                  <a:moveTo>
                    <a:pt x="2797" y="1"/>
                  </a:moveTo>
                  <a:cubicBezTo>
                    <a:pt x="2797" y="2"/>
                    <a:pt x="0" y="28087"/>
                    <a:pt x="6262" y="43193"/>
                  </a:cubicBezTo>
                  <a:cubicBezTo>
                    <a:pt x="6262" y="43193"/>
                    <a:pt x="9848" y="22919"/>
                    <a:pt x="2797"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2889375" y="700900"/>
              <a:ext cx="935450" cy="346550"/>
            </a:xfrm>
            <a:custGeom>
              <a:avLst/>
              <a:gdLst/>
              <a:ahLst/>
              <a:cxnLst/>
              <a:rect l="l" t="t" r="r" b="b"/>
              <a:pathLst>
                <a:path w="37418" h="13862" extrusionOk="0">
                  <a:moveTo>
                    <a:pt x="1" y="1"/>
                  </a:moveTo>
                  <a:cubicBezTo>
                    <a:pt x="1" y="1"/>
                    <a:pt x="11886" y="9059"/>
                    <a:pt x="37418" y="13861"/>
                  </a:cubicBezTo>
                  <a:cubicBezTo>
                    <a:pt x="37418" y="13831"/>
                    <a:pt x="21642" y="3040"/>
                    <a:pt x="1"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2347575" y="782225"/>
              <a:ext cx="557025" cy="743950"/>
            </a:xfrm>
            <a:custGeom>
              <a:avLst/>
              <a:gdLst/>
              <a:ahLst/>
              <a:cxnLst/>
              <a:rect l="l" t="t" r="r" b="b"/>
              <a:pathLst>
                <a:path w="22281" h="29758" extrusionOk="0">
                  <a:moveTo>
                    <a:pt x="22281" y="0"/>
                  </a:moveTo>
                  <a:lnTo>
                    <a:pt x="22281" y="0"/>
                  </a:lnTo>
                  <a:cubicBezTo>
                    <a:pt x="4773" y="13526"/>
                    <a:pt x="0" y="29757"/>
                    <a:pt x="61" y="29757"/>
                  </a:cubicBezTo>
                  <a:cubicBezTo>
                    <a:pt x="14408" y="15806"/>
                    <a:pt x="22280" y="1"/>
                    <a:pt x="22281" y="0"/>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1969900" y="586350"/>
              <a:ext cx="927100" cy="106600"/>
            </a:xfrm>
            <a:custGeom>
              <a:avLst/>
              <a:gdLst/>
              <a:ahLst/>
              <a:cxnLst/>
              <a:rect l="l" t="t" r="r" b="b"/>
              <a:pathLst>
                <a:path w="37084" h="4264" extrusionOk="0">
                  <a:moveTo>
                    <a:pt x="21277" y="1"/>
                  </a:moveTo>
                  <a:cubicBezTo>
                    <a:pt x="8330" y="1"/>
                    <a:pt x="1" y="3610"/>
                    <a:pt x="1" y="3610"/>
                  </a:cubicBezTo>
                  <a:cubicBezTo>
                    <a:pt x="4254" y="4079"/>
                    <a:pt x="8387" y="4263"/>
                    <a:pt x="12257" y="4263"/>
                  </a:cubicBezTo>
                  <a:cubicBezTo>
                    <a:pt x="26444" y="4263"/>
                    <a:pt x="37084" y="1786"/>
                    <a:pt x="37084" y="1786"/>
                  </a:cubicBezTo>
                  <a:cubicBezTo>
                    <a:pt x="31321" y="480"/>
                    <a:pt x="25993" y="1"/>
                    <a:pt x="21277"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2881775" y="646900"/>
              <a:ext cx="873900" cy="114150"/>
            </a:xfrm>
            <a:custGeom>
              <a:avLst/>
              <a:gdLst/>
              <a:ahLst/>
              <a:cxnLst/>
              <a:rect l="l" t="t" r="r" b="b"/>
              <a:pathLst>
                <a:path w="34956" h="4566" extrusionOk="0">
                  <a:moveTo>
                    <a:pt x="8229" y="1"/>
                  </a:moveTo>
                  <a:cubicBezTo>
                    <a:pt x="5410" y="1"/>
                    <a:pt x="2619" y="205"/>
                    <a:pt x="1" y="702"/>
                  </a:cubicBezTo>
                  <a:cubicBezTo>
                    <a:pt x="1" y="702"/>
                    <a:pt x="10506" y="4566"/>
                    <a:pt x="28180" y="4566"/>
                  </a:cubicBezTo>
                  <a:cubicBezTo>
                    <a:pt x="30334" y="4566"/>
                    <a:pt x="32595" y="4509"/>
                    <a:pt x="34956" y="4380"/>
                  </a:cubicBezTo>
                  <a:cubicBezTo>
                    <a:pt x="34956" y="4380"/>
                    <a:pt x="21285" y="1"/>
                    <a:pt x="822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2900025" y="782975"/>
              <a:ext cx="543350" cy="503825"/>
            </a:xfrm>
            <a:custGeom>
              <a:avLst/>
              <a:gdLst/>
              <a:ahLst/>
              <a:cxnLst/>
              <a:rect l="l" t="t" r="r" b="b"/>
              <a:pathLst>
                <a:path w="21734" h="20153" extrusionOk="0">
                  <a:moveTo>
                    <a:pt x="0" y="1"/>
                  </a:moveTo>
                  <a:cubicBezTo>
                    <a:pt x="0" y="1"/>
                    <a:pt x="6687" y="10274"/>
                    <a:pt x="21733" y="20153"/>
                  </a:cubicBezTo>
                  <a:cubicBezTo>
                    <a:pt x="21733" y="20153"/>
                    <a:pt x="11429" y="6505"/>
                    <a:pt x="0"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2259425" y="700900"/>
              <a:ext cx="629975" cy="555525"/>
            </a:xfrm>
            <a:custGeom>
              <a:avLst/>
              <a:gdLst/>
              <a:ahLst/>
              <a:cxnLst/>
              <a:rect l="l" t="t" r="r" b="b"/>
              <a:pathLst>
                <a:path w="25199" h="22221" extrusionOk="0">
                  <a:moveTo>
                    <a:pt x="25199" y="1"/>
                  </a:moveTo>
                  <a:lnTo>
                    <a:pt x="25199" y="1"/>
                  </a:lnTo>
                  <a:cubicBezTo>
                    <a:pt x="6505" y="8876"/>
                    <a:pt x="1" y="22220"/>
                    <a:pt x="1" y="22220"/>
                  </a:cubicBezTo>
                  <a:cubicBezTo>
                    <a:pt x="11034" y="19120"/>
                    <a:pt x="25198" y="1"/>
                    <a:pt x="25199" y="1"/>
                  </a:cubicBezTo>
                  <a:close/>
                </a:path>
              </a:pathLst>
            </a:custGeom>
            <a:solidFill>
              <a:srgbClr val="A0C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1pPr>
            <a:lvl2pPr marL="914400" lvl="1" indent="-317500">
              <a:lnSpc>
                <a:spcPct val="100000"/>
              </a:lnSpc>
              <a:spcBef>
                <a:spcPts val="160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2pPr>
            <a:lvl3pPr marL="1371600" lvl="2" indent="-317500">
              <a:lnSpc>
                <a:spcPct val="100000"/>
              </a:lnSpc>
              <a:spcBef>
                <a:spcPts val="160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3pPr>
            <a:lvl4pPr marL="1828800" lvl="3" indent="-317500">
              <a:lnSpc>
                <a:spcPct val="100000"/>
              </a:lnSpc>
              <a:spcBef>
                <a:spcPts val="160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4pPr>
            <a:lvl5pPr marL="2286000" lvl="4" indent="-317500">
              <a:lnSpc>
                <a:spcPct val="100000"/>
              </a:lnSpc>
              <a:spcBef>
                <a:spcPts val="160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5pPr>
            <a:lvl6pPr marL="2743200" lvl="5" indent="-317500">
              <a:lnSpc>
                <a:spcPct val="100000"/>
              </a:lnSpc>
              <a:spcBef>
                <a:spcPts val="160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6pPr>
            <a:lvl7pPr marL="3200400" lvl="6" indent="-317500">
              <a:lnSpc>
                <a:spcPct val="100000"/>
              </a:lnSpc>
              <a:spcBef>
                <a:spcPts val="160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7pPr>
            <a:lvl8pPr marL="3657600" lvl="7" indent="-317500">
              <a:lnSpc>
                <a:spcPct val="100000"/>
              </a:lnSpc>
              <a:spcBef>
                <a:spcPts val="1600"/>
              </a:spcBef>
              <a:spcAft>
                <a:spcPts val="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8pPr>
            <a:lvl9pPr marL="4114800" lvl="8" indent="-317500">
              <a:lnSpc>
                <a:spcPct val="100000"/>
              </a:lnSpc>
              <a:spcBef>
                <a:spcPts val="1600"/>
              </a:spcBef>
              <a:spcAft>
                <a:spcPts val="1600"/>
              </a:spcAft>
              <a:buClr>
                <a:schemeClr val="dk1"/>
              </a:buClr>
              <a:buSzPts val="1400"/>
              <a:buFont typeface="Assistant Medium"/>
              <a:buChar char="■"/>
              <a:defRPr>
                <a:solidFill>
                  <a:schemeClr val="dk1"/>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4" r:id="rId11"/>
    <p:sldLayoutId id="2147483665"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6" r:id="rId21"/>
    <p:sldLayoutId id="2147483678" r:id="rId22"/>
    <p:sldLayoutId id="2147483679"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D5A9"/>
        </a:solidFill>
        <a:effectLst/>
      </p:bgPr>
    </p:bg>
    <p:spTree>
      <p:nvGrpSpPr>
        <p:cNvPr id="1" name="Shape 741"/>
        <p:cNvGrpSpPr/>
        <p:nvPr/>
      </p:nvGrpSpPr>
      <p:grpSpPr>
        <a:xfrm>
          <a:off x="0" y="0"/>
          <a:ext cx="0" cy="0"/>
          <a:chOff x="0" y="0"/>
          <a:chExt cx="0" cy="0"/>
        </a:xfrm>
      </p:grpSpPr>
      <p:grpSp>
        <p:nvGrpSpPr>
          <p:cNvPr id="758" name="Google Shape;758;p37"/>
          <p:cNvGrpSpPr/>
          <p:nvPr/>
        </p:nvGrpSpPr>
        <p:grpSpPr>
          <a:xfrm>
            <a:off x="7750975" y="1156075"/>
            <a:ext cx="963975" cy="4232475"/>
            <a:chOff x="5274850" y="1027875"/>
            <a:chExt cx="963975" cy="4232475"/>
          </a:xfrm>
        </p:grpSpPr>
        <p:sp>
          <p:nvSpPr>
            <p:cNvPr id="759" name="Google Shape;759;p37"/>
            <p:cNvSpPr/>
            <p:nvPr/>
          </p:nvSpPr>
          <p:spPr>
            <a:xfrm>
              <a:off x="5274850" y="1027875"/>
              <a:ext cx="963975" cy="2268850"/>
            </a:xfrm>
            <a:custGeom>
              <a:avLst/>
              <a:gdLst/>
              <a:ahLst/>
              <a:cxnLst/>
              <a:rect l="l" t="t" r="r" b="b"/>
              <a:pathLst>
                <a:path w="38559" h="90754" extrusionOk="0">
                  <a:moveTo>
                    <a:pt x="23601" y="0"/>
                  </a:moveTo>
                  <a:cubicBezTo>
                    <a:pt x="20831" y="0"/>
                    <a:pt x="17536" y="1435"/>
                    <a:pt x="13854" y="5646"/>
                  </a:cubicBezTo>
                  <a:cubicBezTo>
                    <a:pt x="4310" y="16497"/>
                    <a:pt x="1118" y="43336"/>
                    <a:pt x="1118" y="43336"/>
                  </a:cubicBezTo>
                  <a:lnTo>
                    <a:pt x="12638" y="50388"/>
                  </a:lnTo>
                  <a:lnTo>
                    <a:pt x="12486" y="51391"/>
                  </a:lnTo>
                  <a:cubicBezTo>
                    <a:pt x="9325" y="50236"/>
                    <a:pt x="1727" y="47105"/>
                    <a:pt x="1726" y="47105"/>
                  </a:cubicBezTo>
                  <a:lnTo>
                    <a:pt x="1726" y="47105"/>
                  </a:lnTo>
                  <a:cubicBezTo>
                    <a:pt x="1" y="75744"/>
                    <a:pt x="16939" y="90754"/>
                    <a:pt x="19628" y="90754"/>
                  </a:cubicBezTo>
                  <a:cubicBezTo>
                    <a:pt x="19639" y="90754"/>
                    <a:pt x="19649" y="90754"/>
                    <a:pt x="19660" y="90753"/>
                  </a:cubicBezTo>
                  <a:cubicBezTo>
                    <a:pt x="38558" y="89902"/>
                    <a:pt x="36501" y="51573"/>
                    <a:pt x="36499" y="51573"/>
                  </a:cubicBezTo>
                  <a:lnTo>
                    <a:pt x="36499" y="51573"/>
                  </a:lnTo>
                  <a:cubicBezTo>
                    <a:pt x="36499" y="51573"/>
                    <a:pt x="36499" y="51573"/>
                    <a:pt x="36499" y="51573"/>
                  </a:cubicBezTo>
                  <a:lnTo>
                    <a:pt x="25800" y="54248"/>
                  </a:lnTo>
                  <a:lnTo>
                    <a:pt x="25800" y="54248"/>
                  </a:lnTo>
                  <a:lnTo>
                    <a:pt x="35921" y="49324"/>
                  </a:lnTo>
                  <a:cubicBezTo>
                    <a:pt x="36529" y="41421"/>
                    <a:pt x="34706" y="27257"/>
                    <a:pt x="34706" y="27257"/>
                  </a:cubicBezTo>
                  <a:lnTo>
                    <a:pt x="24341" y="30722"/>
                  </a:lnTo>
                  <a:lnTo>
                    <a:pt x="34584" y="25220"/>
                  </a:lnTo>
                  <a:cubicBezTo>
                    <a:pt x="34584" y="25220"/>
                    <a:pt x="36499" y="11998"/>
                    <a:pt x="32274" y="5463"/>
                  </a:cubicBezTo>
                  <a:cubicBezTo>
                    <a:pt x="31063" y="3600"/>
                    <a:pt x="27990" y="0"/>
                    <a:pt x="23601"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37"/>
            <p:cNvSpPr/>
            <p:nvPr/>
          </p:nvSpPr>
          <p:spPr>
            <a:xfrm>
              <a:off x="5704025" y="1434475"/>
              <a:ext cx="283450" cy="3825875"/>
            </a:xfrm>
            <a:custGeom>
              <a:avLst/>
              <a:gdLst/>
              <a:ahLst/>
              <a:cxnLst/>
              <a:rect l="l" t="t" r="r" b="b"/>
              <a:pathLst>
                <a:path w="11338" h="153035" extrusionOk="0">
                  <a:moveTo>
                    <a:pt x="3464" y="1"/>
                  </a:moveTo>
                  <a:cubicBezTo>
                    <a:pt x="3357" y="1"/>
                    <a:pt x="3277" y="83"/>
                    <a:pt x="3253" y="202"/>
                  </a:cubicBezTo>
                  <a:lnTo>
                    <a:pt x="2827" y="2452"/>
                  </a:lnTo>
                  <a:cubicBezTo>
                    <a:pt x="2706" y="3212"/>
                    <a:pt x="2645" y="3971"/>
                    <a:pt x="2523" y="4731"/>
                  </a:cubicBezTo>
                  <a:lnTo>
                    <a:pt x="2371" y="5856"/>
                  </a:lnTo>
                  <a:lnTo>
                    <a:pt x="2250" y="7011"/>
                  </a:lnTo>
                  <a:lnTo>
                    <a:pt x="2037" y="9291"/>
                  </a:lnTo>
                  <a:lnTo>
                    <a:pt x="1702" y="13850"/>
                  </a:lnTo>
                  <a:lnTo>
                    <a:pt x="1459" y="18409"/>
                  </a:lnTo>
                  <a:cubicBezTo>
                    <a:pt x="1155" y="24488"/>
                    <a:pt x="1034" y="30568"/>
                    <a:pt x="973" y="36647"/>
                  </a:cubicBezTo>
                  <a:cubicBezTo>
                    <a:pt x="851" y="42726"/>
                    <a:pt x="851" y="48805"/>
                    <a:pt x="851" y="54884"/>
                  </a:cubicBezTo>
                  <a:cubicBezTo>
                    <a:pt x="851" y="60963"/>
                    <a:pt x="851" y="67042"/>
                    <a:pt x="943" y="73121"/>
                  </a:cubicBezTo>
                  <a:lnTo>
                    <a:pt x="1003" y="82240"/>
                  </a:lnTo>
                  <a:lnTo>
                    <a:pt x="1125" y="91359"/>
                  </a:lnTo>
                  <a:lnTo>
                    <a:pt x="1398" y="109596"/>
                  </a:lnTo>
                  <a:lnTo>
                    <a:pt x="1733" y="127833"/>
                  </a:lnTo>
                  <a:lnTo>
                    <a:pt x="1854" y="132393"/>
                  </a:lnTo>
                  <a:cubicBezTo>
                    <a:pt x="1885" y="133912"/>
                    <a:pt x="1915" y="135432"/>
                    <a:pt x="1885" y="136952"/>
                  </a:cubicBezTo>
                  <a:cubicBezTo>
                    <a:pt x="1794" y="138472"/>
                    <a:pt x="1702" y="140022"/>
                    <a:pt x="1459" y="141542"/>
                  </a:cubicBezTo>
                  <a:cubicBezTo>
                    <a:pt x="1247" y="143062"/>
                    <a:pt x="943" y="144612"/>
                    <a:pt x="395" y="146192"/>
                  </a:cubicBezTo>
                  <a:cubicBezTo>
                    <a:pt x="0" y="147469"/>
                    <a:pt x="31" y="148867"/>
                    <a:pt x="669" y="150083"/>
                  </a:cubicBezTo>
                  <a:cubicBezTo>
                    <a:pt x="1563" y="151957"/>
                    <a:pt x="3425" y="153035"/>
                    <a:pt x="5372" y="153035"/>
                  </a:cubicBezTo>
                  <a:cubicBezTo>
                    <a:pt x="6140" y="153035"/>
                    <a:pt x="6921" y="152867"/>
                    <a:pt x="7660" y="152515"/>
                  </a:cubicBezTo>
                  <a:cubicBezTo>
                    <a:pt x="10274" y="151268"/>
                    <a:pt x="11338" y="148138"/>
                    <a:pt x="10092" y="145524"/>
                  </a:cubicBezTo>
                  <a:cubicBezTo>
                    <a:pt x="9393" y="144095"/>
                    <a:pt x="8967" y="142575"/>
                    <a:pt x="8541" y="141086"/>
                  </a:cubicBezTo>
                  <a:cubicBezTo>
                    <a:pt x="8116" y="139566"/>
                    <a:pt x="7842" y="138077"/>
                    <a:pt x="7630" y="136557"/>
                  </a:cubicBezTo>
                  <a:cubicBezTo>
                    <a:pt x="7386" y="135068"/>
                    <a:pt x="7265" y="133548"/>
                    <a:pt x="7174" y="132028"/>
                  </a:cubicBezTo>
                  <a:lnTo>
                    <a:pt x="6779" y="127529"/>
                  </a:lnTo>
                  <a:cubicBezTo>
                    <a:pt x="6323" y="121481"/>
                    <a:pt x="5867" y="115402"/>
                    <a:pt x="5411" y="109353"/>
                  </a:cubicBezTo>
                  <a:cubicBezTo>
                    <a:pt x="4955" y="103304"/>
                    <a:pt x="4590" y="97225"/>
                    <a:pt x="4195" y="91207"/>
                  </a:cubicBezTo>
                  <a:cubicBezTo>
                    <a:pt x="3830" y="85128"/>
                    <a:pt x="3465" y="79079"/>
                    <a:pt x="3161" y="73000"/>
                  </a:cubicBezTo>
                  <a:cubicBezTo>
                    <a:pt x="2918" y="66921"/>
                    <a:pt x="2645" y="60872"/>
                    <a:pt x="2402" y="54793"/>
                  </a:cubicBezTo>
                  <a:cubicBezTo>
                    <a:pt x="2219" y="48714"/>
                    <a:pt x="2067" y="42695"/>
                    <a:pt x="2006" y="36616"/>
                  </a:cubicBezTo>
                  <a:cubicBezTo>
                    <a:pt x="1915" y="30537"/>
                    <a:pt x="1915" y="24488"/>
                    <a:pt x="2098" y="18409"/>
                  </a:cubicBezTo>
                  <a:cubicBezTo>
                    <a:pt x="2341" y="12330"/>
                    <a:pt x="2614" y="6251"/>
                    <a:pt x="3739" y="324"/>
                  </a:cubicBezTo>
                  <a:cubicBezTo>
                    <a:pt x="3769" y="172"/>
                    <a:pt x="3709" y="50"/>
                    <a:pt x="3557" y="20"/>
                  </a:cubicBezTo>
                  <a:cubicBezTo>
                    <a:pt x="3524" y="7"/>
                    <a:pt x="3493" y="1"/>
                    <a:pt x="3464"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37"/>
            <p:cNvSpPr/>
            <p:nvPr/>
          </p:nvSpPr>
          <p:spPr>
            <a:xfrm>
              <a:off x="5508725" y="1343775"/>
              <a:ext cx="205200" cy="244700"/>
            </a:xfrm>
            <a:custGeom>
              <a:avLst/>
              <a:gdLst/>
              <a:ahLst/>
              <a:cxnLst/>
              <a:rect l="l" t="t" r="r" b="b"/>
              <a:pathLst>
                <a:path w="8208" h="9788" extrusionOk="0">
                  <a:moveTo>
                    <a:pt x="1" y="1"/>
                  </a:moveTo>
                  <a:cubicBezTo>
                    <a:pt x="244" y="487"/>
                    <a:pt x="548" y="912"/>
                    <a:pt x="791" y="1368"/>
                  </a:cubicBezTo>
                  <a:cubicBezTo>
                    <a:pt x="1095" y="1824"/>
                    <a:pt x="1399" y="2250"/>
                    <a:pt x="1703" y="2706"/>
                  </a:cubicBezTo>
                  <a:cubicBezTo>
                    <a:pt x="2371" y="3557"/>
                    <a:pt x="3010" y="4408"/>
                    <a:pt x="3678" y="5229"/>
                  </a:cubicBezTo>
                  <a:cubicBezTo>
                    <a:pt x="4378" y="6080"/>
                    <a:pt x="5107" y="6870"/>
                    <a:pt x="5867" y="7630"/>
                  </a:cubicBezTo>
                  <a:cubicBezTo>
                    <a:pt x="6627" y="8390"/>
                    <a:pt x="7387" y="9119"/>
                    <a:pt x="8207" y="9788"/>
                  </a:cubicBezTo>
                  <a:cubicBezTo>
                    <a:pt x="7873" y="9423"/>
                    <a:pt x="7478" y="9028"/>
                    <a:pt x="7144" y="8633"/>
                  </a:cubicBezTo>
                  <a:cubicBezTo>
                    <a:pt x="6809" y="8238"/>
                    <a:pt x="6414" y="7873"/>
                    <a:pt x="6080" y="7447"/>
                  </a:cubicBezTo>
                  <a:cubicBezTo>
                    <a:pt x="5381" y="6657"/>
                    <a:pt x="4682" y="5836"/>
                    <a:pt x="4013" y="5016"/>
                  </a:cubicBezTo>
                  <a:cubicBezTo>
                    <a:pt x="3314" y="4226"/>
                    <a:pt x="2675" y="3374"/>
                    <a:pt x="1976" y="2554"/>
                  </a:cubicBezTo>
                  <a:cubicBezTo>
                    <a:pt x="1308" y="1703"/>
                    <a:pt x="669" y="821"/>
                    <a:pt x="1"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37"/>
            <p:cNvSpPr/>
            <p:nvPr/>
          </p:nvSpPr>
          <p:spPr>
            <a:xfrm>
              <a:off x="5412975" y="1592250"/>
              <a:ext cx="231800" cy="239400"/>
            </a:xfrm>
            <a:custGeom>
              <a:avLst/>
              <a:gdLst/>
              <a:ahLst/>
              <a:cxnLst/>
              <a:rect l="l" t="t" r="r" b="b"/>
              <a:pathLst>
                <a:path w="9272" h="9576" extrusionOk="0">
                  <a:moveTo>
                    <a:pt x="1" y="1"/>
                  </a:moveTo>
                  <a:lnTo>
                    <a:pt x="1" y="1"/>
                  </a:lnTo>
                  <a:cubicBezTo>
                    <a:pt x="609" y="974"/>
                    <a:pt x="1247" y="1825"/>
                    <a:pt x="2007" y="2736"/>
                  </a:cubicBezTo>
                  <a:cubicBezTo>
                    <a:pt x="2706" y="3618"/>
                    <a:pt x="3435" y="4469"/>
                    <a:pt x="4195" y="5290"/>
                  </a:cubicBezTo>
                  <a:cubicBezTo>
                    <a:pt x="4955" y="6080"/>
                    <a:pt x="5746" y="6901"/>
                    <a:pt x="6566" y="7600"/>
                  </a:cubicBezTo>
                  <a:cubicBezTo>
                    <a:pt x="7417" y="8329"/>
                    <a:pt x="8329" y="9028"/>
                    <a:pt x="9271" y="9575"/>
                  </a:cubicBezTo>
                  <a:cubicBezTo>
                    <a:pt x="9059" y="9393"/>
                    <a:pt x="8846" y="9211"/>
                    <a:pt x="8633" y="9059"/>
                  </a:cubicBezTo>
                  <a:cubicBezTo>
                    <a:pt x="8390" y="8907"/>
                    <a:pt x="8208" y="8724"/>
                    <a:pt x="7964" y="8512"/>
                  </a:cubicBezTo>
                  <a:cubicBezTo>
                    <a:pt x="7782" y="8329"/>
                    <a:pt x="7569" y="8147"/>
                    <a:pt x="7357" y="7965"/>
                  </a:cubicBezTo>
                  <a:cubicBezTo>
                    <a:pt x="7174" y="7752"/>
                    <a:pt x="6961" y="7569"/>
                    <a:pt x="6749" y="7387"/>
                  </a:cubicBezTo>
                  <a:cubicBezTo>
                    <a:pt x="5958" y="6566"/>
                    <a:pt x="5198" y="5776"/>
                    <a:pt x="4439" y="4986"/>
                  </a:cubicBezTo>
                  <a:cubicBezTo>
                    <a:pt x="3648" y="4195"/>
                    <a:pt x="2919" y="3344"/>
                    <a:pt x="2189" y="2524"/>
                  </a:cubicBezTo>
                  <a:cubicBezTo>
                    <a:pt x="1824" y="2098"/>
                    <a:pt x="1429" y="1673"/>
                    <a:pt x="1095" y="1277"/>
                  </a:cubicBezTo>
                  <a:lnTo>
                    <a:pt x="1"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37"/>
            <p:cNvSpPr/>
            <p:nvPr/>
          </p:nvSpPr>
          <p:spPr>
            <a:xfrm>
              <a:off x="5354475" y="1816425"/>
              <a:ext cx="269775" cy="288025"/>
            </a:xfrm>
            <a:custGeom>
              <a:avLst/>
              <a:gdLst/>
              <a:ahLst/>
              <a:cxnLst/>
              <a:rect l="l" t="t" r="r" b="b"/>
              <a:pathLst>
                <a:path w="10791" h="11521" extrusionOk="0">
                  <a:moveTo>
                    <a:pt x="0" y="1"/>
                  </a:moveTo>
                  <a:lnTo>
                    <a:pt x="0" y="1"/>
                  </a:lnTo>
                  <a:cubicBezTo>
                    <a:pt x="760" y="1064"/>
                    <a:pt x="1581" y="2128"/>
                    <a:pt x="2432" y="3162"/>
                  </a:cubicBezTo>
                  <a:cubicBezTo>
                    <a:pt x="3253" y="4195"/>
                    <a:pt x="4134" y="5168"/>
                    <a:pt x="5016" y="6171"/>
                  </a:cubicBezTo>
                  <a:cubicBezTo>
                    <a:pt x="5927" y="7113"/>
                    <a:pt x="6839" y="8055"/>
                    <a:pt x="7782" y="8967"/>
                  </a:cubicBezTo>
                  <a:cubicBezTo>
                    <a:pt x="8724" y="9849"/>
                    <a:pt x="9727" y="10730"/>
                    <a:pt x="10791" y="11520"/>
                  </a:cubicBezTo>
                  <a:cubicBezTo>
                    <a:pt x="10335" y="11065"/>
                    <a:pt x="9818" y="10609"/>
                    <a:pt x="9362" y="10153"/>
                  </a:cubicBezTo>
                  <a:cubicBezTo>
                    <a:pt x="8876" y="9697"/>
                    <a:pt x="8420" y="9210"/>
                    <a:pt x="7964" y="8754"/>
                  </a:cubicBezTo>
                  <a:cubicBezTo>
                    <a:pt x="7052" y="7782"/>
                    <a:pt x="6140" y="6840"/>
                    <a:pt x="5259" y="5867"/>
                  </a:cubicBezTo>
                  <a:cubicBezTo>
                    <a:pt x="4347" y="4894"/>
                    <a:pt x="3465" y="3922"/>
                    <a:pt x="2614" y="2919"/>
                  </a:cubicBezTo>
                  <a:lnTo>
                    <a:pt x="0"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37"/>
            <p:cNvSpPr/>
            <p:nvPr/>
          </p:nvSpPr>
          <p:spPr>
            <a:xfrm>
              <a:off x="5837000" y="1913700"/>
              <a:ext cx="326025" cy="149725"/>
            </a:xfrm>
            <a:custGeom>
              <a:avLst/>
              <a:gdLst/>
              <a:ahLst/>
              <a:cxnLst/>
              <a:rect l="l" t="t" r="r" b="b"/>
              <a:pathLst>
                <a:path w="13041" h="5989" extrusionOk="0">
                  <a:moveTo>
                    <a:pt x="13040" y="0"/>
                  </a:moveTo>
                  <a:lnTo>
                    <a:pt x="11429" y="760"/>
                  </a:lnTo>
                  <a:cubicBezTo>
                    <a:pt x="10882" y="1064"/>
                    <a:pt x="10365" y="1338"/>
                    <a:pt x="9818" y="1581"/>
                  </a:cubicBezTo>
                  <a:cubicBezTo>
                    <a:pt x="8755" y="2128"/>
                    <a:pt x="7691" y="2675"/>
                    <a:pt x="6596" y="3192"/>
                  </a:cubicBezTo>
                  <a:cubicBezTo>
                    <a:pt x="5533" y="3708"/>
                    <a:pt x="4438" y="4164"/>
                    <a:pt x="3314" y="4681"/>
                  </a:cubicBezTo>
                  <a:cubicBezTo>
                    <a:pt x="2767" y="4894"/>
                    <a:pt x="2219" y="5167"/>
                    <a:pt x="1642" y="5350"/>
                  </a:cubicBezTo>
                  <a:cubicBezTo>
                    <a:pt x="1125" y="5623"/>
                    <a:pt x="548" y="5775"/>
                    <a:pt x="1" y="5988"/>
                  </a:cubicBezTo>
                  <a:cubicBezTo>
                    <a:pt x="1156" y="5775"/>
                    <a:pt x="2311" y="5380"/>
                    <a:pt x="3435" y="4985"/>
                  </a:cubicBezTo>
                  <a:cubicBezTo>
                    <a:pt x="4590" y="4560"/>
                    <a:pt x="5685" y="4073"/>
                    <a:pt x="6779" y="3556"/>
                  </a:cubicBezTo>
                  <a:cubicBezTo>
                    <a:pt x="7843" y="3040"/>
                    <a:pt x="8906" y="2493"/>
                    <a:pt x="9970" y="1885"/>
                  </a:cubicBezTo>
                  <a:cubicBezTo>
                    <a:pt x="11034" y="1277"/>
                    <a:pt x="12068" y="669"/>
                    <a:pt x="1304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37"/>
            <p:cNvSpPr/>
            <p:nvPr/>
          </p:nvSpPr>
          <p:spPr>
            <a:xfrm>
              <a:off x="5837000" y="1971450"/>
              <a:ext cx="330575" cy="160350"/>
            </a:xfrm>
            <a:custGeom>
              <a:avLst/>
              <a:gdLst/>
              <a:ahLst/>
              <a:cxnLst/>
              <a:rect l="l" t="t" r="r" b="b"/>
              <a:pathLst>
                <a:path w="13223" h="6414" extrusionOk="0">
                  <a:moveTo>
                    <a:pt x="13223" y="0"/>
                  </a:moveTo>
                  <a:lnTo>
                    <a:pt x="11581" y="912"/>
                  </a:lnTo>
                  <a:lnTo>
                    <a:pt x="9970" y="1824"/>
                  </a:lnTo>
                  <a:cubicBezTo>
                    <a:pt x="8906" y="2432"/>
                    <a:pt x="7843" y="3040"/>
                    <a:pt x="6748" y="3587"/>
                  </a:cubicBezTo>
                  <a:cubicBezTo>
                    <a:pt x="5685" y="4134"/>
                    <a:pt x="4590" y="4681"/>
                    <a:pt x="3435" y="5168"/>
                  </a:cubicBezTo>
                  <a:cubicBezTo>
                    <a:pt x="3162" y="5289"/>
                    <a:pt x="2888" y="5411"/>
                    <a:pt x="2615" y="5502"/>
                  </a:cubicBezTo>
                  <a:cubicBezTo>
                    <a:pt x="2311" y="5623"/>
                    <a:pt x="2037" y="5745"/>
                    <a:pt x="1733" y="5867"/>
                  </a:cubicBezTo>
                  <a:cubicBezTo>
                    <a:pt x="1429" y="5927"/>
                    <a:pt x="1156" y="6079"/>
                    <a:pt x="852" y="6171"/>
                  </a:cubicBezTo>
                  <a:cubicBezTo>
                    <a:pt x="548" y="6231"/>
                    <a:pt x="305" y="6323"/>
                    <a:pt x="1" y="6414"/>
                  </a:cubicBezTo>
                  <a:cubicBezTo>
                    <a:pt x="1216" y="6231"/>
                    <a:pt x="2371" y="5806"/>
                    <a:pt x="3526" y="5411"/>
                  </a:cubicBezTo>
                  <a:cubicBezTo>
                    <a:pt x="4712" y="4985"/>
                    <a:pt x="5806" y="4408"/>
                    <a:pt x="6900" y="3891"/>
                  </a:cubicBezTo>
                  <a:cubicBezTo>
                    <a:pt x="7995" y="3313"/>
                    <a:pt x="9058" y="2705"/>
                    <a:pt x="10122" y="2067"/>
                  </a:cubicBezTo>
                  <a:cubicBezTo>
                    <a:pt x="11186" y="1398"/>
                    <a:pt x="12220" y="730"/>
                    <a:pt x="13223"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37"/>
            <p:cNvSpPr/>
            <p:nvPr/>
          </p:nvSpPr>
          <p:spPr>
            <a:xfrm>
              <a:off x="5776200" y="1413675"/>
              <a:ext cx="297900" cy="161125"/>
            </a:xfrm>
            <a:custGeom>
              <a:avLst/>
              <a:gdLst/>
              <a:ahLst/>
              <a:cxnLst/>
              <a:rect l="l" t="t" r="r" b="b"/>
              <a:pathLst>
                <a:path w="11916" h="6445" extrusionOk="0">
                  <a:moveTo>
                    <a:pt x="11916" y="1"/>
                  </a:moveTo>
                  <a:cubicBezTo>
                    <a:pt x="11460" y="305"/>
                    <a:pt x="11004" y="670"/>
                    <a:pt x="10518" y="974"/>
                  </a:cubicBezTo>
                  <a:cubicBezTo>
                    <a:pt x="10031" y="1308"/>
                    <a:pt x="9545" y="1581"/>
                    <a:pt x="9059" y="1885"/>
                  </a:cubicBezTo>
                  <a:cubicBezTo>
                    <a:pt x="8086" y="2433"/>
                    <a:pt x="7144" y="3010"/>
                    <a:pt x="6110" y="3496"/>
                  </a:cubicBezTo>
                  <a:cubicBezTo>
                    <a:pt x="5077" y="4044"/>
                    <a:pt x="4104" y="4530"/>
                    <a:pt x="3071" y="5016"/>
                  </a:cubicBezTo>
                  <a:cubicBezTo>
                    <a:pt x="2585" y="5290"/>
                    <a:pt x="2068" y="5533"/>
                    <a:pt x="1551" y="5746"/>
                  </a:cubicBezTo>
                  <a:cubicBezTo>
                    <a:pt x="1004" y="5989"/>
                    <a:pt x="518" y="6202"/>
                    <a:pt x="1" y="6445"/>
                  </a:cubicBezTo>
                  <a:cubicBezTo>
                    <a:pt x="1095" y="6141"/>
                    <a:pt x="2159" y="5715"/>
                    <a:pt x="3223" y="5290"/>
                  </a:cubicBezTo>
                  <a:cubicBezTo>
                    <a:pt x="4287" y="4864"/>
                    <a:pt x="5259" y="4378"/>
                    <a:pt x="6293" y="3861"/>
                  </a:cubicBezTo>
                  <a:cubicBezTo>
                    <a:pt x="7265" y="3314"/>
                    <a:pt x="8269" y="2706"/>
                    <a:pt x="9211" y="2098"/>
                  </a:cubicBezTo>
                  <a:cubicBezTo>
                    <a:pt x="10153" y="1460"/>
                    <a:pt x="11065" y="761"/>
                    <a:pt x="11916"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37"/>
            <p:cNvSpPr/>
            <p:nvPr/>
          </p:nvSpPr>
          <p:spPr>
            <a:xfrm>
              <a:off x="5324075" y="2473725"/>
              <a:ext cx="331325" cy="214325"/>
            </a:xfrm>
            <a:custGeom>
              <a:avLst/>
              <a:gdLst/>
              <a:ahLst/>
              <a:cxnLst/>
              <a:rect l="l" t="t" r="r" b="b"/>
              <a:pathLst>
                <a:path w="13253" h="8573" extrusionOk="0">
                  <a:moveTo>
                    <a:pt x="0" y="1"/>
                  </a:moveTo>
                  <a:cubicBezTo>
                    <a:pt x="973" y="913"/>
                    <a:pt x="2007" y="1733"/>
                    <a:pt x="3010" y="2554"/>
                  </a:cubicBezTo>
                  <a:cubicBezTo>
                    <a:pt x="4073" y="3314"/>
                    <a:pt x="5198" y="4074"/>
                    <a:pt x="6292" y="4803"/>
                  </a:cubicBezTo>
                  <a:cubicBezTo>
                    <a:pt x="7417" y="5472"/>
                    <a:pt x="8542" y="6171"/>
                    <a:pt x="9697" y="6809"/>
                  </a:cubicBezTo>
                  <a:cubicBezTo>
                    <a:pt x="10274" y="7113"/>
                    <a:pt x="10882" y="7417"/>
                    <a:pt x="11460" y="7721"/>
                  </a:cubicBezTo>
                  <a:cubicBezTo>
                    <a:pt x="12068" y="7995"/>
                    <a:pt x="12645" y="8299"/>
                    <a:pt x="13253" y="8572"/>
                  </a:cubicBezTo>
                  <a:cubicBezTo>
                    <a:pt x="12159" y="7873"/>
                    <a:pt x="10973" y="7235"/>
                    <a:pt x="9879" y="6536"/>
                  </a:cubicBezTo>
                  <a:cubicBezTo>
                    <a:pt x="8724" y="5867"/>
                    <a:pt x="7630" y="5168"/>
                    <a:pt x="6536" y="4469"/>
                  </a:cubicBezTo>
                  <a:cubicBezTo>
                    <a:pt x="5380" y="3770"/>
                    <a:pt x="4317" y="3010"/>
                    <a:pt x="3222" y="2280"/>
                  </a:cubicBezTo>
                  <a:cubicBezTo>
                    <a:pt x="2645" y="1916"/>
                    <a:pt x="2128" y="1521"/>
                    <a:pt x="1581" y="1156"/>
                  </a:cubicBezTo>
                  <a:lnTo>
                    <a:pt x="0"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37"/>
            <p:cNvSpPr/>
            <p:nvPr/>
          </p:nvSpPr>
          <p:spPr>
            <a:xfrm>
              <a:off x="5809650" y="2681175"/>
              <a:ext cx="336650" cy="194550"/>
            </a:xfrm>
            <a:custGeom>
              <a:avLst/>
              <a:gdLst/>
              <a:ahLst/>
              <a:cxnLst/>
              <a:rect l="l" t="t" r="r" b="b"/>
              <a:pathLst>
                <a:path w="13466" h="7782" extrusionOk="0">
                  <a:moveTo>
                    <a:pt x="13466" y="1"/>
                  </a:moveTo>
                  <a:cubicBezTo>
                    <a:pt x="12949" y="365"/>
                    <a:pt x="12402" y="761"/>
                    <a:pt x="11794" y="1125"/>
                  </a:cubicBezTo>
                  <a:cubicBezTo>
                    <a:pt x="11247" y="1521"/>
                    <a:pt x="10700" y="1855"/>
                    <a:pt x="10152" y="2189"/>
                  </a:cubicBezTo>
                  <a:cubicBezTo>
                    <a:pt x="9089" y="2888"/>
                    <a:pt x="7994" y="3527"/>
                    <a:pt x="6839" y="4165"/>
                  </a:cubicBezTo>
                  <a:cubicBezTo>
                    <a:pt x="5745" y="4834"/>
                    <a:pt x="4620" y="5442"/>
                    <a:pt x="3465" y="6049"/>
                  </a:cubicBezTo>
                  <a:cubicBezTo>
                    <a:pt x="2341" y="6657"/>
                    <a:pt x="1155" y="7204"/>
                    <a:pt x="0" y="7782"/>
                  </a:cubicBezTo>
                  <a:cubicBezTo>
                    <a:pt x="608" y="7569"/>
                    <a:pt x="1216" y="7296"/>
                    <a:pt x="1824" y="7053"/>
                  </a:cubicBezTo>
                  <a:cubicBezTo>
                    <a:pt x="2432" y="6809"/>
                    <a:pt x="3040" y="6536"/>
                    <a:pt x="3617" y="6262"/>
                  </a:cubicBezTo>
                  <a:cubicBezTo>
                    <a:pt x="4803" y="5745"/>
                    <a:pt x="5927" y="5077"/>
                    <a:pt x="7082" y="4469"/>
                  </a:cubicBezTo>
                  <a:cubicBezTo>
                    <a:pt x="8207" y="3800"/>
                    <a:pt x="9332" y="3101"/>
                    <a:pt x="10396" y="2402"/>
                  </a:cubicBezTo>
                  <a:cubicBezTo>
                    <a:pt x="11459" y="1642"/>
                    <a:pt x="12523" y="882"/>
                    <a:pt x="13466"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42" name="Google Shape;742;p37"/>
          <p:cNvSpPr txBox="1">
            <a:spLocks noGrp="1"/>
          </p:cNvSpPr>
          <p:nvPr>
            <p:ph type="ctrTitle"/>
          </p:nvPr>
        </p:nvSpPr>
        <p:spPr>
          <a:xfrm>
            <a:off x="-526914" y="1442400"/>
            <a:ext cx="10197827" cy="926956"/>
          </a:xfrm>
          <a:prstGeom prst="rect">
            <a:avLst/>
          </a:prstGeom>
        </p:spPr>
        <p:txBody>
          <a:bodyPr spcFirstLastPara="1" wrap="square" lIns="91425" tIns="91425" rIns="91425" bIns="91425" anchor="b" anchorCtr="0">
            <a:prstTxWarp prst="textArchUp">
              <a:avLst>
                <a:gd name="adj" fmla="val 10405464"/>
              </a:avLst>
            </a:prstTxWarp>
            <a:noAutofit/>
          </a:bodyPr>
          <a:lstStyle/>
          <a:p>
            <a:pPr marL="0" lvl="0" indent="0" algn="ctr" rtl="0">
              <a:spcBef>
                <a:spcPts val="0"/>
              </a:spcBef>
              <a:spcAft>
                <a:spcPts val="0"/>
              </a:spcAft>
              <a:buNone/>
            </a:pPr>
            <a:r>
              <a:rPr lang="en-US" sz="4600" b="1" dirty="0">
                <a:solidFill>
                  <a:srgbClr val="B80A32"/>
                </a:solidFill>
                <a:latin typeface="#9Slide07 Hillda" pitchFamily="2" charset="0"/>
                <a:ea typeface="Cormorant Garamond"/>
                <a:sym typeface="Cormorant Garamond"/>
              </a:rPr>
              <a:t>C</a:t>
            </a:r>
            <a:r>
              <a:rPr lang="en" sz="4600" dirty="0">
                <a:solidFill>
                  <a:srgbClr val="B80A32"/>
                </a:solidFill>
                <a:latin typeface="#9Slide07 Hillda" pitchFamily="2" charset="0"/>
                <a:ea typeface="Cormorant Garamond"/>
                <a:sym typeface="Cormorant Garamond"/>
              </a:rPr>
              <a:t>hào mừng các em học sinh</a:t>
            </a:r>
            <a:endParaRPr sz="4600" b="1" dirty="0">
              <a:solidFill>
                <a:srgbClr val="B80A32"/>
              </a:solidFill>
              <a:latin typeface="#9Slide07 Hillda" pitchFamily="2" charset="0"/>
              <a:ea typeface="Cormorant Garamond"/>
              <a:sym typeface="Cormorant Garamond"/>
            </a:endParaRPr>
          </a:p>
        </p:txBody>
      </p:sp>
      <p:sp>
        <p:nvSpPr>
          <p:cNvPr id="743" name="Google Shape;743;p37"/>
          <p:cNvSpPr txBox="1">
            <a:spLocks noGrp="1"/>
          </p:cNvSpPr>
          <p:nvPr>
            <p:ph type="subTitle" idx="1"/>
          </p:nvPr>
        </p:nvSpPr>
        <p:spPr>
          <a:xfrm>
            <a:off x="2403088" y="126866"/>
            <a:ext cx="4528800" cy="6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PHÒNG GIÁO DỤC QUẬN LONG BIÊN</a:t>
            </a:r>
          </a:p>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TRƯỜNG TIỂU HỌ</a:t>
            </a:r>
            <a:r>
              <a:rPr lang="en-US" b="1">
                <a:latin typeface="Times New Roman" panose="02020603050405020304" pitchFamily="18" charset="0"/>
                <a:cs typeface="Times New Roman" panose="02020603050405020304" pitchFamily="18" charset="0"/>
              </a:rPr>
              <a:t>C VŨ XUÂN THIỀU</a:t>
            </a:r>
            <a:endParaRPr b="1" dirty="0">
              <a:latin typeface="Times New Roman" panose="02020603050405020304" pitchFamily="18" charset="0"/>
              <a:cs typeface="Times New Roman" panose="02020603050405020304" pitchFamily="18" charset="0"/>
            </a:endParaRPr>
          </a:p>
        </p:txBody>
      </p:sp>
      <p:grpSp>
        <p:nvGrpSpPr>
          <p:cNvPr id="744" name="Google Shape;744;p37"/>
          <p:cNvGrpSpPr/>
          <p:nvPr/>
        </p:nvGrpSpPr>
        <p:grpSpPr>
          <a:xfrm>
            <a:off x="0" y="3213750"/>
            <a:ext cx="1291825" cy="1971175"/>
            <a:chOff x="238125" y="3251100"/>
            <a:chExt cx="1291825" cy="1971175"/>
          </a:xfrm>
        </p:grpSpPr>
        <p:sp>
          <p:nvSpPr>
            <p:cNvPr id="745" name="Google Shape;745;p37"/>
            <p:cNvSpPr/>
            <p:nvPr/>
          </p:nvSpPr>
          <p:spPr>
            <a:xfrm>
              <a:off x="238125" y="3935750"/>
              <a:ext cx="194550" cy="1284250"/>
            </a:xfrm>
            <a:custGeom>
              <a:avLst/>
              <a:gdLst/>
              <a:ahLst/>
              <a:cxnLst/>
              <a:rect l="l" t="t" r="r" b="b"/>
              <a:pathLst>
                <a:path w="7782" h="51370" extrusionOk="0">
                  <a:moveTo>
                    <a:pt x="7781" y="1"/>
                  </a:moveTo>
                  <a:lnTo>
                    <a:pt x="7781" y="1"/>
                  </a:lnTo>
                  <a:cubicBezTo>
                    <a:pt x="1641" y="15351"/>
                    <a:pt x="122" y="21916"/>
                    <a:pt x="0" y="22433"/>
                  </a:cubicBezTo>
                  <a:lnTo>
                    <a:pt x="0" y="51369"/>
                  </a:lnTo>
                  <a:lnTo>
                    <a:pt x="1672" y="51369"/>
                  </a:lnTo>
                  <a:cubicBezTo>
                    <a:pt x="1489" y="46536"/>
                    <a:pt x="7781" y="1"/>
                    <a:pt x="778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37"/>
            <p:cNvSpPr/>
            <p:nvPr/>
          </p:nvSpPr>
          <p:spPr>
            <a:xfrm>
              <a:off x="238125" y="3251100"/>
              <a:ext cx="1291825" cy="1971175"/>
            </a:xfrm>
            <a:custGeom>
              <a:avLst/>
              <a:gdLst/>
              <a:ahLst/>
              <a:cxnLst/>
              <a:rect l="l" t="t" r="r" b="b"/>
              <a:pathLst>
                <a:path w="51673" h="78847" extrusionOk="0">
                  <a:moveTo>
                    <a:pt x="51673" y="0"/>
                  </a:moveTo>
                  <a:cubicBezTo>
                    <a:pt x="46536" y="4985"/>
                    <a:pt x="41612" y="10183"/>
                    <a:pt x="36870" y="15624"/>
                  </a:cubicBezTo>
                  <a:cubicBezTo>
                    <a:pt x="33496" y="19454"/>
                    <a:pt x="30244" y="23405"/>
                    <a:pt x="27113" y="27417"/>
                  </a:cubicBezTo>
                  <a:cubicBezTo>
                    <a:pt x="26809" y="27843"/>
                    <a:pt x="26475" y="28268"/>
                    <a:pt x="26171" y="28694"/>
                  </a:cubicBezTo>
                  <a:cubicBezTo>
                    <a:pt x="25715" y="29241"/>
                    <a:pt x="25289" y="29849"/>
                    <a:pt x="24833" y="30426"/>
                  </a:cubicBezTo>
                  <a:cubicBezTo>
                    <a:pt x="22949" y="32980"/>
                    <a:pt x="21095" y="35533"/>
                    <a:pt x="19271" y="38147"/>
                  </a:cubicBezTo>
                  <a:cubicBezTo>
                    <a:pt x="17447" y="40730"/>
                    <a:pt x="15684" y="43345"/>
                    <a:pt x="13982" y="46019"/>
                  </a:cubicBezTo>
                  <a:cubicBezTo>
                    <a:pt x="10487" y="51430"/>
                    <a:pt x="7173" y="56992"/>
                    <a:pt x="4103" y="62646"/>
                  </a:cubicBezTo>
                  <a:cubicBezTo>
                    <a:pt x="2705" y="65229"/>
                    <a:pt x="1337" y="67843"/>
                    <a:pt x="0" y="70488"/>
                  </a:cubicBezTo>
                  <a:lnTo>
                    <a:pt x="0" y="78847"/>
                  </a:lnTo>
                  <a:lnTo>
                    <a:pt x="6961" y="78847"/>
                  </a:lnTo>
                  <a:cubicBezTo>
                    <a:pt x="7113" y="77965"/>
                    <a:pt x="7265" y="77084"/>
                    <a:pt x="7447" y="76263"/>
                  </a:cubicBezTo>
                  <a:cubicBezTo>
                    <a:pt x="7994" y="73862"/>
                    <a:pt x="8632" y="71491"/>
                    <a:pt x="9392" y="69181"/>
                  </a:cubicBezTo>
                  <a:cubicBezTo>
                    <a:pt x="10790" y="64773"/>
                    <a:pt x="12584" y="60488"/>
                    <a:pt x="14590" y="56354"/>
                  </a:cubicBezTo>
                  <a:cubicBezTo>
                    <a:pt x="14681" y="56111"/>
                    <a:pt x="14772" y="55898"/>
                    <a:pt x="14894" y="55655"/>
                  </a:cubicBezTo>
                  <a:cubicBezTo>
                    <a:pt x="17326" y="50670"/>
                    <a:pt x="20152" y="45867"/>
                    <a:pt x="23131" y="41186"/>
                  </a:cubicBezTo>
                  <a:cubicBezTo>
                    <a:pt x="23253" y="41004"/>
                    <a:pt x="23344" y="40852"/>
                    <a:pt x="23435" y="40700"/>
                  </a:cubicBezTo>
                  <a:cubicBezTo>
                    <a:pt x="24134" y="39667"/>
                    <a:pt x="24772" y="38633"/>
                    <a:pt x="25472" y="37661"/>
                  </a:cubicBezTo>
                  <a:cubicBezTo>
                    <a:pt x="26231" y="36506"/>
                    <a:pt x="26991" y="35411"/>
                    <a:pt x="27751" y="34317"/>
                  </a:cubicBezTo>
                  <a:cubicBezTo>
                    <a:pt x="28906" y="32554"/>
                    <a:pt x="30122" y="30822"/>
                    <a:pt x="31399" y="29089"/>
                  </a:cubicBezTo>
                  <a:cubicBezTo>
                    <a:pt x="34590" y="24651"/>
                    <a:pt x="37812" y="20244"/>
                    <a:pt x="41004" y="15806"/>
                  </a:cubicBezTo>
                  <a:cubicBezTo>
                    <a:pt x="44712" y="10639"/>
                    <a:pt x="48329" y="5441"/>
                    <a:pt x="51673"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37"/>
            <p:cNvSpPr/>
            <p:nvPr/>
          </p:nvSpPr>
          <p:spPr>
            <a:xfrm>
              <a:off x="238125" y="3419025"/>
              <a:ext cx="878450" cy="1801725"/>
            </a:xfrm>
            <a:custGeom>
              <a:avLst/>
              <a:gdLst/>
              <a:ahLst/>
              <a:cxnLst/>
              <a:rect l="l" t="t" r="r" b="b"/>
              <a:pathLst>
                <a:path w="35138" h="72069" extrusionOk="0">
                  <a:moveTo>
                    <a:pt x="35137" y="1"/>
                  </a:moveTo>
                  <a:cubicBezTo>
                    <a:pt x="34651" y="457"/>
                    <a:pt x="34134" y="943"/>
                    <a:pt x="33618" y="1429"/>
                  </a:cubicBezTo>
                  <a:cubicBezTo>
                    <a:pt x="31247" y="3709"/>
                    <a:pt x="28967" y="6110"/>
                    <a:pt x="26748" y="8572"/>
                  </a:cubicBezTo>
                  <a:cubicBezTo>
                    <a:pt x="25228" y="10305"/>
                    <a:pt x="23739" y="12007"/>
                    <a:pt x="22310" y="13800"/>
                  </a:cubicBezTo>
                  <a:cubicBezTo>
                    <a:pt x="20152" y="16475"/>
                    <a:pt x="18055" y="19302"/>
                    <a:pt x="16079" y="22159"/>
                  </a:cubicBezTo>
                  <a:cubicBezTo>
                    <a:pt x="14894" y="23892"/>
                    <a:pt x="13708" y="25655"/>
                    <a:pt x="12614" y="27418"/>
                  </a:cubicBezTo>
                  <a:cubicBezTo>
                    <a:pt x="11550" y="29150"/>
                    <a:pt x="10487" y="30883"/>
                    <a:pt x="9514" y="32676"/>
                  </a:cubicBezTo>
                  <a:cubicBezTo>
                    <a:pt x="8936" y="33710"/>
                    <a:pt x="8359" y="34773"/>
                    <a:pt x="7781" y="35837"/>
                  </a:cubicBezTo>
                  <a:cubicBezTo>
                    <a:pt x="6687" y="37874"/>
                    <a:pt x="5623" y="40001"/>
                    <a:pt x="4651" y="42129"/>
                  </a:cubicBezTo>
                  <a:cubicBezTo>
                    <a:pt x="2918" y="45777"/>
                    <a:pt x="1368" y="49546"/>
                    <a:pt x="0" y="53345"/>
                  </a:cubicBezTo>
                  <a:lnTo>
                    <a:pt x="0" y="72069"/>
                  </a:lnTo>
                  <a:lnTo>
                    <a:pt x="1672" y="72069"/>
                  </a:lnTo>
                  <a:cubicBezTo>
                    <a:pt x="5015" y="60853"/>
                    <a:pt x="9119" y="49880"/>
                    <a:pt x="13982" y="39242"/>
                  </a:cubicBezTo>
                  <a:cubicBezTo>
                    <a:pt x="15167" y="36658"/>
                    <a:pt x="16383" y="34105"/>
                    <a:pt x="17630" y="31582"/>
                  </a:cubicBezTo>
                  <a:cubicBezTo>
                    <a:pt x="19271" y="28299"/>
                    <a:pt x="20973" y="25077"/>
                    <a:pt x="22706" y="21855"/>
                  </a:cubicBezTo>
                  <a:lnTo>
                    <a:pt x="25228" y="17387"/>
                  </a:lnTo>
                  <a:cubicBezTo>
                    <a:pt x="25502" y="16931"/>
                    <a:pt x="25745" y="16445"/>
                    <a:pt x="26019" y="15989"/>
                  </a:cubicBezTo>
                  <a:cubicBezTo>
                    <a:pt x="26323" y="15503"/>
                    <a:pt x="26627" y="14955"/>
                    <a:pt x="26931" y="14469"/>
                  </a:cubicBezTo>
                  <a:cubicBezTo>
                    <a:pt x="28086" y="12493"/>
                    <a:pt x="29271" y="10578"/>
                    <a:pt x="30426" y="8633"/>
                  </a:cubicBezTo>
                  <a:cubicBezTo>
                    <a:pt x="32098" y="5806"/>
                    <a:pt x="33709" y="2980"/>
                    <a:pt x="35137"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37"/>
            <p:cNvSpPr/>
            <p:nvPr/>
          </p:nvSpPr>
          <p:spPr>
            <a:xfrm>
              <a:off x="310300" y="3950200"/>
              <a:ext cx="986375" cy="1270550"/>
            </a:xfrm>
            <a:custGeom>
              <a:avLst/>
              <a:gdLst/>
              <a:ahLst/>
              <a:cxnLst/>
              <a:rect l="l" t="t" r="r" b="b"/>
              <a:pathLst>
                <a:path w="39455" h="50822" extrusionOk="0">
                  <a:moveTo>
                    <a:pt x="39454" y="0"/>
                  </a:moveTo>
                  <a:cubicBezTo>
                    <a:pt x="39220" y="184"/>
                    <a:pt x="38987" y="369"/>
                    <a:pt x="38755" y="556"/>
                  </a:cubicBezTo>
                  <a:lnTo>
                    <a:pt x="38755" y="556"/>
                  </a:lnTo>
                  <a:cubicBezTo>
                    <a:pt x="38986" y="371"/>
                    <a:pt x="39219" y="185"/>
                    <a:pt x="39454" y="0"/>
                  </a:cubicBezTo>
                  <a:close/>
                  <a:moveTo>
                    <a:pt x="38755" y="556"/>
                  </a:moveTo>
                  <a:cubicBezTo>
                    <a:pt x="38001" y="1164"/>
                    <a:pt x="37272" y="1780"/>
                    <a:pt x="36597" y="2432"/>
                  </a:cubicBezTo>
                  <a:cubicBezTo>
                    <a:pt x="37312" y="1763"/>
                    <a:pt x="38027" y="1147"/>
                    <a:pt x="38755" y="556"/>
                  </a:cubicBezTo>
                  <a:close/>
                  <a:moveTo>
                    <a:pt x="36597" y="2432"/>
                  </a:moveTo>
                  <a:lnTo>
                    <a:pt x="36445" y="2554"/>
                  </a:lnTo>
                  <a:cubicBezTo>
                    <a:pt x="33740" y="4772"/>
                    <a:pt x="31126" y="7143"/>
                    <a:pt x="28573" y="9575"/>
                  </a:cubicBezTo>
                  <a:cubicBezTo>
                    <a:pt x="27387" y="10669"/>
                    <a:pt x="26262" y="11824"/>
                    <a:pt x="25168" y="12949"/>
                  </a:cubicBezTo>
                  <a:cubicBezTo>
                    <a:pt x="23101" y="15046"/>
                    <a:pt x="21126" y="17174"/>
                    <a:pt x="19180" y="19332"/>
                  </a:cubicBezTo>
                  <a:cubicBezTo>
                    <a:pt x="17205" y="21551"/>
                    <a:pt x="15320" y="23861"/>
                    <a:pt x="13466" y="26171"/>
                  </a:cubicBezTo>
                  <a:lnTo>
                    <a:pt x="11733" y="28329"/>
                  </a:lnTo>
                  <a:cubicBezTo>
                    <a:pt x="6900" y="34560"/>
                    <a:pt x="2463" y="41034"/>
                    <a:pt x="487" y="48785"/>
                  </a:cubicBezTo>
                  <a:cubicBezTo>
                    <a:pt x="335" y="49393"/>
                    <a:pt x="153" y="50062"/>
                    <a:pt x="1" y="50822"/>
                  </a:cubicBezTo>
                  <a:lnTo>
                    <a:pt x="8390" y="50822"/>
                  </a:lnTo>
                  <a:cubicBezTo>
                    <a:pt x="8815" y="49576"/>
                    <a:pt x="9119" y="48329"/>
                    <a:pt x="9514" y="47113"/>
                  </a:cubicBezTo>
                  <a:cubicBezTo>
                    <a:pt x="10274" y="44530"/>
                    <a:pt x="11125" y="41977"/>
                    <a:pt x="12128" y="39454"/>
                  </a:cubicBezTo>
                  <a:cubicBezTo>
                    <a:pt x="14074" y="34439"/>
                    <a:pt x="16414" y="29575"/>
                    <a:pt x="19119" y="24955"/>
                  </a:cubicBezTo>
                  <a:cubicBezTo>
                    <a:pt x="20943" y="21794"/>
                    <a:pt x="22949" y="18663"/>
                    <a:pt x="25168" y="15563"/>
                  </a:cubicBezTo>
                  <a:cubicBezTo>
                    <a:pt x="26597" y="13526"/>
                    <a:pt x="28117" y="11551"/>
                    <a:pt x="29758" y="9605"/>
                  </a:cubicBezTo>
                  <a:cubicBezTo>
                    <a:pt x="31886" y="7022"/>
                    <a:pt x="34165" y="4620"/>
                    <a:pt x="36597" y="2432"/>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37"/>
            <p:cNvSpPr/>
            <p:nvPr/>
          </p:nvSpPr>
          <p:spPr>
            <a:xfrm>
              <a:off x="430375" y="3771625"/>
              <a:ext cx="512950" cy="1448375"/>
            </a:xfrm>
            <a:custGeom>
              <a:avLst/>
              <a:gdLst/>
              <a:ahLst/>
              <a:cxnLst/>
              <a:rect l="l" t="t" r="r" b="b"/>
              <a:pathLst>
                <a:path w="20518" h="57935" extrusionOk="0">
                  <a:moveTo>
                    <a:pt x="17538" y="0"/>
                  </a:moveTo>
                  <a:cubicBezTo>
                    <a:pt x="17538" y="1095"/>
                    <a:pt x="17538" y="2158"/>
                    <a:pt x="17508" y="3253"/>
                  </a:cubicBezTo>
                  <a:cubicBezTo>
                    <a:pt x="17447" y="4742"/>
                    <a:pt x="17386" y="6262"/>
                    <a:pt x="17265" y="7751"/>
                  </a:cubicBezTo>
                  <a:cubicBezTo>
                    <a:pt x="17234" y="8359"/>
                    <a:pt x="17143" y="8967"/>
                    <a:pt x="17113" y="9575"/>
                  </a:cubicBezTo>
                  <a:cubicBezTo>
                    <a:pt x="16931" y="12037"/>
                    <a:pt x="16627" y="14469"/>
                    <a:pt x="16231" y="16900"/>
                  </a:cubicBezTo>
                  <a:cubicBezTo>
                    <a:pt x="16079" y="17903"/>
                    <a:pt x="15927" y="18876"/>
                    <a:pt x="15745" y="19879"/>
                  </a:cubicBezTo>
                  <a:cubicBezTo>
                    <a:pt x="15320" y="22068"/>
                    <a:pt x="14864" y="24286"/>
                    <a:pt x="14316" y="26475"/>
                  </a:cubicBezTo>
                  <a:cubicBezTo>
                    <a:pt x="12797" y="32554"/>
                    <a:pt x="10699" y="38512"/>
                    <a:pt x="8116" y="44256"/>
                  </a:cubicBezTo>
                  <a:cubicBezTo>
                    <a:pt x="6930" y="46840"/>
                    <a:pt x="5654" y="49393"/>
                    <a:pt x="4043" y="51734"/>
                  </a:cubicBezTo>
                  <a:cubicBezTo>
                    <a:pt x="3040" y="53253"/>
                    <a:pt x="638" y="55685"/>
                    <a:pt x="0" y="57934"/>
                  </a:cubicBezTo>
                  <a:lnTo>
                    <a:pt x="12797" y="57934"/>
                  </a:lnTo>
                  <a:lnTo>
                    <a:pt x="13374" y="57266"/>
                  </a:lnTo>
                  <a:cubicBezTo>
                    <a:pt x="17569" y="52007"/>
                    <a:pt x="19362" y="45472"/>
                    <a:pt x="20061" y="38724"/>
                  </a:cubicBezTo>
                  <a:cubicBezTo>
                    <a:pt x="20426" y="34834"/>
                    <a:pt x="20517" y="30852"/>
                    <a:pt x="20456" y="26961"/>
                  </a:cubicBezTo>
                  <a:cubicBezTo>
                    <a:pt x="20456" y="25563"/>
                    <a:pt x="20426" y="24104"/>
                    <a:pt x="20396" y="22706"/>
                  </a:cubicBezTo>
                  <a:cubicBezTo>
                    <a:pt x="20335" y="21824"/>
                    <a:pt x="20335" y="20973"/>
                    <a:pt x="20304" y="20092"/>
                  </a:cubicBezTo>
                  <a:cubicBezTo>
                    <a:pt x="20274" y="18998"/>
                    <a:pt x="20244" y="17843"/>
                    <a:pt x="20183" y="16748"/>
                  </a:cubicBezTo>
                  <a:cubicBezTo>
                    <a:pt x="20152" y="15685"/>
                    <a:pt x="20092" y="14590"/>
                    <a:pt x="20031" y="13526"/>
                  </a:cubicBezTo>
                  <a:cubicBezTo>
                    <a:pt x="20000" y="13314"/>
                    <a:pt x="20000" y="13131"/>
                    <a:pt x="20000" y="12949"/>
                  </a:cubicBezTo>
                  <a:cubicBezTo>
                    <a:pt x="19940" y="11277"/>
                    <a:pt x="19818" y="9575"/>
                    <a:pt x="19636" y="7903"/>
                  </a:cubicBezTo>
                  <a:cubicBezTo>
                    <a:pt x="19545" y="7447"/>
                    <a:pt x="19514" y="7022"/>
                    <a:pt x="19423" y="6566"/>
                  </a:cubicBezTo>
                  <a:cubicBezTo>
                    <a:pt x="19210" y="4924"/>
                    <a:pt x="18815" y="3374"/>
                    <a:pt x="18298" y="1855"/>
                  </a:cubicBezTo>
                  <a:cubicBezTo>
                    <a:pt x="18116" y="1216"/>
                    <a:pt x="17842" y="608"/>
                    <a:pt x="17538"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37"/>
            <p:cNvSpPr/>
            <p:nvPr/>
          </p:nvSpPr>
          <p:spPr>
            <a:xfrm>
              <a:off x="568675" y="4153075"/>
              <a:ext cx="547150" cy="1066925"/>
            </a:xfrm>
            <a:custGeom>
              <a:avLst/>
              <a:gdLst/>
              <a:ahLst/>
              <a:cxnLst/>
              <a:rect l="l" t="t" r="r" b="b"/>
              <a:pathLst>
                <a:path w="21886" h="42677" extrusionOk="0">
                  <a:moveTo>
                    <a:pt x="21855" y="1"/>
                  </a:moveTo>
                  <a:lnTo>
                    <a:pt x="21855" y="1"/>
                  </a:lnTo>
                  <a:cubicBezTo>
                    <a:pt x="19909" y="24773"/>
                    <a:pt x="5745" y="17570"/>
                    <a:pt x="0" y="42676"/>
                  </a:cubicBezTo>
                  <a:lnTo>
                    <a:pt x="8633" y="42676"/>
                  </a:lnTo>
                  <a:cubicBezTo>
                    <a:pt x="11976" y="39272"/>
                    <a:pt x="12189" y="39029"/>
                    <a:pt x="14924" y="32950"/>
                  </a:cubicBezTo>
                  <a:cubicBezTo>
                    <a:pt x="20456" y="20609"/>
                    <a:pt x="21885" y="11825"/>
                    <a:pt x="21855"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1" name="Google Shape;751;p37"/>
          <p:cNvGrpSpPr/>
          <p:nvPr/>
        </p:nvGrpSpPr>
        <p:grpSpPr>
          <a:xfrm>
            <a:off x="8315075" y="2873738"/>
            <a:ext cx="968125" cy="2325275"/>
            <a:chOff x="6394000" y="2895475"/>
            <a:chExt cx="968125" cy="2325275"/>
          </a:xfrm>
        </p:grpSpPr>
        <p:sp>
          <p:nvSpPr>
            <p:cNvPr id="752" name="Google Shape;752;p37"/>
            <p:cNvSpPr/>
            <p:nvPr/>
          </p:nvSpPr>
          <p:spPr>
            <a:xfrm>
              <a:off x="6942650" y="2895475"/>
              <a:ext cx="419475" cy="1890625"/>
            </a:xfrm>
            <a:custGeom>
              <a:avLst/>
              <a:gdLst/>
              <a:ahLst/>
              <a:cxnLst/>
              <a:rect l="l" t="t" r="r" b="b"/>
              <a:pathLst>
                <a:path w="16779" h="75625" extrusionOk="0">
                  <a:moveTo>
                    <a:pt x="1459" y="0"/>
                  </a:moveTo>
                  <a:cubicBezTo>
                    <a:pt x="699" y="12432"/>
                    <a:pt x="0" y="24925"/>
                    <a:pt x="1368" y="37296"/>
                  </a:cubicBezTo>
                  <a:lnTo>
                    <a:pt x="1368" y="37448"/>
                  </a:lnTo>
                  <a:cubicBezTo>
                    <a:pt x="1672" y="39910"/>
                    <a:pt x="2006" y="42372"/>
                    <a:pt x="2462" y="44803"/>
                  </a:cubicBezTo>
                  <a:cubicBezTo>
                    <a:pt x="3435" y="50062"/>
                    <a:pt x="4894" y="55229"/>
                    <a:pt x="6900" y="60123"/>
                  </a:cubicBezTo>
                  <a:cubicBezTo>
                    <a:pt x="8086" y="63010"/>
                    <a:pt x="9453" y="65776"/>
                    <a:pt x="11034" y="68482"/>
                  </a:cubicBezTo>
                  <a:cubicBezTo>
                    <a:pt x="11794" y="69758"/>
                    <a:pt x="12615" y="70974"/>
                    <a:pt x="13435" y="72190"/>
                  </a:cubicBezTo>
                  <a:cubicBezTo>
                    <a:pt x="13466" y="72281"/>
                    <a:pt x="13526" y="72311"/>
                    <a:pt x="13557" y="72342"/>
                  </a:cubicBezTo>
                  <a:cubicBezTo>
                    <a:pt x="14377" y="73527"/>
                    <a:pt x="15502" y="74743"/>
                    <a:pt x="16779" y="75624"/>
                  </a:cubicBezTo>
                  <a:lnTo>
                    <a:pt x="16779" y="57965"/>
                  </a:lnTo>
                  <a:cubicBezTo>
                    <a:pt x="16718" y="57752"/>
                    <a:pt x="16596" y="57539"/>
                    <a:pt x="16475" y="57296"/>
                  </a:cubicBezTo>
                  <a:cubicBezTo>
                    <a:pt x="14134" y="52372"/>
                    <a:pt x="11915" y="47357"/>
                    <a:pt x="9940" y="42250"/>
                  </a:cubicBezTo>
                  <a:cubicBezTo>
                    <a:pt x="9423" y="40943"/>
                    <a:pt x="8906" y="39575"/>
                    <a:pt x="8420" y="38208"/>
                  </a:cubicBezTo>
                  <a:cubicBezTo>
                    <a:pt x="6535" y="32888"/>
                    <a:pt x="4894" y="27478"/>
                    <a:pt x="3678" y="21976"/>
                  </a:cubicBezTo>
                  <a:cubicBezTo>
                    <a:pt x="2067" y="14803"/>
                    <a:pt x="1247" y="7386"/>
                    <a:pt x="145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37"/>
            <p:cNvSpPr/>
            <p:nvPr/>
          </p:nvSpPr>
          <p:spPr>
            <a:xfrm>
              <a:off x="7011025" y="3102150"/>
              <a:ext cx="351100" cy="2118600"/>
            </a:xfrm>
            <a:custGeom>
              <a:avLst/>
              <a:gdLst/>
              <a:ahLst/>
              <a:cxnLst/>
              <a:rect l="l" t="t" r="r" b="b"/>
              <a:pathLst>
                <a:path w="14044" h="84744" extrusionOk="0">
                  <a:moveTo>
                    <a:pt x="1" y="1"/>
                  </a:moveTo>
                  <a:cubicBezTo>
                    <a:pt x="2129" y="6627"/>
                    <a:pt x="3831" y="13436"/>
                    <a:pt x="5168" y="20305"/>
                  </a:cubicBezTo>
                  <a:cubicBezTo>
                    <a:pt x="5776" y="23557"/>
                    <a:pt x="6293" y="26779"/>
                    <a:pt x="6749" y="30032"/>
                  </a:cubicBezTo>
                  <a:cubicBezTo>
                    <a:pt x="6931" y="31369"/>
                    <a:pt x="7083" y="32707"/>
                    <a:pt x="7235" y="34044"/>
                  </a:cubicBezTo>
                  <a:cubicBezTo>
                    <a:pt x="7904" y="39515"/>
                    <a:pt x="8269" y="44986"/>
                    <a:pt x="8390" y="50488"/>
                  </a:cubicBezTo>
                  <a:cubicBezTo>
                    <a:pt x="8421" y="51734"/>
                    <a:pt x="8421" y="52950"/>
                    <a:pt x="8421" y="54196"/>
                  </a:cubicBezTo>
                  <a:cubicBezTo>
                    <a:pt x="8421" y="55321"/>
                    <a:pt x="8421" y="56445"/>
                    <a:pt x="8390" y="57540"/>
                  </a:cubicBezTo>
                  <a:cubicBezTo>
                    <a:pt x="8390" y="58452"/>
                    <a:pt x="8360" y="59363"/>
                    <a:pt x="8299" y="60245"/>
                  </a:cubicBezTo>
                  <a:cubicBezTo>
                    <a:pt x="8269" y="61552"/>
                    <a:pt x="8238" y="62798"/>
                    <a:pt x="8147" y="64075"/>
                  </a:cubicBezTo>
                  <a:cubicBezTo>
                    <a:pt x="8117" y="64987"/>
                    <a:pt x="8056" y="65868"/>
                    <a:pt x="7995" y="66780"/>
                  </a:cubicBezTo>
                  <a:cubicBezTo>
                    <a:pt x="7813" y="69759"/>
                    <a:pt x="7539" y="72677"/>
                    <a:pt x="7205" y="75625"/>
                  </a:cubicBezTo>
                  <a:cubicBezTo>
                    <a:pt x="7205" y="75838"/>
                    <a:pt x="7174" y="75990"/>
                    <a:pt x="7174" y="76172"/>
                  </a:cubicBezTo>
                  <a:cubicBezTo>
                    <a:pt x="6840" y="79060"/>
                    <a:pt x="6414" y="81917"/>
                    <a:pt x="5928" y="84744"/>
                  </a:cubicBezTo>
                  <a:lnTo>
                    <a:pt x="12159" y="84744"/>
                  </a:lnTo>
                  <a:cubicBezTo>
                    <a:pt x="12706" y="83832"/>
                    <a:pt x="13162" y="82829"/>
                    <a:pt x="13557" y="81765"/>
                  </a:cubicBezTo>
                  <a:cubicBezTo>
                    <a:pt x="13740" y="81309"/>
                    <a:pt x="13892" y="80853"/>
                    <a:pt x="14044" y="80336"/>
                  </a:cubicBezTo>
                  <a:lnTo>
                    <a:pt x="14044" y="67357"/>
                  </a:lnTo>
                  <a:lnTo>
                    <a:pt x="14044" y="64227"/>
                  </a:lnTo>
                  <a:lnTo>
                    <a:pt x="14044" y="64136"/>
                  </a:lnTo>
                  <a:lnTo>
                    <a:pt x="14044" y="49698"/>
                  </a:lnTo>
                  <a:lnTo>
                    <a:pt x="14044" y="44530"/>
                  </a:lnTo>
                  <a:cubicBezTo>
                    <a:pt x="12980" y="39728"/>
                    <a:pt x="11764" y="34986"/>
                    <a:pt x="10427" y="30244"/>
                  </a:cubicBezTo>
                  <a:cubicBezTo>
                    <a:pt x="7539" y="19940"/>
                    <a:pt x="4044" y="9849"/>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37"/>
            <p:cNvSpPr/>
            <p:nvPr/>
          </p:nvSpPr>
          <p:spPr>
            <a:xfrm>
              <a:off x="6511025" y="3694875"/>
              <a:ext cx="800950" cy="1525125"/>
            </a:xfrm>
            <a:custGeom>
              <a:avLst/>
              <a:gdLst/>
              <a:ahLst/>
              <a:cxnLst/>
              <a:rect l="l" t="t" r="r" b="b"/>
              <a:pathLst>
                <a:path w="32038" h="61005" extrusionOk="0">
                  <a:moveTo>
                    <a:pt x="1" y="0"/>
                  </a:moveTo>
                  <a:cubicBezTo>
                    <a:pt x="20" y="18"/>
                    <a:pt x="39" y="35"/>
                    <a:pt x="58" y="53"/>
                  </a:cubicBezTo>
                  <a:lnTo>
                    <a:pt x="58" y="53"/>
                  </a:lnTo>
                  <a:cubicBezTo>
                    <a:pt x="39" y="34"/>
                    <a:pt x="20" y="16"/>
                    <a:pt x="1" y="0"/>
                  </a:cubicBezTo>
                  <a:close/>
                  <a:moveTo>
                    <a:pt x="58" y="53"/>
                  </a:moveTo>
                  <a:cubicBezTo>
                    <a:pt x="509" y="515"/>
                    <a:pt x="770" y="1940"/>
                    <a:pt x="1004" y="2523"/>
                  </a:cubicBezTo>
                  <a:cubicBezTo>
                    <a:pt x="1034" y="2614"/>
                    <a:pt x="1064" y="2675"/>
                    <a:pt x="1095" y="2797"/>
                  </a:cubicBezTo>
                  <a:cubicBezTo>
                    <a:pt x="1368" y="3557"/>
                    <a:pt x="1672" y="4317"/>
                    <a:pt x="1946" y="5076"/>
                  </a:cubicBezTo>
                  <a:cubicBezTo>
                    <a:pt x="2554" y="6809"/>
                    <a:pt x="3192" y="8572"/>
                    <a:pt x="3770" y="10365"/>
                  </a:cubicBezTo>
                  <a:cubicBezTo>
                    <a:pt x="4955" y="13891"/>
                    <a:pt x="6049" y="17447"/>
                    <a:pt x="7022" y="21065"/>
                  </a:cubicBezTo>
                  <a:cubicBezTo>
                    <a:pt x="8238" y="25442"/>
                    <a:pt x="9362" y="29818"/>
                    <a:pt x="10305" y="34226"/>
                  </a:cubicBezTo>
                  <a:cubicBezTo>
                    <a:pt x="10821" y="36597"/>
                    <a:pt x="11277" y="38968"/>
                    <a:pt x="11733" y="41369"/>
                  </a:cubicBezTo>
                  <a:cubicBezTo>
                    <a:pt x="12432" y="45168"/>
                    <a:pt x="13040" y="48998"/>
                    <a:pt x="13557" y="52889"/>
                  </a:cubicBezTo>
                  <a:cubicBezTo>
                    <a:pt x="13800" y="54500"/>
                    <a:pt x="13983" y="56111"/>
                    <a:pt x="14165" y="57752"/>
                  </a:cubicBezTo>
                  <a:cubicBezTo>
                    <a:pt x="14287" y="58664"/>
                    <a:pt x="14408" y="59515"/>
                    <a:pt x="14469" y="60427"/>
                  </a:cubicBezTo>
                  <a:cubicBezTo>
                    <a:pt x="14469" y="60640"/>
                    <a:pt x="14499" y="60822"/>
                    <a:pt x="14499" y="61004"/>
                  </a:cubicBezTo>
                  <a:lnTo>
                    <a:pt x="31703" y="61004"/>
                  </a:lnTo>
                  <a:cubicBezTo>
                    <a:pt x="32038" y="57326"/>
                    <a:pt x="31187" y="53436"/>
                    <a:pt x="30183" y="49880"/>
                  </a:cubicBezTo>
                  <a:cubicBezTo>
                    <a:pt x="29515" y="47600"/>
                    <a:pt x="28816" y="45351"/>
                    <a:pt x="27995" y="43101"/>
                  </a:cubicBezTo>
                  <a:cubicBezTo>
                    <a:pt x="27691" y="42189"/>
                    <a:pt x="27357" y="41308"/>
                    <a:pt x="27022" y="40396"/>
                  </a:cubicBezTo>
                  <a:cubicBezTo>
                    <a:pt x="25533" y="36536"/>
                    <a:pt x="23831" y="32767"/>
                    <a:pt x="21916" y="29089"/>
                  </a:cubicBezTo>
                  <a:cubicBezTo>
                    <a:pt x="21855" y="28937"/>
                    <a:pt x="21733" y="28755"/>
                    <a:pt x="21673" y="28603"/>
                  </a:cubicBezTo>
                  <a:cubicBezTo>
                    <a:pt x="19150" y="23800"/>
                    <a:pt x="16262" y="19241"/>
                    <a:pt x="13101" y="14925"/>
                  </a:cubicBezTo>
                  <a:cubicBezTo>
                    <a:pt x="11976" y="13283"/>
                    <a:pt x="10761" y="11733"/>
                    <a:pt x="9514" y="10213"/>
                  </a:cubicBezTo>
                  <a:cubicBezTo>
                    <a:pt x="7539" y="7782"/>
                    <a:pt x="5441" y="5411"/>
                    <a:pt x="3222" y="3162"/>
                  </a:cubicBezTo>
                  <a:cubicBezTo>
                    <a:pt x="2177" y="2086"/>
                    <a:pt x="1132" y="1040"/>
                    <a:pt x="58" y="53"/>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37"/>
            <p:cNvSpPr/>
            <p:nvPr/>
          </p:nvSpPr>
          <p:spPr>
            <a:xfrm>
              <a:off x="6727600" y="3338475"/>
              <a:ext cx="634525" cy="1881525"/>
            </a:xfrm>
            <a:custGeom>
              <a:avLst/>
              <a:gdLst/>
              <a:ahLst/>
              <a:cxnLst/>
              <a:rect l="l" t="t" r="r" b="b"/>
              <a:pathLst>
                <a:path w="25381" h="75261" extrusionOk="0">
                  <a:moveTo>
                    <a:pt x="0" y="1"/>
                  </a:moveTo>
                  <a:lnTo>
                    <a:pt x="0" y="1"/>
                  </a:lnTo>
                  <a:cubicBezTo>
                    <a:pt x="2219" y="6384"/>
                    <a:pt x="4286" y="12767"/>
                    <a:pt x="6262" y="19211"/>
                  </a:cubicBezTo>
                  <a:cubicBezTo>
                    <a:pt x="6718" y="20700"/>
                    <a:pt x="7174" y="22220"/>
                    <a:pt x="7630" y="23709"/>
                  </a:cubicBezTo>
                  <a:cubicBezTo>
                    <a:pt x="9545" y="30062"/>
                    <a:pt x="11277" y="36445"/>
                    <a:pt x="12949" y="42828"/>
                  </a:cubicBezTo>
                  <a:cubicBezTo>
                    <a:pt x="13010" y="42980"/>
                    <a:pt x="13070" y="43163"/>
                    <a:pt x="13101" y="43345"/>
                  </a:cubicBezTo>
                  <a:cubicBezTo>
                    <a:pt x="14104" y="47114"/>
                    <a:pt x="15046" y="50883"/>
                    <a:pt x="15928" y="54622"/>
                  </a:cubicBezTo>
                  <a:cubicBezTo>
                    <a:pt x="16840" y="58482"/>
                    <a:pt x="17721" y="62312"/>
                    <a:pt x="18542" y="66142"/>
                  </a:cubicBezTo>
                  <a:cubicBezTo>
                    <a:pt x="18572" y="66294"/>
                    <a:pt x="18572" y="66415"/>
                    <a:pt x="18633" y="66537"/>
                  </a:cubicBezTo>
                  <a:cubicBezTo>
                    <a:pt x="19271" y="69424"/>
                    <a:pt x="19758" y="72373"/>
                    <a:pt x="20457" y="75260"/>
                  </a:cubicBezTo>
                  <a:lnTo>
                    <a:pt x="25381" y="75260"/>
                  </a:lnTo>
                  <a:lnTo>
                    <a:pt x="25381" y="54774"/>
                  </a:lnTo>
                  <a:cubicBezTo>
                    <a:pt x="25381" y="54743"/>
                    <a:pt x="25350" y="54713"/>
                    <a:pt x="25350" y="54652"/>
                  </a:cubicBezTo>
                  <a:cubicBezTo>
                    <a:pt x="23800" y="51765"/>
                    <a:pt x="22159" y="48968"/>
                    <a:pt x="20548" y="46111"/>
                  </a:cubicBezTo>
                  <a:cubicBezTo>
                    <a:pt x="20305" y="45655"/>
                    <a:pt x="20031" y="45199"/>
                    <a:pt x="19758" y="44713"/>
                  </a:cubicBezTo>
                  <a:lnTo>
                    <a:pt x="18055" y="41521"/>
                  </a:lnTo>
                  <a:cubicBezTo>
                    <a:pt x="15533" y="36810"/>
                    <a:pt x="13253" y="31977"/>
                    <a:pt x="11095" y="27083"/>
                  </a:cubicBezTo>
                  <a:cubicBezTo>
                    <a:pt x="9970" y="24530"/>
                    <a:pt x="8845" y="22007"/>
                    <a:pt x="7782" y="19424"/>
                  </a:cubicBezTo>
                  <a:cubicBezTo>
                    <a:pt x="5107" y="12980"/>
                    <a:pt x="2554" y="6506"/>
                    <a:pt x="0"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37"/>
            <p:cNvSpPr/>
            <p:nvPr/>
          </p:nvSpPr>
          <p:spPr>
            <a:xfrm>
              <a:off x="6681250" y="3622675"/>
              <a:ext cx="391350" cy="1597325"/>
            </a:xfrm>
            <a:custGeom>
              <a:avLst/>
              <a:gdLst/>
              <a:ahLst/>
              <a:cxnLst/>
              <a:rect l="l" t="t" r="r" b="b"/>
              <a:pathLst>
                <a:path w="15654" h="63893" extrusionOk="0">
                  <a:moveTo>
                    <a:pt x="0" y="1"/>
                  </a:moveTo>
                  <a:lnTo>
                    <a:pt x="0" y="1"/>
                  </a:lnTo>
                  <a:cubicBezTo>
                    <a:pt x="578" y="2220"/>
                    <a:pt x="1094" y="4499"/>
                    <a:pt x="1550" y="6779"/>
                  </a:cubicBezTo>
                  <a:cubicBezTo>
                    <a:pt x="1976" y="8876"/>
                    <a:pt x="2341" y="10943"/>
                    <a:pt x="2705" y="13010"/>
                  </a:cubicBezTo>
                  <a:cubicBezTo>
                    <a:pt x="3982" y="20670"/>
                    <a:pt x="4833" y="28421"/>
                    <a:pt x="5471" y="36172"/>
                  </a:cubicBezTo>
                  <a:cubicBezTo>
                    <a:pt x="5684" y="38816"/>
                    <a:pt x="5897" y="41430"/>
                    <a:pt x="6079" y="44074"/>
                  </a:cubicBezTo>
                  <a:cubicBezTo>
                    <a:pt x="6231" y="46050"/>
                    <a:pt x="6353" y="48026"/>
                    <a:pt x="6505" y="50002"/>
                  </a:cubicBezTo>
                  <a:cubicBezTo>
                    <a:pt x="6657" y="51916"/>
                    <a:pt x="6748" y="53831"/>
                    <a:pt x="6809" y="55777"/>
                  </a:cubicBezTo>
                  <a:cubicBezTo>
                    <a:pt x="6809" y="56597"/>
                    <a:pt x="6809" y="57388"/>
                    <a:pt x="6748" y="58208"/>
                  </a:cubicBezTo>
                  <a:cubicBezTo>
                    <a:pt x="6748" y="58452"/>
                    <a:pt x="6718" y="58725"/>
                    <a:pt x="6687" y="59029"/>
                  </a:cubicBezTo>
                  <a:cubicBezTo>
                    <a:pt x="6505" y="60579"/>
                    <a:pt x="6049" y="62251"/>
                    <a:pt x="5775" y="63892"/>
                  </a:cubicBezTo>
                  <a:lnTo>
                    <a:pt x="15654" y="63892"/>
                  </a:lnTo>
                  <a:cubicBezTo>
                    <a:pt x="15016" y="57053"/>
                    <a:pt x="14013" y="50214"/>
                    <a:pt x="12766" y="43375"/>
                  </a:cubicBezTo>
                  <a:cubicBezTo>
                    <a:pt x="12158" y="40153"/>
                    <a:pt x="11459" y="36931"/>
                    <a:pt x="10699" y="33740"/>
                  </a:cubicBezTo>
                  <a:cubicBezTo>
                    <a:pt x="9453" y="28330"/>
                    <a:pt x="8025" y="22980"/>
                    <a:pt x="6353" y="17691"/>
                  </a:cubicBezTo>
                  <a:cubicBezTo>
                    <a:pt x="5198" y="14074"/>
                    <a:pt x="3982" y="10518"/>
                    <a:pt x="2705" y="6992"/>
                  </a:cubicBezTo>
                  <a:cubicBezTo>
                    <a:pt x="1824" y="4621"/>
                    <a:pt x="942" y="2311"/>
                    <a:pt x="0"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37"/>
            <p:cNvSpPr/>
            <p:nvPr/>
          </p:nvSpPr>
          <p:spPr>
            <a:xfrm>
              <a:off x="6394000" y="3963125"/>
              <a:ext cx="507625" cy="1256875"/>
            </a:xfrm>
            <a:custGeom>
              <a:avLst/>
              <a:gdLst/>
              <a:ahLst/>
              <a:cxnLst/>
              <a:rect l="l" t="t" r="r" b="b"/>
              <a:pathLst>
                <a:path w="20305" h="50275" extrusionOk="0">
                  <a:moveTo>
                    <a:pt x="1" y="0"/>
                  </a:moveTo>
                  <a:lnTo>
                    <a:pt x="1" y="0"/>
                  </a:lnTo>
                  <a:cubicBezTo>
                    <a:pt x="4560" y="8268"/>
                    <a:pt x="6232" y="17538"/>
                    <a:pt x="7600" y="26900"/>
                  </a:cubicBezTo>
                  <a:cubicBezTo>
                    <a:pt x="7843" y="28724"/>
                    <a:pt x="8116" y="30517"/>
                    <a:pt x="8359" y="32311"/>
                  </a:cubicBezTo>
                  <a:cubicBezTo>
                    <a:pt x="8907" y="36110"/>
                    <a:pt x="9484" y="39940"/>
                    <a:pt x="10274" y="43679"/>
                  </a:cubicBezTo>
                  <a:cubicBezTo>
                    <a:pt x="10730" y="45867"/>
                    <a:pt x="11247" y="48086"/>
                    <a:pt x="11825" y="50274"/>
                  </a:cubicBezTo>
                  <a:lnTo>
                    <a:pt x="20305" y="50274"/>
                  </a:lnTo>
                  <a:cubicBezTo>
                    <a:pt x="19819" y="49180"/>
                    <a:pt x="19363" y="48116"/>
                    <a:pt x="18846" y="47022"/>
                  </a:cubicBezTo>
                  <a:lnTo>
                    <a:pt x="18177" y="45411"/>
                  </a:lnTo>
                  <a:cubicBezTo>
                    <a:pt x="16840" y="42341"/>
                    <a:pt x="15502" y="39271"/>
                    <a:pt x="14408" y="36080"/>
                  </a:cubicBezTo>
                  <a:cubicBezTo>
                    <a:pt x="13891" y="34469"/>
                    <a:pt x="13375" y="32888"/>
                    <a:pt x="12888" y="31277"/>
                  </a:cubicBezTo>
                  <a:cubicBezTo>
                    <a:pt x="12280" y="29301"/>
                    <a:pt x="11703" y="27295"/>
                    <a:pt x="11156" y="25320"/>
                  </a:cubicBezTo>
                  <a:cubicBezTo>
                    <a:pt x="10487" y="23010"/>
                    <a:pt x="9818" y="20669"/>
                    <a:pt x="9028" y="18389"/>
                  </a:cubicBezTo>
                  <a:cubicBezTo>
                    <a:pt x="6779" y="11946"/>
                    <a:pt x="3739" y="5745"/>
                    <a:pt x="1"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9" name="Google Shape;769;p37"/>
          <p:cNvGrpSpPr/>
          <p:nvPr/>
        </p:nvGrpSpPr>
        <p:grpSpPr>
          <a:xfrm>
            <a:off x="6893075" y="2129300"/>
            <a:ext cx="1158275" cy="2930150"/>
            <a:chOff x="3527525" y="2290600"/>
            <a:chExt cx="1158275" cy="2930150"/>
          </a:xfrm>
        </p:grpSpPr>
        <p:sp>
          <p:nvSpPr>
            <p:cNvPr id="770" name="Google Shape;770;p37"/>
            <p:cNvSpPr/>
            <p:nvPr/>
          </p:nvSpPr>
          <p:spPr>
            <a:xfrm>
              <a:off x="3782250" y="2533750"/>
              <a:ext cx="107175" cy="94175"/>
            </a:xfrm>
            <a:custGeom>
              <a:avLst/>
              <a:gdLst/>
              <a:ahLst/>
              <a:cxnLst/>
              <a:rect l="l" t="t" r="r" b="b"/>
              <a:pathLst>
                <a:path w="4287" h="3767" extrusionOk="0">
                  <a:moveTo>
                    <a:pt x="1" y="1"/>
                  </a:moveTo>
                  <a:lnTo>
                    <a:pt x="1" y="1"/>
                  </a:lnTo>
                  <a:cubicBezTo>
                    <a:pt x="61" y="31"/>
                    <a:pt x="1733" y="1764"/>
                    <a:pt x="2645" y="2706"/>
                  </a:cubicBezTo>
                  <a:cubicBezTo>
                    <a:pt x="2919" y="2919"/>
                    <a:pt x="3162" y="3314"/>
                    <a:pt x="3405" y="3740"/>
                  </a:cubicBezTo>
                  <a:lnTo>
                    <a:pt x="3526" y="3740"/>
                  </a:lnTo>
                  <a:cubicBezTo>
                    <a:pt x="3628" y="3740"/>
                    <a:pt x="3743" y="3767"/>
                    <a:pt x="3853" y="3767"/>
                  </a:cubicBezTo>
                  <a:cubicBezTo>
                    <a:pt x="3908" y="3767"/>
                    <a:pt x="3962" y="3760"/>
                    <a:pt x="4013" y="3740"/>
                  </a:cubicBezTo>
                  <a:cubicBezTo>
                    <a:pt x="4074" y="3679"/>
                    <a:pt x="4104" y="3679"/>
                    <a:pt x="4134" y="3648"/>
                  </a:cubicBezTo>
                  <a:cubicBezTo>
                    <a:pt x="4286" y="3527"/>
                    <a:pt x="4286" y="3284"/>
                    <a:pt x="4165" y="3071"/>
                  </a:cubicBezTo>
                  <a:cubicBezTo>
                    <a:pt x="4134" y="2889"/>
                    <a:pt x="4043" y="2676"/>
                    <a:pt x="4104" y="2463"/>
                  </a:cubicBezTo>
                  <a:cubicBezTo>
                    <a:pt x="2523" y="1338"/>
                    <a:pt x="912" y="183"/>
                    <a:pt x="1"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37"/>
            <p:cNvSpPr/>
            <p:nvPr/>
          </p:nvSpPr>
          <p:spPr>
            <a:xfrm>
              <a:off x="3867350" y="2595325"/>
              <a:ext cx="276150" cy="195850"/>
            </a:xfrm>
            <a:custGeom>
              <a:avLst/>
              <a:gdLst/>
              <a:ahLst/>
              <a:cxnLst/>
              <a:rect l="l" t="t" r="r" b="b"/>
              <a:pathLst>
                <a:path w="11046" h="7834" extrusionOk="0">
                  <a:moveTo>
                    <a:pt x="730" y="0"/>
                  </a:moveTo>
                  <a:cubicBezTo>
                    <a:pt x="700" y="213"/>
                    <a:pt x="761" y="426"/>
                    <a:pt x="822" y="608"/>
                  </a:cubicBezTo>
                  <a:cubicBezTo>
                    <a:pt x="852" y="821"/>
                    <a:pt x="852" y="1033"/>
                    <a:pt x="730" y="1185"/>
                  </a:cubicBezTo>
                  <a:cubicBezTo>
                    <a:pt x="700" y="1216"/>
                    <a:pt x="670" y="1277"/>
                    <a:pt x="609" y="1277"/>
                  </a:cubicBezTo>
                  <a:cubicBezTo>
                    <a:pt x="558" y="1297"/>
                    <a:pt x="504" y="1304"/>
                    <a:pt x="449" y="1304"/>
                  </a:cubicBezTo>
                  <a:cubicBezTo>
                    <a:pt x="339" y="1304"/>
                    <a:pt x="224" y="1277"/>
                    <a:pt x="122" y="1277"/>
                  </a:cubicBezTo>
                  <a:lnTo>
                    <a:pt x="1" y="1277"/>
                  </a:lnTo>
                  <a:cubicBezTo>
                    <a:pt x="761" y="2553"/>
                    <a:pt x="1551" y="4347"/>
                    <a:pt x="1977" y="5015"/>
                  </a:cubicBezTo>
                  <a:cubicBezTo>
                    <a:pt x="2633" y="6129"/>
                    <a:pt x="3532" y="7833"/>
                    <a:pt x="7017" y="7833"/>
                  </a:cubicBezTo>
                  <a:cubicBezTo>
                    <a:pt x="7241" y="7833"/>
                    <a:pt x="7475" y="7826"/>
                    <a:pt x="7721" y="7812"/>
                  </a:cubicBezTo>
                  <a:cubicBezTo>
                    <a:pt x="8025" y="7751"/>
                    <a:pt x="8360" y="7721"/>
                    <a:pt x="8724" y="7690"/>
                  </a:cubicBezTo>
                  <a:cubicBezTo>
                    <a:pt x="9248" y="7623"/>
                    <a:pt x="9670" y="7611"/>
                    <a:pt x="9991" y="7611"/>
                  </a:cubicBezTo>
                  <a:cubicBezTo>
                    <a:pt x="10177" y="7611"/>
                    <a:pt x="10329" y="7615"/>
                    <a:pt x="10446" y="7615"/>
                  </a:cubicBezTo>
                  <a:cubicBezTo>
                    <a:pt x="11045" y="7615"/>
                    <a:pt x="10753" y="7508"/>
                    <a:pt x="9545" y="6201"/>
                  </a:cubicBezTo>
                  <a:cubicBezTo>
                    <a:pt x="9545" y="6201"/>
                    <a:pt x="8664" y="5775"/>
                    <a:pt x="7904" y="4559"/>
                  </a:cubicBezTo>
                  <a:cubicBezTo>
                    <a:pt x="7144" y="3344"/>
                    <a:pt x="5958" y="2675"/>
                    <a:pt x="4499" y="2340"/>
                  </a:cubicBezTo>
                  <a:cubicBezTo>
                    <a:pt x="3740" y="2189"/>
                    <a:pt x="2250" y="1125"/>
                    <a:pt x="730"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37"/>
            <p:cNvSpPr/>
            <p:nvPr/>
          </p:nvSpPr>
          <p:spPr>
            <a:xfrm>
              <a:off x="4116600" y="2290600"/>
              <a:ext cx="145925" cy="597300"/>
            </a:xfrm>
            <a:custGeom>
              <a:avLst/>
              <a:gdLst/>
              <a:ahLst/>
              <a:cxnLst/>
              <a:rect l="l" t="t" r="r" b="b"/>
              <a:pathLst>
                <a:path w="5837" h="23892" extrusionOk="0">
                  <a:moveTo>
                    <a:pt x="4013" y="0"/>
                  </a:moveTo>
                  <a:lnTo>
                    <a:pt x="4013" y="0"/>
                  </a:lnTo>
                  <a:cubicBezTo>
                    <a:pt x="4013" y="1"/>
                    <a:pt x="973" y="8025"/>
                    <a:pt x="487" y="10760"/>
                  </a:cubicBezTo>
                  <a:cubicBezTo>
                    <a:pt x="1" y="13496"/>
                    <a:pt x="61" y="20092"/>
                    <a:pt x="244" y="22037"/>
                  </a:cubicBezTo>
                  <a:cubicBezTo>
                    <a:pt x="438" y="23816"/>
                    <a:pt x="1776" y="23892"/>
                    <a:pt x="2004" y="23892"/>
                  </a:cubicBezTo>
                  <a:cubicBezTo>
                    <a:pt x="2026" y="23892"/>
                    <a:pt x="2037" y="23891"/>
                    <a:pt x="2037" y="23891"/>
                  </a:cubicBezTo>
                  <a:cubicBezTo>
                    <a:pt x="2037" y="23891"/>
                    <a:pt x="1125" y="21156"/>
                    <a:pt x="1065" y="19636"/>
                  </a:cubicBezTo>
                  <a:cubicBezTo>
                    <a:pt x="973" y="18116"/>
                    <a:pt x="2159" y="14104"/>
                    <a:pt x="3223" y="12645"/>
                  </a:cubicBezTo>
                  <a:cubicBezTo>
                    <a:pt x="4317" y="11125"/>
                    <a:pt x="5837" y="5350"/>
                    <a:pt x="4013"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37"/>
            <p:cNvSpPr/>
            <p:nvPr/>
          </p:nvSpPr>
          <p:spPr>
            <a:xfrm>
              <a:off x="4093800" y="2449425"/>
              <a:ext cx="471175" cy="418950"/>
            </a:xfrm>
            <a:custGeom>
              <a:avLst/>
              <a:gdLst/>
              <a:ahLst/>
              <a:cxnLst/>
              <a:rect l="l" t="t" r="r" b="b"/>
              <a:pathLst>
                <a:path w="18847" h="16758" extrusionOk="0">
                  <a:moveTo>
                    <a:pt x="18846" y="0"/>
                  </a:moveTo>
                  <a:lnTo>
                    <a:pt x="18846" y="0"/>
                  </a:lnTo>
                  <a:cubicBezTo>
                    <a:pt x="18451" y="213"/>
                    <a:pt x="7478" y="7356"/>
                    <a:pt x="3800" y="10152"/>
                  </a:cubicBezTo>
                  <a:cubicBezTo>
                    <a:pt x="1" y="12979"/>
                    <a:pt x="1642" y="16262"/>
                    <a:pt x="1642" y="16262"/>
                  </a:cubicBezTo>
                  <a:cubicBezTo>
                    <a:pt x="1642" y="16262"/>
                    <a:pt x="1825" y="16535"/>
                    <a:pt x="2129" y="16687"/>
                  </a:cubicBezTo>
                  <a:cubicBezTo>
                    <a:pt x="2213" y="16730"/>
                    <a:pt x="2306" y="16757"/>
                    <a:pt x="2401" y="16757"/>
                  </a:cubicBezTo>
                  <a:cubicBezTo>
                    <a:pt x="2718" y="16757"/>
                    <a:pt x="3066" y="16454"/>
                    <a:pt x="3253" y="15380"/>
                  </a:cubicBezTo>
                  <a:cubicBezTo>
                    <a:pt x="3709" y="12949"/>
                    <a:pt x="8268" y="9696"/>
                    <a:pt x="10062" y="7751"/>
                  </a:cubicBezTo>
                  <a:cubicBezTo>
                    <a:pt x="11825" y="5836"/>
                    <a:pt x="18603" y="182"/>
                    <a:pt x="18846"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37"/>
            <p:cNvSpPr/>
            <p:nvPr/>
          </p:nvSpPr>
          <p:spPr>
            <a:xfrm>
              <a:off x="4211600" y="2577825"/>
              <a:ext cx="445325" cy="180900"/>
            </a:xfrm>
            <a:custGeom>
              <a:avLst/>
              <a:gdLst/>
              <a:ahLst/>
              <a:cxnLst/>
              <a:rect l="l" t="t" r="r" b="b"/>
              <a:pathLst>
                <a:path w="17813" h="7236" extrusionOk="0">
                  <a:moveTo>
                    <a:pt x="17812" y="1"/>
                  </a:moveTo>
                  <a:cubicBezTo>
                    <a:pt x="17812" y="1"/>
                    <a:pt x="12523" y="1278"/>
                    <a:pt x="8085" y="2889"/>
                  </a:cubicBezTo>
                  <a:cubicBezTo>
                    <a:pt x="3587" y="4439"/>
                    <a:pt x="0" y="7235"/>
                    <a:pt x="0" y="7235"/>
                  </a:cubicBezTo>
                  <a:cubicBezTo>
                    <a:pt x="0" y="7235"/>
                    <a:pt x="8693" y="7053"/>
                    <a:pt x="10000" y="5715"/>
                  </a:cubicBezTo>
                  <a:cubicBezTo>
                    <a:pt x="11277" y="4348"/>
                    <a:pt x="17812" y="1"/>
                    <a:pt x="17812"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37"/>
            <p:cNvSpPr/>
            <p:nvPr/>
          </p:nvSpPr>
          <p:spPr>
            <a:xfrm>
              <a:off x="4140925" y="2637100"/>
              <a:ext cx="544875" cy="167200"/>
            </a:xfrm>
            <a:custGeom>
              <a:avLst/>
              <a:gdLst/>
              <a:ahLst/>
              <a:cxnLst/>
              <a:rect l="l" t="t" r="r" b="b"/>
              <a:pathLst>
                <a:path w="21795" h="6688" extrusionOk="0">
                  <a:moveTo>
                    <a:pt x="21794" y="1"/>
                  </a:moveTo>
                  <a:cubicBezTo>
                    <a:pt x="21794" y="1"/>
                    <a:pt x="12523" y="670"/>
                    <a:pt x="8177" y="2250"/>
                  </a:cubicBezTo>
                  <a:cubicBezTo>
                    <a:pt x="3800" y="3861"/>
                    <a:pt x="426" y="5715"/>
                    <a:pt x="426" y="5715"/>
                  </a:cubicBezTo>
                  <a:lnTo>
                    <a:pt x="0" y="6688"/>
                  </a:lnTo>
                  <a:lnTo>
                    <a:pt x="912" y="6384"/>
                  </a:lnTo>
                  <a:cubicBezTo>
                    <a:pt x="2475" y="5934"/>
                    <a:pt x="5653" y="5045"/>
                    <a:pt x="7189" y="5045"/>
                  </a:cubicBezTo>
                  <a:cubicBezTo>
                    <a:pt x="7416" y="5045"/>
                    <a:pt x="7607" y="5064"/>
                    <a:pt x="7751" y="5107"/>
                  </a:cubicBezTo>
                  <a:cubicBezTo>
                    <a:pt x="7973" y="5174"/>
                    <a:pt x="8354" y="5210"/>
                    <a:pt x="8854" y="5210"/>
                  </a:cubicBezTo>
                  <a:cubicBezTo>
                    <a:pt x="11785" y="5210"/>
                    <a:pt x="18808" y="3948"/>
                    <a:pt x="217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37"/>
            <p:cNvSpPr/>
            <p:nvPr/>
          </p:nvSpPr>
          <p:spPr>
            <a:xfrm>
              <a:off x="4061900" y="2291350"/>
              <a:ext cx="82075" cy="537275"/>
            </a:xfrm>
            <a:custGeom>
              <a:avLst/>
              <a:gdLst/>
              <a:ahLst/>
              <a:cxnLst/>
              <a:rect l="l" t="t" r="r" b="b"/>
              <a:pathLst>
                <a:path w="3283" h="21491" extrusionOk="0">
                  <a:moveTo>
                    <a:pt x="0" y="1"/>
                  </a:moveTo>
                  <a:cubicBezTo>
                    <a:pt x="0" y="1"/>
                    <a:pt x="0" y="153"/>
                    <a:pt x="61" y="457"/>
                  </a:cubicBezTo>
                  <a:cubicBezTo>
                    <a:pt x="122" y="1642"/>
                    <a:pt x="395" y="4803"/>
                    <a:pt x="456" y="6901"/>
                  </a:cubicBezTo>
                  <a:cubicBezTo>
                    <a:pt x="578" y="9545"/>
                    <a:pt x="31" y="12311"/>
                    <a:pt x="882" y="14135"/>
                  </a:cubicBezTo>
                  <a:cubicBezTo>
                    <a:pt x="1611" y="15655"/>
                    <a:pt x="2249" y="19971"/>
                    <a:pt x="2401" y="21187"/>
                  </a:cubicBezTo>
                  <a:cubicBezTo>
                    <a:pt x="2462" y="21369"/>
                    <a:pt x="2462" y="21490"/>
                    <a:pt x="2462" y="21490"/>
                  </a:cubicBezTo>
                  <a:cubicBezTo>
                    <a:pt x="2462" y="21490"/>
                    <a:pt x="2523" y="18451"/>
                    <a:pt x="2675" y="16384"/>
                  </a:cubicBezTo>
                  <a:cubicBezTo>
                    <a:pt x="2827" y="14348"/>
                    <a:pt x="3283" y="9028"/>
                    <a:pt x="2432" y="5259"/>
                  </a:cubicBezTo>
                  <a:cubicBezTo>
                    <a:pt x="1642" y="1460"/>
                    <a:pt x="0" y="1"/>
                    <a:pt x="0"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37"/>
            <p:cNvSpPr/>
            <p:nvPr/>
          </p:nvSpPr>
          <p:spPr>
            <a:xfrm>
              <a:off x="4062650" y="2291350"/>
              <a:ext cx="81325" cy="537275"/>
            </a:xfrm>
            <a:custGeom>
              <a:avLst/>
              <a:gdLst/>
              <a:ahLst/>
              <a:cxnLst/>
              <a:rect l="l" t="t" r="r" b="b"/>
              <a:pathLst>
                <a:path w="3253" h="21491" extrusionOk="0">
                  <a:moveTo>
                    <a:pt x="1" y="1"/>
                  </a:moveTo>
                  <a:cubicBezTo>
                    <a:pt x="1" y="1"/>
                    <a:pt x="1" y="153"/>
                    <a:pt x="31" y="457"/>
                  </a:cubicBezTo>
                  <a:cubicBezTo>
                    <a:pt x="791" y="2402"/>
                    <a:pt x="1551" y="4864"/>
                    <a:pt x="1703" y="7448"/>
                  </a:cubicBezTo>
                  <a:cubicBezTo>
                    <a:pt x="1916" y="11946"/>
                    <a:pt x="2280" y="18816"/>
                    <a:pt x="2371" y="21187"/>
                  </a:cubicBezTo>
                  <a:cubicBezTo>
                    <a:pt x="2432" y="21369"/>
                    <a:pt x="2432" y="21490"/>
                    <a:pt x="2432" y="21490"/>
                  </a:cubicBezTo>
                  <a:cubicBezTo>
                    <a:pt x="2432" y="21490"/>
                    <a:pt x="2493" y="18451"/>
                    <a:pt x="2645" y="16384"/>
                  </a:cubicBezTo>
                  <a:cubicBezTo>
                    <a:pt x="2797" y="14348"/>
                    <a:pt x="3253" y="9028"/>
                    <a:pt x="2402" y="5259"/>
                  </a:cubicBezTo>
                  <a:cubicBezTo>
                    <a:pt x="1612" y="1460"/>
                    <a:pt x="1" y="1"/>
                    <a:pt x="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37"/>
            <p:cNvSpPr/>
            <p:nvPr/>
          </p:nvSpPr>
          <p:spPr>
            <a:xfrm>
              <a:off x="4135600" y="2449425"/>
              <a:ext cx="428600" cy="418950"/>
            </a:xfrm>
            <a:custGeom>
              <a:avLst/>
              <a:gdLst/>
              <a:ahLst/>
              <a:cxnLst/>
              <a:rect l="l" t="t" r="r" b="b"/>
              <a:pathLst>
                <a:path w="17144" h="16758" extrusionOk="0">
                  <a:moveTo>
                    <a:pt x="17144" y="0"/>
                  </a:moveTo>
                  <a:lnTo>
                    <a:pt x="17144" y="0"/>
                  </a:lnTo>
                  <a:cubicBezTo>
                    <a:pt x="16778" y="275"/>
                    <a:pt x="4985" y="8785"/>
                    <a:pt x="2250" y="11125"/>
                  </a:cubicBezTo>
                  <a:cubicBezTo>
                    <a:pt x="1" y="13101"/>
                    <a:pt x="274" y="15775"/>
                    <a:pt x="426" y="16687"/>
                  </a:cubicBezTo>
                  <a:cubicBezTo>
                    <a:pt x="511" y="16730"/>
                    <a:pt x="602" y="16757"/>
                    <a:pt x="695" y="16757"/>
                  </a:cubicBezTo>
                  <a:cubicBezTo>
                    <a:pt x="1005" y="16757"/>
                    <a:pt x="1341" y="16454"/>
                    <a:pt x="1551" y="15380"/>
                  </a:cubicBezTo>
                  <a:cubicBezTo>
                    <a:pt x="2007" y="12949"/>
                    <a:pt x="6566" y="9696"/>
                    <a:pt x="8359" y="7751"/>
                  </a:cubicBezTo>
                  <a:cubicBezTo>
                    <a:pt x="10092" y="5836"/>
                    <a:pt x="16899" y="183"/>
                    <a:pt x="1714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37"/>
            <p:cNvSpPr/>
            <p:nvPr/>
          </p:nvSpPr>
          <p:spPr>
            <a:xfrm>
              <a:off x="4162950" y="2637100"/>
              <a:ext cx="522850" cy="159600"/>
            </a:xfrm>
            <a:custGeom>
              <a:avLst/>
              <a:gdLst/>
              <a:ahLst/>
              <a:cxnLst/>
              <a:rect l="l" t="t" r="r" b="b"/>
              <a:pathLst>
                <a:path w="20914" h="6384" extrusionOk="0">
                  <a:moveTo>
                    <a:pt x="20913" y="1"/>
                  </a:moveTo>
                  <a:cubicBezTo>
                    <a:pt x="20822" y="92"/>
                    <a:pt x="14560" y="3466"/>
                    <a:pt x="12311" y="3587"/>
                  </a:cubicBezTo>
                  <a:cubicBezTo>
                    <a:pt x="10062" y="3709"/>
                    <a:pt x="6019" y="4104"/>
                    <a:pt x="3983" y="4712"/>
                  </a:cubicBezTo>
                  <a:cubicBezTo>
                    <a:pt x="2007" y="5320"/>
                    <a:pt x="1" y="6171"/>
                    <a:pt x="1" y="6171"/>
                  </a:cubicBezTo>
                  <a:lnTo>
                    <a:pt x="31" y="6384"/>
                  </a:lnTo>
                  <a:cubicBezTo>
                    <a:pt x="1594" y="5934"/>
                    <a:pt x="4772" y="5045"/>
                    <a:pt x="6308" y="5045"/>
                  </a:cubicBezTo>
                  <a:cubicBezTo>
                    <a:pt x="6535" y="5045"/>
                    <a:pt x="6726" y="5064"/>
                    <a:pt x="6870" y="5107"/>
                  </a:cubicBezTo>
                  <a:cubicBezTo>
                    <a:pt x="7092" y="5174"/>
                    <a:pt x="7473" y="5210"/>
                    <a:pt x="7973" y="5210"/>
                  </a:cubicBezTo>
                  <a:cubicBezTo>
                    <a:pt x="10904" y="5210"/>
                    <a:pt x="17927" y="3948"/>
                    <a:pt x="20913"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37"/>
            <p:cNvSpPr/>
            <p:nvPr/>
          </p:nvSpPr>
          <p:spPr>
            <a:xfrm>
              <a:off x="3527525" y="2773875"/>
              <a:ext cx="779075" cy="2446875"/>
            </a:xfrm>
            <a:custGeom>
              <a:avLst/>
              <a:gdLst/>
              <a:ahLst/>
              <a:cxnLst/>
              <a:rect l="l" t="t" r="r" b="b"/>
              <a:pathLst>
                <a:path w="31163" h="97875" extrusionOk="0">
                  <a:moveTo>
                    <a:pt x="20679" y="0"/>
                  </a:moveTo>
                  <a:cubicBezTo>
                    <a:pt x="20647" y="0"/>
                    <a:pt x="20616" y="1"/>
                    <a:pt x="20585" y="1"/>
                  </a:cubicBezTo>
                  <a:cubicBezTo>
                    <a:pt x="18001" y="62"/>
                    <a:pt x="9308" y="2493"/>
                    <a:pt x="7150" y="2493"/>
                  </a:cubicBezTo>
                  <a:cubicBezTo>
                    <a:pt x="4992" y="2493"/>
                    <a:pt x="1192" y="1642"/>
                    <a:pt x="524" y="1521"/>
                  </a:cubicBezTo>
                  <a:cubicBezTo>
                    <a:pt x="516" y="1520"/>
                    <a:pt x="509" y="1520"/>
                    <a:pt x="503" y="1520"/>
                  </a:cubicBezTo>
                  <a:cubicBezTo>
                    <a:pt x="1" y="1520"/>
                    <a:pt x="4732" y="3955"/>
                    <a:pt x="8335" y="4165"/>
                  </a:cubicBezTo>
                  <a:cubicBezTo>
                    <a:pt x="12013" y="4348"/>
                    <a:pt x="17363" y="5259"/>
                    <a:pt x="22044" y="6080"/>
                  </a:cubicBezTo>
                  <a:cubicBezTo>
                    <a:pt x="23412" y="6323"/>
                    <a:pt x="27090" y="5624"/>
                    <a:pt x="28883" y="9241"/>
                  </a:cubicBezTo>
                  <a:cubicBezTo>
                    <a:pt x="30281" y="12098"/>
                    <a:pt x="25600" y="97875"/>
                    <a:pt x="25600" y="97875"/>
                  </a:cubicBezTo>
                  <a:lnTo>
                    <a:pt x="26725" y="97875"/>
                  </a:lnTo>
                  <a:cubicBezTo>
                    <a:pt x="30099" y="60458"/>
                    <a:pt x="31163" y="17448"/>
                    <a:pt x="30281" y="3496"/>
                  </a:cubicBezTo>
                  <a:cubicBezTo>
                    <a:pt x="30131" y="1244"/>
                    <a:pt x="23333" y="0"/>
                    <a:pt x="2067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37"/>
            <p:cNvSpPr/>
            <p:nvPr/>
          </p:nvSpPr>
          <p:spPr>
            <a:xfrm>
              <a:off x="3782250" y="2533750"/>
              <a:ext cx="278150" cy="257425"/>
            </a:xfrm>
            <a:custGeom>
              <a:avLst/>
              <a:gdLst/>
              <a:ahLst/>
              <a:cxnLst/>
              <a:rect l="l" t="t" r="r" b="b"/>
              <a:pathLst>
                <a:path w="11126" h="10297" extrusionOk="0">
                  <a:moveTo>
                    <a:pt x="1" y="1"/>
                  </a:moveTo>
                  <a:cubicBezTo>
                    <a:pt x="62" y="32"/>
                    <a:pt x="1733" y="1764"/>
                    <a:pt x="2645" y="2706"/>
                  </a:cubicBezTo>
                  <a:cubicBezTo>
                    <a:pt x="2919" y="2919"/>
                    <a:pt x="3162" y="3314"/>
                    <a:pt x="3405" y="3709"/>
                  </a:cubicBezTo>
                  <a:cubicBezTo>
                    <a:pt x="4165" y="5016"/>
                    <a:pt x="4955" y="6810"/>
                    <a:pt x="5381" y="7478"/>
                  </a:cubicBezTo>
                  <a:cubicBezTo>
                    <a:pt x="6037" y="8592"/>
                    <a:pt x="6936" y="10296"/>
                    <a:pt x="10421" y="10296"/>
                  </a:cubicBezTo>
                  <a:cubicBezTo>
                    <a:pt x="10645" y="10296"/>
                    <a:pt x="10879" y="10289"/>
                    <a:pt x="11125" y="10275"/>
                  </a:cubicBezTo>
                  <a:cubicBezTo>
                    <a:pt x="10852" y="10153"/>
                    <a:pt x="10548" y="10032"/>
                    <a:pt x="10244" y="9910"/>
                  </a:cubicBezTo>
                  <a:cubicBezTo>
                    <a:pt x="8177" y="8998"/>
                    <a:pt x="5441" y="6202"/>
                    <a:pt x="4408" y="4135"/>
                  </a:cubicBezTo>
                  <a:cubicBezTo>
                    <a:pt x="4317" y="3983"/>
                    <a:pt x="4226" y="3800"/>
                    <a:pt x="4104" y="3648"/>
                  </a:cubicBezTo>
                  <a:cubicBezTo>
                    <a:pt x="2858" y="1794"/>
                    <a:pt x="62" y="32"/>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2" name="Google Shape;782;p37"/>
          <p:cNvGrpSpPr/>
          <p:nvPr/>
        </p:nvGrpSpPr>
        <p:grpSpPr>
          <a:xfrm>
            <a:off x="309550" y="1522625"/>
            <a:ext cx="2243725" cy="3743425"/>
            <a:chOff x="309550" y="1522625"/>
            <a:chExt cx="2243725" cy="3743425"/>
          </a:xfrm>
        </p:grpSpPr>
        <p:grpSp>
          <p:nvGrpSpPr>
            <p:cNvPr id="783" name="Google Shape;783;p37"/>
            <p:cNvGrpSpPr/>
            <p:nvPr/>
          </p:nvGrpSpPr>
          <p:grpSpPr>
            <a:xfrm>
              <a:off x="1532700" y="1522625"/>
              <a:ext cx="1020575" cy="3743425"/>
              <a:chOff x="1614275" y="1784200"/>
              <a:chExt cx="1020575" cy="3743425"/>
            </a:xfrm>
          </p:grpSpPr>
          <p:sp>
            <p:nvSpPr>
              <p:cNvPr id="784" name="Google Shape;784;p37"/>
              <p:cNvSpPr/>
              <p:nvPr/>
            </p:nvSpPr>
            <p:spPr>
              <a:xfrm>
                <a:off x="1617400" y="3294400"/>
                <a:ext cx="408775" cy="2233225"/>
              </a:xfrm>
              <a:custGeom>
                <a:avLst/>
                <a:gdLst/>
                <a:ahLst/>
                <a:cxnLst/>
                <a:rect l="l" t="t" r="r" b="b"/>
                <a:pathLst>
                  <a:path w="16351" h="89329" extrusionOk="0">
                    <a:moveTo>
                      <a:pt x="2520" y="1"/>
                    </a:moveTo>
                    <a:cubicBezTo>
                      <a:pt x="2520" y="2"/>
                      <a:pt x="3310" y="34652"/>
                      <a:pt x="3827" y="47418"/>
                    </a:cubicBezTo>
                    <a:cubicBezTo>
                      <a:pt x="4405" y="60184"/>
                      <a:pt x="2885" y="70276"/>
                      <a:pt x="1304" y="78209"/>
                    </a:cubicBezTo>
                    <a:cubicBezTo>
                      <a:pt x="0" y="84655"/>
                      <a:pt x="2898" y="89328"/>
                      <a:pt x="7193" y="89328"/>
                    </a:cubicBezTo>
                    <a:cubicBezTo>
                      <a:pt x="8204" y="89328"/>
                      <a:pt x="9293" y="89069"/>
                      <a:pt x="10423" y="88513"/>
                    </a:cubicBezTo>
                    <a:cubicBezTo>
                      <a:pt x="16350" y="85565"/>
                      <a:pt x="7779" y="73011"/>
                      <a:pt x="7262" y="66871"/>
                    </a:cubicBezTo>
                    <a:cubicBezTo>
                      <a:pt x="6715" y="60762"/>
                      <a:pt x="3341" y="7965"/>
                      <a:pt x="4131" y="2493"/>
                    </a:cubicBezTo>
                    <a:lnTo>
                      <a:pt x="2520"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37"/>
              <p:cNvSpPr/>
              <p:nvPr/>
            </p:nvSpPr>
            <p:spPr>
              <a:xfrm>
                <a:off x="2202425" y="1789825"/>
                <a:ext cx="432425" cy="792600"/>
              </a:xfrm>
              <a:custGeom>
                <a:avLst/>
                <a:gdLst/>
                <a:ahLst/>
                <a:cxnLst/>
                <a:rect l="l" t="t" r="r" b="b"/>
                <a:pathLst>
                  <a:path w="17297" h="31704" extrusionOk="0">
                    <a:moveTo>
                      <a:pt x="14560" y="1"/>
                    </a:moveTo>
                    <a:lnTo>
                      <a:pt x="12737" y="1916"/>
                    </a:lnTo>
                    <a:lnTo>
                      <a:pt x="1" y="31703"/>
                    </a:lnTo>
                    <a:cubicBezTo>
                      <a:pt x="1186" y="29120"/>
                      <a:pt x="9910" y="24287"/>
                      <a:pt x="10791" y="21521"/>
                    </a:cubicBezTo>
                    <a:cubicBezTo>
                      <a:pt x="11673" y="18755"/>
                      <a:pt x="11035" y="16019"/>
                      <a:pt x="11035" y="13618"/>
                    </a:cubicBezTo>
                    <a:cubicBezTo>
                      <a:pt x="11065" y="11217"/>
                      <a:pt x="14895" y="7235"/>
                      <a:pt x="16080" y="4499"/>
                    </a:cubicBezTo>
                    <a:cubicBezTo>
                      <a:pt x="17296" y="1733"/>
                      <a:pt x="14560" y="1"/>
                      <a:pt x="14560"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37"/>
              <p:cNvSpPr/>
              <p:nvPr/>
            </p:nvSpPr>
            <p:spPr>
              <a:xfrm>
                <a:off x="1614275" y="1784200"/>
                <a:ext cx="1004600" cy="1702500"/>
              </a:xfrm>
              <a:custGeom>
                <a:avLst/>
                <a:gdLst/>
                <a:ahLst/>
                <a:cxnLst/>
                <a:rect l="l" t="t" r="r" b="b"/>
                <a:pathLst>
                  <a:path w="40184" h="68100" extrusionOk="0">
                    <a:moveTo>
                      <a:pt x="38625" y="0"/>
                    </a:moveTo>
                    <a:cubicBezTo>
                      <a:pt x="38175" y="0"/>
                      <a:pt x="35137" y="954"/>
                      <a:pt x="18481" y="19436"/>
                    </a:cubicBezTo>
                    <a:cubicBezTo>
                      <a:pt x="1" y="40014"/>
                      <a:pt x="2645" y="68099"/>
                      <a:pt x="2645" y="68099"/>
                    </a:cubicBezTo>
                    <a:cubicBezTo>
                      <a:pt x="2645" y="68099"/>
                      <a:pt x="14347" y="58038"/>
                      <a:pt x="17174" y="50439"/>
                    </a:cubicBezTo>
                    <a:lnTo>
                      <a:pt x="17174" y="50439"/>
                    </a:lnTo>
                    <a:cubicBezTo>
                      <a:pt x="17174" y="50439"/>
                      <a:pt x="15093" y="50945"/>
                      <a:pt x="13093" y="50945"/>
                    </a:cubicBezTo>
                    <a:cubicBezTo>
                      <a:pt x="12593" y="50945"/>
                      <a:pt x="12098" y="50913"/>
                      <a:pt x="11642" y="50834"/>
                    </a:cubicBezTo>
                    <a:cubicBezTo>
                      <a:pt x="9362" y="50470"/>
                      <a:pt x="5715" y="50439"/>
                      <a:pt x="5715" y="50439"/>
                    </a:cubicBezTo>
                    <a:cubicBezTo>
                      <a:pt x="5715" y="50439"/>
                      <a:pt x="7030" y="50101"/>
                      <a:pt x="8885" y="50101"/>
                    </a:cubicBezTo>
                    <a:cubicBezTo>
                      <a:pt x="9322" y="50101"/>
                      <a:pt x="9788" y="50119"/>
                      <a:pt x="10274" y="50166"/>
                    </a:cubicBezTo>
                    <a:cubicBezTo>
                      <a:pt x="10595" y="50192"/>
                      <a:pt x="10975" y="50206"/>
                      <a:pt x="11397" y="50206"/>
                    </a:cubicBezTo>
                    <a:cubicBezTo>
                      <a:pt x="14336" y="50206"/>
                      <a:pt x="19310" y="49561"/>
                      <a:pt x="20427" y="48312"/>
                    </a:cubicBezTo>
                    <a:cubicBezTo>
                      <a:pt x="21673" y="46853"/>
                      <a:pt x="26384" y="39953"/>
                      <a:pt x="24925" y="34968"/>
                    </a:cubicBezTo>
                    <a:lnTo>
                      <a:pt x="24925" y="34968"/>
                    </a:lnTo>
                    <a:cubicBezTo>
                      <a:pt x="24925" y="34968"/>
                      <a:pt x="23910" y="35428"/>
                      <a:pt x="22360" y="35428"/>
                    </a:cubicBezTo>
                    <a:cubicBezTo>
                      <a:pt x="21267" y="35428"/>
                      <a:pt x="19908" y="35200"/>
                      <a:pt x="18451" y="34421"/>
                    </a:cubicBezTo>
                    <a:cubicBezTo>
                      <a:pt x="14864" y="32567"/>
                      <a:pt x="11521" y="31928"/>
                      <a:pt x="11521" y="31928"/>
                    </a:cubicBezTo>
                    <a:lnTo>
                      <a:pt x="11521" y="31928"/>
                    </a:lnTo>
                    <a:cubicBezTo>
                      <a:pt x="11521" y="31928"/>
                      <a:pt x="12615" y="31928"/>
                      <a:pt x="15198" y="32658"/>
                    </a:cubicBezTo>
                    <a:cubicBezTo>
                      <a:pt x="16577" y="33031"/>
                      <a:pt x="18803" y="33672"/>
                      <a:pt x="20793" y="33672"/>
                    </a:cubicBezTo>
                    <a:cubicBezTo>
                      <a:pt x="22532" y="33672"/>
                      <a:pt x="24091" y="33182"/>
                      <a:pt x="24743" y="31594"/>
                    </a:cubicBezTo>
                    <a:cubicBezTo>
                      <a:pt x="26141" y="28159"/>
                      <a:pt x="32980" y="26032"/>
                      <a:pt x="32889" y="22050"/>
                    </a:cubicBezTo>
                    <a:cubicBezTo>
                      <a:pt x="32767" y="18068"/>
                      <a:pt x="34135" y="16487"/>
                      <a:pt x="35807" y="13995"/>
                    </a:cubicBezTo>
                    <a:cubicBezTo>
                      <a:pt x="37479" y="11472"/>
                      <a:pt x="35503" y="11259"/>
                      <a:pt x="37813" y="6700"/>
                    </a:cubicBezTo>
                    <a:cubicBezTo>
                      <a:pt x="40184" y="2141"/>
                      <a:pt x="38694" y="13"/>
                      <a:pt x="38694" y="13"/>
                    </a:cubicBezTo>
                    <a:cubicBezTo>
                      <a:pt x="38694" y="13"/>
                      <a:pt x="38677" y="0"/>
                      <a:pt x="38625"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37"/>
              <p:cNvSpPr/>
              <p:nvPr/>
            </p:nvSpPr>
            <p:spPr>
              <a:xfrm>
                <a:off x="2171275" y="2382550"/>
                <a:ext cx="234825" cy="34825"/>
              </a:xfrm>
              <a:custGeom>
                <a:avLst/>
                <a:gdLst/>
                <a:ahLst/>
                <a:cxnLst/>
                <a:rect l="l" t="t" r="r" b="b"/>
                <a:pathLst>
                  <a:path w="9393" h="1393" extrusionOk="0">
                    <a:moveTo>
                      <a:pt x="1" y="0"/>
                    </a:moveTo>
                    <a:cubicBezTo>
                      <a:pt x="335" y="213"/>
                      <a:pt x="700" y="304"/>
                      <a:pt x="1095" y="456"/>
                    </a:cubicBezTo>
                    <a:lnTo>
                      <a:pt x="2220" y="821"/>
                    </a:lnTo>
                    <a:cubicBezTo>
                      <a:pt x="2979" y="1034"/>
                      <a:pt x="3800" y="1155"/>
                      <a:pt x="4590" y="1277"/>
                    </a:cubicBezTo>
                    <a:cubicBezTo>
                      <a:pt x="5160" y="1343"/>
                      <a:pt x="5745" y="1393"/>
                      <a:pt x="6324" y="1393"/>
                    </a:cubicBezTo>
                    <a:cubicBezTo>
                      <a:pt x="6548" y="1393"/>
                      <a:pt x="6771" y="1385"/>
                      <a:pt x="6992" y="1368"/>
                    </a:cubicBezTo>
                    <a:cubicBezTo>
                      <a:pt x="7812" y="1338"/>
                      <a:pt x="8633" y="1277"/>
                      <a:pt x="9393" y="1064"/>
                    </a:cubicBezTo>
                    <a:lnTo>
                      <a:pt x="9393" y="1064"/>
                    </a:lnTo>
                    <a:cubicBezTo>
                      <a:pt x="9024" y="1091"/>
                      <a:pt x="8661" y="1106"/>
                      <a:pt x="8305" y="1106"/>
                    </a:cubicBezTo>
                    <a:cubicBezTo>
                      <a:pt x="7868" y="1106"/>
                      <a:pt x="7440" y="1084"/>
                      <a:pt x="7022" y="1034"/>
                    </a:cubicBezTo>
                    <a:cubicBezTo>
                      <a:pt x="6232" y="1003"/>
                      <a:pt x="5472" y="973"/>
                      <a:pt x="4651" y="851"/>
                    </a:cubicBezTo>
                    <a:cubicBezTo>
                      <a:pt x="3861" y="760"/>
                      <a:pt x="3071" y="669"/>
                      <a:pt x="2311" y="517"/>
                    </a:cubicBezTo>
                    <a:cubicBezTo>
                      <a:pt x="1551" y="395"/>
                      <a:pt x="791" y="213"/>
                      <a:pt x="1" y="0"/>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37"/>
              <p:cNvSpPr/>
              <p:nvPr/>
            </p:nvSpPr>
            <p:spPr>
              <a:xfrm>
                <a:off x="2046650" y="2498800"/>
                <a:ext cx="239400" cy="19225"/>
              </a:xfrm>
              <a:custGeom>
                <a:avLst/>
                <a:gdLst/>
                <a:ahLst/>
                <a:cxnLst/>
                <a:rect l="l" t="t" r="r" b="b"/>
                <a:pathLst>
                  <a:path w="9576" h="769" extrusionOk="0">
                    <a:moveTo>
                      <a:pt x="1" y="1"/>
                    </a:moveTo>
                    <a:lnTo>
                      <a:pt x="1" y="1"/>
                    </a:lnTo>
                    <a:cubicBezTo>
                      <a:pt x="761" y="214"/>
                      <a:pt x="1551" y="426"/>
                      <a:pt x="2341" y="518"/>
                    </a:cubicBezTo>
                    <a:cubicBezTo>
                      <a:pt x="3162" y="639"/>
                      <a:pt x="3952" y="730"/>
                      <a:pt x="4743" y="761"/>
                    </a:cubicBezTo>
                    <a:cubicBezTo>
                      <a:pt x="5168" y="761"/>
                      <a:pt x="5578" y="768"/>
                      <a:pt x="5981" y="768"/>
                    </a:cubicBezTo>
                    <a:cubicBezTo>
                      <a:pt x="6384" y="768"/>
                      <a:pt x="6779" y="761"/>
                      <a:pt x="7174" y="730"/>
                    </a:cubicBezTo>
                    <a:cubicBezTo>
                      <a:pt x="7995" y="639"/>
                      <a:pt x="8785" y="578"/>
                      <a:pt x="9575" y="426"/>
                    </a:cubicBezTo>
                    <a:cubicBezTo>
                      <a:pt x="9211" y="426"/>
                      <a:pt x="8785" y="426"/>
                      <a:pt x="8390" y="457"/>
                    </a:cubicBezTo>
                    <a:lnTo>
                      <a:pt x="7174" y="457"/>
                    </a:lnTo>
                    <a:cubicBezTo>
                      <a:pt x="6384" y="426"/>
                      <a:pt x="5594" y="426"/>
                      <a:pt x="4773" y="366"/>
                    </a:cubicBezTo>
                    <a:cubicBezTo>
                      <a:pt x="3983" y="335"/>
                      <a:pt x="3192" y="305"/>
                      <a:pt x="2402" y="214"/>
                    </a:cubicBezTo>
                    <a:cubicBezTo>
                      <a:pt x="2007" y="183"/>
                      <a:pt x="1581" y="153"/>
                      <a:pt x="1217" y="122"/>
                    </a:cubicBezTo>
                    <a:cubicBezTo>
                      <a:pt x="791" y="122"/>
                      <a:pt x="426" y="31"/>
                      <a:pt x="1"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37"/>
              <p:cNvSpPr/>
              <p:nvPr/>
            </p:nvSpPr>
            <p:spPr>
              <a:xfrm>
                <a:off x="2232825" y="2095300"/>
                <a:ext cx="218875" cy="9150"/>
              </a:xfrm>
              <a:custGeom>
                <a:avLst/>
                <a:gdLst/>
                <a:ahLst/>
                <a:cxnLst/>
                <a:rect l="l" t="t" r="r" b="b"/>
                <a:pathLst>
                  <a:path w="8755" h="366" extrusionOk="0">
                    <a:moveTo>
                      <a:pt x="4378" y="1"/>
                    </a:moveTo>
                    <a:cubicBezTo>
                      <a:pt x="2919" y="1"/>
                      <a:pt x="1460" y="62"/>
                      <a:pt x="1" y="244"/>
                    </a:cubicBezTo>
                    <a:cubicBezTo>
                      <a:pt x="994" y="325"/>
                      <a:pt x="1960" y="352"/>
                      <a:pt x="2934" y="352"/>
                    </a:cubicBezTo>
                    <a:cubicBezTo>
                      <a:pt x="3422" y="352"/>
                      <a:pt x="3912" y="345"/>
                      <a:pt x="4408" y="335"/>
                    </a:cubicBezTo>
                    <a:lnTo>
                      <a:pt x="6566" y="335"/>
                    </a:lnTo>
                    <a:cubicBezTo>
                      <a:pt x="6931" y="350"/>
                      <a:pt x="7296" y="350"/>
                      <a:pt x="7660" y="350"/>
                    </a:cubicBezTo>
                    <a:cubicBezTo>
                      <a:pt x="8025" y="350"/>
                      <a:pt x="8390" y="350"/>
                      <a:pt x="8755" y="365"/>
                    </a:cubicBezTo>
                    <a:cubicBezTo>
                      <a:pt x="8025" y="214"/>
                      <a:pt x="7296" y="92"/>
                      <a:pt x="6566" y="62"/>
                    </a:cubicBezTo>
                    <a:cubicBezTo>
                      <a:pt x="5806" y="31"/>
                      <a:pt x="5107" y="1"/>
                      <a:pt x="4378"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7"/>
              <p:cNvSpPr/>
              <p:nvPr/>
            </p:nvSpPr>
            <p:spPr>
              <a:xfrm>
                <a:off x="1887850" y="2913700"/>
                <a:ext cx="291050" cy="39550"/>
              </a:xfrm>
              <a:custGeom>
                <a:avLst/>
                <a:gdLst/>
                <a:ahLst/>
                <a:cxnLst/>
                <a:rect l="l" t="t" r="r" b="b"/>
                <a:pathLst>
                  <a:path w="11642" h="1582" extrusionOk="0">
                    <a:moveTo>
                      <a:pt x="11642" y="1"/>
                    </a:moveTo>
                    <a:cubicBezTo>
                      <a:pt x="11186" y="122"/>
                      <a:pt x="10699" y="244"/>
                      <a:pt x="10183" y="305"/>
                    </a:cubicBezTo>
                    <a:cubicBezTo>
                      <a:pt x="9696" y="426"/>
                      <a:pt x="9240" y="518"/>
                      <a:pt x="8754" y="609"/>
                    </a:cubicBezTo>
                    <a:cubicBezTo>
                      <a:pt x="7812" y="791"/>
                      <a:pt x="6809" y="943"/>
                      <a:pt x="5866" y="1065"/>
                    </a:cubicBezTo>
                    <a:cubicBezTo>
                      <a:pt x="4863" y="1217"/>
                      <a:pt x="3921" y="1277"/>
                      <a:pt x="2948" y="1338"/>
                    </a:cubicBezTo>
                    <a:lnTo>
                      <a:pt x="2219" y="1369"/>
                    </a:lnTo>
                    <a:lnTo>
                      <a:pt x="1489" y="1369"/>
                    </a:lnTo>
                    <a:cubicBezTo>
                      <a:pt x="1327" y="1379"/>
                      <a:pt x="1165" y="1382"/>
                      <a:pt x="1002" y="1382"/>
                    </a:cubicBezTo>
                    <a:cubicBezTo>
                      <a:pt x="676" y="1382"/>
                      <a:pt x="345" y="1369"/>
                      <a:pt x="0" y="1369"/>
                    </a:cubicBezTo>
                    <a:cubicBezTo>
                      <a:pt x="973" y="1521"/>
                      <a:pt x="1945" y="1581"/>
                      <a:pt x="2948" y="1581"/>
                    </a:cubicBezTo>
                    <a:cubicBezTo>
                      <a:pt x="3921" y="1581"/>
                      <a:pt x="4924" y="1521"/>
                      <a:pt x="5897" y="1399"/>
                    </a:cubicBezTo>
                    <a:cubicBezTo>
                      <a:pt x="6900" y="1308"/>
                      <a:pt x="7873" y="1095"/>
                      <a:pt x="8815" y="882"/>
                    </a:cubicBezTo>
                    <a:cubicBezTo>
                      <a:pt x="9787" y="639"/>
                      <a:pt x="10730" y="396"/>
                      <a:pt x="11642"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37"/>
              <p:cNvSpPr/>
              <p:nvPr/>
            </p:nvSpPr>
            <p:spPr>
              <a:xfrm>
                <a:off x="1808050" y="2838475"/>
                <a:ext cx="409600" cy="37550"/>
              </a:xfrm>
              <a:custGeom>
                <a:avLst/>
                <a:gdLst/>
                <a:ahLst/>
                <a:cxnLst/>
                <a:rect l="l" t="t" r="r" b="b"/>
                <a:pathLst>
                  <a:path w="16384" h="1502" extrusionOk="0">
                    <a:moveTo>
                      <a:pt x="16384" y="1"/>
                    </a:moveTo>
                    <a:cubicBezTo>
                      <a:pt x="15715" y="122"/>
                      <a:pt x="15046" y="244"/>
                      <a:pt x="14347" y="305"/>
                    </a:cubicBezTo>
                    <a:cubicBezTo>
                      <a:pt x="13648" y="426"/>
                      <a:pt x="12979" y="548"/>
                      <a:pt x="12280" y="609"/>
                    </a:cubicBezTo>
                    <a:cubicBezTo>
                      <a:pt x="10943" y="821"/>
                      <a:pt x="9575" y="973"/>
                      <a:pt x="8207" y="1034"/>
                    </a:cubicBezTo>
                    <a:cubicBezTo>
                      <a:pt x="6840" y="1156"/>
                      <a:pt x="5472" y="1186"/>
                      <a:pt x="4104" y="1186"/>
                    </a:cubicBezTo>
                    <a:cubicBezTo>
                      <a:pt x="3435" y="1186"/>
                      <a:pt x="2736" y="1156"/>
                      <a:pt x="2067" y="1125"/>
                    </a:cubicBezTo>
                    <a:cubicBezTo>
                      <a:pt x="1368" y="1125"/>
                      <a:pt x="700" y="1004"/>
                      <a:pt x="1" y="973"/>
                    </a:cubicBezTo>
                    <a:lnTo>
                      <a:pt x="1" y="973"/>
                    </a:lnTo>
                    <a:cubicBezTo>
                      <a:pt x="1368" y="1277"/>
                      <a:pt x="2736" y="1429"/>
                      <a:pt x="4104" y="1490"/>
                    </a:cubicBezTo>
                    <a:cubicBezTo>
                      <a:pt x="4487" y="1498"/>
                      <a:pt x="4865" y="1502"/>
                      <a:pt x="5240" y="1502"/>
                    </a:cubicBezTo>
                    <a:cubicBezTo>
                      <a:pt x="6266" y="1502"/>
                      <a:pt x="7267" y="1474"/>
                      <a:pt x="8268" y="1429"/>
                    </a:cubicBezTo>
                    <a:cubicBezTo>
                      <a:pt x="9636" y="1308"/>
                      <a:pt x="11004" y="1156"/>
                      <a:pt x="12372" y="912"/>
                    </a:cubicBezTo>
                    <a:cubicBezTo>
                      <a:pt x="13739" y="669"/>
                      <a:pt x="15046" y="396"/>
                      <a:pt x="16384"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37"/>
              <p:cNvSpPr/>
              <p:nvPr/>
            </p:nvSpPr>
            <p:spPr>
              <a:xfrm>
                <a:off x="1925075" y="2760200"/>
                <a:ext cx="315375" cy="38025"/>
              </a:xfrm>
              <a:custGeom>
                <a:avLst/>
                <a:gdLst/>
                <a:ahLst/>
                <a:cxnLst/>
                <a:rect l="l" t="t" r="r" b="b"/>
                <a:pathLst>
                  <a:path w="12615" h="1521" extrusionOk="0">
                    <a:moveTo>
                      <a:pt x="12615" y="1"/>
                    </a:moveTo>
                    <a:lnTo>
                      <a:pt x="9514" y="457"/>
                    </a:lnTo>
                    <a:cubicBezTo>
                      <a:pt x="8450" y="609"/>
                      <a:pt x="7417" y="791"/>
                      <a:pt x="6353" y="913"/>
                    </a:cubicBezTo>
                    <a:cubicBezTo>
                      <a:pt x="5289" y="1065"/>
                      <a:pt x="4256" y="1156"/>
                      <a:pt x="3192" y="1247"/>
                    </a:cubicBezTo>
                    <a:cubicBezTo>
                      <a:pt x="2918" y="1247"/>
                      <a:pt x="2645" y="1277"/>
                      <a:pt x="2402" y="1277"/>
                    </a:cubicBezTo>
                    <a:cubicBezTo>
                      <a:pt x="2128" y="1308"/>
                      <a:pt x="1855" y="1308"/>
                      <a:pt x="1611" y="1308"/>
                    </a:cubicBezTo>
                    <a:lnTo>
                      <a:pt x="791" y="1308"/>
                    </a:lnTo>
                    <a:cubicBezTo>
                      <a:pt x="548" y="1277"/>
                      <a:pt x="274" y="1277"/>
                      <a:pt x="0" y="1277"/>
                    </a:cubicBezTo>
                    <a:cubicBezTo>
                      <a:pt x="1064" y="1460"/>
                      <a:pt x="2128" y="1521"/>
                      <a:pt x="3192" y="1521"/>
                    </a:cubicBezTo>
                    <a:cubicBezTo>
                      <a:pt x="4256" y="1521"/>
                      <a:pt x="5320" y="1399"/>
                      <a:pt x="6384" y="1277"/>
                    </a:cubicBezTo>
                    <a:cubicBezTo>
                      <a:pt x="7447" y="1126"/>
                      <a:pt x="8511" y="974"/>
                      <a:pt x="9545" y="761"/>
                    </a:cubicBezTo>
                    <a:cubicBezTo>
                      <a:pt x="10578" y="548"/>
                      <a:pt x="11581" y="305"/>
                      <a:pt x="12615"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37"/>
              <p:cNvSpPr/>
              <p:nvPr/>
            </p:nvSpPr>
            <p:spPr>
              <a:xfrm>
                <a:off x="1757150" y="3194100"/>
                <a:ext cx="200625" cy="24475"/>
              </a:xfrm>
              <a:custGeom>
                <a:avLst/>
                <a:gdLst/>
                <a:ahLst/>
                <a:cxnLst/>
                <a:rect l="l" t="t" r="r" b="b"/>
                <a:pathLst>
                  <a:path w="8025" h="979" extrusionOk="0">
                    <a:moveTo>
                      <a:pt x="8024" y="1"/>
                    </a:moveTo>
                    <a:lnTo>
                      <a:pt x="8024" y="1"/>
                    </a:lnTo>
                    <a:cubicBezTo>
                      <a:pt x="7325" y="122"/>
                      <a:pt x="6687" y="214"/>
                      <a:pt x="5988" y="365"/>
                    </a:cubicBezTo>
                    <a:cubicBezTo>
                      <a:pt x="5350" y="457"/>
                      <a:pt x="4711" y="548"/>
                      <a:pt x="4012" y="609"/>
                    </a:cubicBezTo>
                    <a:cubicBezTo>
                      <a:pt x="3344" y="669"/>
                      <a:pt x="2705" y="669"/>
                      <a:pt x="2006" y="669"/>
                    </a:cubicBezTo>
                    <a:cubicBezTo>
                      <a:pt x="1307" y="639"/>
                      <a:pt x="669" y="609"/>
                      <a:pt x="0" y="517"/>
                    </a:cubicBezTo>
                    <a:lnTo>
                      <a:pt x="0" y="517"/>
                    </a:lnTo>
                    <a:cubicBezTo>
                      <a:pt x="638" y="700"/>
                      <a:pt x="1307" y="913"/>
                      <a:pt x="2006" y="943"/>
                    </a:cubicBezTo>
                    <a:cubicBezTo>
                      <a:pt x="2410" y="961"/>
                      <a:pt x="2803" y="978"/>
                      <a:pt x="3198" y="978"/>
                    </a:cubicBezTo>
                    <a:cubicBezTo>
                      <a:pt x="3488" y="978"/>
                      <a:pt x="3778" y="969"/>
                      <a:pt x="4073" y="943"/>
                    </a:cubicBezTo>
                    <a:cubicBezTo>
                      <a:pt x="5441" y="821"/>
                      <a:pt x="6748" y="517"/>
                      <a:pt x="8024"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4" name="Google Shape;794;p37"/>
            <p:cNvGrpSpPr/>
            <p:nvPr/>
          </p:nvGrpSpPr>
          <p:grpSpPr>
            <a:xfrm>
              <a:off x="713225" y="2584850"/>
              <a:ext cx="1189250" cy="2019050"/>
              <a:chOff x="583100" y="2498050"/>
              <a:chExt cx="1189250" cy="2019050"/>
            </a:xfrm>
          </p:grpSpPr>
          <p:sp>
            <p:nvSpPr>
              <p:cNvPr id="795" name="Google Shape;795;p37"/>
              <p:cNvSpPr/>
              <p:nvPr/>
            </p:nvSpPr>
            <p:spPr>
              <a:xfrm>
                <a:off x="583100" y="2498050"/>
                <a:ext cx="707825" cy="752775"/>
              </a:xfrm>
              <a:custGeom>
                <a:avLst/>
                <a:gdLst/>
                <a:ahLst/>
                <a:cxnLst/>
                <a:rect l="l" t="t" r="r" b="b"/>
                <a:pathLst>
                  <a:path w="28313" h="30111" extrusionOk="0">
                    <a:moveTo>
                      <a:pt x="1" y="0"/>
                    </a:moveTo>
                    <a:cubicBezTo>
                      <a:pt x="1" y="0"/>
                      <a:pt x="821" y="2584"/>
                      <a:pt x="2159" y="6171"/>
                    </a:cubicBezTo>
                    <a:lnTo>
                      <a:pt x="6414" y="8663"/>
                    </a:lnTo>
                    <a:lnTo>
                      <a:pt x="2432" y="6931"/>
                    </a:lnTo>
                    <a:lnTo>
                      <a:pt x="2432" y="6931"/>
                    </a:lnTo>
                    <a:cubicBezTo>
                      <a:pt x="3131" y="8815"/>
                      <a:pt x="3982" y="10852"/>
                      <a:pt x="4894" y="12979"/>
                    </a:cubicBezTo>
                    <a:lnTo>
                      <a:pt x="6597" y="13587"/>
                    </a:lnTo>
                    <a:lnTo>
                      <a:pt x="5259" y="13861"/>
                    </a:lnTo>
                    <a:cubicBezTo>
                      <a:pt x="6019" y="15502"/>
                      <a:pt x="6840" y="17174"/>
                      <a:pt x="7660" y="18724"/>
                    </a:cubicBezTo>
                    <a:lnTo>
                      <a:pt x="12311" y="18846"/>
                    </a:lnTo>
                    <a:lnTo>
                      <a:pt x="8147" y="19666"/>
                    </a:lnTo>
                    <a:cubicBezTo>
                      <a:pt x="9180" y="21520"/>
                      <a:pt x="10274" y="23253"/>
                      <a:pt x="11429" y="24621"/>
                    </a:cubicBezTo>
                    <a:cubicBezTo>
                      <a:pt x="11916" y="25229"/>
                      <a:pt x="12463" y="25745"/>
                      <a:pt x="13010" y="26232"/>
                    </a:cubicBezTo>
                    <a:lnTo>
                      <a:pt x="18420" y="25168"/>
                    </a:lnTo>
                    <a:lnTo>
                      <a:pt x="18420" y="25168"/>
                    </a:lnTo>
                    <a:lnTo>
                      <a:pt x="14317" y="27235"/>
                    </a:lnTo>
                    <a:cubicBezTo>
                      <a:pt x="17781" y="29591"/>
                      <a:pt x="21848" y="30110"/>
                      <a:pt x="24699" y="30110"/>
                    </a:cubicBezTo>
                    <a:cubicBezTo>
                      <a:pt x="26852" y="30110"/>
                      <a:pt x="28312" y="29814"/>
                      <a:pt x="28299" y="29788"/>
                    </a:cubicBezTo>
                    <a:cubicBezTo>
                      <a:pt x="18481" y="9879"/>
                      <a:pt x="1" y="1"/>
                      <a:pt x="1"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37"/>
              <p:cNvSpPr/>
              <p:nvPr/>
            </p:nvSpPr>
            <p:spPr>
              <a:xfrm>
                <a:off x="868075" y="2734375"/>
                <a:ext cx="904275" cy="1782725"/>
              </a:xfrm>
              <a:custGeom>
                <a:avLst/>
                <a:gdLst/>
                <a:ahLst/>
                <a:cxnLst/>
                <a:rect l="l" t="t" r="r" b="b"/>
                <a:pathLst>
                  <a:path w="36171" h="71309" extrusionOk="0">
                    <a:moveTo>
                      <a:pt x="0" y="0"/>
                    </a:moveTo>
                    <a:lnTo>
                      <a:pt x="0" y="0"/>
                    </a:lnTo>
                    <a:cubicBezTo>
                      <a:pt x="2462" y="2310"/>
                      <a:pt x="4711" y="4864"/>
                      <a:pt x="6839" y="7447"/>
                    </a:cubicBezTo>
                    <a:cubicBezTo>
                      <a:pt x="8967" y="10061"/>
                      <a:pt x="10912" y="12797"/>
                      <a:pt x="12797" y="15624"/>
                    </a:cubicBezTo>
                    <a:cubicBezTo>
                      <a:pt x="16566" y="21186"/>
                      <a:pt x="19879" y="27083"/>
                      <a:pt x="22797" y="33162"/>
                    </a:cubicBezTo>
                    <a:cubicBezTo>
                      <a:pt x="25715" y="39211"/>
                      <a:pt x="28268" y="45472"/>
                      <a:pt x="30457" y="51855"/>
                    </a:cubicBezTo>
                    <a:cubicBezTo>
                      <a:pt x="32645" y="58238"/>
                      <a:pt x="34530" y="64743"/>
                      <a:pt x="36171" y="71308"/>
                    </a:cubicBezTo>
                    <a:cubicBezTo>
                      <a:pt x="34985" y="64652"/>
                      <a:pt x="33344" y="58056"/>
                      <a:pt x="31308" y="51582"/>
                    </a:cubicBezTo>
                    <a:cubicBezTo>
                      <a:pt x="30274" y="48360"/>
                      <a:pt x="29089" y="45168"/>
                      <a:pt x="27873" y="42007"/>
                    </a:cubicBezTo>
                    <a:cubicBezTo>
                      <a:pt x="26596" y="38907"/>
                      <a:pt x="25259" y="35776"/>
                      <a:pt x="23769" y="32706"/>
                    </a:cubicBezTo>
                    <a:cubicBezTo>
                      <a:pt x="22250" y="29667"/>
                      <a:pt x="20700" y="26627"/>
                      <a:pt x="18997" y="23709"/>
                    </a:cubicBezTo>
                    <a:cubicBezTo>
                      <a:pt x="17295" y="20791"/>
                      <a:pt x="15471" y="17934"/>
                      <a:pt x="13496" y="15168"/>
                    </a:cubicBezTo>
                    <a:cubicBezTo>
                      <a:pt x="11550" y="12371"/>
                      <a:pt x="9453" y="9697"/>
                      <a:pt x="7204" y="7143"/>
                    </a:cubicBezTo>
                    <a:cubicBezTo>
                      <a:pt x="6110" y="5836"/>
                      <a:pt x="4924" y="4621"/>
                      <a:pt x="3769" y="3405"/>
                    </a:cubicBezTo>
                    <a:cubicBezTo>
                      <a:pt x="2553" y="2189"/>
                      <a:pt x="1337" y="1064"/>
                      <a:pt x="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37"/>
              <p:cNvSpPr/>
              <p:nvPr/>
            </p:nvSpPr>
            <p:spPr>
              <a:xfrm>
                <a:off x="670500" y="2738175"/>
                <a:ext cx="229500" cy="69925"/>
              </a:xfrm>
              <a:custGeom>
                <a:avLst/>
                <a:gdLst/>
                <a:ahLst/>
                <a:cxnLst/>
                <a:rect l="l" t="t" r="r" b="b"/>
                <a:pathLst>
                  <a:path w="9180" h="2797" extrusionOk="0">
                    <a:moveTo>
                      <a:pt x="0" y="0"/>
                    </a:moveTo>
                    <a:lnTo>
                      <a:pt x="4590" y="1399"/>
                    </a:lnTo>
                    <a:cubicBezTo>
                      <a:pt x="6110" y="1855"/>
                      <a:pt x="7629" y="2341"/>
                      <a:pt x="9180" y="2797"/>
                    </a:cubicBezTo>
                    <a:cubicBezTo>
                      <a:pt x="8481" y="2462"/>
                      <a:pt x="7751" y="2128"/>
                      <a:pt x="6991" y="1824"/>
                    </a:cubicBezTo>
                    <a:cubicBezTo>
                      <a:pt x="6231" y="1520"/>
                      <a:pt x="5471" y="1247"/>
                      <a:pt x="4711" y="1003"/>
                    </a:cubicBezTo>
                    <a:cubicBezTo>
                      <a:pt x="3192" y="578"/>
                      <a:pt x="1581" y="152"/>
                      <a:pt x="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37"/>
              <p:cNvSpPr/>
              <p:nvPr/>
            </p:nvSpPr>
            <p:spPr>
              <a:xfrm>
                <a:off x="745725" y="2903800"/>
                <a:ext cx="241675" cy="28175"/>
              </a:xfrm>
              <a:custGeom>
                <a:avLst/>
                <a:gdLst/>
                <a:ahLst/>
                <a:cxnLst/>
                <a:rect l="l" t="t" r="r" b="b"/>
                <a:pathLst>
                  <a:path w="9667" h="1127" extrusionOk="0">
                    <a:moveTo>
                      <a:pt x="2645" y="1"/>
                    </a:moveTo>
                    <a:cubicBezTo>
                      <a:pt x="1757" y="1"/>
                      <a:pt x="874" y="52"/>
                      <a:pt x="0" y="184"/>
                    </a:cubicBezTo>
                    <a:lnTo>
                      <a:pt x="2462" y="275"/>
                    </a:lnTo>
                    <a:cubicBezTo>
                      <a:pt x="3283" y="336"/>
                      <a:pt x="4104" y="397"/>
                      <a:pt x="4894" y="488"/>
                    </a:cubicBezTo>
                    <a:cubicBezTo>
                      <a:pt x="5684" y="549"/>
                      <a:pt x="6475" y="640"/>
                      <a:pt x="7295" y="731"/>
                    </a:cubicBezTo>
                    <a:cubicBezTo>
                      <a:pt x="8086" y="853"/>
                      <a:pt x="8876" y="974"/>
                      <a:pt x="9666" y="1126"/>
                    </a:cubicBezTo>
                    <a:cubicBezTo>
                      <a:pt x="8906" y="822"/>
                      <a:pt x="8116" y="579"/>
                      <a:pt x="7326" y="427"/>
                    </a:cubicBezTo>
                    <a:cubicBezTo>
                      <a:pt x="6505" y="275"/>
                      <a:pt x="5684" y="184"/>
                      <a:pt x="4894" y="93"/>
                    </a:cubicBezTo>
                    <a:cubicBezTo>
                      <a:pt x="4143" y="37"/>
                      <a:pt x="3392" y="1"/>
                      <a:pt x="2645"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37"/>
              <p:cNvSpPr/>
              <p:nvPr/>
            </p:nvSpPr>
            <p:spPr>
              <a:xfrm>
                <a:off x="861975" y="3078150"/>
                <a:ext cx="244725" cy="25550"/>
              </a:xfrm>
              <a:custGeom>
                <a:avLst/>
                <a:gdLst/>
                <a:ahLst/>
                <a:cxnLst/>
                <a:rect l="l" t="t" r="r" b="b"/>
                <a:pathLst>
                  <a:path w="9789" h="1022" extrusionOk="0">
                    <a:moveTo>
                      <a:pt x="5788" y="0"/>
                    </a:moveTo>
                    <a:cubicBezTo>
                      <a:pt x="5483" y="0"/>
                      <a:pt x="5176" y="7"/>
                      <a:pt x="4864" y="19"/>
                    </a:cubicBezTo>
                    <a:cubicBezTo>
                      <a:pt x="4044" y="110"/>
                      <a:pt x="3192" y="201"/>
                      <a:pt x="2402" y="323"/>
                    </a:cubicBezTo>
                    <a:cubicBezTo>
                      <a:pt x="1581" y="505"/>
                      <a:pt x="761" y="718"/>
                      <a:pt x="1" y="1022"/>
                    </a:cubicBezTo>
                    <a:cubicBezTo>
                      <a:pt x="822" y="870"/>
                      <a:pt x="1612" y="748"/>
                      <a:pt x="2433" y="596"/>
                    </a:cubicBezTo>
                    <a:cubicBezTo>
                      <a:pt x="3253" y="535"/>
                      <a:pt x="4074" y="444"/>
                      <a:pt x="4864" y="414"/>
                    </a:cubicBezTo>
                    <a:cubicBezTo>
                      <a:pt x="5685" y="414"/>
                      <a:pt x="6475" y="383"/>
                      <a:pt x="7296" y="383"/>
                    </a:cubicBezTo>
                    <a:lnTo>
                      <a:pt x="9788" y="414"/>
                    </a:lnTo>
                    <a:cubicBezTo>
                      <a:pt x="9363" y="292"/>
                      <a:pt x="8968" y="262"/>
                      <a:pt x="8572" y="201"/>
                    </a:cubicBezTo>
                    <a:cubicBezTo>
                      <a:pt x="8177" y="140"/>
                      <a:pt x="7752" y="110"/>
                      <a:pt x="7357" y="79"/>
                    </a:cubicBezTo>
                    <a:cubicBezTo>
                      <a:pt x="6836" y="22"/>
                      <a:pt x="6316" y="0"/>
                      <a:pt x="5788"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37"/>
              <p:cNvSpPr/>
              <p:nvPr/>
            </p:nvSpPr>
            <p:spPr>
              <a:xfrm>
                <a:off x="930375" y="2999100"/>
                <a:ext cx="184675" cy="11150"/>
              </a:xfrm>
              <a:custGeom>
                <a:avLst/>
                <a:gdLst/>
                <a:ahLst/>
                <a:cxnLst/>
                <a:rect l="l" t="t" r="r" b="b"/>
                <a:pathLst>
                  <a:path w="7387" h="446" extrusionOk="0">
                    <a:moveTo>
                      <a:pt x="4457" y="1"/>
                    </a:moveTo>
                    <a:cubicBezTo>
                      <a:pt x="4206" y="1"/>
                      <a:pt x="3957" y="7"/>
                      <a:pt x="3709" y="19"/>
                    </a:cubicBezTo>
                    <a:cubicBezTo>
                      <a:pt x="2432" y="50"/>
                      <a:pt x="1216" y="141"/>
                      <a:pt x="0" y="445"/>
                    </a:cubicBezTo>
                    <a:cubicBezTo>
                      <a:pt x="1247" y="445"/>
                      <a:pt x="2463" y="415"/>
                      <a:pt x="3709" y="415"/>
                    </a:cubicBezTo>
                    <a:cubicBezTo>
                      <a:pt x="4925" y="384"/>
                      <a:pt x="6140" y="384"/>
                      <a:pt x="7387" y="263"/>
                    </a:cubicBezTo>
                    <a:cubicBezTo>
                      <a:pt x="6419" y="93"/>
                      <a:pt x="5432" y="1"/>
                      <a:pt x="4457"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01" name="Google Shape;801;p37"/>
            <p:cNvGrpSpPr/>
            <p:nvPr/>
          </p:nvGrpSpPr>
          <p:grpSpPr>
            <a:xfrm>
              <a:off x="309550" y="1737375"/>
              <a:ext cx="1539400" cy="3313925"/>
              <a:chOff x="4238175" y="1795200"/>
              <a:chExt cx="1539400" cy="3313925"/>
            </a:xfrm>
          </p:grpSpPr>
          <p:sp>
            <p:nvSpPr>
              <p:cNvPr id="802" name="Google Shape;802;p37"/>
              <p:cNvSpPr/>
              <p:nvPr/>
            </p:nvSpPr>
            <p:spPr>
              <a:xfrm>
                <a:off x="5333200" y="3033775"/>
                <a:ext cx="444375" cy="2075350"/>
              </a:xfrm>
              <a:custGeom>
                <a:avLst/>
                <a:gdLst/>
                <a:ahLst/>
                <a:cxnLst/>
                <a:rect l="l" t="t" r="r" b="b"/>
                <a:pathLst>
                  <a:path w="17775" h="83014" extrusionOk="0">
                    <a:moveTo>
                      <a:pt x="1094" y="0"/>
                    </a:moveTo>
                    <a:lnTo>
                      <a:pt x="0" y="2523"/>
                    </a:lnTo>
                    <a:cubicBezTo>
                      <a:pt x="1642" y="7386"/>
                      <a:pt x="7417" y="56566"/>
                      <a:pt x="7933" y="62250"/>
                    </a:cubicBezTo>
                    <a:cubicBezTo>
                      <a:pt x="8481" y="67995"/>
                      <a:pt x="2736" y="81035"/>
                      <a:pt x="8663" y="82707"/>
                    </a:cubicBezTo>
                    <a:cubicBezTo>
                      <a:pt x="9387" y="82915"/>
                      <a:pt x="10076" y="83013"/>
                      <a:pt x="10721" y="83013"/>
                    </a:cubicBezTo>
                    <a:cubicBezTo>
                      <a:pt x="15357" y="83013"/>
                      <a:pt x="17774" y="77924"/>
                      <a:pt x="15320" y="71734"/>
                    </a:cubicBezTo>
                    <a:cubicBezTo>
                      <a:pt x="12554" y="64652"/>
                      <a:pt x="9453" y="55685"/>
                      <a:pt x="7842" y="43831"/>
                    </a:cubicBezTo>
                    <a:cubicBezTo>
                      <a:pt x="6201" y="31976"/>
                      <a:pt x="1094" y="0"/>
                      <a:pt x="109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37"/>
              <p:cNvSpPr/>
              <p:nvPr/>
            </p:nvSpPr>
            <p:spPr>
              <a:xfrm>
                <a:off x="4238175" y="1797425"/>
                <a:ext cx="522075" cy="667975"/>
              </a:xfrm>
              <a:custGeom>
                <a:avLst/>
                <a:gdLst/>
                <a:ahLst/>
                <a:cxnLst/>
                <a:rect l="l" t="t" r="r" b="b"/>
                <a:pathLst>
                  <a:path w="20883" h="26719" extrusionOk="0">
                    <a:moveTo>
                      <a:pt x="2189" y="1"/>
                    </a:moveTo>
                    <a:cubicBezTo>
                      <a:pt x="2189" y="1"/>
                      <a:pt x="1" y="2068"/>
                      <a:pt x="1551" y="4378"/>
                    </a:cubicBezTo>
                    <a:cubicBezTo>
                      <a:pt x="3101" y="6688"/>
                      <a:pt x="7296" y="9697"/>
                      <a:pt x="7721" y="11946"/>
                    </a:cubicBezTo>
                    <a:cubicBezTo>
                      <a:pt x="8117" y="14195"/>
                      <a:pt x="7965" y="16779"/>
                      <a:pt x="9272" y="19150"/>
                    </a:cubicBezTo>
                    <a:cubicBezTo>
                      <a:pt x="10518" y="21551"/>
                      <a:pt x="19363" y="24560"/>
                      <a:pt x="20883" y="26718"/>
                    </a:cubicBezTo>
                    <a:lnTo>
                      <a:pt x="4226" y="1460"/>
                    </a:lnTo>
                    <a:lnTo>
                      <a:pt x="2189" y="1"/>
                    </a:ln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37"/>
              <p:cNvSpPr/>
              <p:nvPr/>
            </p:nvSpPr>
            <p:spPr>
              <a:xfrm>
                <a:off x="4251100" y="1795200"/>
                <a:ext cx="1142150" cy="1414900"/>
              </a:xfrm>
              <a:custGeom>
                <a:avLst/>
                <a:gdLst/>
                <a:ahLst/>
                <a:cxnLst/>
                <a:rect l="l" t="t" r="r" b="b"/>
                <a:pathLst>
                  <a:path w="45686" h="56596" extrusionOk="0">
                    <a:moveTo>
                      <a:pt x="1142" y="1"/>
                    </a:moveTo>
                    <a:cubicBezTo>
                      <a:pt x="1032" y="1"/>
                      <a:pt x="1004" y="29"/>
                      <a:pt x="1004" y="29"/>
                    </a:cubicBezTo>
                    <a:cubicBezTo>
                      <a:pt x="1004" y="29"/>
                      <a:pt x="1" y="2217"/>
                      <a:pt x="2949" y="6017"/>
                    </a:cubicBezTo>
                    <a:cubicBezTo>
                      <a:pt x="5867" y="9816"/>
                      <a:pt x="4074" y="10394"/>
                      <a:pt x="6019" y="12400"/>
                    </a:cubicBezTo>
                    <a:cubicBezTo>
                      <a:pt x="7995" y="14467"/>
                      <a:pt x="9515" y="15652"/>
                      <a:pt x="10092" y="19330"/>
                    </a:cubicBezTo>
                    <a:cubicBezTo>
                      <a:pt x="10639" y="23008"/>
                      <a:pt x="17296" y="23859"/>
                      <a:pt x="19150" y="26747"/>
                    </a:cubicBezTo>
                    <a:cubicBezTo>
                      <a:pt x="19807" y="27764"/>
                      <a:pt x="20819" y="28131"/>
                      <a:pt x="21956" y="28131"/>
                    </a:cubicBezTo>
                    <a:cubicBezTo>
                      <a:pt x="24077" y="28131"/>
                      <a:pt x="26632" y="26851"/>
                      <a:pt x="28117" y="26139"/>
                    </a:cubicBezTo>
                    <a:cubicBezTo>
                      <a:pt x="30396" y="25014"/>
                      <a:pt x="31399" y="24832"/>
                      <a:pt x="31399" y="24832"/>
                    </a:cubicBezTo>
                    <a:lnTo>
                      <a:pt x="31399" y="24832"/>
                    </a:lnTo>
                    <a:cubicBezTo>
                      <a:pt x="31399" y="24832"/>
                      <a:pt x="28421" y="25987"/>
                      <a:pt x="25472" y="28297"/>
                    </a:cubicBezTo>
                    <a:cubicBezTo>
                      <a:pt x="23647" y="29713"/>
                      <a:pt x="21844" y="29987"/>
                      <a:pt x="20722" y="29987"/>
                    </a:cubicBezTo>
                    <a:cubicBezTo>
                      <a:pt x="20013" y="29987"/>
                      <a:pt x="19576" y="29877"/>
                      <a:pt x="19576" y="29877"/>
                    </a:cubicBezTo>
                    <a:lnTo>
                      <a:pt x="19576" y="29877"/>
                    </a:lnTo>
                    <a:cubicBezTo>
                      <a:pt x="19089" y="34710"/>
                      <a:pt x="24560" y="40303"/>
                      <a:pt x="25959" y="41397"/>
                    </a:cubicBezTo>
                    <a:cubicBezTo>
                      <a:pt x="26570" y="41876"/>
                      <a:pt x="28048" y="42058"/>
                      <a:pt x="29713" y="42058"/>
                    </a:cubicBezTo>
                    <a:cubicBezTo>
                      <a:pt x="31855" y="42058"/>
                      <a:pt x="34308" y="41756"/>
                      <a:pt x="35624" y="41397"/>
                    </a:cubicBezTo>
                    <a:cubicBezTo>
                      <a:pt x="37235" y="40910"/>
                      <a:pt x="38667" y="40836"/>
                      <a:pt x="39388" y="40836"/>
                    </a:cubicBezTo>
                    <a:cubicBezTo>
                      <a:pt x="39701" y="40836"/>
                      <a:pt x="39880" y="40850"/>
                      <a:pt x="39880" y="40850"/>
                    </a:cubicBezTo>
                    <a:cubicBezTo>
                      <a:pt x="39880" y="40850"/>
                      <a:pt x="36476" y="41519"/>
                      <a:pt x="34469" y="42218"/>
                    </a:cubicBezTo>
                    <a:cubicBezTo>
                      <a:pt x="33112" y="42704"/>
                      <a:pt x="31268" y="42785"/>
                      <a:pt x="30189" y="42785"/>
                    </a:cubicBezTo>
                    <a:cubicBezTo>
                      <a:pt x="29650" y="42785"/>
                      <a:pt x="29302" y="42765"/>
                      <a:pt x="29302" y="42765"/>
                    </a:cubicBezTo>
                    <a:lnTo>
                      <a:pt x="29302" y="42765"/>
                    </a:lnTo>
                    <a:cubicBezTo>
                      <a:pt x="33223" y="49300"/>
                      <a:pt x="45685" y="56595"/>
                      <a:pt x="45685" y="56595"/>
                    </a:cubicBezTo>
                    <a:cubicBezTo>
                      <a:pt x="45685" y="56595"/>
                      <a:pt x="43375" y="30303"/>
                      <a:pt x="22858" y="14497"/>
                    </a:cubicBezTo>
                    <a:cubicBezTo>
                      <a:pt x="5311" y="979"/>
                      <a:pt x="1793" y="1"/>
                      <a:pt x="1142"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37"/>
              <p:cNvSpPr/>
              <p:nvPr/>
            </p:nvSpPr>
            <p:spPr>
              <a:xfrm>
                <a:off x="4545950" y="2277675"/>
                <a:ext cx="210500" cy="64050"/>
              </a:xfrm>
              <a:custGeom>
                <a:avLst/>
                <a:gdLst/>
                <a:ahLst/>
                <a:cxnLst/>
                <a:rect l="l" t="t" r="r" b="b"/>
                <a:pathLst>
                  <a:path w="8420" h="2562" extrusionOk="0">
                    <a:moveTo>
                      <a:pt x="8420" y="1"/>
                    </a:moveTo>
                    <a:lnTo>
                      <a:pt x="8420" y="1"/>
                    </a:lnTo>
                    <a:cubicBezTo>
                      <a:pt x="7751" y="305"/>
                      <a:pt x="7052" y="548"/>
                      <a:pt x="6383" y="821"/>
                    </a:cubicBezTo>
                    <a:cubicBezTo>
                      <a:pt x="5684" y="1095"/>
                      <a:pt x="5016" y="1308"/>
                      <a:pt x="4286" y="1551"/>
                    </a:cubicBezTo>
                    <a:cubicBezTo>
                      <a:pt x="3617" y="1764"/>
                      <a:pt x="2888" y="1976"/>
                      <a:pt x="2158" y="2128"/>
                    </a:cubicBezTo>
                    <a:cubicBezTo>
                      <a:pt x="1429" y="2280"/>
                      <a:pt x="730" y="2432"/>
                      <a:pt x="0" y="2524"/>
                    </a:cubicBezTo>
                    <a:cubicBezTo>
                      <a:pt x="214" y="2550"/>
                      <a:pt x="430" y="2561"/>
                      <a:pt x="647" y="2561"/>
                    </a:cubicBezTo>
                    <a:cubicBezTo>
                      <a:pt x="1170" y="2561"/>
                      <a:pt x="1694" y="2497"/>
                      <a:pt x="2189" y="2432"/>
                    </a:cubicBezTo>
                    <a:cubicBezTo>
                      <a:pt x="2949" y="2311"/>
                      <a:pt x="3678" y="2159"/>
                      <a:pt x="4408" y="1916"/>
                    </a:cubicBezTo>
                    <a:cubicBezTo>
                      <a:pt x="5107" y="1703"/>
                      <a:pt x="5806" y="1460"/>
                      <a:pt x="6505" y="1125"/>
                    </a:cubicBezTo>
                    <a:cubicBezTo>
                      <a:pt x="7174" y="791"/>
                      <a:pt x="7812" y="396"/>
                      <a:pt x="8420"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37"/>
              <p:cNvSpPr/>
              <p:nvPr/>
            </p:nvSpPr>
            <p:spPr>
              <a:xfrm>
                <a:off x="4672075" y="2362775"/>
                <a:ext cx="218875" cy="50425"/>
              </a:xfrm>
              <a:custGeom>
                <a:avLst/>
                <a:gdLst/>
                <a:ahLst/>
                <a:cxnLst/>
                <a:rect l="l" t="t" r="r" b="b"/>
                <a:pathLst>
                  <a:path w="8755" h="2017" extrusionOk="0">
                    <a:moveTo>
                      <a:pt x="8755" y="1"/>
                    </a:moveTo>
                    <a:lnTo>
                      <a:pt x="8755" y="1"/>
                    </a:lnTo>
                    <a:cubicBezTo>
                      <a:pt x="8025" y="183"/>
                      <a:pt x="7296" y="427"/>
                      <a:pt x="6566" y="609"/>
                    </a:cubicBezTo>
                    <a:cubicBezTo>
                      <a:pt x="5867" y="791"/>
                      <a:pt x="5138" y="1004"/>
                      <a:pt x="4408" y="1156"/>
                    </a:cubicBezTo>
                    <a:cubicBezTo>
                      <a:pt x="3679" y="1308"/>
                      <a:pt x="2919" y="1460"/>
                      <a:pt x="2220" y="1612"/>
                    </a:cubicBezTo>
                    <a:lnTo>
                      <a:pt x="1" y="2007"/>
                    </a:lnTo>
                    <a:cubicBezTo>
                      <a:pt x="156" y="2013"/>
                      <a:pt x="312" y="2016"/>
                      <a:pt x="468" y="2016"/>
                    </a:cubicBezTo>
                    <a:cubicBezTo>
                      <a:pt x="1807" y="2016"/>
                      <a:pt x="3166" y="1793"/>
                      <a:pt x="4499" y="1521"/>
                    </a:cubicBezTo>
                    <a:cubicBezTo>
                      <a:pt x="5199" y="1369"/>
                      <a:pt x="5928" y="1186"/>
                      <a:pt x="6658" y="913"/>
                    </a:cubicBezTo>
                    <a:cubicBezTo>
                      <a:pt x="7387" y="700"/>
                      <a:pt x="8056" y="335"/>
                      <a:pt x="8755"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7"/>
              <p:cNvSpPr/>
              <p:nvPr/>
            </p:nvSpPr>
            <p:spPr>
              <a:xfrm>
                <a:off x="4451725" y="2029200"/>
                <a:ext cx="200625" cy="41050"/>
              </a:xfrm>
              <a:custGeom>
                <a:avLst/>
                <a:gdLst/>
                <a:ahLst/>
                <a:cxnLst/>
                <a:rect l="l" t="t" r="r" b="b"/>
                <a:pathLst>
                  <a:path w="8025" h="1642" extrusionOk="0">
                    <a:moveTo>
                      <a:pt x="8025" y="0"/>
                    </a:moveTo>
                    <a:cubicBezTo>
                      <a:pt x="6657" y="61"/>
                      <a:pt x="5289" y="243"/>
                      <a:pt x="3952" y="517"/>
                    </a:cubicBezTo>
                    <a:cubicBezTo>
                      <a:pt x="3283" y="608"/>
                      <a:pt x="2584" y="760"/>
                      <a:pt x="1946" y="973"/>
                    </a:cubicBezTo>
                    <a:cubicBezTo>
                      <a:pt x="1277" y="1155"/>
                      <a:pt x="608" y="1338"/>
                      <a:pt x="0" y="1642"/>
                    </a:cubicBezTo>
                    <a:cubicBezTo>
                      <a:pt x="699" y="1490"/>
                      <a:pt x="1338" y="1368"/>
                      <a:pt x="2006" y="1277"/>
                    </a:cubicBezTo>
                    <a:lnTo>
                      <a:pt x="4043" y="882"/>
                    </a:lnTo>
                    <a:cubicBezTo>
                      <a:pt x="5350" y="608"/>
                      <a:pt x="6687" y="365"/>
                      <a:pt x="8025"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37"/>
              <p:cNvSpPr/>
              <p:nvPr/>
            </p:nvSpPr>
            <p:spPr>
              <a:xfrm>
                <a:off x="4838500" y="2748800"/>
                <a:ext cx="272825" cy="27500"/>
              </a:xfrm>
              <a:custGeom>
                <a:avLst/>
                <a:gdLst/>
                <a:ahLst/>
                <a:cxnLst/>
                <a:rect l="l" t="t" r="r" b="b"/>
                <a:pathLst>
                  <a:path w="10913" h="1100" extrusionOk="0">
                    <a:moveTo>
                      <a:pt x="10913" y="1"/>
                    </a:moveTo>
                    <a:cubicBezTo>
                      <a:pt x="10001" y="153"/>
                      <a:pt x="9119" y="305"/>
                      <a:pt x="8207" y="396"/>
                    </a:cubicBezTo>
                    <a:cubicBezTo>
                      <a:pt x="7296" y="518"/>
                      <a:pt x="6384" y="639"/>
                      <a:pt x="5472" y="670"/>
                    </a:cubicBezTo>
                    <a:cubicBezTo>
                      <a:pt x="4560" y="700"/>
                      <a:pt x="3648" y="761"/>
                      <a:pt x="2736" y="761"/>
                    </a:cubicBezTo>
                    <a:cubicBezTo>
                      <a:pt x="1824" y="761"/>
                      <a:pt x="912" y="761"/>
                      <a:pt x="1" y="700"/>
                    </a:cubicBezTo>
                    <a:lnTo>
                      <a:pt x="1" y="700"/>
                    </a:lnTo>
                    <a:cubicBezTo>
                      <a:pt x="912" y="943"/>
                      <a:pt x="1824" y="1065"/>
                      <a:pt x="2736" y="1065"/>
                    </a:cubicBezTo>
                    <a:cubicBezTo>
                      <a:pt x="3122" y="1090"/>
                      <a:pt x="3512" y="1100"/>
                      <a:pt x="3904" y="1100"/>
                    </a:cubicBezTo>
                    <a:cubicBezTo>
                      <a:pt x="4439" y="1100"/>
                      <a:pt x="4976" y="1082"/>
                      <a:pt x="5502" y="1065"/>
                    </a:cubicBezTo>
                    <a:cubicBezTo>
                      <a:pt x="5958" y="1065"/>
                      <a:pt x="6414" y="974"/>
                      <a:pt x="6870" y="943"/>
                    </a:cubicBezTo>
                    <a:cubicBezTo>
                      <a:pt x="7326" y="852"/>
                      <a:pt x="7782" y="822"/>
                      <a:pt x="8238" y="700"/>
                    </a:cubicBezTo>
                    <a:cubicBezTo>
                      <a:pt x="9150" y="548"/>
                      <a:pt x="10031" y="305"/>
                      <a:pt x="10913"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37"/>
              <p:cNvSpPr/>
              <p:nvPr/>
            </p:nvSpPr>
            <p:spPr>
              <a:xfrm>
                <a:off x="4789875" y="2658375"/>
                <a:ext cx="379975" cy="50950"/>
              </a:xfrm>
              <a:custGeom>
                <a:avLst/>
                <a:gdLst/>
                <a:ahLst/>
                <a:cxnLst/>
                <a:rect l="l" t="t" r="r" b="b"/>
                <a:pathLst>
                  <a:path w="15199" h="2038" extrusionOk="0">
                    <a:moveTo>
                      <a:pt x="15198" y="1"/>
                    </a:moveTo>
                    <a:lnTo>
                      <a:pt x="15198" y="1"/>
                    </a:lnTo>
                    <a:cubicBezTo>
                      <a:pt x="14590" y="153"/>
                      <a:pt x="13982" y="366"/>
                      <a:pt x="13344" y="487"/>
                    </a:cubicBezTo>
                    <a:cubicBezTo>
                      <a:pt x="12736" y="670"/>
                      <a:pt x="12098" y="791"/>
                      <a:pt x="11490" y="913"/>
                    </a:cubicBezTo>
                    <a:cubicBezTo>
                      <a:pt x="10213" y="1095"/>
                      <a:pt x="8937" y="1338"/>
                      <a:pt x="7690" y="1429"/>
                    </a:cubicBezTo>
                    <a:cubicBezTo>
                      <a:pt x="6383" y="1551"/>
                      <a:pt x="5137" y="1673"/>
                      <a:pt x="3830" y="1733"/>
                    </a:cubicBezTo>
                    <a:cubicBezTo>
                      <a:pt x="3222" y="1794"/>
                      <a:pt x="2584" y="1825"/>
                      <a:pt x="1946" y="1825"/>
                    </a:cubicBezTo>
                    <a:cubicBezTo>
                      <a:pt x="1307" y="1825"/>
                      <a:pt x="639" y="1855"/>
                      <a:pt x="0" y="1855"/>
                    </a:cubicBezTo>
                    <a:cubicBezTo>
                      <a:pt x="1307" y="1977"/>
                      <a:pt x="2584" y="2007"/>
                      <a:pt x="3891" y="2037"/>
                    </a:cubicBezTo>
                    <a:cubicBezTo>
                      <a:pt x="5137" y="2037"/>
                      <a:pt x="6414" y="1916"/>
                      <a:pt x="7721" y="1825"/>
                    </a:cubicBezTo>
                    <a:cubicBezTo>
                      <a:pt x="8967" y="1673"/>
                      <a:pt x="10274" y="1490"/>
                      <a:pt x="11520" y="1156"/>
                    </a:cubicBezTo>
                    <a:cubicBezTo>
                      <a:pt x="12766" y="913"/>
                      <a:pt x="14013" y="487"/>
                      <a:pt x="1519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37"/>
              <p:cNvSpPr/>
              <p:nvPr/>
            </p:nvSpPr>
            <p:spPr>
              <a:xfrm>
                <a:off x="4755675" y="2612800"/>
                <a:ext cx="295625" cy="28775"/>
              </a:xfrm>
              <a:custGeom>
                <a:avLst/>
                <a:gdLst/>
                <a:ahLst/>
                <a:cxnLst/>
                <a:rect l="l" t="t" r="r" b="b"/>
                <a:pathLst>
                  <a:path w="11825" h="1151" extrusionOk="0">
                    <a:moveTo>
                      <a:pt x="11824" y="0"/>
                    </a:moveTo>
                    <a:cubicBezTo>
                      <a:pt x="10882" y="213"/>
                      <a:pt x="9879" y="334"/>
                      <a:pt x="8906" y="456"/>
                    </a:cubicBezTo>
                    <a:cubicBezTo>
                      <a:pt x="7903" y="547"/>
                      <a:pt x="6931" y="638"/>
                      <a:pt x="5928" y="669"/>
                    </a:cubicBezTo>
                    <a:lnTo>
                      <a:pt x="2979" y="790"/>
                    </a:lnTo>
                    <a:lnTo>
                      <a:pt x="0" y="912"/>
                    </a:lnTo>
                    <a:cubicBezTo>
                      <a:pt x="1004" y="1034"/>
                      <a:pt x="2007" y="1094"/>
                      <a:pt x="2979" y="1125"/>
                    </a:cubicBezTo>
                    <a:cubicBezTo>
                      <a:pt x="3290" y="1144"/>
                      <a:pt x="3601" y="1151"/>
                      <a:pt x="3911" y="1151"/>
                    </a:cubicBezTo>
                    <a:cubicBezTo>
                      <a:pt x="4601" y="1151"/>
                      <a:pt x="5287" y="1115"/>
                      <a:pt x="5958" y="1094"/>
                    </a:cubicBezTo>
                    <a:cubicBezTo>
                      <a:pt x="6961" y="1064"/>
                      <a:pt x="7934" y="973"/>
                      <a:pt x="8937" y="790"/>
                    </a:cubicBezTo>
                    <a:cubicBezTo>
                      <a:pt x="9909" y="608"/>
                      <a:pt x="10913" y="365"/>
                      <a:pt x="1182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7"/>
              <p:cNvSpPr/>
              <p:nvPr/>
            </p:nvSpPr>
            <p:spPr>
              <a:xfrm>
                <a:off x="5089275" y="2964625"/>
                <a:ext cx="186200" cy="29950"/>
              </a:xfrm>
              <a:custGeom>
                <a:avLst/>
                <a:gdLst/>
                <a:ahLst/>
                <a:cxnLst/>
                <a:rect l="l" t="t" r="r" b="b"/>
                <a:pathLst>
                  <a:path w="7448" h="1198" extrusionOk="0">
                    <a:moveTo>
                      <a:pt x="7447" y="0"/>
                    </a:moveTo>
                    <a:lnTo>
                      <a:pt x="7447" y="0"/>
                    </a:lnTo>
                    <a:cubicBezTo>
                      <a:pt x="6839" y="213"/>
                      <a:pt x="6231" y="365"/>
                      <a:pt x="5623" y="456"/>
                    </a:cubicBezTo>
                    <a:cubicBezTo>
                      <a:pt x="5015" y="578"/>
                      <a:pt x="4377" y="699"/>
                      <a:pt x="3769" y="730"/>
                    </a:cubicBezTo>
                    <a:cubicBezTo>
                      <a:pt x="3161" y="760"/>
                      <a:pt x="2493" y="821"/>
                      <a:pt x="1885" y="851"/>
                    </a:cubicBezTo>
                    <a:cubicBezTo>
                      <a:pt x="1246" y="882"/>
                      <a:pt x="638" y="882"/>
                      <a:pt x="0" y="882"/>
                    </a:cubicBezTo>
                    <a:cubicBezTo>
                      <a:pt x="849" y="1089"/>
                      <a:pt x="1726" y="1197"/>
                      <a:pt x="2593" y="1197"/>
                    </a:cubicBezTo>
                    <a:cubicBezTo>
                      <a:pt x="2999" y="1197"/>
                      <a:pt x="3402" y="1173"/>
                      <a:pt x="3800" y="1125"/>
                    </a:cubicBezTo>
                    <a:cubicBezTo>
                      <a:pt x="4438" y="1064"/>
                      <a:pt x="5076" y="973"/>
                      <a:pt x="5684" y="760"/>
                    </a:cubicBezTo>
                    <a:cubicBezTo>
                      <a:pt x="6292" y="578"/>
                      <a:pt x="6900" y="304"/>
                      <a:pt x="7447"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12" name="Google Shape;812;p37"/>
          <p:cNvGrpSpPr/>
          <p:nvPr/>
        </p:nvGrpSpPr>
        <p:grpSpPr>
          <a:xfrm>
            <a:off x="1365650" y="-216109"/>
            <a:ext cx="7712000" cy="4874097"/>
            <a:chOff x="1365650" y="-216109"/>
            <a:chExt cx="7712000" cy="4874097"/>
          </a:xfrm>
        </p:grpSpPr>
        <p:grpSp>
          <p:nvGrpSpPr>
            <p:cNvPr id="813" name="Google Shape;813;p37"/>
            <p:cNvGrpSpPr/>
            <p:nvPr/>
          </p:nvGrpSpPr>
          <p:grpSpPr>
            <a:xfrm rot="6768352">
              <a:off x="1957432" y="27112"/>
              <a:ext cx="1412666" cy="1332136"/>
              <a:chOff x="3459562" y="1412586"/>
              <a:chExt cx="1412702" cy="1332170"/>
            </a:xfrm>
          </p:grpSpPr>
          <p:sp>
            <p:nvSpPr>
              <p:cNvPr id="814" name="Google Shape;814;p37"/>
              <p:cNvSpPr/>
              <p:nvPr/>
            </p:nvSpPr>
            <p:spPr>
              <a:xfrm rot="6998361">
                <a:off x="3442434" y="150790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37"/>
              <p:cNvSpPr/>
              <p:nvPr/>
            </p:nvSpPr>
            <p:spPr>
              <a:xfrm rot="-769292">
                <a:off x="4680331" y="2406072"/>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37"/>
              <p:cNvSpPr/>
              <p:nvPr/>
            </p:nvSpPr>
            <p:spPr>
              <a:xfrm>
                <a:off x="3759093" y="1734671"/>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17" name="Google Shape;817;p37"/>
            <p:cNvGrpSpPr/>
            <p:nvPr/>
          </p:nvGrpSpPr>
          <p:grpSpPr>
            <a:xfrm>
              <a:off x="5301613" y="1360650"/>
              <a:ext cx="3776038" cy="3297338"/>
              <a:chOff x="1843613" y="1658375"/>
              <a:chExt cx="3776038" cy="3297338"/>
            </a:xfrm>
          </p:grpSpPr>
          <p:sp>
            <p:nvSpPr>
              <p:cNvPr id="818" name="Google Shape;818;p37"/>
              <p:cNvSpPr/>
              <p:nvPr/>
            </p:nvSpPr>
            <p:spPr>
              <a:xfrm>
                <a:off x="3216900" y="16583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37"/>
              <p:cNvSpPr/>
              <p:nvPr/>
            </p:nvSpPr>
            <p:spPr>
              <a:xfrm>
                <a:off x="5461825" y="270685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37"/>
              <p:cNvSpPr/>
              <p:nvPr/>
            </p:nvSpPr>
            <p:spPr>
              <a:xfrm>
                <a:off x="1843613" y="4814313"/>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1" name="Google Shape;821;p37"/>
            <p:cNvGrpSpPr/>
            <p:nvPr/>
          </p:nvGrpSpPr>
          <p:grpSpPr>
            <a:xfrm>
              <a:off x="1365650" y="2754600"/>
              <a:ext cx="1006875" cy="823775"/>
              <a:chOff x="3216900" y="1295900"/>
              <a:chExt cx="1006875" cy="823775"/>
            </a:xfrm>
          </p:grpSpPr>
          <p:sp>
            <p:nvSpPr>
              <p:cNvPr id="822" name="Google Shape;822;p37"/>
              <p:cNvSpPr/>
              <p:nvPr/>
            </p:nvSpPr>
            <p:spPr>
              <a:xfrm>
                <a:off x="3216900" y="16583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37"/>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37"/>
              <p:cNvSpPr/>
              <p:nvPr/>
            </p:nvSpPr>
            <p:spPr>
              <a:xfrm>
                <a:off x="4026175" y="19782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5" name="Google Shape;825;p37"/>
            <p:cNvGrpSpPr/>
            <p:nvPr/>
          </p:nvGrpSpPr>
          <p:grpSpPr>
            <a:xfrm>
              <a:off x="6931888" y="3110113"/>
              <a:ext cx="1006875" cy="823775"/>
              <a:chOff x="3216900" y="1295900"/>
              <a:chExt cx="1006875" cy="823775"/>
            </a:xfrm>
          </p:grpSpPr>
          <p:sp>
            <p:nvSpPr>
              <p:cNvPr id="826" name="Google Shape;826;p37"/>
              <p:cNvSpPr/>
              <p:nvPr/>
            </p:nvSpPr>
            <p:spPr>
              <a:xfrm>
                <a:off x="3216900" y="16583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37"/>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37"/>
              <p:cNvSpPr/>
              <p:nvPr/>
            </p:nvSpPr>
            <p:spPr>
              <a:xfrm>
                <a:off x="4026175" y="19782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Google Shape;742;p37">
            <a:extLst>
              <a:ext uri="{FF2B5EF4-FFF2-40B4-BE49-F238E27FC236}">
                <a16:creationId xmlns:a16="http://schemas.microsoft.com/office/drawing/2014/main" id="{2CC70995-9629-A410-F914-B28BB7F2B11B}"/>
              </a:ext>
            </a:extLst>
          </p:cNvPr>
          <p:cNvSpPr txBox="1">
            <a:spLocks/>
          </p:cNvSpPr>
          <p:nvPr/>
        </p:nvSpPr>
        <p:spPr>
          <a:xfrm>
            <a:off x="565362" y="1743156"/>
            <a:ext cx="8431212" cy="9660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DM Serif Text"/>
              <a:buNone/>
              <a:defRPr sz="5200" b="0" i="0" u="none" strike="noStrike" cap="none">
                <a:solidFill>
                  <a:schemeClr val="dk1"/>
                </a:solidFill>
                <a:latin typeface="DM Serif Text"/>
                <a:ea typeface="DM Serif Text"/>
                <a:cs typeface="DM Serif Text"/>
                <a:sym typeface="DM Serif Text"/>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4800" dirty="0">
                <a:solidFill>
                  <a:srgbClr val="4850E5"/>
                </a:solidFill>
                <a:effectLst>
                  <a:reflection blurRad="6350" stA="55000" endA="300" endPos="45500" dir="5400000" sy="-100000" algn="bl" rotWithShape="0"/>
                </a:effectLst>
              </a:rPr>
              <a:t>ĐẾN VỚI TIẾT HỌC MĨ THUẬT</a:t>
            </a:r>
          </a:p>
        </p:txBody>
      </p:sp>
      <p:sp>
        <p:nvSpPr>
          <p:cNvPr id="3" name="TextBox 2">
            <a:extLst>
              <a:ext uri="{FF2B5EF4-FFF2-40B4-BE49-F238E27FC236}">
                <a16:creationId xmlns:a16="http://schemas.microsoft.com/office/drawing/2014/main" id="{5F146617-B51C-F627-EAF6-92A93341017B}"/>
              </a:ext>
            </a:extLst>
          </p:cNvPr>
          <p:cNvSpPr txBox="1"/>
          <p:nvPr/>
        </p:nvSpPr>
        <p:spPr>
          <a:xfrm>
            <a:off x="3072175" y="2973698"/>
            <a:ext cx="4335176" cy="461665"/>
          </a:xfrm>
          <a:prstGeom prst="rect">
            <a:avLst/>
          </a:prstGeom>
          <a:noFill/>
        </p:spPr>
        <p:txBody>
          <a:bodyPr wrap="square" rtlCol="0">
            <a:spAutoFit/>
          </a:bodyPr>
          <a:lstStyle/>
          <a:p>
            <a:r>
              <a:rPr lang="en-US" sz="2400" b="1" dirty="0">
                <a:solidFill>
                  <a:srgbClr val="0A2B1C"/>
                </a:solidFill>
                <a:latin typeface="Times New Roman" panose="02020603050405020304" pitchFamily="18" charset="0"/>
                <a:cs typeface="Times New Roman" panose="02020603050405020304" pitchFamily="18" charset="0"/>
              </a:rPr>
              <a:t>NĂM HỌC: 2024- 2025</a:t>
            </a:r>
          </a:p>
        </p:txBody>
      </p:sp>
      <p:sp>
        <p:nvSpPr>
          <p:cNvPr id="4" name="TextBox 3">
            <a:extLst>
              <a:ext uri="{FF2B5EF4-FFF2-40B4-BE49-F238E27FC236}">
                <a16:creationId xmlns:a16="http://schemas.microsoft.com/office/drawing/2014/main" id="{DC987A1C-6108-DE18-543C-557E5134591C}"/>
              </a:ext>
            </a:extLst>
          </p:cNvPr>
          <p:cNvSpPr txBox="1"/>
          <p:nvPr/>
        </p:nvSpPr>
        <p:spPr>
          <a:xfrm>
            <a:off x="2733100" y="3682017"/>
            <a:ext cx="4335176"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Giáo</a:t>
            </a:r>
            <a:r>
              <a:rPr lang="en-US" sz="2400" b="1" i="1" dirty="0">
                <a:latin typeface="Times New Roman" panose="02020603050405020304" pitchFamily="18" charset="0"/>
                <a:cs typeface="Times New Roman" panose="02020603050405020304" pitchFamily="18" charset="0"/>
              </a:rPr>
              <a:t> Viên: </a:t>
            </a:r>
            <a:r>
              <a:rPr lang="en-US" sz="2400" b="1" i="1" dirty="0" err="1">
                <a:latin typeface="Times New Roman" panose="02020603050405020304" pitchFamily="18" charset="0"/>
                <a:cs typeface="Times New Roman" panose="02020603050405020304" pitchFamily="18" charset="0"/>
              </a:rPr>
              <a:t>Phạm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Thị</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Bình</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D5A9"/>
        </a:solidFill>
        <a:effectLst/>
      </p:bgPr>
    </p:bg>
    <p:spTree>
      <p:nvGrpSpPr>
        <p:cNvPr id="1" name="Shape 973"/>
        <p:cNvGrpSpPr/>
        <p:nvPr/>
      </p:nvGrpSpPr>
      <p:grpSpPr>
        <a:xfrm>
          <a:off x="0" y="0"/>
          <a:ext cx="0" cy="0"/>
          <a:chOff x="0" y="0"/>
          <a:chExt cx="0" cy="0"/>
        </a:xfrm>
      </p:grpSpPr>
      <p:grpSp>
        <p:nvGrpSpPr>
          <p:cNvPr id="974" name="Google Shape;974;p40"/>
          <p:cNvGrpSpPr/>
          <p:nvPr/>
        </p:nvGrpSpPr>
        <p:grpSpPr>
          <a:xfrm>
            <a:off x="-119034" y="4053983"/>
            <a:ext cx="9263043" cy="1979465"/>
            <a:chOff x="-99375" y="3294263"/>
            <a:chExt cx="9227057" cy="1971775"/>
          </a:xfrm>
        </p:grpSpPr>
        <p:sp>
          <p:nvSpPr>
            <p:cNvPr id="975" name="Google Shape;975;p40"/>
            <p:cNvSpPr/>
            <p:nvPr/>
          </p:nvSpPr>
          <p:spPr>
            <a:xfrm>
              <a:off x="-99375" y="3294263"/>
              <a:ext cx="3186250" cy="1971775"/>
            </a:xfrm>
            <a:custGeom>
              <a:avLst/>
              <a:gdLst/>
              <a:ahLst/>
              <a:cxnLst/>
              <a:rect l="l" t="t" r="r" b="b"/>
              <a:pathLst>
                <a:path w="127450" h="78871" extrusionOk="0">
                  <a:moveTo>
                    <a:pt x="57990" y="0"/>
                  </a:moveTo>
                  <a:cubicBezTo>
                    <a:pt x="57861" y="0"/>
                    <a:pt x="57731" y="2"/>
                    <a:pt x="57601" y="7"/>
                  </a:cubicBezTo>
                  <a:cubicBezTo>
                    <a:pt x="54804" y="68"/>
                    <a:pt x="52160" y="1223"/>
                    <a:pt x="50062" y="2955"/>
                  </a:cubicBezTo>
                  <a:cubicBezTo>
                    <a:pt x="48847" y="3958"/>
                    <a:pt x="47874" y="5113"/>
                    <a:pt x="47023" y="6451"/>
                  </a:cubicBezTo>
                  <a:cubicBezTo>
                    <a:pt x="46202" y="5387"/>
                    <a:pt x="45169" y="4475"/>
                    <a:pt x="43953" y="3806"/>
                  </a:cubicBezTo>
                  <a:cubicBezTo>
                    <a:pt x="42553" y="3022"/>
                    <a:pt x="40935" y="2643"/>
                    <a:pt x="39317" y="2643"/>
                  </a:cubicBezTo>
                  <a:cubicBezTo>
                    <a:pt x="35981" y="2643"/>
                    <a:pt x="32640" y="4253"/>
                    <a:pt x="31187" y="7241"/>
                  </a:cubicBezTo>
                  <a:cubicBezTo>
                    <a:pt x="31906" y="4178"/>
                    <a:pt x="28681" y="1513"/>
                    <a:pt x="25541" y="1513"/>
                  </a:cubicBezTo>
                  <a:cubicBezTo>
                    <a:pt x="25097" y="1513"/>
                    <a:pt x="24655" y="1566"/>
                    <a:pt x="24226" y="1679"/>
                  </a:cubicBezTo>
                  <a:cubicBezTo>
                    <a:pt x="20761" y="2560"/>
                    <a:pt x="18481" y="5934"/>
                    <a:pt x="17265" y="9278"/>
                  </a:cubicBezTo>
                  <a:cubicBezTo>
                    <a:pt x="15945" y="6546"/>
                    <a:pt x="12886" y="5007"/>
                    <a:pt x="9849" y="5007"/>
                  </a:cubicBezTo>
                  <a:cubicBezTo>
                    <a:pt x="8831" y="5007"/>
                    <a:pt x="7816" y="5180"/>
                    <a:pt x="6870" y="5539"/>
                  </a:cubicBezTo>
                  <a:cubicBezTo>
                    <a:pt x="3101" y="6998"/>
                    <a:pt x="548" y="10949"/>
                    <a:pt x="213" y="14962"/>
                  </a:cubicBezTo>
                  <a:cubicBezTo>
                    <a:pt x="1" y="17636"/>
                    <a:pt x="609" y="20342"/>
                    <a:pt x="1764" y="22773"/>
                  </a:cubicBezTo>
                  <a:cubicBezTo>
                    <a:pt x="2280" y="23837"/>
                    <a:pt x="2888" y="24810"/>
                    <a:pt x="3557" y="25722"/>
                  </a:cubicBezTo>
                  <a:lnTo>
                    <a:pt x="3557" y="75418"/>
                  </a:lnTo>
                  <a:lnTo>
                    <a:pt x="89273" y="75418"/>
                  </a:lnTo>
                  <a:cubicBezTo>
                    <a:pt x="93850" y="77418"/>
                    <a:pt x="98906" y="78871"/>
                    <a:pt x="103907" y="78871"/>
                  </a:cubicBezTo>
                  <a:cubicBezTo>
                    <a:pt x="104685" y="78871"/>
                    <a:pt x="105461" y="78835"/>
                    <a:pt x="106234" y="78762"/>
                  </a:cubicBezTo>
                  <a:cubicBezTo>
                    <a:pt x="110064" y="78428"/>
                    <a:pt x="114167" y="77212"/>
                    <a:pt x="116447" y="74051"/>
                  </a:cubicBezTo>
                  <a:cubicBezTo>
                    <a:pt x="118726" y="70950"/>
                    <a:pt x="117997" y="65570"/>
                    <a:pt x="114349" y="64294"/>
                  </a:cubicBezTo>
                  <a:cubicBezTo>
                    <a:pt x="121614" y="63655"/>
                    <a:pt x="127450" y="56056"/>
                    <a:pt x="126204" y="48822"/>
                  </a:cubicBezTo>
                  <a:cubicBezTo>
                    <a:pt x="125147" y="42591"/>
                    <a:pt x="118953" y="37782"/>
                    <a:pt x="112722" y="37782"/>
                  </a:cubicBezTo>
                  <a:cubicBezTo>
                    <a:pt x="111780" y="37782"/>
                    <a:pt x="110838" y="37891"/>
                    <a:pt x="109912" y="38123"/>
                  </a:cubicBezTo>
                  <a:cubicBezTo>
                    <a:pt x="113559" y="32804"/>
                    <a:pt x="112343" y="24688"/>
                    <a:pt x="107298" y="20706"/>
                  </a:cubicBezTo>
                  <a:cubicBezTo>
                    <a:pt x="105057" y="18959"/>
                    <a:pt x="102237" y="18107"/>
                    <a:pt x="99410" y="18107"/>
                  </a:cubicBezTo>
                  <a:cubicBezTo>
                    <a:pt x="95794" y="18107"/>
                    <a:pt x="92168" y="19501"/>
                    <a:pt x="89729" y="22196"/>
                  </a:cubicBezTo>
                  <a:cubicBezTo>
                    <a:pt x="91796" y="17332"/>
                    <a:pt x="89425" y="11010"/>
                    <a:pt x="84683" y="8700"/>
                  </a:cubicBezTo>
                  <a:cubicBezTo>
                    <a:pt x="83330" y="8041"/>
                    <a:pt x="81838" y="7731"/>
                    <a:pt x="80337" y="7731"/>
                  </a:cubicBezTo>
                  <a:cubicBezTo>
                    <a:pt x="76578" y="7731"/>
                    <a:pt x="72760" y="9676"/>
                    <a:pt x="70914" y="12955"/>
                  </a:cubicBezTo>
                  <a:cubicBezTo>
                    <a:pt x="70974" y="6156"/>
                    <a:pt x="64742" y="0"/>
                    <a:pt x="57990" y="0"/>
                  </a:cubicBezTo>
                  <a:close/>
                </a:path>
              </a:pathLst>
            </a:custGeom>
            <a:solidFill>
              <a:srgbClr val="3D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7170182" y="3297775"/>
              <a:ext cx="1957500" cy="1884250"/>
            </a:xfrm>
            <a:custGeom>
              <a:avLst/>
              <a:gdLst/>
              <a:ahLst/>
              <a:cxnLst/>
              <a:rect l="l" t="t" r="r" b="b"/>
              <a:pathLst>
                <a:path w="78300" h="75370" extrusionOk="0">
                  <a:moveTo>
                    <a:pt x="66790" y="0"/>
                  </a:moveTo>
                  <a:cubicBezTo>
                    <a:pt x="64930" y="0"/>
                    <a:pt x="63084" y="412"/>
                    <a:pt x="61430" y="1296"/>
                  </a:cubicBezTo>
                  <a:cubicBezTo>
                    <a:pt x="55625" y="4365"/>
                    <a:pt x="53314" y="12663"/>
                    <a:pt x="56628" y="18317"/>
                  </a:cubicBezTo>
                  <a:cubicBezTo>
                    <a:pt x="54639" y="16246"/>
                    <a:pt x="51762" y="15180"/>
                    <a:pt x="48894" y="15180"/>
                  </a:cubicBezTo>
                  <a:cubicBezTo>
                    <a:pt x="46459" y="15180"/>
                    <a:pt x="44030" y="15949"/>
                    <a:pt x="42159" y="17527"/>
                  </a:cubicBezTo>
                  <a:cubicBezTo>
                    <a:pt x="38086" y="20931"/>
                    <a:pt x="37296" y="27648"/>
                    <a:pt x="40457" y="31934"/>
                  </a:cubicBezTo>
                  <a:cubicBezTo>
                    <a:pt x="38112" y="29860"/>
                    <a:pt x="34994" y="28834"/>
                    <a:pt x="31874" y="28834"/>
                  </a:cubicBezTo>
                  <a:cubicBezTo>
                    <a:pt x="28686" y="28834"/>
                    <a:pt x="25497" y="29905"/>
                    <a:pt x="23132" y="32025"/>
                  </a:cubicBezTo>
                  <a:cubicBezTo>
                    <a:pt x="18451" y="36281"/>
                    <a:pt x="17630" y="44123"/>
                    <a:pt x="21308" y="49260"/>
                  </a:cubicBezTo>
                  <a:cubicBezTo>
                    <a:pt x="20325" y="48842"/>
                    <a:pt x="19267" y="48644"/>
                    <a:pt x="18206" y="48644"/>
                  </a:cubicBezTo>
                  <a:cubicBezTo>
                    <a:pt x="15559" y="48644"/>
                    <a:pt x="12891" y="49878"/>
                    <a:pt x="11308" y="52026"/>
                  </a:cubicBezTo>
                  <a:cubicBezTo>
                    <a:pt x="9119" y="55035"/>
                    <a:pt x="9210" y="59503"/>
                    <a:pt x="11612" y="62391"/>
                  </a:cubicBezTo>
                  <a:cubicBezTo>
                    <a:pt x="11099" y="62299"/>
                    <a:pt x="10580" y="62254"/>
                    <a:pt x="10059" y="62254"/>
                  </a:cubicBezTo>
                  <a:cubicBezTo>
                    <a:pt x="6964" y="62254"/>
                    <a:pt x="3837" y="63831"/>
                    <a:pt x="2067" y="66433"/>
                  </a:cubicBezTo>
                  <a:cubicBezTo>
                    <a:pt x="31" y="69442"/>
                    <a:pt x="0" y="72239"/>
                    <a:pt x="1915" y="75370"/>
                  </a:cubicBezTo>
                  <a:lnTo>
                    <a:pt x="78300" y="75278"/>
                  </a:lnTo>
                  <a:lnTo>
                    <a:pt x="78239" y="6858"/>
                  </a:lnTo>
                  <a:cubicBezTo>
                    <a:pt x="76217" y="2597"/>
                    <a:pt x="71460" y="0"/>
                    <a:pt x="66790" y="0"/>
                  </a:cubicBezTo>
                  <a:close/>
                </a:path>
              </a:pathLst>
            </a:custGeom>
            <a:solidFill>
              <a:srgbClr val="3D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0"/>
          <p:cNvGrpSpPr/>
          <p:nvPr/>
        </p:nvGrpSpPr>
        <p:grpSpPr>
          <a:xfrm flipH="1">
            <a:off x="7227961" y="2302900"/>
            <a:ext cx="889100" cy="3191550"/>
            <a:chOff x="2936500" y="2033000"/>
            <a:chExt cx="889100" cy="3191550"/>
          </a:xfrm>
        </p:grpSpPr>
        <p:sp>
          <p:nvSpPr>
            <p:cNvPr id="978" name="Google Shape;978;p40"/>
            <p:cNvSpPr/>
            <p:nvPr/>
          </p:nvSpPr>
          <p:spPr>
            <a:xfrm>
              <a:off x="3540600" y="2290600"/>
              <a:ext cx="138325" cy="95775"/>
            </a:xfrm>
            <a:custGeom>
              <a:avLst/>
              <a:gdLst/>
              <a:ahLst/>
              <a:cxnLst/>
              <a:rect l="l" t="t" r="r" b="b"/>
              <a:pathLst>
                <a:path w="5533" h="3831" extrusionOk="0">
                  <a:moveTo>
                    <a:pt x="5533" y="0"/>
                  </a:moveTo>
                  <a:lnTo>
                    <a:pt x="5533" y="0"/>
                  </a:lnTo>
                  <a:cubicBezTo>
                    <a:pt x="5138" y="183"/>
                    <a:pt x="2736" y="1551"/>
                    <a:pt x="1" y="2858"/>
                  </a:cubicBezTo>
                  <a:cubicBezTo>
                    <a:pt x="92" y="2888"/>
                    <a:pt x="122" y="2888"/>
                    <a:pt x="153" y="2918"/>
                  </a:cubicBezTo>
                  <a:cubicBezTo>
                    <a:pt x="244" y="3010"/>
                    <a:pt x="274" y="3070"/>
                    <a:pt x="305" y="3192"/>
                  </a:cubicBezTo>
                  <a:lnTo>
                    <a:pt x="305" y="3344"/>
                  </a:lnTo>
                  <a:cubicBezTo>
                    <a:pt x="305" y="3496"/>
                    <a:pt x="305" y="3648"/>
                    <a:pt x="396" y="3800"/>
                  </a:cubicBezTo>
                  <a:cubicBezTo>
                    <a:pt x="426" y="3800"/>
                    <a:pt x="426" y="3830"/>
                    <a:pt x="426" y="3830"/>
                  </a:cubicBezTo>
                  <a:lnTo>
                    <a:pt x="5533" y="0"/>
                  </a:ln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3283750" y="2362775"/>
              <a:ext cx="268275" cy="233875"/>
            </a:xfrm>
            <a:custGeom>
              <a:avLst/>
              <a:gdLst/>
              <a:ahLst/>
              <a:cxnLst/>
              <a:rect l="l" t="t" r="r" b="b"/>
              <a:pathLst>
                <a:path w="10731" h="9355" extrusionOk="0">
                  <a:moveTo>
                    <a:pt x="10366" y="1"/>
                  </a:moveTo>
                  <a:cubicBezTo>
                    <a:pt x="7893" y="1173"/>
                    <a:pt x="5130" y="2255"/>
                    <a:pt x="3509" y="2255"/>
                  </a:cubicBezTo>
                  <a:cubicBezTo>
                    <a:pt x="3237" y="2255"/>
                    <a:pt x="2998" y="2224"/>
                    <a:pt x="2797" y="2159"/>
                  </a:cubicBezTo>
                  <a:cubicBezTo>
                    <a:pt x="2539" y="2068"/>
                    <a:pt x="2295" y="2030"/>
                    <a:pt x="2068" y="2030"/>
                  </a:cubicBezTo>
                  <a:cubicBezTo>
                    <a:pt x="771" y="2030"/>
                    <a:pt x="1" y="3284"/>
                    <a:pt x="1" y="3284"/>
                  </a:cubicBezTo>
                  <a:cubicBezTo>
                    <a:pt x="1" y="3284"/>
                    <a:pt x="183" y="5715"/>
                    <a:pt x="518" y="7478"/>
                  </a:cubicBezTo>
                  <a:cubicBezTo>
                    <a:pt x="698" y="8517"/>
                    <a:pt x="929" y="9355"/>
                    <a:pt x="1186" y="9355"/>
                  </a:cubicBezTo>
                  <a:cubicBezTo>
                    <a:pt x="1275" y="9355"/>
                    <a:pt x="1366" y="9255"/>
                    <a:pt x="1460" y="9028"/>
                  </a:cubicBezTo>
                  <a:cubicBezTo>
                    <a:pt x="2311" y="7022"/>
                    <a:pt x="5837" y="4621"/>
                    <a:pt x="5837" y="4621"/>
                  </a:cubicBezTo>
                  <a:lnTo>
                    <a:pt x="10700" y="943"/>
                  </a:lnTo>
                  <a:lnTo>
                    <a:pt x="10731" y="943"/>
                  </a:lnTo>
                  <a:cubicBezTo>
                    <a:pt x="10670" y="822"/>
                    <a:pt x="10670" y="639"/>
                    <a:pt x="10670" y="487"/>
                  </a:cubicBezTo>
                  <a:lnTo>
                    <a:pt x="10670" y="335"/>
                  </a:lnTo>
                  <a:cubicBezTo>
                    <a:pt x="10639" y="244"/>
                    <a:pt x="10579" y="153"/>
                    <a:pt x="10518" y="62"/>
                  </a:cubicBezTo>
                  <a:cubicBezTo>
                    <a:pt x="10488" y="31"/>
                    <a:pt x="10396" y="31"/>
                    <a:pt x="10366" y="1"/>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3296675" y="2290600"/>
              <a:ext cx="382250" cy="306050"/>
            </a:xfrm>
            <a:custGeom>
              <a:avLst/>
              <a:gdLst/>
              <a:ahLst/>
              <a:cxnLst/>
              <a:rect l="l" t="t" r="r" b="b"/>
              <a:pathLst>
                <a:path w="15290" h="12242" extrusionOk="0">
                  <a:moveTo>
                    <a:pt x="15290" y="0"/>
                  </a:moveTo>
                  <a:cubicBezTo>
                    <a:pt x="14895" y="244"/>
                    <a:pt x="12645" y="1611"/>
                    <a:pt x="10062" y="3192"/>
                  </a:cubicBezTo>
                  <a:cubicBezTo>
                    <a:pt x="7873" y="4560"/>
                    <a:pt x="5442" y="6080"/>
                    <a:pt x="3831" y="7174"/>
                  </a:cubicBezTo>
                  <a:cubicBezTo>
                    <a:pt x="2280" y="8238"/>
                    <a:pt x="1004" y="9393"/>
                    <a:pt x="1" y="10365"/>
                  </a:cubicBezTo>
                  <a:cubicBezTo>
                    <a:pt x="181" y="11404"/>
                    <a:pt x="412" y="12242"/>
                    <a:pt x="669" y="12242"/>
                  </a:cubicBezTo>
                  <a:cubicBezTo>
                    <a:pt x="758" y="12242"/>
                    <a:pt x="849" y="12142"/>
                    <a:pt x="943" y="11915"/>
                  </a:cubicBezTo>
                  <a:cubicBezTo>
                    <a:pt x="1794" y="9909"/>
                    <a:pt x="5320" y="7508"/>
                    <a:pt x="5320" y="7508"/>
                  </a:cubicBezTo>
                  <a:lnTo>
                    <a:pt x="10183" y="3830"/>
                  </a:lnTo>
                  <a:lnTo>
                    <a:pt x="15290" y="0"/>
                  </a:ln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3171300" y="2673575"/>
              <a:ext cx="219625" cy="2550975"/>
            </a:xfrm>
            <a:custGeom>
              <a:avLst/>
              <a:gdLst/>
              <a:ahLst/>
              <a:cxnLst/>
              <a:rect l="l" t="t" r="r" b="b"/>
              <a:pathLst>
                <a:path w="8785" h="102039" extrusionOk="0">
                  <a:moveTo>
                    <a:pt x="2736" y="1"/>
                  </a:moveTo>
                  <a:lnTo>
                    <a:pt x="2736" y="1"/>
                  </a:lnTo>
                  <a:cubicBezTo>
                    <a:pt x="0" y="1247"/>
                    <a:pt x="2462" y="3861"/>
                    <a:pt x="4864" y="10487"/>
                  </a:cubicBezTo>
                  <a:cubicBezTo>
                    <a:pt x="7265" y="17053"/>
                    <a:pt x="7691" y="102039"/>
                    <a:pt x="7691" y="102039"/>
                  </a:cubicBezTo>
                  <a:lnTo>
                    <a:pt x="8785" y="101887"/>
                  </a:lnTo>
                  <a:cubicBezTo>
                    <a:pt x="8785" y="101887"/>
                    <a:pt x="8298" y="16627"/>
                    <a:pt x="8238" y="11733"/>
                  </a:cubicBezTo>
                  <a:cubicBezTo>
                    <a:pt x="8207" y="6840"/>
                    <a:pt x="2736" y="1"/>
                    <a:pt x="2736"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2936500" y="2102900"/>
              <a:ext cx="334375" cy="635775"/>
            </a:xfrm>
            <a:custGeom>
              <a:avLst/>
              <a:gdLst/>
              <a:ahLst/>
              <a:cxnLst/>
              <a:rect l="l" t="t" r="r" b="b"/>
              <a:pathLst>
                <a:path w="13375" h="25431" extrusionOk="0">
                  <a:moveTo>
                    <a:pt x="0" y="1"/>
                  </a:moveTo>
                  <a:cubicBezTo>
                    <a:pt x="0" y="1"/>
                    <a:pt x="1581" y="7812"/>
                    <a:pt x="6596" y="12037"/>
                  </a:cubicBezTo>
                  <a:cubicBezTo>
                    <a:pt x="11611" y="16262"/>
                    <a:pt x="11551" y="17265"/>
                    <a:pt x="10943" y="18998"/>
                  </a:cubicBezTo>
                  <a:cubicBezTo>
                    <a:pt x="10335" y="20700"/>
                    <a:pt x="8815" y="22980"/>
                    <a:pt x="9666" y="24500"/>
                  </a:cubicBezTo>
                  <a:cubicBezTo>
                    <a:pt x="9976" y="25073"/>
                    <a:pt x="10537" y="25430"/>
                    <a:pt x="11123" y="25430"/>
                  </a:cubicBezTo>
                  <a:cubicBezTo>
                    <a:pt x="12091" y="25430"/>
                    <a:pt x="13128" y="24459"/>
                    <a:pt x="13222" y="21886"/>
                  </a:cubicBezTo>
                  <a:cubicBezTo>
                    <a:pt x="13374" y="17721"/>
                    <a:pt x="8359" y="6080"/>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3205375" y="2055025"/>
              <a:ext cx="133875" cy="638150"/>
            </a:xfrm>
            <a:custGeom>
              <a:avLst/>
              <a:gdLst/>
              <a:ahLst/>
              <a:cxnLst/>
              <a:rect l="l" t="t" r="r" b="b"/>
              <a:pathLst>
                <a:path w="5355" h="25526" extrusionOk="0">
                  <a:moveTo>
                    <a:pt x="947" y="1"/>
                  </a:moveTo>
                  <a:cubicBezTo>
                    <a:pt x="948" y="2"/>
                    <a:pt x="1221" y="8147"/>
                    <a:pt x="1343" y="10457"/>
                  </a:cubicBezTo>
                  <a:cubicBezTo>
                    <a:pt x="1495" y="12737"/>
                    <a:pt x="704" y="21521"/>
                    <a:pt x="279" y="23041"/>
                  </a:cubicBezTo>
                  <a:cubicBezTo>
                    <a:pt x="0" y="24055"/>
                    <a:pt x="672" y="25526"/>
                    <a:pt x="1690" y="25526"/>
                  </a:cubicBezTo>
                  <a:cubicBezTo>
                    <a:pt x="2227" y="25526"/>
                    <a:pt x="2860" y="25116"/>
                    <a:pt x="3501" y="24013"/>
                  </a:cubicBezTo>
                  <a:cubicBezTo>
                    <a:pt x="5355" y="20791"/>
                    <a:pt x="948" y="2"/>
                    <a:pt x="947"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3010975" y="2033000"/>
              <a:ext cx="332075" cy="565375"/>
            </a:xfrm>
            <a:custGeom>
              <a:avLst/>
              <a:gdLst/>
              <a:ahLst/>
              <a:cxnLst/>
              <a:rect l="l" t="t" r="r" b="b"/>
              <a:pathLst>
                <a:path w="13283" h="22615" extrusionOk="0">
                  <a:moveTo>
                    <a:pt x="1094" y="0"/>
                  </a:moveTo>
                  <a:lnTo>
                    <a:pt x="1094" y="0"/>
                  </a:lnTo>
                  <a:cubicBezTo>
                    <a:pt x="1094" y="1"/>
                    <a:pt x="0" y="17235"/>
                    <a:pt x="13283" y="22615"/>
                  </a:cubicBezTo>
                  <a:cubicBezTo>
                    <a:pt x="13283" y="22615"/>
                    <a:pt x="10365" y="6596"/>
                    <a:pt x="1094"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3010975" y="2033000"/>
              <a:ext cx="332075" cy="565375"/>
            </a:xfrm>
            <a:custGeom>
              <a:avLst/>
              <a:gdLst/>
              <a:ahLst/>
              <a:cxnLst/>
              <a:rect l="l" t="t" r="r" b="b"/>
              <a:pathLst>
                <a:path w="13283" h="22615" extrusionOk="0">
                  <a:moveTo>
                    <a:pt x="1094" y="0"/>
                  </a:moveTo>
                  <a:cubicBezTo>
                    <a:pt x="1094" y="1"/>
                    <a:pt x="0" y="17235"/>
                    <a:pt x="13283" y="22615"/>
                  </a:cubicBezTo>
                  <a:cubicBezTo>
                    <a:pt x="13283" y="22615"/>
                    <a:pt x="9787" y="18359"/>
                    <a:pt x="7173" y="14134"/>
                  </a:cubicBezTo>
                  <a:cubicBezTo>
                    <a:pt x="4286" y="9484"/>
                    <a:pt x="1094" y="1"/>
                    <a:pt x="109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3170550" y="2393175"/>
              <a:ext cx="655050" cy="346275"/>
            </a:xfrm>
            <a:custGeom>
              <a:avLst/>
              <a:gdLst/>
              <a:ahLst/>
              <a:cxnLst/>
              <a:rect l="l" t="t" r="r" b="b"/>
              <a:pathLst>
                <a:path w="26202" h="13851" extrusionOk="0">
                  <a:moveTo>
                    <a:pt x="26201" y="1"/>
                  </a:moveTo>
                  <a:cubicBezTo>
                    <a:pt x="26019" y="92"/>
                    <a:pt x="22614" y="1156"/>
                    <a:pt x="15532" y="3284"/>
                  </a:cubicBezTo>
                  <a:cubicBezTo>
                    <a:pt x="9575" y="5016"/>
                    <a:pt x="3556" y="8390"/>
                    <a:pt x="1398" y="9697"/>
                  </a:cubicBezTo>
                  <a:cubicBezTo>
                    <a:pt x="638" y="10153"/>
                    <a:pt x="152" y="10943"/>
                    <a:pt x="61" y="11825"/>
                  </a:cubicBezTo>
                  <a:cubicBezTo>
                    <a:pt x="0" y="12493"/>
                    <a:pt x="213" y="13223"/>
                    <a:pt x="1155" y="13648"/>
                  </a:cubicBezTo>
                  <a:cubicBezTo>
                    <a:pt x="1481" y="13788"/>
                    <a:pt x="1846" y="13851"/>
                    <a:pt x="2239" y="13851"/>
                  </a:cubicBezTo>
                  <a:cubicBezTo>
                    <a:pt x="4408" y="13851"/>
                    <a:pt x="7455" y="11942"/>
                    <a:pt x="9848" y="10578"/>
                  </a:cubicBezTo>
                  <a:cubicBezTo>
                    <a:pt x="12645" y="8937"/>
                    <a:pt x="26200" y="1"/>
                    <a:pt x="26201"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3170550" y="2393175"/>
              <a:ext cx="655050" cy="346275"/>
            </a:xfrm>
            <a:custGeom>
              <a:avLst/>
              <a:gdLst/>
              <a:ahLst/>
              <a:cxnLst/>
              <a:rect l="l" t="t" r="r" b="b"/>
              <a:pathLst>
                <a:path w="26202" h="13851" extrusionOk="0">
                  <a:moveTo>
                    <a:pt x="26201" y="1"/>
                  </a:moveTo>
                  <a:cubicBezTo>
                    <a:pt x="25806" y="244"/>
                    <a:pt x="11915" y="7782"/>
                    <a:pt x="7173" y="10366"/>
                  </a:cubicBezTo>
                  <a:cubicBezTo>
                    <a:pt x="4625" y="11760"/>
                    <a:pt x="2787" y="12090"/>
                    <a:pt x="1618" y="12090"/>
                  </a:cubicBezTo>
                  <a:cubicBezTo>
                    <a:pt x="570" y="12090"/>
                    <a:pt x="61" y="11825"/>
                    <a:pt x="61" y="11825"/>
                  </a:cubicBezTo>
                  <a:lnTo>
                    <a:pt x="61" y="11825"/>
                  </a:lnTo>
                  <a:cubicBezTo>
                    <a:pt x="0" y="12493"/>
                    <a:pt x="213" y="13223"/>
                    <a:pt x="1155" y="13648"/>
                  </a:cubicBezTo>
                  <a:cubicBezTo>
                    <a:pt x="1481" y="13788"/>
                    <a:pt x="1846" y="13851"/>
                    <a:pt x="2239" y="13851"/>
                  </a:cubicBezTo>
                  <a:cubicBezTo>
                    <a:pt x="4408" y="13851"/>
                    <a:pt x="7455" y="11942"/>
                    <a:pt x="9848" y="10578"/>
                  </a:cubicBezTo>
                  <a:cubicBezTo>
                    <a:pt x="12644" y="8937"/>
                    <a:pt x="26199" y="2"/>
                    <a:pt x="2620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0"/>
          <p:cNvGrpSpPr/>
          <p:nvPr/>
        </p:nvGrpSpPr>
        <p:grpSpPr>
          <a:xfrm flipH="1">
            <a:off x="7941049" y="1537638"/>
            <a:ext cx="945325" cy="3674035"/>
            <a:chOff x="3188025" y="3059600"/>
            <a:chExt cx="945325" cy="3674035"/>
          </a:xfrm>
        </p:grpSpPr>
        <p:sp>
          <p:nvSpPr>
            <p:cNvPr id="989" name="Google Shape;989;p40"/>
            <p:cNvSpPr/>
            <p:nvPr/>
          </p:nvSpPr>
          <p:spPr>
            <a:xfrm>
              <a:off x="3383300" y="3537575"/>
              <a:ext cx="148200" cy="23575"/>
            </a:xfrm>
            <a:custGeom>
              <a:avLst/>
              <a:gdLst/>
              <a:ahLst/>
              <a:cxnLst/>
              <a:rect l="l" t="t" r="r" b="b"/>
              <a:pathLst>
                <a:path w="5928" h="943" extrusionOk="0">
                  <a:moveTo>
                    <a:pt x="5654" y="1"/>
                  </a:moveTo>
                  <a:lnTo>
                    <a:pt x="5654" y="1"/>
                  </a:lnTo>
                  <a:cubicBezTo>
                    <a:pt x="3162" y="517"/>
                    <a:pt x="791" y="821"/>
                    <a:pt x="153" y="882"/>
                  </a:cubicBezTo>
                  <a:lnTo>
                    <a:pt x="1" y="882"/>
                  </a:lnTo>
                  <a:lnTo>
                    <a:pt x="5928" y="943"/>
                  </a:lnTo>
                  <a:cubicBezTo>
                    <a:pt x="5928" y="943"/>
                    <a:pt x="5898" y="912"/>
                    <a:pt x="5928" y="912"/>
                  </a:cubicBezTo>
                  <a:cubicBezTo>
                    <a:pt x="5928" y="760"/>
                    <a:pt x="5806" y="639"/>
                    <a:pt x="5746" y="548"/>
                  </a:cubicBezTo>
                  <a:cubicBezTo>
                    <a:pt x="5685" y="517"/>
                    <a:pt x="5685" y="426"/>
                    <a:pt x="5654" y="396"/>
                  </a:cubicBezTo>
                  <a:cubicBezTo>
                    <a:pt x="5624" y="305"/>
                    <a:pt x="5563" y="183"/>
                    <a:pt x="5624" y="122"/>
                  </a:cubicBezTo>
                  <a:cubicBezTo>
                    <a:pt x="5624" y="92"/>
                    <a:pt x="5624" y="61"/>
                    <a:pt x="5654"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3523900" y="3452375"/>
              <a:ext cx="303800" cy="135700"/>
            </a:xfrm>
            <a:custGeom>
              <a:avLst/>
              <a:gdLst/>
              <a:ahLst/>
              <a:cxnLst/>
              <a:rect l="l" t="t" r="r" b="b"/>
              <a:pathLst>
                <a:path w="12152" h="5428" extrusionOk="0">
                  <a:moveTo>
                    <a:pt x="8581" y="0"/>
                  </a:moveTo>
                  <a:cubicBezTo>
                    <a:pt x="8033" y="0"/>
                    <a:pt x="7366" y="179"/>
                    <a:pt x="6869" y="886"/>
                  </a:cubicBezTo>
                  <a:cubicBezTo>
                    <a:pt x="6079" y="1980"/>
                    <a:pt x="2948" y="2831"/>
                    <a:pt x="30" y="3409"/>
                  </a:cubicBezTo>
                  <a:cubicBezTo>
                    <a:pt x="30" y="3469"/>
                    <a:pt x="0" y="3500"/>
                    <a:pt x="0" y="3530"/>
                  </a:cubicBezTo>
                  <a:cubicBezTo>
                    <a:pt x="0" y="3591"/>
                    <a:pt x="0" y="3713"/>
                    <a:pt x="30" y="3804"/>
                  </a:cubicBezTo>
                  <a:cubicBezTo>
                    <a:pt x="30" y="3864"/>
                    <a:pt x="61" y="3895"/>
                    <a:pt x="122" y="3956"/>
                  </a:cubicBezTo>
                  <a:cubicBezTo>
                    <a:pt x="182" y="4047"/>
                    <a:pt x="274" y="4168"/>
                    <a:pt x="304" y="4320"/>
                  </a:cubicBezTo>
                  <a:lnTo>
                    <a:pt x="304" y="4351"/>
                  </a:lnTo>
                  <a:lnTo>
                    <a:pt x="5927" y="4442"/>
                  </a:lnTo>
                  <a:cubicBezTo>
                    <a:pt x="5927" y="4442"/>
                    <a:pt x="6131" y="4434"/>
                    <a:pt x="6467" y="4434"/>
                  </a:cubicBezTo>
                  <a:cubicBezTo>
                    <a:pt x="7607" y="4434"/>
                    <a:pt x="10265" y="4525"/>
                    <a:pt x="11581" y="5323"/>
                  </a:cubicBezTo>
                  <a:cubicBezTo>
                    <a:pt x="11705" y="5395"/>
                    <a:pt x="11800" y="5428"/>
                    <a:pt x="11868" y="5428"/>
                  </a:cubicBezTo>
                  <a:cubicBezTo>
                    <a:pt x="12152" y="5428"/>
                    <a:pt x="11996" y="4866"/>
                    <a:pt x="11702" y="4108"/>
                  </a:cubicBezTo>
                  <a:cubicBezTo>
                    <a:pt x="11003" y="2527"/>
                    <a:pt x="9575" y="187"/>
                    <a:pt x="9575" y="187"/>
                  </a:cubicBezTo>
                  <a:cubicBezTo>
                    <a:pt x="9575" y="187"/>
                    <a:pt x="9140" y="0"/>
                    <a:pt x="8581"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3383300" y="3542550"/>
              <a:ext cx="444375" cy="45525"/>
            </a:xfrm>
            <a:custGeom>
              <a:avLst/>
              <a:gdLst/>
              <a:ahLst/>
              <a:cxnLst/>
              <a:rect l="l" t="t" r="r" b="b"/>
              <a:pathLst>
                <a:path w="17775" h="1821" extrusionOk="0">
                  <a:moveTo>
                    <a:pt x="10438" y="1"/>
                  </a:moveTo>
                  <a:cubicBezTo>
                    <a:pt x="9118" y="1"/>
                    <a:pt x="7346" y="114"/>
                    <a:pt x="5624" y="227"/>
                  </a:cubicBezTo>
                  <a:cubicBezTo>
                    <a:pt x="3162" y="379"/>
                    <a:pt x="791" y="622"/>
                    <a:pt x="153" y="683"/>
                  </a:cubicBezTo>
                  <a:lnTo>
                    <a:pt x="1" y="683"/>
                  </a:lnTo>
                  <a:lnTo>
                    <a:pt x="5928" y="744"/>
                  </a:lnTo>
                  <a:lnTo>
                    <a:pt x="11551" y="835"/>
                  </a:lnTo>
                  <a:cubicBezTo>
                    <a:pt x="11551" y="835"/>
                    <a:pt x="11755" y="827"/>
                    <a:pt x="12091" y="827"/>
                  </a:cubicBezTo>
                  <a:cubicBezTo>
                    <a:pt x="13231" y="827"/>
                    <a:pt x="15889" y="918"/>
                    <a:pt x="17205" y="1716"/>
                  </a:cubicBezTo>
                  <a:cubicBezTo>
                    <a:pt x="17330" y="1788"/>
                    <a:pt x="17424" y="1821"/>
                    <a:pt x="17493" y="1821"/>
                  </a:cubicBezTo>
                  <a:cubicBezTo>
                    <a:pt x="17774" y="1821"/>
                    <a:pt x="17614" y="1264"/>
                    <a:pt x="17296" y="531"/>
                  </a:cubicBezTo>
                  <a:cubicBezTo>
                    <a:pt x="15472" y="349"/>
                    <a:pt x="13132" y="166"/>
                    <a:pt x="11612" y="45"/>
                  </a:cubicBezTo>
                  <a:cubicBezTo>
                    <a:pt x="11287" y="14"/>
                    <a:pt x="10889" y="1"/>
                    <a:pt x="10438"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759463" y="3542149"/>
              <a:ext cx="202150" cy="3191486"/>
            </a:xfrm>
            <a:custGeom>
              <a:avLst/>
              <a:gdLst/>
              <a:ahLst/>
              <a:cxnLst/>
              <a:rect l="l" t="t" r="r" b="b"/>
              <a:pathLst>
                <a:path w="8086" h="67115" extrusionOk="0">
                  <a:moveTo>
                    <a:pt x="5533" y="1"/>
                  </a:moveTo>
                  <a:cubicBezTo>
                    <a:pt x="5533" y="1"/>
                    <a:pt x="487" y="6323"/>
                    <a:pt x="457" y="10852"/>
                  </a:cubicBezTo>
                  <a:cubicBezTo>
                    <a:pt x="426" y="15351"/>
                    <a:pt x="1" y="67114"/>
                    <a:pt x="1" y="67114"/>
                  </a:cubicBezTo>
                  <a:lnTo>
                    <a:pt x="761" y="67114"/>
                  </a:lnTo>
                  <a:cubicBezTo>
                    <a:pt x="761" y="67114"/>
                    <a:pt x="1369" y="15746"/>
                    <a:pt x="3557" y="9667"/>
                  </a:cubicBezTo>
                  <a:cubicBezTo>
                    <a:pt x="5806" y="3588"/>
                    <a:pt x="8086" y="1156"/>
                    <a:pt x="5533"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3796175" y="3086200"/>
              <a:ext cx="337175" cy="569175"/>
            </a:xfrm>
            <a:custGeom>
              <a:avLst/>
              <a:gdLst/>
              <a:ahLst/>
              <a:cxnLst/>
              <a:rect l="l" t="t" r="r" b="b"/>
              <a:pathLst>
                <a:path w="13487" h="22767" extrusionOk="0">
                  <a:moveTo>
                    <a:pt x="13486" y="1"/>
                  </a:moveTo>
                  <a:cubicBezTo>
                    <a:pt x="13486" y="1"/>
                    <a:pt x="8532" y="5442"/>
                    <a:pt x="8106" y="11490"/>
                  </a:cubicBezTo>
                  <a:cubicBezTo>
                    <a:pt x="7681" y="17539"/>
                    <a:pt x="6891" y="18056"/>
                    <a:pt x="5280" y="18511"/>
                  </a:cubicBezTo>
                  <a:cubicBezTo>
                    <a:pt x="3669" y="18998"/>
                    <a:pt x="1146" y="19119"/>
                    <a:pt x="477" y="20578"/>
                  </a:cubicBezTo>
                  <a:cubicBezTo>
                    <a:pt x="0" y="21552"/>
                    <a:pt x="499" y="22766"/>
                    <a:pt x="1875" y="22766"/>
                  </a:cubicBezTo>
                  <a:cubicBezTo>
                    <a:pt x="2518" y="22766"/>
                    <a:pt x="3352" y="22502"/>
                    <a:pt x="4368" y="21825"/>
                  </a:cubicBezTo>
                  <a:cubicBezTo>
                    <a:pt x="7529" y="19667"/>
                    <a:pt x="13486" y="9606"/>
                    <a:pt x="13486"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3564925" y="3098350"/>
              <a:ext cx="357200" cy="489950"/>
            </a:xfrm>
            <a:custGeom>
              <a:avLst/>
              <a:gdLst/>
              <a:ahLst/>
              <a:cxnLst/>
              <a:rect l="l" t="t" r="r" b="b"/>
              <a:pathLst>
                <a:path w="14288" h="19598" extrusionOk="0">
                  <a:moveTo>
                    <a:pt x="0" y="1"/>
                  </a:moveTo>
                  <a:lnTo>
                    <a:pt x="0" y="1"/>
                  </a:lnTo>
                  <a:cubicBezTo>
                    <a:pt x="1" y="2"/>
                    <a:pt x="8116" y="17874"/>
                    <a:pt x="11247" y="19241"/>
                  </a:cubicBezTo>
                  <a:cubicBezTo>
                    <a:pt x="11815" y="19492"/>
                    <a:pt x="12277" y="19598"/>
                    <a:pt x="12646" y="19598"/>
                  </a:cubicBezTo>
                  <a:cubicBezTo>
                    <a:pt x="14287" y="19598"/>
                    <a:pt x="14069" y="17499"/>
                    <a:pt x="13101" y="16779"/>
                  </a:cubicBezTo>
                  <a:cubicBezTo>
                    <a:pt x="11916" y="15867"/>
                    <a:pt x="6566" y="9788"/>
                    <a:pt x="5411" y="7995"/>
                  </a:cubicBezTo>
                  <a:cubicBezTo>
                    <a:pt x="4286" y="6141"/>
                    <a:pt x="1" y="2"/>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3792825" y="3062650"/>
              <a:ext cx="136875" cy="583050"/>
            </a:xfrm>
            <a:custGeom>
              <a:avLst/>
              <a:gdLst/>
              <a:ahLst/>
              <a:cxnLst/>
              <a:rect l="l" t="t" r="r" b="b"/>
              <a:pathLst>
                <a:path w="5475" h="23322" extrusionOk="0">
                  <a:moveTo>
                    <a:pt x="5231" y="0"/>
                  </a:moveTo>
                  <a:cubicBezTo>
                    <a:pt x="5231" y="1"/>
                    <a:pt x="3985" y="7417"/>
                    <a:pt x="3711" y="9575"/>
                  </a:cubicBezTo>
                  <a:cubicBezTo>
                    <a:pt x="3438" y="11672"/>
                    <a:pt x="1158" y="19514"/>
                    <a:pt x="489" y="20791"/>
                  </a:cubicBezTo>
                  <a:cubicBezTo>
                    <a:pt x="0" y="21706"/>
                    <a:pt x="434" y="23321"/>
                    <a:pt x="1511" y="23321"/>
                  </a:cubicBezTo>
                  <a:cubicBezTo>
                    <a:pt x="1972" y="23321"/>
                    <a:pt x="2550" y="23025"/>
                    <a:pt x="3225" y="22250"/>
                  </a:cubicBezTo>
                  <a:cubicBezTo>
                    <a:pt x="5474" y="19636"/>
                    <a:pt x="5231" y="2"/>
                    <a:pt x="5231"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3662200" y="3061125"/>
              <a:ext cx="337200" cy="586650"/>
            </a:xfrm>
            <a:custGeom>
              <a:avLst/>
              <a:gdLst/>
              <a:ahLst/>
              <a:cxnLst/>
              <a:rect l="l" t="t" r="r" b="b"/>
              <a:pathLst>
                <a:path w="13488" h="23466" extrusionOk="0">
                  <a:moveTo>
                    <a:pt x="3252" y="0"/>
                  </a:moveTo>
                  <a:cubicBezTo>
                    <a:pt x="3252" y="0"/>
                    <a:pt x="3252" y="0"/>
                    <a:pt x="3252" y="1"/>
                  </a:cubicBezTo>
                  <a:cubicBezTo>
                    <a:pt x="0" y="9727"/>
                    <a:pt x="6201" y="22797"/>
                    <a:pt x="6535" y="23466"/>
                  </a:cubicBezTo>
                  <a:cubicBezTo>
                    <a:pt x="13487" y="12173"/>
                    <a:pt x="3278" y="0"/>
                    <a:pt x="3252"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3835450" y="3068725"/>
              <a:ext cx="178600" cy="570325"/>
            </a:xfrm>
            <a:custGeom>
              <a:avLst/>
              <a:gdLst/>
              <a:ahLst/>
              <a:cxnLst/>
              <a:rect l="l" t="t" r="r" b="b"/>
              <a:pathLst>
                <a:path w="7144" h="22813" extrusionOk="0">
                  <a:moveTo>
                    <a:pt x="7143" y="0"/>
                  </a:moveTo>
                  <a:cubicBezTo>
                    <a:pt x="7022" y="456"/>
                    <a:pt x="5168" y="7326"/>
                    <a:pt x="4712" y="9302"/>
                  </a:cubicBezTo>
                  <a:cubicBezTo>
                    <a:pt x="4256" y="11399"/>
                    <a:pt x="1216" y="18907"/>
                    <a:pt x="426" y="20183"/>
                  </a:cubicBezTo>
                  <a:cubicBezTo>
                    <a:pt x="0" y="20852"/>
                    <a:pt x="61" y="22007"/>
                    <a:pt x="608" y="22524"/>
                  </a:cubicBezTo>
                  <a:cubicBezTo>
                    <a:pt x="789" y="22704"/>
                    <a:pt x="1021" y="22813"/>
                    <a:pt x="1308" y="22813"/>
                  </a:cubicBezTo>
                  <a:cubicBezTo>
                    <a:pt x="1747" y="22813"/>
                    <a:pt x="2311" y="22559"/>
                    <a:pt x="3009" y="21916"/>
                  </a:cubicBezTo>
                  <a:cubicBezTo>
                    <a:pt x="5380" y="19636"/>
                    <a:pt x="7022" y="1399"/>
                    <a:pt x="7143" y="61"/>
                  </a:cubicBezTo>
                  <a:lnTo>
                    <a:pt x="7143" y="0"/>
                  </a:ln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662200" y="3059600"/>
              <a:ext cx="163400" cy="587425"/>
            </a:xfrm>
            <a:custGeom>
              <a:avLst/>
              <a:gdLst/>
              <a:ahLst/>
              <a:cxnLst/>
              <a:rect l="l" t="t" r="r" b="b"/>
              <a:pathLst>
                <a:path w="6536" h="23497" extrusionOk="0">
                  <a:moveTo>
                    <a:pt x="3252" y="1"/>
                  </a:moveTo>
                  <a:lnTo>
                    <a:pt x="3252" y="1"/>
                  </a:lnTo>
                  <a:cubicBezTo>
                    <a:pt x="0" y="9758"/>
                    <a:pt x="6231" y="22858"/>
                    <a:pt x="6535" y="23497"/>
                  </a:cubicBezTo>
                  <a:cubicBezTo>
                    <a:pt x="5532" y="20639"/>
                    <a:pt x="3252" y="31"/>
                    <a:pt x="3252"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3850650" y="3070250"/>
              <a:ext cx="163400" cy="568800"/>
            </a:xfrm>
            <a:custGeom>
              <a:avLst/>
              <a:gdLst/>
              <a:ahLst/>
              <a:cxnLst/>
              <a:rect l="l" t="t" r="r" b="b"/>
              <a:pathLst>
                <a:path w="6536" h="22752" extrusionOk="0">
                  <a:moveTo>
                    <a:pt x="6535" y="0"/>
                  </a:moveTo>
                  <a:cubicBezTo>
                    <a:pt x="6414" y="760"/>
                    <a:pt x="5684" y="6839"/>
                    <a:pt x="4712" y="11763"/>
                  </a:cubicBezTo>
                  <a:cubicBezTo>
                    <a:pt x="4225" y="14256"/>
                    <a:pt x="1581" y="19757"/>
                    <a:pt x="0" y="22463"/>
                  </a:cubicBezTo>
                  <a:cubicBezTo>
                    <a:pt x="181" y="22643"/>
                    <a:pt x="413" y="22752"/>
                    <a:pt x="700" y="22752"/>
                  </a:cubicBezTo>
                  <a:cubicBezTo>
                    <a:pt x="1139" y="22752"/>
                    <a:pt x="1703" y="22498"/>
                    <a:pt x="2401" y="21855"/>
                  </a:cubicBezTo>
                  <a:cubicBezTo>
                    <a:pt x="4772" y="19575"/>
                    <a:pt x="6414" y="1338"/>
                    <a:pt x="6535"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3188025" y="3564750"/>
              <a:ext cx="738625" cy="180300"/>
            </a:xfrm>
            <a:custGeom>
              <a:avLst/>
              <a:gdLst/>
              <a:ahLst/>
              <a:cxnLst/>
              <a:rect l="l" t="t" r="r" b="b"/>
              <a:pathLst>
                <a:path w="29545" h="7212" extrusionOk="0">
                  <a:moveTo>
                    <a:pt x="26594" y="1"/>
                  </a:moveTo>
                  <a:cubicBezTo>
                    <a:pt x="26524" y="1"/>
                    <a:pt x="26454" y="3"/>
                    <a:pt x="26384" y="8"/>
                  </a:cubicBezTo>
                  <a:cubicBezTo>
                    <a:pt x="23830" y="281"/>
                    <a:pt x="16809" y="1193"/>
                    <a:pt x="10791" y="3382"/>
                  </a:cubicBezTo>
                  <a:cubicBezTo>
                    <a:pt x="3739" y="5965"/>
                    <a:pt x="274" y="7120"/>
                    <a:pt x="0" y="7212"/>
                  </a:cubicBezTo>
                  <a:cubicBezTo>
                    <a:pt x="0" y="7212"/>
                    <a:pt x="16687" y="6300"/>
                    <a:pt x="20000" y="5905"/>
                  </a:cubicBezTo>
                  <a:cubicBezTo>
                    <a:pt x="23314" y="5540"/>
                    <a:pt x="27782" y="5236"/>
                    <a:pt x="28998" y="3169"/>
                  </a:cubicBezTo>
                  <a:cubicBezTo>
                    <a:pt x="29545" y="2257"/>
                    <a:pt x="29271" y="1558"/>
                    <a:pt x="28785" y="980"/>
                  </a:cubicBezTo>
                  <a:cubicBezTo>
                    <a:pt x="28252" y="335"/>
                    <a:pt x="27434" y="1"/>
                    <a:pt x="265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3188025" y="3590000"/>
              <a:ext cx="738625" cy="155050"/>
            </a:xfrm>
            <a:custGeom>
              <a:avLst/>
              <a:gdLst/>
              <a:ahLst/>
              <a:cxnLst/>
              <a:rect l="l" t="t" r="r" b="b"/>
              <a:pathLst>
                <a:path w="29545" h="6202" extrusionOk="0">
                  <a:moveTo>
                    <a:pt x="28815" y="1"/>
                  </a:moveTo>
                  <a:cubicBezTo>
                    <a:pt x="28815" y="1"/>
                    <a:pt x="26961" y="2584"/>
                    <a:pt x="19423" y="3314"/>
                  </a:cubicBezTo>
                  <a:cubicBezTo>
                    <a:pt x="12067" y="3983"/>
                    <a:pt x="456" y="6110"/>
                    <a:pt x="0" y="6202"/>
                  </a:cubicBezTo>
                  <a:cubicBezTo>
                    <a:pt x="0" y="6202"/>
                    <a:pt x="16687" y="5290"/>
                    <a:pt x="20000" y="4895"/>
                  </a:cubicBezTo>
                  <a:cubicBezTo>
                    <a:pt x="23314" y="4530"/>
                    <a:pt x="27782" y="4226"/>
                    <a:pt x="28998" y="2159"/>
                  </a:cubicBezTo>
                  <a:cubicBezTo>
                    <a:pt x="29545" y="1247"/>
                    <a:pt x="29271" y="548"/>
                    <a:pt x="28815"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40"/>
          <p:cNvGrpSpPr/>
          <p:nvPr/>
        </p:nvGrpSpPr>
        <p:grpSpPr>
          <a:xfrm>
            <a:off x="6614231" y="3225552"/>
            <a:ext cx="2777007" cy="2387296"/>
            <a:chOff x="6614231" y="3225552"/>
            <a:chExt cx="2777007" cy="2387296"/>
          </a:xfrm>
        </p:grpSpPr>
        <p:grpSp>
          <p:nvGrpSpPr>
            <p:cNvPr id="1003" name="Google Shape;1003;p40"/>
            <p:cNvGrpSpPr/>
            <p:nvPr/>
          </p:nvGrpSpPr>
          <p:grpSpPr>
            <a:xfrm rot="3589637" flipH="1">
              <a:off x="7736601" y="3616321"/>
              <a:ext cx="1468976" cy="1274679"/>
              <a:chOff x="2438750" y="3933900"/>
              <a:chExt cx="1469000" cy="1274700"/>
            </a:xfrm>
          </p:grpSpPr>
          <p:sp>
            <p:nvSpPr>
              <p:cNvPr id="1004" name="Google Shape;1004;p40"/>
              <p:cNvSpPr/>
              <p:nvPr/>
            </p:nvSpPr>
            <p:spPr>
              <a:xfrm>
                <a:off x="2438750" y="3933900"/>
                <a:ext cx="1469000" cy="1274700"/>
              </a:xfrm>
              <a:custGeom>
                <a:avLst/>
                <a:gdLst/>
                <a:ahLst/>
                <a:cxnLst/>
                <a:rect l="l" t="t" r="r" b="b"/>
                <a:pathLst>
                  <a:path w="58760" h="50988" extrusionOk="0">
                    <a:moveTo>
                      <a:pt x="35854" y="1"/>
                    </a:moveTo>
                    <a:cubicBezTo>
                      <a:pt x="35608" y="1"/>
                      <a:pt x="35359" y="5"/>
                      <a:pt x="35108" y="14"/>
                    </a:cubicBezTo>
                    <a:cubicBezTo>
                      <a:pt x="13892" y="774"/>
                      <a:pt x="1" y="50987"/>
                      <a:pt x="1" y="50987"/>
                    </a:cubicBezTo>
                    <a:cubicBezTo>
                      <a:pt x="1" y="50987"/>
                      <a:pt x="8329" y="50045"/>
                      <a:pt x="33710" y="40501"/>
                    </a:cubicBezTo>
                    <a:cubicBezTo>
                      <a:pt x="58760" y="31040"/>
                      <a:pt x="56415" y="1"/>
                      <a:pt x="35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2472950" y="4040625"/>
                <a:ext cx="1142900" cy="1147450"/>
              </a:xfrm>
              <a:custGeom>
                <a:avLst/>
                <a:gdLst/>
                <a:ahLst/>
                <a:cxnLst/>
                <a:rect l="l" t="t" r="r" b="b"/>
                <a:pathLst>
                  <a:path w="45716" h="45898" extrusionOk="0">
                    <a:moveTo>
                      <a:pt x="45716" y="0"/>
                    </a:moveTo>
                    <a:lnTo>
                      <a:pt x="43862" y="821"/>
                    </a:lnTo>
                    <a:lnTo>
                      <a:pt x="42038" y="1763"/>
                    </a:lnTo>
                    <a:cubicBezTo>
                      <a:pt x="41461" y="2128"/>
                      <a:pt x="40853" y="2493"/>
                      <a:pt x="40275" y="2827"/>
                    </a:cubicBezTo>
                    <a:cubicBezTo>
                      <a:pt x="39728" y="3192"/>
                      <a:pt x="39150" y="3557"/>
                      <a:pt x="38573" y="3952"/>
                    </a:cubicBezTo>
                    <a:cubicBezTo>
                      <a:pt x="36324" y="5502"/>
                      <a:pt x="34166" y="7174"/>
                      <a:pt x="32068" y="8906"/>
                    </a:cubicBezTo>
                    <a:cubicBezTo>
                      <a:pt x="30032" y="10700"/>
                      <a:pt x="28026" y="12554"/>
                      <a:pt x="26080" y="14469"/>
                    </a:cubicBezTo>
                    <a:cubicBezTo>
                      <a:pt x="24135" y="16353"/>
                      <a:pt x="22250" y="18329"/>
                      <a:pt x="20427" y="20365"/>
                    </a:cubicBezTo>
                    <a:cubicBezTo>
                      <a:pt x="16718" y="24378"/>
                      <a:pt x="13193" y="28572"/>
                      <a:pt x="9819" y="32828"/>
                    </a:cubicBezTo>
                    <a:cubicBezTo>
                      <a:pt x="6445" y="37083"/>
                      <a:pt x="3132" y="41430"/>
                      <a:pt x="1" y="45898"/>
                    </a:cubicBezTo>
                    <a:cubicBezTo>
                      <a:pt x="3192" y="41490"/>
                      <a:pt x="6505" y="37174"/>
                      <a:pt x="9971" y="32919"/>
                    </a:cubicBezTo>
                    <a:cubicBezTo>
                      <a:pt x="13375" y="28724"/>
                      <a:pt x="16962" y="24560"/>
                      <a:pt x="20639" y="20578"/>
                    </a:cubicBezTo>
                    <a:cubicBezTo>
                      <a:pt x="24317" y="16596"/>
                      <a:pt x="28208" y="12767"/>
                      <a:pt x="32311" y="9180"/>
                    </a:cubicBezTo>
                    <a:cubicBezTo>
                      <a:pt x="34348" y="7387"/>
                      <a:pt x="36476" y="5684"/>
                      <a:pt x="38694" y="4134"/>
                    </a:cubicBezTo>
                    <a:cubicBezTo>
                      <a:pt x="39211" y="3739"/>
                      <a:pt x="39789" y="3344"/>
                      <a:pt x="40366" y="2979"/>
                    </a:cubicBezTo>
                    <a:cubicBezTo>
                      <a:pt x="40974" y="2645"/>
                      <a:pt x="41552" y="2280"/>
                      <a:pt x="42099" y="1915"/>
                    </a:cubicBezTo>
                    <a:lnTo>
                      <a:pt x="43892" y="943"/>
                    </a:lnTo>
                    <a:lnTo>
                      <a:pt x="45716" y="31"/>
                    </a:lnTo>
                    <a:lnTo>
                      <a:pt x="45716"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3288325" y="3941825"/>
                <a:ext cx="75250" cy="317675"/>
              </a:xfrm>
              <a:custGeom>
                <a:avLst/>
                <a:gdLst/>
                <a:ahLst/>
                <a:cxnLst/>
                <a:rect l="l" t="t" r="r" b="b"/>
                <a:pathLst>
                  <a:path w="3010" h="12707" extrusionOk="0">
                    <a:moveTo>
                      <a:pt x="3010" y="1"/>
                    </a:moveTo>
                    <a:lnTo>
                      <a:pt x="3010" y="1"/>
                    </a:lnTo>
                    <a:cubicBezTo>
                      <a:pt x="2584" y="974"/>
                      <a:pt x="2250" y="2037"/>
                      <a:pt x="1976" y="3101"/>
                    </a:cubicBezTo>
                    <a:cubicBezTo>
                      <a:pt x="1642" y="4135"/>
                      <a:pt x="1368" y="5199"/>
                      <a:pt x="1095" y="6262"/>
                    </a:cubicBezTo>
                    <a:cubicBezTo>
                      <a:pt x="821" y="7326"/>
                      <a:pt x="608" y="8390"/>
                      <a:pt x="426" y="9454"/>
                    </a:cubicBezTo>
                    <a:cubicBezTo>
                      <a:pt x="213" y="10548"/>
                      <a:pt x="61" y="11612"/>
                      <a:pt x="0" y="12706"/>
                    </a:cubicBezTo>
                    <a:lnTo>
                      <a:pt x="335" y="11126"/>
                    </a:lnTo>
                    <a:lnTo>
                      <a:pt x="669" y="9515"/>
                    </a:lnTo>
                    <a:cubicBezTo>
                      <a:pt x="943" y="8451"/>
                      <a:pt x="1186" y="7387"/>
                      <a:pt x="1429" y="6323"/>
                    </a:cubicBezTo>
                    <a:lnTo>
                      <a:pt x="301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3095300" y="3985150"/>
                <a:ext cx="45625" cy="446850"/>
              </a:xfrm>
              <a:custGeom>
                <a:avLst/>
                <a:gdLst/>
                <a:ahLst/>
                <a:cxnLst/>
                <a:rect l="l" t="t" r="r" b="b"/>
                <a:pathLst>
                  <a:path w="1825" h="17874" extrusionOk="0">
                    <a:moveTo>
                      <a:pt x="1825" y="1"/>
                    </a:moveTo>
                    <a:cubicBezTo>
                      <a:pt x="1642" y="730"/>
                      <a:pt x="1490" y="1490"/>
                      <a:pt x="1247" y="2219"/>
                    </a:cubicBezTo>
                    <a:cubicBezTo>
                      <a:pt x="1095" y="2919"/>
                      <a:pt x="943" y="3678"/>
                      <a:pt x="852" y="4408"/>
                    </a:cubicBezTo>
                    <a:cubicBezTo>
                      <a:pt x="609" y="5897"/>
                      <a:pt x="426" y="7417"/>
                      <a:pt x="274" y="8906"/>
                    </a:cubicBezTo>
                    <a:cubicBezTo>
                      <a:pt x="153" y="10365"/>
                      <a:pt x="31" y="11855"/>
                      <a:pt x="31" y="13375"/>
                    </a:cubicBezTo>
                    <a:cubicBezTo>
                      <a:pt x="1" y="14134"/>
                      <a:pt x="31" y="14864"/>
                      <a:pt x="31" y="15624"/>
                    </a:cubicBezTo>
                    <a:cubicBezTo>
                      <a:pt x="92" y="16384"/>
                      <a:pt x="122" y="17113"/>
                      <a:pt x="153" y="17873"/>
                    </a:cubicBezTo>
                    <a:cubicBezTo>
                      <a:pt x="244" y="16384"/>
                      <a:pt x="274" y="14864"/>
                      <a:pt x="335" y="13375"/>
                    </a:cubicBezTo>
                    <a:cubicBezTo>
                      <a:pt x="426" y="11855"/>
                      <a:pt x="548" y="10365"/>
                      <a:pt x="700" y="8906"/>
                    </a:cubicBezTo>
                    <a:cubicBezTo>
                      <a:pt x="791" y="7417"/>
                      <a:pt x="1004" y="5928"/>
                      <a:pt x="1186" y="4438"/>
                    </a:cubicBezTo>
                    <a:cubicBezTo>
                      <a:pt x="1369" y="2979"/>
                      <a:pt x="1612" y="1490"/>
                      <a:pt x="182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2909900" y="4110525"/>
                <a:ext cx="73725" cy="518275"/>
              </a:xfrm>
              <a:custGeom>
                <a:avLst/>
                <a:gdLst/>
                <a:ahLst/>
                <a:cxnLst/>
                <a:rect l="l" t="t" r="r" b="b"/>
                <a:pathLst>
                  <a:path w="2949" h="20731" extrusionOk="0">
                    <a:moveTo>
                      <a:pt x="2949" y="1"/>
                    </a:moveTo>
                    <a:cubicBezTo>
                      <a:pt x="2493" y="1703"/>
                      <a:pt x="2098" y="3436"/>
                      <a:pt x="1733" y="5077"/>
                    </a:cubicBezTo>
                    <a:cubicBezTo>
                      <a:pt x="1368" y="6809"/>
                      <a:pt x="1064" y="8512"/>
                      <a:pt x="821" y="10244"/>
                    </a:cubicBezTo>
                    <a:cubicBezTo>
                      <a:pt x="547" y="12007"/>
                      <a:pt x="304" y="13740"/>
                      <a:pt x="213" y="15503"/>
                    </a:cubicBezTo>
                    <a:cubicBezTo>
                      <a:pt x="91" y="17265"/>
                      <a:pt x="0" y="18998"/>
                      <a:pt x="152" y="20731"/>
                    </a:cubicBezTo>
                    <a:lnTo>
                      <a:pt x="213" y="19424"/>
                    </a:lnTo>
                    <a:cubicBezTo>
                      <a:pt x="213" y="18998"/>
                      <a:pt x="243" y="18542"/>
                      <a:pt x="274" y="18117"/>
                    </a:cubicBezTo>
                    <a:cubicBezTo>
                      <a:pt x="304" y="17721"/>
                      <a:pt x="365" y="17265"/>
                      <a:pt x="395" y="16840"/>
                    </a:cubicBezTo>
                    <a:cubicBezTo>
                      <a:pt x="426" y="16414"/>
                      <a:pt x="456" y="15958"/>
                      <a:pt x="517" y="15533"/>
                    </a:cubicBezTo>
                    <a:cubicBezTo>
                      <a:pt x="699" y="13800"/>
                      <a:pt x="912" y="12037"/>
                      <a:pt x="1186" y="10335"/>
                    </a:cubicBezTo>
                    <a:cubicBezTo>
                      <a:pt x="1459" y="8633"/>
                      <a:pt x="1733" y="6870"/>
                      <a:pt x="2037" y="5168"/>
                    </a:cubicBezTo>
                    <a:lnTo>
                      <a:pt x="2949"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3219925" y="4317975"/>
                <a:ext cx="511450" cy="106425"/>
              </a:xfrm>
              <a:custGeom>
                <a:avLst/>
                <a:gdLst/>
                <a:ahLst/>
                <a:cxnLst/>
                <a:rect l="l" t="t" r="r" b="b"/>
                <a:pathLst>
                  <a:path w="20458" h="4257" extrusionOk="0">
                    <a:moveTo>
                      <a:pt x="1" y="1"/>
                    </a:moveTo>
                    <a:lnTo>
                      <a:pt x="1" y="1"/>
                    </a:lnTo>
                    <a:cubicBezTo>
                      <a:pt x="761" y="396"/>
                      <a:pt x="1551" y="791"/>
                      <a:pt x="2402" y="1156"/>
                    </a:cubicBezTo>
                    <a:cubicBezTo>
                      <a:pt x="3192" y="1490"/>
                      <a:pt x="4013" y="1855"/>
                      <a:pt x="4864" y="2128"/>
                    </a:cubicBezTo>
                    <a:cubicBezTo>
                      <a:pt x="6536" y="2676"/>
                      <a:pt x="8238" y="3132"/>
                      <a:pt x="9940" y="3496"/>
                    </a:cubicBezTo>
                    <a:cubicBezTo>
                      <a:pt x="11703" y="3800"/>
                      <a:pt x="13436" y="4043"/>
                      <a:pt x="15199" y="4165"/>
                    </a:cubicBezTo>
                    <a:cubicBezTo>
                      <a:pt x="16050" y="4256"/>
                      <a:pt x="16931" y="4256"/>
                      <a:pt x="17813" y="4256"/>
                    </a:cubicBezTo>
                    <a:cubicBezTo>
                      <a:pt x="18269" y="4256"/>
                      <a:pt x="18694" y="4195"/>
                      <a:pt x="19150" y="4195"/>
                    </a:cubicBezTo>
                    <a:cubicBezTo>
                      <a:pt x="19606" y="4165"/>
                      <a:pt x="20032" y="4165"/>
                      <a:pt x="20457" y="4135"/>
                    </a:cubicBezTo>
                    <a:cubicBezTo>
                      <a:pt x="18724" y="4104"/>
                      <a:pt x="16992" y="4043"/>
                      <a:pt x="15229" y="3861"/>
                    </a:cubicBezTo>
                    <a:cubicBezTo>
                      <a:pt x="13496" y="3709"/>
                      <a:pt x="11733" y="3436"/>
                      <a:pt x="10031" y="3101"/>
                    </a:cubicBezTo>
                    <a:cubicBezTo>
                      <a:pt x="8299" y="2767"/>
                      <a:pt x="6597" y="2311"/>
                      <a:pt x="4925" y="1825"/>
                    </a:cubicBezTo>
                    <a:cubicBezTo>
                      <a:pt x="3253" y="1277"/>
                      <a:pt x="1581" y="70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3374950" y="4187275"/>
                <a:ext cx="343500" cy="47750"/>
              </a:xfrm>
              <a:custGeom>
                <a:avLst/>
                <a:gdLst/>
                <a:ahLst/>
                <a:cxnLst/>
                <a:rect l="l" t="t" r="r" b="b"/>
                <a:pathLst>
                  <a:path w="13740" h="1910" extrusionOk="0">
                    <a:moveTo>
                      <a:pt x="0" y="1"/>
                    </a:moveTo>
                    <a:lnTo>
                      <a:pt x="0" y="1"/>
                    </a:lnTo>
                    <a:cubicBezTo>
                      <a:pt x="1064" y="457"/>
                      <a:pt x="2189" y="761"/>
                      <a:pt x="3374" y="1125"/>
                    </a:cubicBezTo>
                    <a:cubicBezTo>
                      <a:pt x="4499" y="1369"/>
                      <a:pt x="5654" y="1612"/>
                      <a:pt x="6840" y="1764"/>
                    </a:cubicBezTo>
                    <a:cubicBezTo>
                      <a:pt x="7663" y="1853"/>
                      <a:pt x="8519" y="1909"/>
                      <a:pt x="9383" y="1909"/>
                    </a:cubicBezTo>
                    <a:cubicBezTo>
                      <a:pt x="9700" y="1909"/>
                      <a:pt x="10017" y="1902"/>
                      <a:pt x="10335" y="1885"/>
                    </a:cubicBezTo>
                    <a:cubicBezTo>
                      <a:pt x="11490" y="1794"/>
                      <a:pt x="12675" y="1612"/>
                      <a:pt x="13739" y="1156"/>
                    </a:cubicBezTo>
                    <a:lnTo>
                      <a:pt x="13739" y="1156"/>
                    </a:lnTo>
                    <a:cubicBezTo>
                      <a:pt x="13466" y="1186"/>
                      <a:pt x="13162" y="1277"/>
                      <a:pt x="12919" y="1338"/>
                    </a:cubicBezTo>
                    <a:cubicBezTo>
                      <a:pt x="12615" y="1429"/>
                      <a:pt x="12311" y="1429"/>
                      <a:pt x="12037" y="1460"/>
                    </a:cubicBezTo>
                    <a:cubicBezTo>
                      <a:pt x="11885" y="1490"/>
                      <a:pt x="11764" y="1521"/>
                      <a:pt x="11612" y="1521"/>
                    </a:cubicBezTo>
                    <a:lnTo>
                      <a:pt x="11186" y="1581"/>
                    </a:lnTo>
                    <a:cubicBezTo>
                      <a:pt x="10882" y="1581"/>
                      <a:pt x="10639" y="1612"/>
                      <a:pt x="10335" y="1612"/>
                    </a:cubicBezTo>
                    <a:lnTo>
                      <a:pt x="9454" y="1612"/>
                    </a:lnTo>
                    <a:lnTo>
                      <a:pt x="8572" y="1581"/>
                    </a:lnTo>
                    <a:cubicBezTo>
                      <a:pt x="8268" y="1581"/>
                      <a:pt x="7995" y="1521"/>
                      <a:pt x="7691" y="1490"/>
                    </a:cubicBezTo>
                    <a:cubicBezTo>
                      <a:pt x="7387" y="1460"/>
                      <a:pt x="7143" y="1429"/>
                      <a:pt x="6840" y="1369"/>
                    </a:cubicBezTo>
                    <a:cubicBezTo>
                      <a:pt x="5684" y="1277"/>
                      <a:pt x="4560" y="1034"/>
                      <a:pt x="3405" y="821"/>
                    </a:cubicBezTo>
                    <a:cubicBezTo>
                      <a:pt x="2827" y="700"/>
                      <a:pt x="2280" y="578"/>
                      <a:pt x="1703" y="426"/>
                    </a:cubicBezTo>
                    <a:cubicBezTo>
                      <a:pt x="1125" y="305"/>
                      <a:pt x="548" y="15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3043625" y="4489725"/>
                <a:ext cx="627700" cy="131650"/>
              </a:xfrm>
              <a:custGeom>
                <a:avLst/>
                <a:gdLst/>
                <a:ahLst/>
                <a:cxnLst/>
                <a:rect l="l" t="t" r="r" b="b"/>
                <a:pathLst>
                  <a:path w="25108" h="5266" extrusionOk="0">
                    <a:moveTo>
                      <a:pt x="1" y="0"/>
                    </a:moveTo>
                    <a:lnTo>
                      <a:pt x="1" y="0"/>
                    </a:lnTo>
                    <a:cubicBezTo>
                      <a:pt x="1916" y="1034"/>
                      <a:pt x="3922" y="1854"/>
                      <a:pt x="5989" y="2584"/>
                    </a:cubicBezTo>
                    <a:cubicBezTo>
                      <a:pt x="7995" y="3313"/>
                      <a:pt x="10092" y="3860"/>
                      <a:pt x="12220" y="4316"/>
                    </a:cubicBezTo>
                    <a:cubicBezTo>
                      <a:pt x="14348" y="4772"/>
                      <a:pt x="16475" y="5046"/>
                      <a:pt x="18634" y="5198"/>
                    </a:cubicBezTo>
                    <a:cubicBezTo>
                      <a:pt x="19302" y="5245"/>
                      <a:pt x="19970" y="5266"/>
                      <a:pt x="20639" y="5266"/>
                    </a:cubicBezTo>
                    <a:cubicBezTo>
                      <a:pt x="22129" y="5266"/>
                      <a:pt x="23618" y="5162"/>
                      <a:pt x="25108" y="5015"/>
                    </a:cubicBezTo>
                    <a:lnTo>
                      <a:pt x="25108" y="5015"/>
                    </a:lnTo>
                    <a:lnTo>
                      <a:pt x="23466" y="5046"/>
                    </a:lnTo>
                    <a:lnTo>
                      <a:pt x="22646" y="5076"/>
                    </a:lnTo>
                    <a:lnTo>
                      <a:pt x="21855" y="5046"/>
                    </a:lnTo>
                    <a:cubicBezTo>
                      <a:pt x="21339" y="5046"/>
                      <a:pt x="20792" y="5046"/>
                      <a:pt x="20275" y="5015"/>
                    </a:cubicBezTo>
                    <a:lnTo>
                      <a:pt x="18664" y="4894"/>
                    </a:lnTo>
                    <a:cubicBezTo>
                      <a:pt x="16506" y="4712"/>
                      <a:pt x="14378" y="4438"/>
                      <a:pt x="12281" y="3952"/>
                    </a:cubicBezTo>
                    <a:cubicBezTo>
                      <a:pt x="10184" y="3496"/>
                      <a:pt x="8117" y="2918"/>
                      <a:pt x="6050" y="2280"/>
                    </a:cubicBezTo>
                    <a:lnTo>
                      <a:pt x="4530" y="1794"/>
                    </a:lnTo>
                    <a:cubicBezTo>
                      <a:pt x="4044" y="1581"/>
                      <a:pt x="3496" y="1398"/>
                      <a:pt x="3010" y="1216"/>
                    </a:cubicBezTo>
                    <a:cubicBezTo>
                      <a:pt x="1977" y="821"/>
                      <a:pt x="1004"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2871900" y="4679700"/>
                <a:ext cx="643650" cy="130725"/>
              </a:xfrm>
              <a:custGeom>
                <a:avLst/>
                <a:gdLst/>
                <a:ahLst/>
                <a:cxnLst/>
                <a:rect l="l" t="t" r="r" b="b"/>
                <a:pathLst>
                  <a:path w="25746" h="5229" extrusionOk="0">
                    <a:moveTo>
                      <a:pt x="1" y="0"/>
                    </a:moveTo>
                    <a:lnTo>
                      <a:pt x="1" y="0"/>
                    </a:lnTo>
                    <a:cubicBezTo>
                      <a:pt x="1004" y="456"/>
                      <a:pt x="2067" y="821"/>
                      <a:pt x="3131" y="1216"/>
                    </a:cubicBezTo>
                    <a:cubicBezTo>
                      <a:pt x="4165" y="1581"/>
                      <a:pt x="5168" y="1945"/>
                      <a:pt x="6232" y="2280"/>
                    </a:cubicBezTo>
                    <a:cubicBezTo>
                      <a:pt x="8329" y="2918"/>
                      <a:pt x="10457" y="3465"/>
                      <a:pt x="12615" y="3921"/>
                    </a:cubicBezTo>
                    <a:cubicBezTo>
                      <a:pt x="14803" y="4377"/>
                      <a:pt x="16961" y="4711"/>
                      <a:pt x="19150" y="4924"/>
                    </a:cubicBezTo>
                    <a:cubicBezTo>
                      <a:pt x="21338" y="5167"/>
                      <a:pt x="23527" y="5228"/>
                      <a:pt x="25746" y="5228"/>
                    </a:cubicBezTo>
                    <a:cubicBezTo>
                      <a:pt x="24682" y="5137"/>
                      <a:pt x="23557" y="5076"/>
                      <a:pt x="22463" y="4985"/>
                    </a:cubicBezTo>
                    <a:lnTo>
                      <a:pt x="20822" y="4833"/>
                    </a:lnTo>
                    <a:cubicBezTo>
                      <a:pt x="20305" y="4772"/>
                      <a:pt x="19727" y="4711"/>
                      <a:pt x="19211" y="4620"/>
                    </a:cubicBezTo>
                    <a:cubicBezTo>
                      <a:pt x="18086" y="4529"/>
                      <a:pt x="17022" y="4316"/>
                      <a:pt x="15928" y="4164"/>
                    </a:cubicBezTo>
                    <a:cubicBezTo>
                      <a:pt x="14864" y="3982"/>
                      <a:pt x="13770" y="3800"/>
                      <a:pt x="12706" y="3556"/>
                    </a:cubicBezTo>
                    <a:cubicBezTo>
                      <a:pt x="11612" y="3344"/>
                      <a:pt x="10548" y="3100"/>
                      <a:pt x="9484" y="2857"/>
                    </a:cubicBezTo>
                    <a:lnTo>
                      <a:pt x="7873" y="2432"/>
                    </a:lnTo>
                    <a:lnTo>
                      <a:pt x="6292" y="2006"/>
                    </a:lnTo>
                    <a:cubicBezTo>
                      <a:pt x="4165" y="1398"/>
                      <a:pt x="206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2753350" y="4820275"/>
                <a:ext cx="466600" cy="149725"/>
              </a:xfrm>
              <a:custGeom>
                <a:avLst/>
                <a:gdLst/>
                <a:ahLst/>
                <a:cxnLst/>
                <a:rect l="l" t="t" r="r" b="b"/>
                <a:pathLst>
                  <a:path w="18664" h="5989" extrusionOk="0">
                    <a:moveTo>
                      <a:pt x="1" y="0"/>
                    </a:moveTo>
                    <a:lnTo>
                      <a:pt x="1" y="0"/>
                    </a:lnTo>
                    <a:cubicBezTo>
                      <a:pt x="1369" y="943"/>
                      <a:pt x="2858" y="1672"/>
                      <a:pt x="4378" y="2280"/>
                    </a:cubicBezTo>
                    <a:cubicBezTo>
                      <a:pt x="5898" y="2918"/>
                      <a:pt x="7448" y="3435"/>
                      <a:pt x="8998" y="3952"/>
                    </a:cubicBezTo>
                    <a:cubicBezTo>
                      <a:pt x="10609" y="4408"/>
                      <a:pt x="12189" y="4833"/>
                      <a:pt x="13800" y="5168"/>
                    </a:cubicBezTo>
                    <a:lnTo>
                      <a:pt x="16232" y="5623"/>
                    </a:lnTo>
                    <a:cubicBezTo>
                      <a:pt x="17022" y="5775"/>
                      <a:pt x="17873" y="5867"/>
                      <a:pt x="18664" y="5988"/>
                    </a:cubicBezTo>
                    <a:cubicBezTo>
                      <a:pt x="17873" y="5806"/>
                      <a:pt x="17053" y="5654"/>
                      <a:pt x="16262" y="5471"/>
                    </a:cubicBezTo>
                    <a:lnTo>
                      <a:pt x="13861" y="4894"/>
                    </a:lnTo>
                    <a:cubicBezTo>
                      <a:pt x="12281" y="4468"/>
                      <a:pt x="10670" y="4104"/>
                      <a:pt x="9119" y="3617"/>
                    </a:cubicBezTo>
                    <a:cubicBezTo>
                      <a:pt x="7569" y="3131"/>
                      <a:pt x="6019" y="2614"/>
                      <a:pt x="4499" y="2037"/>
                    </a:cubicBezTo>
                    <a:lnTo>
                      <a:pt x="3344" y="1581"/>
                    </a:lnTo>
                    <a:cubicBezTo>
                      <a:pt x="2980" y="1429"/>
                      <a:pt x="2584" y="1277"/>
                      <a:pt x="2220" y="1095"/>
                    </a:cubicBezTo>
                    <a:cubicBezTo>
                      <a:pt x="1460" y="760"/>
                      <a:pt x="730"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2624925" y="4983650"/>
                <a:ext cx="347300" cy="76000"/>
              </a:xfrm>
              <a:custGeom>
                <a:avLst/>
                <a:gdLst/>
                <a:ahLst/>
                <a:cxnLst/>
                <a:rect l="l" t="t" r="r" b="b"/>
                <a:pathLst>
                  <a:path w="13892" h="3040" extrusionOk="0">
                    <a:moveTo>
                      <a:pt x="1" y="0"/>
                    </a:moveTo>
                    <a:lnTo>
                      <a:pt x="1" y="0"/>
                    </a:lnTo>
                    <a:cubicBezTo>
                      <a:pt x="1034" y="517"/>
                      <a:pt x="2189" y="943"/>
                      <a:pt x="3314" y="1368"/>
                    </a:cubicBezTo>
                    <a:cubicBezTo>
                      <a:pt x="4469" y="1733"/>
                      <a:pt x="5594" y="2006"/>
                      <a:pt x="6779" y="2280"/>
                    </a:cubicBezTo>
                    <a:cubicBezTo>
                      <a:pt x="7965" y="2493"/>
                      <a:pt x="9120" y="2736"/>
                      <a:pt x="10305" y="2858"/>
                    </a:cubicBezTo>
                    <a:cubicBezTo>
                      <a:pt x="10913" y="2918"/>
                      <a:pt x="11490" y="2949"/>
                      <a:pt x="12098" y="3009"/>
                    </a:cubicBezTo>
                    <a:cubicBezTo>
                      <a:pt x="12706" y="3009"/>
                      <a:pt x="13284" y="3040"/>
                      <a:pt x="13892" y="3040"/>
                    </a:cubicBezTo>
                    <a:cubicBezTo>
                      <a:pt x="12706" y="2888"/>
                      <a:pt x="11521" y="2736"/>
                      <a:pt x="10335" y="2554"/>
                    </a:cubicBezTo>
                    <a:cubicBezTo>
                      <a:pt x="9180" y="2341"/>
                      <a:pt x="7995" y="2128"/>
                      <a:pt x="6840" y="1885"/>
                    </a:cubicBezTo>
                    <a:cubicBezTo>
                      <a:pt x="5685" y="1642"/>
                      <a:pt x="4530" y="1368"/>
                      <a:pt x="3405" y="1064"/>
                    </a:cubicBezTo>
                    <a:cubicBezTo>
                      <a:pt x="2828" y="912"/>
                      <a:pt x="2250" y="760"/>
                      <a:pt x="1673" y="578"/>
                    </a:cubicBezTo>
                    <a:cubicBezTo>
                      <a:pt x="1126" y="365"/>
                      <a:pt x="578" y="183"/>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2748050" y="4433475"/>
                <a:ext cx="35725" cy="349575"/>
              </a:xfrm>
              <a:custGeom>
                <a:avLst/>
                <a:gdLst/>
                <a:ahLst/>
                <a:cxnLst/>
                <a:rect l="l" t="t" r="r" b="b"/>
                <a:pathLst>
                  <a:path w="1429" h="13983" extrusionOk="0">
                    <a:moveTo>
                      <a:pt x="213" y="1"/>
                    </a:moveTo>
                    <a:cubicBezTo>
                      <a:pt x="61" y="1156"/>
                      <a:pt x="30" y="2311"/>
                      <a:pt x="0" y="3496"/>
                    </a:cubicBezTo>
                    <a:cubicBezTo>
                      <a:pt x="0" y="4682"/>
                      <a:pt x="61" y="5867"/>
                      <a:pt x="182" y="7022"/>
                    </a:cubicBezTo>
                    <a:cubicBezTo>
                      <a:pt x="334" y="8208"/>
                      <a:pt x="426" y="9393"/>
                      <a:pt x="669" y="10518"/>
                    </a:cubicBezTo>
                    <a:cubicBezTo>
                      <a:pt x="790" y="11126"/>
                      <a:pt x="881" y="11703"/>
                      <a:pt x="1003" y="12281"/>
                    </a:cubicBezTo>
                    <a:cubicBezTo>
                      <a:pt x="1125" y="12858"/>
                      <a:pt x="1277" y="13405"/>
                      <a:pt x="1429" y="13983"/>
                    </a:cubicBezTo>
                    <a:cubicBezTo>
                      <a:pt x="1277" y="12797"/>
                      <a:pt x="1125" y="11673"/>
                      <a:pt x="973" y="10487"/>
                    </a:cubicBezTo>
                    <a:cubicBezTo>
                      <a:pt x="821" y="9302"/>
                      <a:pt x="699" y="8177"/>
                      <a:pt x="608" y="6992"/>
                    </a:cubicBezTo>
                    <a:cubicBezTo>
                      <a:pt x="486" y="5806"/>
                      <a:pt x="395" y="4682"/>
                      <a:pt x="334" y="3496"/>
                    </a:cubicBezTo>
                    <a:cubicBezTo>
                      <a:pt x="304" y="2919"/>
                      <a:pt x="243" y="2311"/>
                      <a:pt x="243" y="1764"/>
                    </a:cubicBezTo>
                    <a:cubicBezTo>
                      <a:pt x="213" y="1186"/>
                      <a:pt x="213" y="578"/>
                      <a:pt x="213"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2637850" y="4650825"/>
                <a:ext cx="28150" cy="281925"/>
              </a:xfrm>
              <a:custGeom>
                <a:avLst/>
                <a:gdLst/>
                <a:ahLst/>
                <a:cxnLst/>
                <a:rect l="l" t="t" r="r" b="b"/>
                <a:pathLst>
                  <a:path w="1126" h="11277" extrusionOk="0">
                    <a:moveTo>
                      <a:pt x="244" y="0"/>
                    </a:moveTo>
                    <a:cubicBezTo>
                      <a:pt x="92" y="973"/>
                      <a:pt x="31" y="1915"/>
                      <a:pt x="31" y="2827"/>
                    </a:cubicBezTo>
                    <a:cubicBezTo>
                      <a:pt x="1" y="3769"/>
                      <a:pt x="1" y="4711"/>
                      <a:pt x="61" y="5654"/>
                    </a:cubicBezTo>
                    <a:cubicBezTo>
                      <a:pt x="213" y="7569"/>
                      <a:pt x="517" y="9453"/>
                      <a:pt x="1125" y="11277"/>
                    </a:cubicBezTo>
                    <a:cubicBezTo>
                      <a:pt x="1064" y="10851"/>
                      <a:pt x="943" y="10335"/>
                      <a:pt x="913" y="9879"/>
                    </a:cubicBezTo>
                    <a:cubicBezTo>
                      <a:pt x="821" y="9423"/>
                      <a:pt x="761" y="8936"/>
                      <a:pt x="700" y="8480"/>
                    </a:cubicBezTo>
                    <a:cubicBezTo>
                      <a:pt x="609" y="7569"/>
                      <a:pt x="487" y="6626"/>
                      <a:pt x="457" y="5684"/>
                    </a:cubicBezTo>
                    <a:cubicBezTo>
                      <a:pt x="365" y="4711"/>
                      <a:pt x="335" y="3769"/>
                      <a:pt x="305" y="2827"/>
                    </a:cubicBezTo>
                    <a:cubicBezTo>
                      <a:pt x="244" y="2371"/>
                      <a:pt x="244" y="1885"/>
                      <a:pt x="244" y="1429"/>
                    </a:cubicBezTo>
                    <a:lnTo>
                      <a:pt x="244"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40"/>
            <p:cNvGrpSpPr/>
            <p:nvPr/>
          </p:nvGrpSpPr>
          <p:grpSpPr>
            <a:xfrm rot="-3082619" flipH="1">
              <a:off x="7103518" y="3825641"/>
              <a:ext cx="985601" cy="1726637"/>
              <a:chOff x="1895625" y="3202100"/>
              <a:chExt cx="1157925" cy="2028525"/>
            </a:xfrm>
          </p:grpSpPr>
          <p:sp>
            <p:nvSpPr>
              <p:cNvPr id="1018" name="Google Shape;1018;p40"/>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40"/>
            <p:cNvGrpSpPr/>
            <p:nvPr/>
          </p:nvGrpSpPr>
          <p:grpSpPr>
            <a:xfrm rot="4337108" flipH="1">
              <a:off x="7246718" y="3967775"/>
              <a:ext cx="1975929" cy="571767"/>
              <a:chOff x="2414450" y="4827525"/>
              <a:chExt cx="1427775" cy="413150"/>
            </a:xfrm>
          </p:grpSpPr>
          <p:sp>
            <p:nvSpPr>
              <p:cNvPr id="1040" name="Google Shape;1040;p40"/>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3" name="Google Shape;1053;p40"/>
          <p:cNvGrpSpPr/>
          <p:nvPr/>
        </p:nvGrpSpPr>
        <p:grpSpPr>
          <a:xfrm>
            <a:off x="-765251" y="43363"/>
            <a:ext cx="3558650" cy="5168313"/>
            <a:chOff x="-131200" y="125688"/>
            <a:chExt cx="3558650" cy="5168313"/>
          </a:xfrm>
        </p:grpSpPr>
        <p:sp>
          <p:nvSpPr>
            <p:cNvPr id="1054" name="Google Shape;1054;p40"/>
            <p:cNvSpPr/>
            <p:nvPr/>
          </p:nvSpPr>
          <p:spPr>
            <a:xfrm>
              <a:off x="2404600" y="125688"/>
              <a:ext cx="1022850" cy="1094275"/>
            </a:xfrm>
            <a:custGeom>
              <a:avLst/>
              <a:gdLst/>
              <a:ahLst/>
              <a:cxnLst/>
              <a:rect l="l" t="t" r="r" b="b"/>
              <a:pathLst>
                <a:path w="40914" h="43771" extrusionOk="0">
                  <a:moveTo>
                    <a:pt x="24165" y="1"/>
                  </a:moveTo>
                  <a:cubicBezTo>
                    <a:pt x="19514" y="1"/>
                    <a:pt x="15624" y="3101"/>
                    <a:pt x="14408" y="7326"/>
                  </a:cubicBezTo>
                  <a:cubicBezTo>
                    <a:pt x="14129" y="8247"/>
                    <a:pt x="13260" y="8861"/>
                    <a:pt x="12320" y="8861"/>
                  </a:cubicBezTo>
                  <a:cubicBezTo>
                    <a:pt x="12236" y="8861"/>
                    <a:pt x="12152" y="8856"/>
                    <a:pt x="12067" y="8846"/>
                  </a:cubicBezTo>
                  <a:cubicBezTo>
                    <a:pt x="11873" y="8830"/>
                    <a:pt x="11679" y="8822"/>
                    <a:pt x="11487" y="8822"/>
                  </a:cubicBezTo>
                  <a:cubicBezTo>
                    <a:pt x="7618" y="8822"/>
                    <a:pt x="4225" y="11971"/>
                    <a:pt x="4225" y="16141"/>
                  </a:cubicBezTo>
                  <a:cubicBezTo>
                    <a:pt x="4225" y="17205"/>
                    <a:pt x="4438" y="18238"/>
                    <a:pt x="4864" y="19150"/>
                  </a:cubicBezTo>
                  <a:cubicBezTo>
                    <a:pt x="5350" y="20244"/>
                    <a:pt x="4864" y="21582"/>
                    <a:pt x="3739" y="22038"/>
                  </a:cubicBezTo>
                  <a:cubicBezTo>
                    <a:pt x="1551" y="22949"/>
                    <a:pt x="0" y="25138"/>
                    <a:pt x="0" y="27661"/>
                  </a:cubicBezTo>
                  <a:cubicBezTo>
                    <a:pt x="0" y="29484"/>
                    <a:pt x="791" y="31126"/>
                    <a:pt x="2067" y="32220"/>
                  </a:cubicBezTo>
                  <a:cubicBezTo>
                    <a:pt x="2797" y="32828"/>
                    <a:pt x="3040" y="33861"/>
                    <a:pt x="2675" y="34743"/>
                  </a:cubicBezTo>
                  <a:cubicBezTo>
                    <a:pt x="1155" y="38390"/>
                    <a:pt x="3739" y="42859"/>
                    <a:pt x="8146" y="42859"/>
                  </a:cubicBezTo>
                  <a:cubicBezTo>
                    <a:pt x="9453" y="42859"/>
                    <a:pt x="10639" y="42433"/>
                    <a:pt x="11581" y="41764"/>
                  </a:cubicBezTo>
                  <a:cubicBezTo>
                    <a:pt x="11952" y="41489"/>
                    <a:pt x="12384" y="41360"/>
                    <a:pt x="12818" y="41360"/>
                  </a:cubicBezTo>
                  <a:cubicBezTo>
                    <a:pt x="13486" y="41360"/>
                    <a:pt x="14160" y="41667"/>
                    <a:pt x="14621" y="42220"/>
                  </a:cubicBezTo>
                  <a:cubicBezTo>
                    <a:pt x="15411" y="43162"/>
                    <a:pt x="16596" y="43770"/>
                    <a:pt x="17934" y="43770"/>
                  </a:cubicBezTo>
                  <a:cubicBezTo>
                    <a:pt x="19514" y="43770"/>
                    <a:pt x="20882" y="42889"/>
                    <a:pt x="21612" y="41643"/>
                  </a:cubicBezTo>
                  <a:cubicBezTo>
                    <a:pt x="21994" y="40958"/>
                    <a:pt x="22698" y="40580"/>
                    <a:pt x="23429" y="40580"/>
                  </a:cubicBezTo>
                  <a:cubicBezTo>
                    <a:pt x="23802" y="40580"/>
                    <a:pt x="24181" y="40678"/>
                    <a:pt x="24530" y="40883"/>
                  </a:cubicBezTo>
                  <a:cubicBezTo>
                    <a:pt x="25857" y="41623"/>
                    <a:pt x="27304" y="41968"/>
                    <a:pt x="28738" y="41968"/>
                  </a:cubicBezTo>
                  <a:cubicBezTo>
                    <a:pt x="33312" y="41968"/>
                    <a:pt x="37752" y="38456"/>
                    <a:pt x="37752" y="33041"/>
                  </a:cubicBezTo>
                  <a:cubicBezTo>
                    <a:pt x="37752" y="31643"/>
                    <a:pt x="37418" y="30305"/>
                    <a:pt x="36840" y="29150"/>
                  </a:cubicBezTo>
                  <a:cubicBezTo>
                    <a:pt x="36354" y="28147"/>
                    <a:pt x="36718" y="26931"/>
                    <a:pt x="37691" y="26354"/>
                  </a:cubicBezTo>
                  <a:cubicBezTo>
                    <a:pt x="39576" y="25077"/>
                    <a:pt x="40913" y="22889"/>
                    <a:pt x="40913" y="20335"/>
                  </a:cubicBezTo>
                  <a:cubicBezTo>
                    <a:pt x="40913" y="17113"/>
                    <a:pt x="38785" y="14378"/>
                    <a:pt x="35867" y="13496"/>
                  </a:cubicBezTo>
                  <a:cubicBezTo>
                    <a:pt x="34834" y="13192"/>
                    <a:pt x="34165" y="12220"/>
                    <a:pt x="34256" y="11217"/>
                  </a:cubicBezTo>
                  <a:cubicBezTo>
                    <a:pt x="34864" y="5350"/>
                    <a:pt x="30305" y="1"/>
                    <a:pt x="2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0"/>
            <p:cNvSpPr/>
            <p:nvPr/>
          </p:nvSpPr>
          <p:spPr>
            <a:xfrm>
              <a:off x="1555775" y="359725"/>
              <a:ext cx="848825" cy="626200"/>
            </a:xfrm>
            <a:custGeom>
              <a:avLst/>
              <a:gdLst/>
              <a:ahLst/>
              <a:cxnLst/>
              <a:rect l="l" t="t" r="r" b="b"/>
              <a:pathLst>
                <a:path w="33953" h="25048" extrusionOk="0">
                  <a:moveTo>
                    <a:pt x="10152" y="0"/>
                  </a:moveTo>
                  <a:cubicBezTo>
                    <a:pt x="3526" y="0"/>
                    <a:pt x="0" y="7417"/>
                    <a:pt x="3465" y="12493"/>
                  </a:cubicBezTo>
                  <a:cubicBezTo>
                    <a:pt x="3982" y="13283"/>
                    <a:pt x="4012" y="14317"/>
                    <a:pt x="3648" y="15168"/>
                  </a:cubicBezTo>
                  <a:cubicBezTo>
                    <a:pt x="3374" y="15776"/>
                    <a:pt x="3222" y="16414"/>
                    <a:pt x="3222" y="17083"/>
                  </a:cubicBezTo>
                  <a:cubicBezTo>
                    <a:pt x="3222" y="19976"/>
                    <a:pt x="5594" y="21818"/>
                    <a:pt x="8017" y="21818"/>
                  </a:cubicBezTo>
                  <a:cubicBezTo>
                    <a:pt x="8648" y="21818"/>
                    <a:pt x="9282" y="21693"/>
                    <a:pt x="9879" y="21429"/>
                  </a:cubicBezTo>
                  <a:cubicBezTo>
                    <a:pt x="10259" y="21265"/>
                    <a:pt x="10660" y="21184"/>
                    <a:pt x="11056" y="21184"/>
                  </a:cubicBezTo>
                  <a:cubicBezTo>
                    <a:pt x="11832" y="21184"/>
                    <a:pt x="12588" y="21494"/>
                    <a:pt x="13131" y="22098"/>
                  </a:cubicBezTo>
                  <a:cubicBezTo>
                    <a:pt x="14912" y="24096"/>
                    <a:pt x="17368" y="25047"/>
                    <a:pt x="19811" y="25047"/>
                  </a:cubicBezTo>
                  <a:cubicBezTo>
                    <a:pt x="23499" y="25047"/>
                    <a:pt x="27159" y="22880"/>
                    <a:pt x="28420" y="18876"/>
                  </a:cubicBezTo>
                  <a:cubicBezTo>
                    <a:pt x="28694" y="18086"/>
                    <a:pt x="29332" y="17478"/>
                    <a:pt x="30153" y="17204"/>
                  </a:cubicBezTo>
                  <a:cubicBezTo>
                    <a:pt x="32372" y="16414"/>
                    <a:pt x="33952" y="14317"/>
                    <a:pt x="33952" y="11855"/>
                  </a:cubicBezTo>
                  <a:cubicBezTo>
                    <a:pt x="33952" y="8845"/>
                    <a:pt x="31642" y="6535"/>
                    <a:pt x="28906" y="6231"/>
                  </a:cubicBezTo>
                  <a:cubicBezTo>
                    <a:pt x="27782" y="6110"/>
                    <a:pt x="26809" y="5350"/>
                    <a:pt x="26566" y="4256"/>
                  </a:cubicBezTo>
                  <a:cubicBezTo>
                    <a:pt x="25988" y="1824"/>
                    <a:pt x="23830" y="0"/>
                    <a:pt x="21156" y="0"/>
                  </a:cubicBezTo>
                  <a:cubicBezTo>
                    <a:pt x="19818" y="0"/>
                    <a:pt x="18663" y="456"/>
                    <a:pt x="17690" y="1216"/>
                  </a:cubicBezTo>
                  <a:cubicBezTo>
                    <a:pt x="17213" y="1582"/>
                    <a:pt x="16635" y="1757"/>
                    <a:pt x="16058" y="1757"/>
                  </a:cubicBezTo>
                  <a:cubicBezTo>
                    <a:pt x="15533" y="1757"/>
                    <a:pt x="15008" y="1613"/>
                    <a:pt x="14560" y="1338"/>
                  </a:cubicBezTo>
                  <a:cubicBezTo>
                    <a:pt x="13283" y="487"/>
                    <a:pt x="11763" y="0"/>
                    <a:pt x="10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0"/>
            <p:cNvSpPr/>
            <p:nvPr/>
          </p:nvSpPr>
          <p:spPr>
            <a:xfrm>
              <a:off x="35975" y="229075"/>
              <a:ext cx="1382275" cy="552750"/>
            </a:xfrm>
            <a:custGeom>
              <a:avLst/>
              <a:gdLst/>
              <a:ahLst/>
              <a:cxnLst/>
              <a:rect l="l" t="t" r="r" b="b"/>
              <a:pathLst>
                <a:path w="55291" h="22110" extrusionOk="0">
                  <a:moveTo>
                    <a:pt x="10059" y="0"/>
                  </a:moveTo>
                  <a:cubicBezTo>
                    <a:pt x="4943" y="0"/>
                    <a:pt x="1" y="3953"/>
                    <a:pt x="1" y="9968"/>
                  </a:cubicBezTo>
                  <a:cubicBezTo>
                    <a:pt x="1" y="15807"/>
                    <a:pt x="4785" y="19925"/>
                    <a:pt x="9981" y="19925"/>
                  </a:cubicBezTo>
                  <a:cubicBezTo>
                    <a:pt x="10844" y="19925"/>
                    <a:pt x="11719" y="19811"/>
                    <a:pt x="12585" y="19573"/>
                  </a:cubicBezTo>
                  <a:cubicBezTo>
                    <a:pt x="12872" y="19496"/>
                    <a:pt x="13164" y="19459"/>
                    <a:pt x="13455" y="19459"/>
                  </a:cubicBezTo>
                  <a:cubicBezTo>
                    <a:pt x="14427" y="19459"/>
                    <a:pt x="15386" y="19867"/>
                    <a:pt x="16110" y="20546"/>
                  </a:cubicBezTo>
                  <a:cubicBezTo>
                    <a:pt x="17177" y="21536"/>
                    <a:pt x="18577" y="22061"/>
                    <a:pt x="19982" y="22061"/>
                  </a:cubicBezTo>
                  <a:cubicBezTo>
                    <a:pt x="20821" y="22061"/>
                    <a:pt x="21661" y="21874"/>
                    <a:pt x="22433" y="21488"/>
                  </a:cubicBezTo>
                  <a:cubicBezTo>
                    <a:pt x="23004" y="21195"/>
                    <a:pt x="23624" y="21050"/>
                    <a:pt x="24246" y="21050"/>
                  </a:cubicBezTo>
                  <a:cubicBezTo>
                    <a:pt x="24916" y="21050"/>
                    <a:pt x="25587" y="21218"/>
                    <a:pt x="26202" y="21549"/>
                  </a:cubicBezTo>
                  <a:cubicBezTo>
                    <a:pt x="26864" y="21930"/>
                    <a:pt x="27603" y="22109"/>
                    <a:pt x="28340" y="22109"/>
                  </a:cubicBezTo>
                  <a:cubicBezTo>
                    <a:pt x="29836" y="22109"/>
                    <a:pt x="31325" y="21372"/>
                    <a:pt x="32159" y="20090"/>
                  </a:cubicBezTo>
                  <a:cubicBezTo>
                    <a:pt x="32866" y="19016"/>
                    <a:pt x="34019" y="18284"/>
                    <a:pt x="35277" y="18284"/>
                  </a:cubicBezTo>
                  <a:cubicBezTo>
                    <a:pt x="35372" y="18284"/>
                    <a:pt x="35468" y="18288"/>
                    <a:pt x="35564" y="18296"/>
                  </a:cubicBezTo>
                  <a:cubicBezTo>
                    <a:pt x="35776" y="18296"/>
                    <a:pt x="35959" y="18327"/>
                    <a:pt x="36202" y="18327"/>
                  </a:cubicBezTo>
                  <a:cubicBezTo>
                    <a:pt x="36236" y="18326"/>
                    <a:pt x="36270" y="18325"/>
                    <a:pt x="36304" y="18325"/>
                  </a:cubicBezTo>
                  <a:cubicBezTo>
                    <a:pt x="37423" y="18325"/>
                    <a:pt x="38504" y="18809"/>
                    <a:pt x="39242" y="19664"/>
                  </a:cubicBezTo>
                  <a:cubicBezTo>
                    <a:pt x="40123" y="20698"/>
                    <a:pt x="41369" y="21336"/>
                    <a:pt x="42828" y="21336"/>
                  </a:cubicBezTo>
                  <a:cubicBezTo>
                    <a:pt x="44804" y="21336"/>
                    <a:pt x="46506" y="20120"/>
                    <a:pt x="47175" y="18327"/>
                  </a:cubicBezTo>
                  <a:cubicBezTo>
                    <a:pt x="47600" y="17232"/>
                    <a:pt x="48482" y="16442"/>
                    <a:pt x="49607" y="16077"/>
                  </a:cubicBezTo>
                  <a:cubicBezTo>
                    <a:pt x="52950" y="15135"/>
                    <a:pt x="55291" y="12886"/>
                    <a:pt x="55291" y="10302"/>
                  </a:cubicBezTo>
                  <a:cubicBezTo>
                    <a:pt x="55291" y="6344"/>
                    <a:pt x="50448" y="3935"/>
                    <a:pt x="45560" y="3935"/>
                  </a:cubicBezTo>
                  <a:cubicBezTo>
                    <a:pt x="42978" y="3935"/>
                    <a:pt x="40383" y="4607"/>
                    <a:pt x="38482" y="6077"/>
                  </a:cubicBezTo>
                  <a:cubicBezTo>
                    <a:pt x="37813" y="6624"/>
                    <a:pt x="36932" y="6837"/>
                    <a:pt x="36020" y="6837"/>
                  </a:cubicBezTo>
                  <a:cubicBezTo>
                    <a:pt x="35108" y="6837"/>
                    <a:pt x="34226" y="7080"/>
                    <a:pt x="33436" y="7506"/>
                  </a:cubicBezTo>
                  <a:cubicBezTo>
                    <a:pt x="32875" y="7787"/>
                    <a:pt x="32249" y="7939"/>
                    <a:pt x="31629" y="7939"/>
                  </a:cubicBezTo>
                  <a:cubicBezTo>
                    <a:pt x="31041" y="7939"/>
                    <a:pt x="30458" y="7802"/>
                    <a:pt x="29941" y="7506"/>
                  </a:cubicBezTo>
                  <a:cubicBezTo>
                    <a:pt x="29121" y="7084"/>
                    <a:pt x="28241" y="6865"/>
                    <a:pt x="27367" y="6865"/>
                  </a:cubicBezTo>
                  <a:cubicBezTo>
                    <a:pt x="27170" y="6865"/>
                    <a:pt x="26974" y="6876"/>
                    <a:pt x="26779" y="6898"/>
                  </a:cubicBezTo>
                  <a:cubicBezTo>
                    <a:pt x="26647" y="6912"/>
                    <a:pt x="26515" y="6919"/>
                    <a:pt x="26384" y="6919"/>
                  </a:cubicBezTo>
                  <a:cubicBezTo>
                    <a:pt x="25123" y="6919"/>
                    <a:pt x="23911" y="6272"/>
                    <a:pt x="23223" y="5226"/>
                  </a:cubicBezTo>
                  <a:cubicBezTo>
                    <a:pt x="22274" y="3701"/>
                    <a:pt x="20588" y="2694"/>
                    <a:pt x="18761" y="2694"/>
                  </a:cubicBezTo>
                  <a:cubicBezTo>
                    <a:pt x="18658" y="2694"/>
                    <a:pt x="18555" y="2697"/>
                    <a:pt x="18451" y="2703"/>
                  </a:cubicBezTo>
                  <a:cubicBezTo>
                    <a:pt x="18365" y="2709"/>
                    <a:pt x="18279" y="2712"/>
                    <a:pt x="18194" y="2712"/>
                  </a:cubicBezTo>
                  <a:cubicBezTo>
                    <a:pt x="17343" y="2712"/>
                    <a:pt x="16527" y="2438"/>
                    <a:pt x="15837" y="1913"/>
                  </a:cubicBezTo>
                  <a:cubicBezTo>
                    <a:pt x="14073" y="600"/>
                    <a:pt x="12052"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p:cNvSpPr/>
            <p:nvPr/>
          </p:nvSpPr>
          <p:spPr>
            <a:xfrm>
              <a:off x="-131200" y="571725"/>
              <a:ext cx="3003875" cy="4722275"/>
            </a:xfrm>
            <a:custGeom>
              <a:avLst/>
              <a:gdLst/>
              <a:ahLst/>
              <a:cxnLst/>
              <a:rect l="l" t="t" r="r" b="b"/>
              <a:pathLst>
                <a:path w="120155" h="188891" extrusionOk="0">
                  <a:moveTo>
                    <a:pt x="37235" y="1"/>
                  </a:moveTo>
                  <a:lnTo>
                    <a:pt x="36810" y="365"/>
                  </a:lnTo>
                  <a:cubicBezTo>
                    <a:pt x="39242" y="2128"/>
                    <a:pt x="42008" y="6748"/>
                    <a:pt x="41916" y="8967"/>
                  </a:cubicBezTo>
                  <a:lnTo>
                    <a:pt x="41916" y="8998"/>
                  </a:lnTo>
                  <a:cubicBezTo>
                    <a:pt x="41866" y="9910"/>
                    <a:pt x="41097" y="10569"/>
                    <a:pt x="40243" y="10569"/>
                  </a:cubicBezTo>
                  <a:cubicBezTo>
                    <a:pt x="40073" y="10569"/>
                    <a:pt x="39900" y="10543"/>
                    <a:pt x="39728" y="10487"/>
                  </a:cubicBezTo>
                  <a:cubicBezTo>
                    <a:pt x="36293" y="9332"/>
                    <a:pt x="32281" y="6232"/>
                    <a:pt x="29910" y="4134"/>
                  </a:cubicBezTo>
                  <a:lnTo>
                    <a:pt x="29363" y="4712"/>
                  </a:lnTo>
                  <a:cubicBezTo>
                    <a:pt x="31916" y="7387"/>
                    <a:pt x="36080" y="10882"/>
                    <a:pt x="39971" y="11946"/>
                  </a:cubicBezTo>
                  <a:cubicBezTo>
                    <a:pt x="40822" y="12189"/>
                    <a:pt x="41369" y="13132"/>
                    <a:pt x="41096" y="14013"/>
                  </a:cubicBezTo>
                  <a:cubicBezTo>
                    <a:pt x="38816" y="22007"/>
                    <a:pt x="32433" y="24530"/>
                    <a:pt x="29849" y="29576"/>
                  </a:cubicBezTo>
                  <a:cubicBezTo>
                    <a:pt x="28725" y="31673"/>
                    <a:pt x="27235" y="36779"/>
                    <a:pt x="27387" y="41187"/>
                  </a:cubicBezTo>
                  <a:cubicBezTo>
                    <a:pt x="27539" y="45229"/>
                    <a:pt x="30822" y="57479"/>
                    <a:pt x="29697" y="58877"/>
                  </a:cubicBezTo>
                  <a:cubicBezTo>
                    <a:pt x="29296" y="59422"/>
                    <a:pt x="28852" y="59668"/>
                    <a:pt x="28375" y="59668"/>
                  </a:cubicBezTo>
                  <a:cubicBezTo>
                    <a:pt x="25127" y="59668"/>
                    <a:pt x="20322" y="48321"/>
                    <a:pt x="16718" y="42889"/>
                  </a:cubicBezTo>
                  <a:cubicBezTo>
                    <a:pt x="13892" y="38755"/>
                    <a:pt x="14226" y="35959"/>
                    <a:pt x="7691" y="30123"/>
                  </a:cubicBezTo>
                  <a:cubicBezTo>
                    <a:pt x="5837" y="28451"/>
                    <a:pt x="3375" y="26627"/>
                    <a:pt x="1095" y="25624"/>
                  </a:cubicBezTo>
                  <a:lnTo>
                    <a:pt x="700" y="26019"/>
                  </a:lnTo>
                  <a:cubicBezTo>
                    <a:pt x="2341" y="30123"/>
                    <a:pt x="6688" y="36232"/>
                    <a:pt x="9484" y="38816"/>
                  </a:cubicBezTo>
                  <a:cubicBezTo>
                    <a:pt x="13071" y="42098"/>
                    <a:pt x="15989" y="43010"/>
                    <a:pt x="19454" y="50488"/>
                  </a:cubicBezTo>
                  <a:cubicBezTo>
                    <a:pt x="20366" y="52463"/>
                    <a:pt x="21186" y="54287"/>
                    <a:pt x="22007" y="55959"/>
                  </a:cubicBezTo>
                  <a:cubicBezTo>
                    <a:pt x="26962" y="66202"/>
                    <a:pt x="27813" y="77965"/>
                    <a:pt x="24682" y="88938"/>
                  </a:cubicBezTo>
                  <a:cubicBezTo>
                    <a:pt x="23162" y="93832"/>
                    <a:pt x="20518" y="98999"/>
                    <a:pt x="18755" y="110397"/>
                  </a:cubicBezTo>
                  <a:cubicBezTo>
                    <a:pt x="15107" y="132890"/>
                    <a:pt x="1" y="166477"/>
                    <a:pt x="13557" y="185930"/>
                  </a:cubicBezTo>
                  <a:cubicBezTo>
                    <a:pt x="14992" y="187955"/>
                    <a:pt x="19468" y="188890"/>
                    <a:pt x="24294" y="188890"/>
                  </a:cubicBezTo>
                  <a:cubicBezTo>
                    <a:pt x="29179" y="188890"/>
                    <a:pt x="34422" y="187932"/>
                    <a:pt x="37235" y="186174"/>
                  </a:cubicBezTo>
                  <a:lnTo>
                    <a:pt x="37509" y="185718"/>
                  </a:lnTo>
                  <a:cubicBezTo>
                    <a:pt x="15047" y="169608"/>
                    <a:pt x="26506" y="137176"/>
                    <a:pt x="29697" y="109030"/>
                  </a:cubicBezTo>
                  <a:cubicBezTo>
                    <a:pt x="30944" y="97601"/>
                    <a:pt x="34226" y="95017"/>
                    <a:pt x="34561" y="91856"/>
                  </a:cubicBezTo>
                  <a:cubicBezTo>
                    <a:pt x="34561" y="91734"/>
                    <a:pt x="32068" y="76142"/>
                    <a:pt x="55169" y="54014"/>
                  </a:cubicBezTo>
                  <a:cubicBezTo>
                    <a:pt x="59739" y="49992"/>
                    <a:pt x="67639" y="49118"/>
                    <a:pt x="75764" y="49118"/>
                  </a:cubicBezTo>
                  <a:cubicBezTo>
                    <a:pt x="82003" y="49118"/>
                    <a:pt x="88374" y="49633"/>
                    <a:pt x="93471" y="49633"/>
                  </a:cubicBezTo>
                  <a:cubicBezTo>
                    <a:pt x="96835" y="49633"/>
                    <a:pt x="99643" y="49409"/>
                    <a:pt x="101492" y="48664"/>
                  </a:cubicBezTo>
                  <a:cubicBezTo>
                    <a:pt x="109790" y="44895"/>
                    <a:pt x="117115" y="30275"/>
                    <a:pt x="120155" y="21733"/>
                  </a:cubicBezTo>
                  <a:lnTo>
                    <a:pt x="119669" y="21490"/>
                  </a:lnTo>
                  <a:cubicBezTo>
                    <a:pt x="115535" y="28117"/>
                    <a:pt x="108665" y="38603"/>
                    <a:pt x="102404" y="43193"/>
                  </a:cubicBezTo>
                  <a:cubicBezTo>
                    <a:pt x="100244" y="44694"/>
                    <a:pt x="99065" y="45092"/>
                    <a:pt x="96756" y="45092"/>
                  </a:cubicBezTo>
                  <a:cubicBezTo>
                    <a:pt x="95231" y="45092"/>
                    <a:pt x="93213" y="44918"/>
                    <a:pt x="90094" y="44773"/>
                  </a:cubicBezTo>
                  <a:cubicBezTo>
                    <a:pt x="87405" y="44636"/>
                    <a:pt x="84706" y="44538"/>
                    <a:pt x="81992" y="44538"/>
                  </a:cubicBezTo>
                  <a:cubicBezTo>
                    <a:pt x="79890" y="44538"/>
                    <a:pt x="77779" y="44597"/>
                    <a:pt x="75656" y="44743"/>
                  </a:cubicBezTo>
                  <a:cubicBezTo>
                    <a:pt x="58360" y="45989"/>
                    <a:pt x="53983" y="52433"/>
                    <a:pt x="53649" y="52585"/>
                  </a:cubicBezTo>
                  <a:cubicBezTo>
                    <a:pt x="53041" y="53254"/>
                    <a:pt x="46810" y="60245"/>
                    <a:pt x="40913" y="66780"/>
                  </a:cubicBezTo>
                  <a:cubicBezTo>
                    <a:pt x="40359" y="67397"/>
                    <a:pt x="39772" y="67643"/>
                    <a:pt x="39195" y="67643"/>
                  </a:cubicBezTo>
                  <a:cubicBezTo>
                    <a:pt x="38664" y="67643"/>
                    <a:pt x="38142" y="67435"/>
                    <a:pt x="37661" y="67114"/>
                  </a:cubicBezTo>
                  <a:cubicBezTo>
                    <a:pt x="35898" y="66050"/>
                    <a:pt x="35017" y="63923"/>
                    <a:pt x="35381" y="61916"/>
                  </a:cubicBezTo>
                  <a:cubicBezTo>
                    <a:pt x="37904" y="47327"/>
                    <a:pt x="48695" y="35624"/>
                    <a:pt x="72403" y="22372"/>
                  </a:cubicBezTo>
                  <a:cubicBezTo>
                    <a:pt x="80002" y="18116"/>
                    <a:pt x="80458" y="13071"/>
                    <a:pt x="82403" y="7600"/>
                  </a:cubicBezTo>
                  <a:lnTo>
                    <a:pt x="81978" y="7296"/>
                  </a:lnTo>
                  <a:cubicBezTo>
                    <a:pt x="80397" y="8451"/>
                    <a:pt x="75595" y="17205"/>
                    <a:pt x="72039" y="20305"/>
                  </a:cubicBezTo>
                  <a:cubicBezTo>
                    <a:pt x="68148" y="23861"/>
                    <a:pt x="60306" y="25715"/>
                    <a:pt x="55929" y="27843"/>
                  </a:cubicBezTo>
                  <a:lnTo>
                    <a:pt x="55351" y="28117"/>
                  </a:lnTo>
                  <a:cubicBezTo>
                    <a:pt x="42960" y="32083"/>
                    <a:pt x="40303" y="46556"/>
                    <a:pt x="33985" y="46556"/>
                  </a:cubicBezTo>
                  <a:cubicBezTo>
                    <a:pt x="33670" y="46556"/>
                    <a:pt x="33345" y="46520"/>
                    <a:pt x="33010" y="46445"/>
                  </a:cubicBezTo>
                  <a:cubicBezTo>
                    <a:pt x="27600" y="45290"/>
                    <a:pt x="32950" y="28907"/>
                    <a:pt x="36172" y="24408"/>
                  </a:cubicBezTo>
                  <a:cubicBezTo>
                    <a:pt x="38482" y="20913"/>
                    <a:pt x="42129" y="17843"/>
                    <a:pt x="42919" y="13223"/>
                  </a:cubicBezTo>
                  <a:cubicBezTo>
                    <a:pt x="43041" y="12615"/>
                    <a:pt x="43497" y="12098"/>
                    <a:pt x="44074" y="11916"/>
                  </a:cubicBezTo>
                  <a:cubicBezTo>
                    <a:pt x="47600" y="10852"/>
                    <a:pt x="50336" y="7144"/>
                    <a:pt x="51856" y="3739"/>
                  </a:cubicBezTo>
                  <a:lnTo>
                    <a:pt x="51187" y="3405"/>
                  </a:lnTo>
                  <a:cubicBezTo>
                    <a:pt x="49850" y="5715"/>
                    <a:pt x="47752" y="8511"/>
                    <a:pt x="45290" y="9910"/>
                  </a:cubicBezTo>
                  <a:cubicBezTo>
                    <a:pt x="45022" y="10064"/>
                    <a:pt x="44735" y="10136"/>
                    <a:pt x="44456" y="10136"/>
                  </a:cubicBezTo>
                  <a:cubicBezTo>
                    <a:pt x="43694" y="10136"/>
                    <a:pt x="42984" y="9600"/>
                    <a:pt x="42828" y="8755"/>
                  </a:cubicBezTo>
                  <a:cubicBezTo>
                    <a:pt x="42099" y="5259"/>
                    <a:pt x="40001" y="1703"/>
                    <a:pt x="37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304975" y="607450"/>
              <a:ext cx="326775" cy="930125"/>
            </a:xfrm>
            <a:custGeom>
              <a:avLst/>
              <a:gdLst/>
              <a:ahLst/>
              <a:cxnLst/>
              <a:rect l="l" t="t" r="r" b="b"/>
              <a:pathLst>
                <a:path w="13071" h="37205" extrusionOk="0">
                  <a:moveTo>
                    <a:pt x="5198" y="0"/>
                  </a:moveTo>
                  <a:lnTo>
                    <a:pt x="3922" y="1611"/>
                  </a:lnTo>
                  <a:cubicBezTo>
                    <a:pt x="1" y="10487"/>
                    <a:pt x="2493" y="18511"/>
                    <a:pt x="7174" y="24165"/>
                  </a:cubicBezTo>
                  <a:cubicBezTo>
                    <a:pt x="10427" y="28116"/>
                    <a:pt x="11551" y="37204"/>
                    <a:pt x="11551" y="37204"/>
                  </a:cubicBezTo>
                  <a:cubicBezTo>
                    <a:pt x="11551" y="37204"/>
                    <a:pt x="12676" y="33223"/>
                    <a:pt x="12858" y="30852"/>
                  </a:cubicBezTo>
                  <a:cubicBezTo>
                    <a:pt x="13071" y="28450"/>
                    <a:pt x="10305" y="24621"/>
                    <a:pt x="5533" y="16505"/>
                  </a:cubicBezTo>
                  <a:cubicBezTo>
                    <a:pt x="700" y="8359"/>
                    <a:pt x="5198" y="0"/>
                    <a:pt x="5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0"/>
            <p:cNvSpPr/>
            <p:nvPr/>
          </p:nvSpPr>
          <p:spPr>
            <a:xfrm>
              <a:off x="2328575" y="1757925"/>
              <a:ext cx="144400" cy="22050"/>
            </a:xfrm>
            <a:custGeom>
              <a:avLst/>
              <a:gdLst/>
              <a:ahLst/>
              <a:cxnLst/>
              <a:rect l="l" t="t" r="r" b="b"/>
              <a:pathLst>
                <a:path w="5776" h="882" fill="none" extrusionOk="0">
                  <a:moveTo>
                    <a:pt x="1" y="365"/>
                  </a:moveTo>
                  <a:cubicBezTo>
                    <a:pt x="1946" y="638"/>
                    <a:pt x="4499" y="882"/>
                    <a:pt x="5776" y="0"/>
                  </a:cubicBezTo>
                </a:path>
              </a:pathLst>
            </a:custGeom>
            <a:noFill/>
            <a:ln w="7600" cap="flat" cmpd="sng">
              <a:solidFill>
                <a:srgbClr val="FA2F2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0"/>
            <p:cNvSpPr/>
            <p:nvPr/>
          </p:nvSpPr>
          <p:spPr>
            <a:xfrm>
              <a:off x="2472950" y="1729050"/>
              <a:ext cx="29675" cy="53200"/>
            </a:xfrm>
            <a:custGeom>
              <a:avLst/>
              <a:gdLst/>
              <a:ahLst/>
              <a:cxnLst/>
              <a:rect l="l" t="t" r="r" b="b"/>
              <a:pathLst>
                <a:path w="1187" h="2128" fill="none" extrusionOk="0">
                  <a:moveTo>
                    <a:pt x="882" y="0"/>
                  </a:moveTo>
                  <a:lnTo>
                    <a:pt x="1" y="1125"/>
                  </a:lnTo>
                  <a:lnTo>
                    <a:pt x="1186" y="2128"/>
                  </a:lnTo>
                </a:path>
              </a:pathLst>
            </a:custGeom>
            <a:noFill/>
            <a:ln w="7600" cap="flat" cmpd="sng">
              <a:solidFill>
                <a:srgbClr val="FA2F2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p:cNvSpPr/>
            <p:nvPr/>
          </p:nvSpPr>
          <p:spPr>
            <a:xfrm>
              <a:off x="743450" y="1559575"/>
              <a:ext cx="1474200" cy="948025"/>
            </a:xfrm>
            <a:custGeom>
              <a:avLst/>
              <a:gdLst/>
              <a:ahLst/>
              <a:cxnLst/>
              <a:rect l="l" t="t" r="r" b="b"/>
              <a:pathLst>
                <a:path w="58968" h="37921" extrusionOk="0">
                  <a:moveTo>
                    <a:pt x="40975" y="0"/>
                  </a:moveTo>
                  <a:cubicBezTo>
                    <a:pt x="40553" y="0"/>
                    <a:pt x="40126" y="30"/>
                    <a:pt x="39697" y="92"/>
                  </a:cubicBezTo>
                  <a:cubicBezTo>
                    <a:pt x="34864" y="822"/>
                    <a:pt x="31612" y="5411"/>
                    <a:pt x="32280" y="10275"/>
                  </a:cubicBezTo>
                  <a:lnTo>
                    <a:pt x="32979" y="15077"/>
                  </a:lnTo>
                  <a:cubicBezTo>
                    <a:pt x="33344" y="17661"/>
                    <a:pt x="31520" y="20062"/>
                    <a:pt x="28937" y="20396"/>
                  </a:cubicBezTo>
                  <a:cubicBezTo>
                    <a:pt x="28222" y="20495"/>
                    <a:pt x="27629" y="20580"/>
                    <a:pt x="27091" y="20580"/>
                  </a:cubicBezTo>
                  <a:cubicBezTo>
                    <a:pt x="25315" y="20580"/>
                    <a:pt x="24126" y="19665"/>
                    <a:pt x="21095" y="15351"/>
                  </a:cubicBezTo>
                  <a:cubicBezTo>
                    <a:pt x="18648" y="11869"/>
                    <a:pt x="15498" y="10849"/>
                    <a:pt x="12932" y="10849"/>
                  </a:cubicBezTo>
                  <a:cubicBezTo>
                    <a:pt x="11577" y="10849"/>
                    <a:pt x="10385" y="11133"/>
                    <a:pt x="9544" y="11490"/>
                  </a:cubicBezTo>
                  <a:cubicBezTo>
                    <a:pt x="4529" y="13253"/>
                    <a:pt x="2857" y="16414"/>
                    <a:pt x="1854" y="20609"/>
                  </a:cubicBezTo>
                  <a:cubicBezTo>
                    <a:pt x="821" y="25138"/>
                    <a:pt x="61" y="36780"/>
                    <a:pt x="61" y="36780"/>
                  </a:cubicBezTo>
                  <a:cubicBezTo>
                    <a:pt x="0" y="37327"/>
                    <a:pt x="365" y="37843"/>
                    <a:pt x="942" y="37904"/>
                  </a:cubicBezTo>
                  <a:cubicBezTo>
                    <a:pt x="1007" y="37915"/>
                    <a:pt x="1072" y="37920"/>
                    <a:pt x="1135" y="37920"/>
                  </a:cubicBezTo>
                  <a:cubicBezTo>
                    <a:pt x="1607" y="37920"/>
                    <a:pt x="2024" y="37630"/>
                    <a:pt x="2158" y="37175"/>
                  </a:cubicBezTo>
                  <a:lnTo>
                    <a:pt x="6718" y="21612"/>
                  </a:lnTo>
                  <a:cubicBezTo>
                    <a:pt x="7873" y="18694"/>
                    <a:pt x="9848" y="17083"/>
                    <a:pt x="11520" y="16354"/>
                  </a:cubicBezTo>
                  <a:cubicBezTo>
                    <a:pt x="11741" y="16272"/>
                    <a:pt x="12246" y="16111"/>
                    <a:pt x="12905" y="16111"/>
                  </a:cubicBezTo>
                  <a:cubicBezTo>
                    <a:pt x="13969" y="16111"/>
                    <a:pt x="15434" y="16532"/>
                    <a:pt x="16748" y="18390"/>
                  </a:cubicBezTo>
                  <a:cubicBezTo>
                    <a:pt x="20806" y="24140"/>
                    <a:pt x="23293" y="25813"/>
                    <a:pt x="26983" y="25813"/>
                  </a:cubicBezTo>
                  <a:cubicBezTo>
                    <a:pt x="27798" y="25813"/>
                    <a:pt x="28673" y="25732"/>
                    <a:pt x="29636" y="25594"/>
                  </a:cubicBezTo>
                  <a:cubicBezTo>
                    <a:pt x="35077" y="24834"/>
                    <a:pt x="38907" y="19788"/>
                    <a:pt x="38147" y="14317"/>
                  </a:cubicBezTo>
                  <a:lnTo>
                    <a:pt x="37448" y="9454"/>
                  </a:lnTo>
                  <a:cubicBezTo>
                    <a:pt x="37204" y="7509"/>
                    <a:pt x="38451" y="5654"/>
                    <a:pt x="40396" y="5320"/>
                  </a:cubicBezTo>
                  <a:cubicBezTo>
                    <a:pt x="40615" y="5280"/>
                    <a:pt x="40833" y="5260"/>
                    <a:pt x="41047" y="5260"/>
                  </a:cubicBezTo>
                  <a:cubicBezTo>
                    <a:pt x="42764" y="5260"/>
                    <a:pt x="44260" y="6512"/>
                    <a:pt x="44530" y="8268"/>
                  </a:cubicBezTo>
                  <a:cubicBezTo>
                    <a:pt x="45030" y="11183"/>
                    <a:pt x="47405" y="13312"/>
                    <a:pt x="50245" y="13312"/>
                  </a:cubicBezTo>
                  <a:cubicBezTo>
                    <a:pt x="50514" y="13312"/>
                    <a:pt x="50788" y="13293"/>
                    <a:pt x="51065" y="13253"/>
                  </a:cubicBezTo>
                  <a:lnTo>
                    <a:pt x="58968" y="12159"/>
                  </a:lnTo>
                  <a:lnTo>
                    <a:pt x="58238" y="6931"/>
                  </a:lnTo>
                  <a:lnTo>
                    <a:pt x="50335" y="8056"/>
                  </a:lnTo>
                  <a:cubicBezTo>
                    <a:pt x="50315" y="8058"/>
                    <a:pt x="50296" y="8059"/>
                    <a:pt x="50276" y="8059"/>
                  </a:cubicBezTo>
                  <a:cubicBezTo>
                    <a:pt x="50027" y="8059"/>
                    <a:pt x="49814" y="7884"/>
                    <a:pt x="49758" y="7630"/>
                  </a:cubicBezTo>
                  <a:cubicBezTo>
                    <a:pt x="49148" y="3196"/>
                    <a:pt x="45330" y="0"/>
                    <a:pt x="40975" y="0"/>
                  </a:cubicBez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2015500" y="1645850"/>
              <a:ext cx="453675" cy="220875"/>
            </a:xfrm>
            <a:custGeom>
              <a:avLst/>
              <a:gdLst/>
              <a:ahLst/>
              <a:cxnLst/>
              <a:rect l="l" t="t" r="r" b="b"/>
              <a:pathLst>
                <a:path w="18147" h="8835" extrusionOk="0">
                  <a:moveTo>
                    <a:pt x="16139" y="0"/>
                  </a:moveTo>
                  <a:cubicBezTo>
                    <a:pt x="15252" y="0"/>
                    <a:pt x="14151" y="1348"/>
                    <a:pt x="13027" y="1348"/>
                  </a:cubicBezTo>
                  <a:cubicBezTo>
                    <a:pt x="12789" y="1348"/>
                    <a:pt x="12549" y="1287"/>
                    <a:pt x="12311" y="1140"/>
                  </a:cubicBezTo>
                  <a:cubicBezTo>
                    <a:pt x="11399" y="600"/>
                    <a:pt x="10532" y="288"/>
                    <a:pt x="9676" y="288"/>
                  </a:cubicBezTo>
                  <a:cubicBezTo>
                    <a:pt x="9135" y="288"/>
                    <a:pt x="8597" y="413"/>
                    <a:pt x="8055" y="684"/>
                  </a:cubicBezTo>
                  <a:cubicBezTo>
                    <a:pt x="6596" y="1352"/>
                    <a:pt x="6657" y="3419"/>
                    <a:pt x="1186" y="4362"/>
                  </a:cubicBezTo>
                  <a:cubicBezTo>
                    <a:pt x="1" y="4544"/>
                    <a:pt x="4013" y="7280"/>
                    <a:pt x="5563" y="7979"/>
                  </a:cubicBezTo>
                  <a:cubicBezTo>
                    <a:pt x="6920" y="8595"/>
                    <a:pt x="8057" y="8834"/>
                    <a:pt x="9000" y="8834"/>
                  </a:cubicBezTo>
                  <a:cubicBezTo>
                    <a:pt x="11312" y="8834"/>
                    <a:pt x="12461" y="7401"/>
                    <a:pt x="12828" y="6580"/>
                  </a:cubicBezTo>
                  <a:cubicBezTo>
                    <a:pt x="13223" y="5699"/>
                    <a:pt x="15107" y="6185"/>
                    <a:pt x="15046" y="5760"/>
                  </a:cubicBezTo>
                  <a:cubicBezTo>
                    <a:pt x="14967" y="5309"/>
                    <a:pt x="14818" y="5043"/>
                    <a:pt x="13510" y="5043"/>
                  </a:cubicBezTo>
                  <a:cubicBezTo>
                    <a:pt x="13319" y="5043"/>
                    <a:pt x="13103" y="5049"/>
                    <a:pt x="12858" y="5061"/>
                  </a:cubicBezTo>
                  <a:cubicBezTo>
                    <a:pt x="14590" y="4817"/>
                    <a:pt x="18147" y="4179"/>
                    <a:pt x="17995" y="2994"/>
                  </a:cubicBezTo>
                  <a:cubicBezTo>
                    <a:pt x="17843" y="1808"/>
                    <a:pt x="17387" y="258"/>
                    <a:pt x="16293" y="15"/>
                  </a:cubicBezTo>
                  <a:cubicBezTo>
                    <a:pt x="16242" y="5"/>
                    <a:pt x="16191" y="0"/>
                    <a:pt x="16139" y="0"/>
                  </a:cubicBezTo>
                  <a:close/>
                </a:path>
              </a:pathLst>
            </a:custGeom>
            <a:solidFill>
              <a:srgbClr val="1A9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775350" y="1649400"/>
              <a:ext cx="1692300" cy="857800"/>
            </a:xfrm>
            <a:custGeom>
              <a:avLst/>
              <a:gdLst/>
              <a:ahLst/>
              <a:cxnLst/>
              <a:rect l="l" t="t" r="r" b="b"/>
              <a:pathLst>
                <a:path w="67692" h="34312" extrusionOk="0">
                  <a:moveTo>
                    <a:pt x="40755" y="1"/>
                  </a:moveTo>
                  <a:cubicBezTo>
                    <a:pt x="40454" y="1"/>
                    <a:pt x="40132" y="28"/>
                    <a:pt x="39789" y="86"/>
                  </a:cubicBezTo>
                  <a:cubicBezTo>
                    <a:pt x="36536" y="602"/>
                    <a:pt x="34105" y="1484"/>
                    <a:pt x="34591" y="5466"/>
                  </a:cubicBezTo>
                  <a:cubicBezTo>
                    <a:pt x="35077" y="9478"/>
                    <a:pt x="35169" y="17107"/>
                    <a:pt x="31734" y="18931"/>
                  </a:cubicBezTo>
                  <a:cubicBezTo>
                    <a:pt x="29806" y="19953"/>
                    <a:pt x="27759" y="20495"/>
                    <a:pt x="25978" y="20495"/>
                  </a:cubicBezTo>
                  <a:cubicBezTo>
                    <a:pt x="24530" y="20495"/>
                    <a:pt x="23258" y="20137"/>
                    <a:pt x="22372" y="19387"/>
                  </a:cubicBezTo>
                  <a:cubicBezTo>
                    <a:pt x="20396" y="17715"/>
                    <a:pt x="16019" y="11910"/>
                    <a:pt x="12585" y="11059"/>
                  </a:cubicBezTo>
                  <a:cubicBezTo>
                    <a:pt x="11974" y="10912"/>
                    <a:pt x="11375" y="10835"/>
                    <a:pt x="10792" y="10835"/>
                  </a:cubicBezTo>
                  <a:cubicBezTo>
                    <a:pt x="7867" y="10835"/>
                    <a:pt x="5357" y="12772"/>
                    <a:pt x="3861" y="17563"/>
                  </a:cubicBezTo>
                  <a:cubicBezTo>
                    <a:pt x="2250" y="22761"/>
                    <a:pt x="396" y="32487"/>
                    <a:pt x="1" y="34311"/>
                  </a:cubicBezTo>
                  <a:cubicBezTo>
                    <a:pt x="396" y="34250"/>
                    <a:pt x="730" y="33977"/>
                    <a:pt x="852" y="33582"/>
                  </a:cubicBezTo>
                  <a:lnTo>
                    <a:pt x="5411" y="18019"/>
                  </a:lnTo>
                  <a:cubicBezTo>
                    <a:pt x="6505" y="15101"/>
                    <a:pt x="8481" y="13490"/>
                    <a:pt x="10214" y="12761"/>
                  </a:cubicBezTo>
                  <a:cubicBezTo>
                    <a:pt x="10423" y="12679"/>
                    <a:pt x="10926" y="12518"/>
                    <a:pt x="11586" y="12518"/>
                  </a:cubicBezTo>
                  <a:cubicBezTo>
                    <a:pt x="12651" y="12518"/>
                    <a:pt x="14128" y="12939"/>
                    <a:pt x="15442" y="14797"/>
                  </a:cubicBezTo>
                  <a:cubicBezTo>
                    <a:pt x="19474" y="20547"/>
                    <a:pt x="21978" y="22220"/>
                    <a:pt x="25674" y="22220"/>
                  </a:cubicBezTo>
                  <a:cubicBezTo>
                    <a:pt x="26491" y="22220"/>
                    <a:pt x="27366" y="22139"/>
                    <a:pt x="28330" y="22001"/>
                  </a:cubicBezTo>
                  <a:cubicBezTo>
                    <a:pt x="33770" y="21241"/>
                    <a:pt x="37600" y="16165"/>
                    <a:pt x="36840" y="10724"/>
                  </a:cubicBezTo>
                  <a:lnTo>
                    <a:pt x="36141" y="5861"/>
                  </a:lnTo>
                  <a:cubicBezTo>
                    <a:pt x="35868" y="3916"/>
                    <a:pt x="37144" y="2061"/>
                    <a:pt x="39059" y="1727"/>
                  </a:cubicBezTo>
                  <a:cubicBezTo>
                    <a:pt x="39278" y="1687"/>
                    <a:pt x="39496" y="1668"/>
                    <a:pt x="39709" y="1668"/>
                  </a:cubicBezTo>
                  <a:cubicBezTo>
                    <a:pt x="41452" y="1668"/>
                    <a:pt x="42953" y="2943"/>
                    <a:pt x="43223" y="4675"/>
                  </a:cubicBezTo>
                  <a:cubicBezTo>
                    <a:pt x="43668" y="7565"/>
                    <a:pt x="46094" y="9718"/>
                    <a:pt x="48945" y="9718"/>
                  </a:cubicBezTo>
                  <a:cubicBezTo>
                    <a:pt x="49213" y="9718"/>
                    <a:pt x="49485" y="9699"/>
                    <a:pt x="49759" y="9660"/>
                  </a:cubicBezTo>
                  <a:lnTo>
                    <a:pt x="57418" y="8566"/>
                  </a:lnTo>
                  <a:cubicBezTo>
                    <a:pt x="57803" y="8631"/>
                    <a:pt x="58162" y="8660"/>
                    <a:pt x="58497" y="8660"/>
                  </a:cubicBezTo>
                  <a:cubicBezTo>
                    <a:pt x="60831" y="8660"/>
                    <a:pt x="61974" y="7228"/>
                    <a:pt x="62373" y="6378"/>
                  </a:cubicBezTo>
                  <a:cubicBezTo>
                    <a:pt x="62737" y="5527"/>
                    <a:pt x="64652" y="6013"/>
                    <a:pt x="64561" y="5587"/>
                  </a:cubicBezTo>
                  <a:cubicBezTo>
                    <a:pt x="64506" y="5118"/>
                    <a:pt x="64351" y="4849"/>
                    <a:pt x="62889" y="4849"/>
                  </a:cubicBezTo>
                  <a:cubicBezTo>
                    <a:pt x="62741" y="4849"/>
                    <a:pt x="62579" y="4852"/>
                    <a:pt x="62403" y="4858"/>
                  </a:cubicBezTo>
                  <a:cubicBezTo>
                    <a:pt x="64105" y="4645"/>
                    <a:pt x="67692" y="4007"/>
                    <a:pt x="67540" y="2821"/>
                  </a:cubicBezTo>
                  <a:lnTo>
                    <a:pt x="67540" y="2700"/>
                  </a:lnTo>
                  <a:cubicBezTo>
                    <a:pt x="67114" y="2882"/>
                    <a:pt x="66628" y="3095"/>
                    <a:pt x="66051" y="3338"/>
                  </a:cubicBezTo>
                  <a:cubicBezTo>
                    <a:pt x="64677" y="3964"/>
                    <a:pt x="63387" y="4141"/>
                    <a:pt x="62236" y="4141"/>
                  </a:cubicBezTo>
                  <a:cubicBezTo>
                    <a:pt x="60749" y="4141"/>
                    <a:pt x="59493" y="3846"/>
                    <a:pt x="58586" y="3846"/>
                  </a:cubicBezTo>
                  <a:cubicBezTo>
                    <a:pt x="58082" y="3846"/>
                    <a:pt x="57686" y="3937"/>
                    <a:pt x="57418" y="4220"/>
                  </a:cubicBezTo>
                  <a:cubicBezTo>
                    <a:pt x="56050" y="5739"/>
                    <a:pt x="59668" y="7107"/>
                    <a:pt x="56415" y="7593"/>
                  </a:cubicBezTo>
                  <a:cubicBezTo>
                    <a:pt x="54215" y="7940"/>
                    <a:pt x="51577" y="8150"/>
                    <a:pt x="49812" y="8150"/>
                  </a:cubicBezTo>
                  <a:cubicBezTo>
                    <a:pt x="48944" y="8150"/>
                    <a:pt x="48286" y="8099"/>
                    <a:pt x="47996" y="7989"/>
                  </a:cubicBezTo>
                  <a:cubicBezTo>
                    <a:pt x="45321" y="6955"/>
                    <a:pt x="45078" y="5466"/>
                    <a:pt x="44652" y="3399"/>
                  </a:cubicBezTo>
                  <a:cubicBezTo>
                    <a:pt x="44353" y="1931"/>
                    <a:pt x="43300" y="1"/>
                    <a:pt x="40755" y="1"/>
                  </a:cubicBezTo>
                  <a:close/>
                </a:path>
              </a:pathLst>
            </a:custGeom>
            <a:solidFill>
              <a:srgbClr val="FFD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1952425" y="1781300"/>
              <a:ext cx="104900" cy="87350"/>
            </a:xfrm>
            <a:custGeom>
              <a:avLst/>
              <a:gdLst/>
              <a:ahLst/>
              <a:cxnLst/>
              <a:rect l="l" t="t" r="r" b="b"/>
              <a:pathLst>
                <a:path w="4196" h="3494" extrusionOk="0">
                  <a:moveTo>
                    <a:pt x="2916" y="1"/>
                  </a:moveTo>
                  <a:cubicBezTo>
                    <a:pt x="2877" y="1"/>
                    <a:pt x="2837" y="3"/>
                    <a:pt x="2797" y="7"/>
                  </a:cubicBezTo>
                  <a:lnTo>
                    <a:pt x="973" y="281"/>
                  </a:lnTo>
                  <a:cubicBezTo>
                    <a:pt x="396" y="342"/>
                    <a:pt x="1" y="889"/>
                    <a:pt x="92" y="1436"/>
                  </a:cubicBezTo>
                  <a:lnTo>
                    <a:pt x="244" y="2591"/>
                  </a:lnTo>
                  <a:cubicBezTo>
                    <a:pt x="351" y="3102"/>
                    <a:pt x="744" y="3493"/>
                    <a:pt x="1232" y="3493"/>
                  </a:cubicBezTo>
                  <a:cubicBezTo>
                    <a:pt x="1297" y="3493"/>
                    <a:pt x="1362" y="3487"/>
                    <a:pt x="1429" y="3472"/>
                  </a:cubicBezTo>
                  <a:lnTo>
                    <a:pt x="3253" y="3199"/>
                  </a:lnTo>
                  <a:cubicBezTo>
                    <a:pt x="3800" y="3138"/>
                    <a:pt x="4195" y="2591"/>
                    <a:pt x="4104" y="2013"/>
                  </a:cubicBezTo>
                  <a:lnTo>
                    <a:pt x="3952" y="889"/>
                  </a:lnTo>
                  <a:cubicBezTo>
                    <a:pt x="3896" y="353"/>
                    <a:pt x="3421" y="1"/>
                    <a:pt x="2916"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1864275" y="1679350"/>
              <a:ext cx="101100" cy="103650"/>
            </a:xfrm>
            <a:custGeom>
              <a:avLst/>
              <a:gdLst/>
              <a:ahLst/>
              <a:cxnLst/>
              <a:rect l="l" t="t" r="r" b="b"/>
              <a:pathLst>
                <a:path w="4044" h="4146" extrusionOk="0">
                  <a:moveTo>
                    <a:pt x="2237" y="1"/>
                  </a:moveTo>
                  <a:cubicBezTo>
                    <a:pt x="2110" y="1"/>
                    <a:pt x="1981" y="24"/>
                    <a:pt x="1855" y="73"/>
                  </a:cubicBezTo>
                  <a:lnTo>
                    <a:pt x="791" y="438"/>
                  </a:lnTo>
                  <a:cubicBezTo>
                    <a:pt x="274" y="620"/>
                    <a:pt x="1" y="1228"/>
                    <a:pt x="183" y="1775"/>
                  </a:cubicBezTo>
                  <a:lnTo>
                    <a:pt x="821" y="3477"/>
                  </a:lnTo>
                  <a:cubicBezTo>
                    <a:pt x="987" y="3904"/>
                    <a:pt x="1392" y="4145"/>
                    <a:pt x="1808" y="4145"/>
                  </a:cubicBezTo>
                  <a:cubicBezTo>
                    <a:pt x="1926" y="4145"/>
                    <a:pt x="2045" y="4126"/>
                    <a:pt x="2159" y="4085"/>
                  </a:cubicBezTo>
                  <a:lnTo>
                    <a:pt x="3223" y="3721"/>
                  </a:lnTo>
                  <a:cubicBezTo>
                    <a:pt x="3770" y="3508"/>
                    <a:pt x="4043" y="2900"/>
                    <a:pt x="3831" y="2383"/>
                  </a:cubicBezTo>
                  <a:lnTo>
                    <a:pt x="3192" y="681"/>
                  </a:lnTo>
                  <a:cubicBezTo>
                    <a:pt x="3052" y="260"/>
                    <a:pt x="2660" y="1"/>
                    <a:pt x="2237"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1760925" y="1591700"/>
              <a:ext cx="110225" cy="92350"/>
            </a:xfrm>
            <a:custGeom>
              <a:avLst/>
              <a:gdLst/>
              <a:ahLst/>
              <a:cxnLst/>
              <a:rect l="l" t="t" r="r" b="b"/>
              <a:pathLst>
                <a:path w="4409" h="3694" extrusionOk="0">
                  <a:moveTo>
                    <a:pt x="1498" y="0"/>
                  </a:moveTo>
                  <a:cubicBezTo>
                    <a:pt x="1056" y="0"/>
                    <a:pt x="640" y="283"/>
                    <a:pt x="518" y="722"/>
                  </a:cubicBezTo>
                  <a:lnTo>
                    <a:pt x="183" y="1786"/>
                  </a:lnTo>
                  <a:cubicBezTo>
                    <a:pt x="1" y="2303"/>
                    <a:pt x="305" y="2880"/>
                    <a:pt x="822" y="3062"/>
                  </a:cubicBezTo>
                  <a:lnTo>
                    <a:pt x="2585" y="3640"/>
                  </a:lnTo>
                  <a:cubicBezTo>
                    <a:pt x="2687" y="3676"/>
                    <a:pt x="2793" y="3693"/>
                    <a:pt x="2899" y="3693"/>
                  </a:cubicBezTo>
                  <a:cubicBezTo>
                    <a:pt x="3325" y="3693"/>
                    <a:pt x="3739" y="3416"/>
                    <a:pt x="3861" y="3002"/>
                  </a:cubicBezTo>
                  <a:lnTo>
                    <a:pt x="4226" y="1938"/>
                  </a:lnTo>
                  <a:cubicBezTo>
                    <a:pt x="4408" y="1391"/>
                    <a:pt x="4104" y="783"/>
                    <a:pt x="3557" y="631"/>
                  </a:cubicBezTo>
                  <a:lnTo>
                    <a:pt x="1825" y="53"/>
                  </a:lnTo>
                  <a:cubicBezTo>
                    <a:pt x="1717" y="17"/>
                    <a:pt x="1607" y="0"/>
                    <a:pt x="1498"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1616550" y="1615500"/>
              <a:ext cx="110975" cy="102100"/>
            </a:xfrm>
            <a:custGeom>
              <a:avLst/>
              <a:gdLst/>
              <a:ahLst/>
              <a:cxnLst/>
              <a:rect l="l" t="t" r="r" b="b"/>
              <a:pathLst>
                <a:path w="4439" h="4084" extrusionOk="0">
                  <a:moveTo>
                    <a:pt x="2607" y="1"/>
                  </a:moveTo>
                  <a:cubicBezTo>
                    <a:pt x="2389" y="1"/>
                    <a:pt x="2167" y="74"/>
                    <a:pt x="1977" y="226"/>
                  </a:cubicBezTo>
                  <a:lnTo>
                    <a:pt x="518" y="1351"/>
                  </a:lnTo>
                  <a:cubicBezTo>
                    <a:pt x="62" y="1715"/>
                    <a:pt x="1" y="2354"/>
                    <a:pt x="335" y="2810"/>
                  </a:cubicBezTo>
                  <a:lnTo>
                    <a:pt x="1004" y="3661"/>
                  </a:lnTo>
                  <a:cubicBezTo>
                    <a:pt x="1217" y="3944"/>
                    <a:pt x="1523" y="4083"/>
                    <a:pt x="1831" y="4083"/>
                  </a:cubicBezTo>
                  <a:cubicBezTo>
                    <a:pt x="2052" y="4083"/>
                    <a:pt x="2273" y="4013"/>
                    <a:pt x="2463" y="3873"/>
                  </a:cubicBezTo>
                  <a:lnTo>
                    <a:pt x="3922" y="2718"/>
                  </a:lnTo>
                  <a:cubicBezTo>
                    <a:pt x="4378" y="2384"/>
                    <a:pt x="4439" y="1746"/>
                    <a:pt x="4104" y="1290"/>
                  </a:cubicBezTo>
                  <a:lnTo>
                    <a:pt x="3405" y="408"/>
                  </a:lnTo>
                  <a:cubicBezTo>
                    <a:pt x="3210" y="143"/>
                    <a:pt x="2912" y="1"/>
                    <a:pt x="2607"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1572475" y="1748000"/>
              <a:ext cx="85150" cy="98975"/>
            </a:xfrm>
            <a:custGeom>
              <a:avLst/>
              <a:gdLst/>
              <a:ahLst/>
              <a:cxnLst/>
              <a:rect l="l" t="t" r="r" b="b"/>
              <a:pathLst>
                <a:path w="3406" h="3959" extrusionOk="0">
                  <a:moveTo>
                    <a:pt x="2247" y="1"/>
                  </a:moveTo>
                  <a:cubicBezTo>
                    <a:pt x="2228" y="1"/>
                    <a:pt x="2209" y="1"/>
                    <a:pt x="2189" y="2"/>
                  </a:cubicBezTo>
                  <a:lnTo>
                    <a:pt x="1034" y="63"/>
                  </a:lnTo>
                  <a:cubicBezTo>
                    <a:pt x="457" y="93"/>
                    <a:pt x="1" y="549"/>
                    <a:pt x="62" y="1157"/>
                  </a:cubicBezTo>
                  <a:lnTo>
                    <a:pt x="122" y="2981"/>
                  </a:lnTo>
                  <a:cubicBezTo>
                    <a:pt x="151" y="3523"/>
                    <a:pt x="555" y="3959"/>
                    <a:pt x="1109" y="3959"/>
                  </a:cubicBezTo>
                  <a:cubicBezTo>
                    <a:pt x="1144" y="3959"/>
                    <a:pt x="1180" y="3957"/>
                    <a:pt x="1217" y="3953"/>
                  </a:cubicBezTo>
                  <a:lnTo>
                    <a:pt x="2372" y="3923"/>
                  </a:lnTo>
                  <a:cubicBezTo>
                    <a:pt x="2919" y="3893"/>
                    <a:pt x="3405" y="3406"/>
                    <a:pt x="3344" y="2829"/>
                  </a:cubicBezTo>
                  <a:lnTo>
                    <a:pt x="3284" y="1005"/>
                  </a:lnTo>
                  <a:cubicBezTo>
                    <a:pt x="3254" y="446"/>
                    <a:pt x="2826" y="1"/>
                    <a:pt x="2247"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1590725" y="1901400"/>
              <a:ext cx="83600" cy="98975"/>
            </a:xfrm>
            <a:custGeom>
              <a:avLst/>
              <a:gdLst/>
              <a:ahLst/>
              <a:cxnLst/>
              <a:rect l="l" t="t" r="r" b="b"/>
              <a:pathLst>
                <a:path w="3344" h="3959" extrusionOk="0">
                  <a:moveTo>
                    <a:pt x="2267" y="0"/>
                  </a:moveTo>
                  <a:cubicBezTo>
                    <a:pt x="2231" y="0"/>
                    <a:pt x="2195" y="2"/>
                    <a:pt x="2158" y="6"/>
                  </a:cubicBezTo>
                  <a:lnTo>
                    <a:pt x="1034" y="36"/>
                  </a:lnTo>
                  <a:cubicBezTo>
                    <a:pt x="456" y="67"/>
                    <a:pt x="0" y="523"/>
                    <a:pt x="31" y="1131"/>
                  </a:cubicBezTo>
                  <a:lnTo>
                    <a:pt x="122" y="2954"/>
                  </a:lnTo>
                  <a:cubicBezTo>
                    <a:pt x="151" y="3513"/>
                    <a:pt x="580" y="3959"/>
                    <a:pt x="1159" y="3959"/>
                  </a:cubicBezTo>
                  <a:cubicBezTo>
                    <a:pt x="1178" y="3959"/>
                    <a:pt x="1197" y="3958"/>
                    <a:pt x="1216" y="3957"/>
                  </a:cubicBezTo>
                  <a:lnTo>
                    <a:pt x="2371" y="3897"/>
                  </a:lnTo>
                  <a:cubicBezTo>
                    <a:pt x="2918" y="3866"/>
                    <a:pt x="3344" y="3380"/>
                    <a:pt x="3344" y="2802"/>
                  </a:cubicBezTo>
                  <a:lnTo>
                    <a:pt x="3283" y="979"/>
                  </a:lnTo>
                  <a:cubicBezTo>
                    <a:pt x="3226" y="436"/>
                    <a:pt x="2820" y="0"/>
                    <a:pt x="2267"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1520800" y="2029300"/>
              <a:ext cx="108700" cy="105275"/>
            </a:xfrm>
            <a:custGeom>
              <a:avLst/>
              <a:gdLst/>
              <a:ahLst/>
              <a:cxnLst/>
              <a:rect l="l" t="t" r="r" b="b"/>
              <a:pathLst>
                <a:path w="4348" h="4211" extrusionOk="0">
                  <a:moveTo>
                    <a:pt x="2373" y="0"/>
                  </a:moveTo>
                  <a:cubicBezTo>
                    <a:pt x="2101" y="0"/>
                    <a:pt x="1829" y="99"/>
                    <a:pt x="1612" y="300"/>
                  </a:cubicBezTo>
                  <a:lnTo>
                    <a:pt x="366" y="1638"/>
                  </a:lnTo>
                  <a:cubicBezTo>
                    <a:pt x="1" y="2063"/>
                    <a:pt x="1" y="2702"/>
                    <a:pt x="396" y="3127"/>
                  </a:cubicBezTo>
                  <a:lnTo>
                    <a:pt x="1247" y="3917"/>
                  </a:lnTo>
                  <a:cubicBezTo>
                    <a:pt x="1471" y="4111"/>
                    <a:pt x="1739" y="4210"/>
                    <a:pt x="1996" y="4210"/>
                  </a:cubicBezTo>
                  <a:cubicBezTo>
                    <a:pt x="2264" y="4210"/>
                    <a:pt x="2520" y="4104"/>
                    <a:pt x="2706" y="3887"/>
                  </a:cubicBezTo>
                  <a:lnTo>
                    <a:pt x="3983" y="2550"/>
                  </a:lnTo>
                  <a:cubicBezTo>
                    <a:pt x="4348" y="2124"/>
                    <a:pt x="4348" y="1486"/>
                    <a:pt x="3952" y="1060"/>
                  </a:cubicBezTo>
                  <a:lnTo>
                    <a:pt x="3101" y="270"/>
                  </a:lnTo>
                  <a:cubicBezTo>
                    <a:pt x="2893" y="91"/>
                    <a:pt x="2633" y="0"/>
                    <a:pt x="2373"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1346800" y="2093650"/>
              <a:ext cx="103375" cy="85425"/>
            </a:xfrm>
            <a:custGeom>
              <a:avLst/>
              <a:gdLst/>
              <a:ahLst/>
              <a:cxnLst/>
              <a:rect l="l" t="t" r="r" b="b"/>
              <a:pathLst>
                <a:path w="4135" h="3417" extrusionOk="0">
                  <a:moveTo>
                    <a:pt x="1203" y="0"/>
                  </a:moveTo>
                  <a:cubicBezTo>
                    <a:pt x="700" y="0"/>
                    <a:pt x="268" y="406"/>
                    <a:pt x="183" y="918"/>
                  </a:cubicBezTo>
                  <a:lnTo>
                    <a:pt x="61" y="2073"/>
                  </a:lnTo>
                  <a:cubicBezTo>
                    <a:pt x="0" y="2650"/>
                    <a:pt x="426" y="3137"/>
                    <a:pt x="973" y="3197"/>
                  </a:cubicBezTo>
                  <a:lnTo>
                    <a:pt x="2797" y="3410"/>
                  </a:lnTo>
                  <a:cubicBezTo>
                    <a:pt x="2834" y="3414"/>
                    <a:pt x="2870" y="3416"/>
                    <a:pt x="2906" y="3416"/>
                  </a:cubicBezTo>
                  <a:cubicBezTo>
                    <a:pt x="3435" y="3416"/>
                    <a:pt x="3866" y="3010"/>
                    <a:pt x="3952" y="2498"/>
                  </a:cubicBezTo>
                  <a:lnTo>
                    <a:pt x="4073" y="1343"/>
                  </a:lnTo>
                  <a:cubicBezTo>
                    <a:pt x="4134" y="766"/>
                    <a:pt x="3709" y="280"/>
                    <a:pt x="3131" y="219"/>
                  </a:cubicBezTo>
                  <a:lnTo>
                    <a:pt x="1307" y="6"/>
                  </a:lnTo>
                  <a:cubicBezTo>
                    <a:pt x="1272" y="2"/>
                    <a:pt x="1238" y="0"/>
                    <a:pt x="1203"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1214575" y="1995150"/>
              <a:ext cx="108700" cy="104600"/>
            </a:xfrm>
            <a:custGeom>
              <a:avLst/>
              <a:gdLst/>
              <a:ahLst/>
              <a:cxnLst/>
              <a:rect l="l" t="t" r="r" b="b"/>
              <a:pathLst>
                <a:path w="4348" h="4184" extrusionOk="0">
                  <a:moveTo>
                    <a:pt x="1973" y="0"/>
                  </a:moveTo>
                  <a:cubicBezTo>
                    <a:pt x="1731" y="0"/>
                    <a:pt x="1490" y="86"/>
                    <a:pt x="1307" y="268"/>
                  </a:cubicBezTo>
                  <a:lnTo>
                    <a:pt x="456" y="1028"/>
                  </a:lnTo>
                  <a:cubicBezTo>
                    <a:pt x="31" y="1362"/>
                    <a:pt x="0" y="2031"/>
                    <a:pt x="396" y="2487"/>
                  </a:cubicBezTo>
                  <a:lnTo>
                    <a:pt x="1611" y="3855"/>
                  </a:lnTo>
                  <a:cubicBezTo>
                    <a:pt x="1808" y="4067"/>
                    <a:pt x="2083" y="4183"/>
                    <a:pt x="2362" y="4183"/>
                  </a:cubicBezTo>
                  <a:cubicBezTo>
                    <a:pt x="2602" y="4183"/>
                    <a:pt x="2844" y="4098"/>
                    <a:pt x="3040" y="3916"/>
                  </a:cubicBezTo>
                  <a:lnTo>
                    <a:pt x="3891" y="3156"/>
                  </a:lnTo>
                  <a:cubicBezTo>
                    <a:pt x="4286" y="2791"/>
                    <a:pt x="4347" y="2122"/>
                    <a:pt x="3952" y="1697"/>
                  </a:cubicBezTo>
                  <a:lnTo>
                    <a:pt x="2736" y="329"/>
                  </a:lnTo>
                  <a:cubicBezTo>
                    <a:pt x="2540" y="116"/>
                    <a:pt x="2255" y="0"/>
                    <a:pt x="1973"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1118075" y="1881175"/>
              <a:ext cx="107925" cy="104275"/>
            </a:xfrm>
            <a:custGeom>
              <a:avLst/>
              <a:gdLst/>
              <a:ahLst/>
              <a:cxnLst/>
              <a:rect l="l" t="t" r="r" b="b"/>
              <a:pathLst>
                <a:path w="4317" h="4171" extrusionOk="0">
                  <a:moveTo>
                    <a:pt x="1958" y="0"/>
                  </a:moveTo>
                  <a:cubicBezTo>
                    <a:pt x="1715" y="0"/>
                    <a:pt x="1473" y="85"/>
                    <a:pt x="1277" y="268"/>
                  </a:cubicBezTo>
                  <a:lnTo>
                    <a:pt x="456" y="1028"/>
                  </a:lnTo>
                  <a:cubicBezTo>
                    <a:pt x="31" y="1392"/>
                    <a:pt x="0" y="2061"/>
                    <a:pt x="365" y="2487"/>
                  </a:cubicBezTo>
                  <a:lnTo>
                    <a:pt x="1581" y="3854"/>
                  </a:lnTo>
                  <a:cubicBezTo>
                    <a:pt x="1790" y="4064"/>
                    <a:pt x="2068" y="4171"/>
                    <a:pt x="2346" y="4171"/>
                  </a:cubicBezTo>
                  <a:cubicBezTo>
                    <a:pt x="2593" y="4171"/>
                    <a:pt x="2840" y="4087"/>
                    <a:pt x="3040" y="3915"/>
                  </a:cubicBezTo>
                  <a:lnTo>
                    <a:pt x="3860" y="3155"/>
                  </a:lnTo>
                  <a:cubicBezTo>
                    <a:pt x="4286" y="2760"/>
                    <a:pt x="4316" y="2122"/>
                    <a:pt x="3952" y="1696"/>
                  </a:cubicBezTo>
                  <a:lnTo>
                    <a:pt x="2736" y="329"/>
                  </a:lnTo>
                  <a:cubicBezTo>
                    <a:pt x="2523" y="116"/>
                    <a:pt x="2240" y="0"/>
                    <a:pt x="1958"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975975" y="1846425"/>
              <a:ext cx="107925" cy="91000"/>
            </a:xfrm>
            <a:custGeom>
              <a:avLst/>
              <a:gdLst/>
              <a:ahLst/>
              <a:cxnLst/>
              <a:rect l="l" t="t" r="r" b="b"/>
              <a:pathLst>
                <a:path w="4317" h="3640" extrusionOk="0">
                  <a:moveTo>
                    <a:pt x="2860" y="0"/>
                  </a:moveTo>
                  <a:cubicBezTo>
                    <a:pt x="2798" y="0"/>
                    <a:pt x="2736" y="6"/>
                    <a:pt x="2675" y="16"/>
                  </a:cubicBezTo>
                  <a:lnTo>
                    <a:pt x="882" y="472"/>
                  </a:lnTo>
                  <a:cubicBezTo>
                    <a:pt x="304" y="624"/>
                    <a:pt x="0" y="1202"/>
                    <a:pt x="122" y="1749"/>
                  </a:cubicBezTo>
                  <a:lnTo>
                    <a:pt x="395" y="2843"/>
                  </a:lnTo>
                  <a:cubicBezTo>
                    <a:pt x="497" y="3327"/>
                    <a:pt x="897" y="3640"/>
                    <a:pt x="1364" y="3640"/>
                  </a:cubicBezTo>
                  <a:cubicBezTo>
                    <a:pt x="1454" y="3640"/>
                    <a:pt x="1548" y="3628"/>
                    <a:pt x="1642" y="3603"/>
                  </a:cubicBezTo>
                  <a:lnTo>
                    <a:pt x="3435" y="3147"/>
                  </a:lnTo>
                  <a:cubicBezTo>
                    <a:pt x="4012" y="2995"/>
                    <a:pt x="4316" y="2418"/>
                    <a:pt x="4195" y="1901"/>
                  </a:cubicBezTo>
                  <a:lnTo>
                    <a:pt x="3921" y="776"/>
                  </a:lnTo>
                  <a:cubicBezTo>
                    <a:pt x="3787" y="294"/>
                    <a:pt x="3322" y="0"/>
                    <a:pt x="2860"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841475" y="1920625"/>
              <a:ext cx="109450" cy="104700"/>
            </a:xfrm>
            <a:custGeom>
              <a:avLst/>
              <a:gdLst/>
              <a:ahLst/>
              <a:cxnLst/>
              <a:rect l="l" t="t" r="r" b="b"/>
              <a:pathLst>
                <a:path w="4378" h="4188" extrusionOk="0">
                  <a:moveTo>
                    <a:pt x="2339" y="0"/>
                  </a:moveTo>
                  <a:cubicBezTo>
                    <a:pt x="2036" y="0"/>
                    <a:pt x="1737" y="124"/>
                    <a:pt x="1550" y="362"/>
                  </a:cubicBezTo>
                  <a:lnTo>
                    <a:pt x="365" y="1760"/>
                  </a:lnTo>
                  <a:cubicBezTo>
                    <a:pt x="0" y="2185"/>
                    <a:pt x="61" y="2854"/>
                    <a:pt x="487" y="3219"/>
                  </a:cubicBezTo>
                  <a:lnTo>
                    <a:pt x="1338" y="3948"/>
                  </a:lnTo>
                  <a:cubicBezTo>
                    <a:pt x="1512" y="4110"/>
                    <a:pt x="1741" y="4188"/>
                    <a:pt x="1973" y="4188"/>
                  </a:cubicBezTo>
                  <a:cubicBezTo>
                    <a:pt x="2265" y="4188"/>
                    <a:pt x="2563" y="4064"/>
                    <a:pt x="2766" y="3827"/>
                  </a:cubicBezTo>
                  <a:lnTo>
                    <a:pt x="3982" y="2428"/>
                  </a:lnTo>
                  <a:cubicBezTo>
                    <a:pt x="4377" y="2003"/>
                    <a:pt x="4286" y="1304"/>
                    <a:pt x="3860" y="969"/>
                  </a:cubicBezTo>
                  <a:lnTo>
                    <a:pt x="3009" y="240"/>
                  </a:lnTo>
                  <a:cubicBezTo>
                    <a:pt x="2821" y="79"/>
                    <a:pt x="2579" y="0"/>
                    <a:pt x="2339"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804225" y="2077725"/>
              <a:ext cx="78300" cy="81600"/>
            </a:xfrm>
            <a:custGeom>
              <a:avLst/>
              <a:gdLst/>
              <a:ahLst/>
              <a:cxnLst/>
              <a:rect l="l" t="t" r="r" b="b"/>
              <a:pathLst>
                <a:path w="3132" h="3264" extrusionOk="0">
                  <a:moveTo>
                    <a:pt x="1437" y="0"/>
                  </a:moveTo>
                  <a:cubicBezTo>
                    <a:pt x="965" y="0"/>
                    <a:pt x="559" y="328"/>
                    <a:pt x="457" y="765"/>
                  </a:cubicBezTo>
                  <a:lnTo>
                    <a:pt x="153" y="1828"/>
                  </a:lnTo>
                  <a:cubicBezTo>
                    <a:pt x="1" y="2406"/>
                    <a:pt x="335" y="2983"/>
                    <a:pt x="882" y="3075"/>
                  </a:cubicBezTo>
                  <a:lnTo>
                    <a:pt x="1399" y="3227"/>
                  </a:lnTo>
                  <a:cubicBezTo>
                    <a:pt x="1489" y="3252"/>
                    <a:pt x="1580" y="3263"/>
                    <a:pt x="1670" y="3263"/>
                  </a:cubicBezTo>
                  <a:cubicBezTo>
                    <a:pt x="2124" y="3263"/>
                    <a:pt x="2544" y="2959"/>
                    <a:pt x="2645" y="2527"/>
                  </a:cubicBezTo>
                  <a:lnTo>
                    <a:pt x="2949" y="1464"/>
                  </a:lnTo>
                  <a:cubicBezTo>
                    <a:pt x="3132" y="886"/>
                    <a:pt x="2767" y="309"/>
                    <a:pt x="2250" y="187"/>
                  </a:cubicBezTo>
                  <a:lnTo>
                    <a:pt x="1703" y="35"/>
                  </a:lnTo>
                  <a:cubicBezTo>
                    <a:pt x="1613" y="11"/>
                    <a:pt x="1524" y="0"/>
                    <a:pt x="1437"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p:cNvSpPr/>
            <p:nvPr/>
          </p:nvSpPr>
          <p:spPr>
            <a:xfrm>
              <a:off x="788275" y="2213875"/>
              <a:ext cx="53225" cy="62550"/>
            </a:xfrm>
            <a:custGeom>
              <a:avLst/>
              <a:gdLst/>
              <a:ahLst/>
              <a:cxnLst/>
              <a:rect l="l" t="t" r="r" b="b"/>
              <a:pathLst>
                <a:path w="2129" h="2502" extrusionOk="0">
                  <a:moveTo>
                    <a:pt x="1178" y="1"/>
                  </a:moveTo>
                  <a:cubicBezTo>
                    <a:pt x="795" y="1"/>
                    <a:pt x="432" y="255"/>
                    <a:pt x="304" y="638"/>
                  </a:cubicBezTo>
                  <a:lnTo>
                    <a:pt x="122" y="1367"/>
                  </a:lnTo>
                  <a:cubicBezTo>
                    <a:pt x="0" y="1823"/>
                    <a:pt x="274" y="2310"/>
                    <a:pt x="730" y="2461"/>
                  </a:cubicBezTo>
                  <a:cubicBezTo>
                    <a:pt x="816" y="2488"/>
                    <a:pt x="901" y="2501"/>
                    <a:pt x="984" y="2501"/>
                  </a:cubicBezTo>
                  <a:cubicBezTo>
                    <a:pt x="1368" y="2501"/>
                    <a:pt x="1699" y="2229"/>
                    <a:pt x="1824" y="1854"/>
                  </a:cubicBezTo>
                  <a:lnTo>
                    <a:pt x="2007" y="1124"/>
                  </a:lnTo>
                  <a:cubicBezTo>
                    <a:pt x="2128" y="668"/>
                    <a:pt x="1855" y="182"/>
                    <a:pt x="1399" y="30"/>
                  </a:cubicBezTo>
                  <a:cubicBezTo>
                    <a:pt x="1325" y="10"/>
                    <a:pt x="1251" y="1"/>
                    <a:pt x="1178"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p:nvPr/>
          </p:nvSpPr>
          <p:spPr>
            <a:xfrm>
              <a:off x="772325" y="2323250"/>
              <a:ext cx="44100" cy="62450"/>
            </a:xfrm>
            <a:custGeom>
              <a:avLst/>
              <a:gdLst/>
              <a:ahLst/>
              <a:cxnLst/>
              <a:rect l="l" t="t" r="r" b="b"/>
              <a:pathLst>
                <a:path w="1764" h="2498" extrusionOk="0">
                  <a:moveTo>
                    <a:pt x="1005" y="0"/>
                  </a:moveTo>
                  <a:cubicBezTo>
                    <a:pt x="730" y="0"/>
                    <a:pt x="470" y="213"/>
                    <a:pt x="395" y="488"/>
                  </a:cubicBezTo>
                  <a:lnTo>
                    <a:pt x="91" y="1673"/>
                  </a:lnTo>
                  <a:cubicBezTo>
                    <a:pt x="0" y="2008"/>
                    <a:pt x="213" y="2372"/>
                    <a:pt x="547" y="2463"/>
                  </a:cubicBezTo>
                  <a:cubicBezTo>
                    <a:pt x="617" y="2487"/>
                    <a:pt x="687" y="2498"/>
                    <a:pt x="755" y="2498"/>
                  </a:cubicBezTo>
                  <a:cubicBezTo>
                    <a:pt x="1042" y="2498"/>
                    <a:pt x="1294" y="2302"/>
                    <a:pt x="1368" y="2008"/>
                  </a:cubicBezTo>
                  <a:lnTo>
                    <a:pt x="1642" y="822"/>
                  </a:lnTo>
                  <a:cubicBezTo>
                    <a:pt x="1763" y="488"/>
                    <a:pt x="1550" y="93"/>
                    <a:pt x="1186" y="32"/>
                  </a:cubicBezTo>
                  <a:cubicBezTo>
                    <a:pt x="1126" y="10"/>
                    <a:pt x="1065" y="0"/>
                    <a:pt x="1005" y="0"/>
                  </a:cubicBezTo>
                  <a:close/>
                </a:path>
              </a:pathLst>
            </a:custGeom>
            <a:solidFill>
              <a:srgbClr val="008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1064875" y="1830875"/>
              <a:ext cx="89700" cy="40675"/>
            </a:xfrm>
            <a:custGeom>
              <a:avLst/>
              <a:gdLst/>
              <a:ahLst/>
              <a:cxnLst/>
              <a:rect l="l" t="t" r="r" b="b"/>
              <a:pathLst>
                <a:path w="3588" h="1627" extrusionOk="0">
                  <a:moveTo>
                    <a:pt x="1" y="0"/>
                  </a:moveTo>
                  <a:cubicBezTo>
                    <a:pt x="61" y="152"/>
                    <a:pt x="183" y="274"/>
                    <a:pt x="335" y="365"/>
                  </a:cubicBezTo>
                  <a:lnTo>
                    <a:pt x="1855" y="1459"/>
                  </a:lnTo>
                  <a:cubicBezTo>
                    <a:pt x="2024" y="1572"/>
                    <a:pt x="2219" y="1626"/>
                    <a:pt x="2414" y="1626"/>
                  </a:cubicBezTo>
                  <a:cubicBezTo>
                    <a:pt x="2743" y="1626"/>
                    <a:pt x="3073" y="1472"/>
                    <a:pt x="3283" y="1186"/>
                  </a:cubicBezTo>
                  <a:lnTo>
                    <a:pt x="3587" y="699"/>
                  </a:lnTo>
                  <a:cubicBezTo>
                    <a:pt x="2341" y="182"/>
                    <a:pt x="1125" y="0"/>
                    <a:pt x="1" y="0"/>
                  </a:cubicBez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1409100" y="2055025"/>
              <a:ext cx="98050" cy="50825"/>
            </a:xfrm>
            <a:custGeom>
              <a:avLst/>
              <a:gdLst/>
              <a:ahLst/>
              <a:cxnLst/>
              <a:rect l="l" t="t" r="r" b="b"/>
              <a:pathLst>
                <a:path w="3922" h="2033" extrusionOk="0">
                  <a:moveTo>
                    <a:pt x="3922" y="1"/>
                  </a:moveTo>
                  <a:lnTo>
                    <a:pt x="3922" y="1"/>
                  </a:lnTo>
                  <a:cubicBezTo>
                    <a:pt x="3435" y="305"/>
                    <a:pt x="2888" y="487"/>
                    <a:pt x="2280" y="518"/>
                  </a:cubicBezTo>
                  <a:cubicBezTo>
                    <a:pt x="1591" y="609"/>
                    <a:pt x="1023" y="701"/>
                    <a:pt x="498" y="701"/>
                  </a:cubicBezTo>
                  <a:cubicBezTo>
                    <a:pt x="329" y="701"/>
                    <a:pt x="164" y="692"/>
                    <a:pt x="1" y="669"/>
                  </a:cubicBezTo>
                  <a:lnTo>
                    <a:pt x="1" y="669"/>
                  </a:lnTo>
                  <a:lnTo>
                    <a:pt x="122" y="791"/>
                  </a:lnTo>
                  <a:lnTo>
                    <a:pt x="1642" y="1855"/>
                  </a:lnTo>
                  <a:cubicBezTo>
                    <a:pt x="1820" y="1974"/>
                    <a:pt x="2026" y="2032"/>
                    <a:pt x="2233" y="2032"/>
                  </a:cubicBezTo>
                  <a:cubicBezTo>
                    <a:pt x="2555" y="2032"/>
                    <a:pt x="2879" y="1890"/>
                    <a:pt x="3101" y="1612"/>
                  </a:cubicBezTo>
                  <a:lnTo>
                    <a:pt x="3739" y="639"/>
                  </a:lnTo>
                  <a:cubicBezTo>
                    <a:pt x="3891" y="457"/>
                    <a:pt x="3922" y="244"/>
                    <a:pt x="3922" y="1"/>
                  </a:cubicBez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789800" y="2000325"/>
              <a:ext cx="43325" cy="73725"/>
            </a:xfrm>
            <a:custGeom>
              <a:avLst/>
              <a:gdLst/>
              <a:ahLst/>
              <a:cxnLst/>
              <a:rect l="l" t="t" r="r" b="b"/>
              <a:pathLst>
                <a:path w="1733" h="2949" extrusionOk="0">
                  <a:moveTo>
                    <a:pt x="912" y="0"/>
                  </a:moveTo>
                  <a:cubicBezTo>
                    <a:pt x="547" y="943"/>
                    <a:pt x="274" y="1915"/>
                    <a:pt x="0" y="2949"/>
                  </a:cubicBezTo>
                  <a:cubicBezTo>
                    <a:pt x="304" y="2949"/>
                    <a:pt x="578" y="2797"/>
                    <a:pt x="760" y="2523"/>
                  </a:cubicBezTo>
                  <a:lnTo>
                    <a:pt x="1429" y="1581"/>
                  </a:lnTo>
                  <a:cubicBezTo>
                    <a:pt x="1733" y="1125"/>
                    <a:pt x="1611" y="487"/>
                    <a:pt x="1155" y="152"/>
                  </a:cubicBezTo>
                  <a:lnTo>
                    <a:pt x="912" y="0"/>
                  </a:ln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1551975" y="1669775"/>
              <a:ext cx="45600" cy="70700"/>
            </a:xfrm>
            <a:custGeom>
              <a:avLst/>
              <a:gdLst/>
              <a:ahLst/>
              <a:cxnLst/>
              <a:rect l="l" t="t" r="r" b="b"/>
              <a:pathLst>
                <a:path w="1824" h="2828" extrusionOk="0">
                  <a:moveTo>
                    <a:pt x="1064" y="0"/>
                  </a:moveTo>
                  <a:cubicBezTo>
                    <a:pt x="578" y="851"/>
                    <a:pt x="183" y="1824"/>
                    <a:pt x="0" y="2827"/>
                  </a:cubicBezTo>
                  <a:cubicBezTo>
                    <a:pt x="61" y="2797"/>
                    <a:pt x="183" y="2766"/>
                    <a:pt x="274" y="2736"/>
                  </a:cubicBezTo>
                  <a:lnTo>
                    <a:pt x="1216" y="2128"/>
                  </a:lnTo>
                  <a:cubicBezTo>
                    <a:pt x="1702" y="1763"/>
                    <a:pt x="1824" y="1155"/>
                    <a:pt x="1520" y="669"/>
                  </a:cubicBezTo>
                  <a:lnTo>
                    <a:pt x="1064" y="0"/>
                  </a:ln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1686475" y="1559575"/>
              <a:ext cx="86650" cy="41650"/>
            </a:xfrm>
            <a:custGeom>
              <a:avLst/>
              <a:gdLst/>
              <a:ahLst/>
              <a:cxnLst/>
              <a:rect l="l" t="t" r="r" b="b"/>
              <a:pathLst>
                <a:path w="3466" h="1666" extrusionOk="0">
                  <a:moveTo>
                    <a:pt x="3465" y="1"/>
                  </a:moveTo>
                  <a:cubicBezTo>
                    <a:pt x="2979" y="1"/>
                    <a:pt x="2432" y="31"/>
                    <a:pt x="1915" y="62"/>
                  </a:cubicBezTo>
                  <a:cubicBezTo>
                    <a:pt x="1277" y="183"/>
                    <a:pt x="608" y="366"/>
                    <a:pt x="0" y="609"/>
                  </a:cubicBezTo>
                  <a:cubicBezTo>
                    <a:pt x="122" y="791"/>
                    <a:pt x="274" y="943"/>
                    <a:pt x="456" y="1065"/>
                  </a:cubicBezTo>
                  <a:lnTo>
                    <a:pt x="1490" y="1551"/>
                  </a:lnTo>
                  <a:cubicBezTo>
                    <a:pt x="1638" y="1629"/>
                    <a:pt x="1796" y="1665"/>
                    <a:pt x="1951" y="1665"/>
                  </a:cubicBezTo>
                  <a:cubicBezTo>
                    <a:pt x="2340" y="1665"/>
                    <a:pt x="2714" y="1442"/>
                    <a:pt x="2888" y="1095"/>
                  </a:cubicBezTo>
                  <a:lnTo>
                    <a:pt x="3465" y="1"/>
                  </a:ln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1890125" y="1596050"/>
              <a:ext cx="57775" cy="57150"/>
            </a:xfrm>
            <a:custGeom>
              <a:avLst/>
              <a:gdLst/>
              <a:ahLst/>
              <a:cxnLst/>
              <a:rect l="l" t="t" r="r" b="b"/>
              <a:pathLst>
                <a:path w="2311" h="2286" extrusionOk="0">
                  <a:moveTo>
                    <a:pt x="0" y="1"/>
                  </a:moveTo>
                  <a:lnTo>
                    <a:pt x="61" y="1308"/>
                  </a:lnTo>
                  <a:cubicBezTo>
                    <a:pt x="118" y="1851"/>
                    <a:pt x="551" y="2286"/>
                    <a:pt x="1082" y="2286"/>
                  </a:cubicBezTo>
                  <a:cubicBezTo>
                    <a:pt x="1116" y="2286"/>
                    <a:pt x="1151" y="2284"/>
                    <a:pt x="1186" y="2281"/>
                  </a:cubicBezTo>
                  <a:lnTo>
                    <a:pt x="2310" y="2250"/>
                  </a:lnTo>
                  <a:cubicBezTo>
                    <a:pt x="1702" y="1369"/>
                    <a:pt x="912" y="609"/>
                    <a:pt x="0" y="1"/>
                  </a:cubicBez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2387850" y="1678875"/>
              <a:ext cx="38775" cy="38800"/>
            </a:xfrm>
            <a:custGeom>
              <a:avLst/>
              <a:gdLst/>
              <a:ahLst/>
              <a:cxnLst/>
              <a:rect l="l" t="t" r="r" b="b"/>
              <a:pathLst>
                <a:path w="1551" h="1552" extrusionOk="0">
                  <a:moveTo>
                    <a:pt x="794" y="1"/>
                  </a:moveTo>
                  <a:cubicBezTo>
                    <a:pt x="415" y="1"/>
                    <a:pt x="0" y="335"/>
                    <a:pt x="0" y="335"/>
                  </a:cubicBezTo>
                  <a:cubicBezTo>
                    <a:pt x="1186" y="366"/>
                    <a:pt x="1368" y="1551"/>
                    <a:pt x="1368" y="1551"/>
                  </a:cubicBezTo>
                  <a:cubicBezTo>
                    <a:pt x="1368" y="1551"/>
                    <a:pt x="1551" y="700"/>
                    <a:pt x="1186" y="183"/>
                  </a:cubicBezTo>
                  <a:cubicBezTo>
                    <a:pt x="1077" y="49"/>
                    <a:pt x="938" y="1"/>
                    <a:pt x="794" y="1"/>
                  </a:cubicBezTo>
                  <a:close/>
                </a:path>
              </a:pathLst>
            </a:custGeom>
            <a:solidFill>
              <a:srgbClr val="016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2243475" y="1697125"/>
              <a:ext cx="46375" cy="24350"/>
            </a:xfrm>
            <a:custGeom>
              <a:avLst/>
              <a:gdLst/>
              <a:ahLst/>
              <a:cxnLst/>
              <a:rect l="l" t="t" r="r" b="b"/>
              <a:pathLst>
                <a:path w="1855" h="974" fill="none" extrusionOk="0">
                  <a:moveTo>
                    <a:pt x="1854" y="730"/>
                  </a:moveTo>
                  <a:cubicBezTo>
                    <a:pt x="1794" y="304"/>
                    <a:pt x="1368" y="0"/>
                    <a:pt x="821" y="61"/>
                  </a:cubicBezTo>
                  <a:cubicBezTo>
                    <a:pt x="335" y="152"/>
                    <a:pt x="0" y="517"/>
                    <a:pt x="31" y="973"/>
                  </a:cubicBezTo>
                </a:path>
              </a:pathLst>
            </a:custGeom>
            <a:noFill/>
            <a:ln w="6075" cap="flat" cmpd="sng">
              <a:solidFill>
                <a:srgbClr val="01681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2330850" y="1763225"/>
              <a:ext cx="10675" cy="18275"/>
            </a:xfrm>
            <a:custGeom>
              <a:avLst/>
              <a:gdLst/>
              <a:ahLst/>
              <a:cxnLst/>
              <a:rect l="l" t="t" r="r" b="b"/>
              <a:pathLst>
                <a:path w="427" h="731" extrusionOk="0">
                  <a:moveTo>
                    <a:pt x="305" y="1"/>
                  </a:moveTo>
                  <a:cubicBezTo>
                    <a:pt x="305" y="1"/>
                    <a:pt x="1" y="396"/>
                    <a:pt x="426" y="730"/>
                  </a:cubicBezTo>
                  <a:lnTo>
                    <a:pt x="305" y="1"/>
                  </a:lnTo>
                  <a:close/>
                </a:path>
              </a:pathLst>
            </a:custGeom>
            <a:solidFill>
              <a:srgbClr val="016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2274625" y="1739650"/>
              <a:ext cx="41825" cy="19800"/>
            </a:xfrm>
            <a:custGeom>
              <a:avLst/>
              <a:gdLst/>
              <a:ahLst/>
              <a:cxnLst/>
              <a:rect l="l" t="t" r="r" b="b"/>
              <a:pathLst>
                <a:path w="1673" h="792" extrusionOk="0">
                  <a:moveTo>
                    <a:pt x="962" y="1"/>
                  </a:moveTo>
                  <a:cubicBezTo>
                    <a:pt x="956" y="1"/>
                    <a:pt x="949" y="1"/>
                    <a:pt x="943" y="2"/>
                  </a:cubicBezTo>
                  <a:cubicBezTo>
                    <a:pt x="700" y="32"/>
                    <a:pt x="1308" y="640"/>
                    <a:pt x="1308" y="640"/>
                  </a:cubicBezTo>
                  <a:cubicBezTo>
                    <a:pt x="1308" y="640"/>
                    <a:pt x="639" y="306"/>
                    <a:pt x="304" y="275"/>
                  </a:cubicBezTo>
                  <a:cubicBezTo>
                    <a:pt x="288" y="272"/>
                    <a:pt x="273" y="271"/>
                    <a:pt x="259" y="271"/>
                  </a:cubicBezTo>
                  <a:cubicBezTo>
                    <a:pt x="0" y="271"/>
                    <a:pt x="280" y="792"/>
                    <a:pt x="396" y="792"/>
                  </a:cubicBezTo>
                  <a:cubicBezTo>
                    <a:pt x="487" y="792"/>
                    <a:pt x="1672" y="610"/>
                    <a:pt x="1672" y="610"/>
                  </a:cubicBezTo>
                  <a:lnTo>
                    <a:pt x="1551" y="610"/>
                  </a:lnTo>
                  <a:cubicBezTo>
                    <a:pt x="1551" y="610"/>
                    <a:pt x="1232" y="1"/>
                    <a:pt x="962" y="1"/>
                  </a:cubicBezTo>
                  <a:close/>
                </a:path>
              </a:pathLst>
            </a:custGeom>
            <a:solidFill>
              <a:srgbClr val="27B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113725" y="571725"/>
              <a:ext cx="2042625" cy="2075275"/>
            </a:xfrm>
            <a:custGeom>
              <a:avLst/>
              <a:gdLst/>
              <a:ahLst/>
              <a:cxnLst/>
              <a:rect l="l" t="t" r="r" b="b"/>
              <a:pathLst>
                <a:path w="81705" h="83011" extrusionOk="0">
                  <a:moveTo>
                    <a:pt x="36536" y="1"/>
                  </a:moveTo>
                  <a:lnTo>
                    <a:pt x="36111" y="365"/>
                  </a:lnTo>
                  <a:cubicBezTo>
                    <a:pt x="38543" y="2128"/>
                    <a:pt x="41309" y="6748"/>
                    <a:pt x="41217" y="8967"/>
                  </a:cubicBezTo>
                  <a:lnTo>
                    <a:pt x="41217" y="8998"/>
                  </a:lnTo>
                  <a:cubicBezTo>
                    <a:pt x="41167" y="9910"/>
                    <a:pt x="40398" y="10569"/>
                    <a:pt x="39544" y="10569"/>
                  </a:cubicBezTo>
                  <a:cubicBezTo>
                    <a:pt x="39374" y="10569"/>
                    <a:pt x="39201" y="10543"/>
                    <a:pt x="39029" y="10487"/>
                  </a:cubicBezTo>
                  <a:cubicBezTo>
                    <a:pt x="35594" y="9332"/>
                    <a:pt x="31582" y="6232"/>
                    <a:pt x="29211" y="4134"/>
                  </a:cubicBezTo>
                  <a:lnTo>
                    <a:pt x="28664" y="4712"/>
                  </a:lnTo>
                  <a:cubicBezTo>
                    <a:pt x="31217" y="7387"/>
                    <a:pt x="35381" y="10882"/>
                    <a:pt x="39272" y="11946"/>
                  </a:cubicBezTo>
                  <a:cubicBezTo>
                    <a:pt x="40123" y="12189"/>
                    <a:pt x="40670" y="13132"/>
                    <a:pt x="40397" y="14013"/>
                  </a:cubicBezTo>
                  <a:cubicBezTo>
                    <a:pt x="38117" y="22007"/>
                    <a:pt x="31734" y="24530"/>
                    <a:pt x="29150" y="29576"/>
                  </a:cubicBezTo>
                  <a:cubicBezTo>
                    <a:pt x="28026" y="31673"/>
                    <a:pt x="26536" y="36779"/>
                    <a:pt x="26688" y="41187"/>
                  </a:cubicBezTo>
                  <a:cubicBezTo>
                    <a:pt x="26840" y="45229"/>
                    <a:pt x="30123" y="57479"/>
                    <a:pt x="28998" y="58877"/>
                  </a:cubicBezTo>
                  <a:cubicBezTo>
                    <a:pt x="28597" y="59422"/>
                    <a:pt x="28153" y="59668"/>
                    <a:pt x="27676" y="59668"/>
                  </a:cubicBezTo>
                  <a:cubicBezTo>
                    <a:pt x="24428" y="59668"/>
                    <a:pt x="19623" y="48321"/>
                    <a:pt x="16019" y="42889"/>
                  </a:cubicBezTo>
                  <a:cubicBezTo>
                    <a:pt x="13193" y="38755"/>
                    <a:pt x="13527" y="35959"/>
                    <a:pt x="6992" y="30123"/>
                  </a:cubicBezTo>
                  <a:cubicBezTo>
                    <a:pt x="5138" y="28451"/>
                    <a:pt x="2676" y="26627"/>
                    <a:pt x="396" y="25624"/>
                  </a:cubicBezTo>
                  <a:lnTo>
                    <a:pt x="1" y="26019"/>
                  </a:lnTo>
                  <a:cubicBezTo>
                    <a:pt x="1642" y="30123"/>
                    <a:pt x="5989" y="36232"/>
                    <a:pt x="8785" y="38816"/>
                  </a:cubicBezTo>
                  <a:cubicBezTo>
                    <a:pt x="12372" y="42098"/>
                    <a:pt x="15290" y="43010"/>
                    <a:pt x="18755" y="50488"/>
                  </a:cubicBezTo>
                  <a:cubicBezTo>
                    <a:pt x="19667" y="52463"/>
                    <a:pt x="20487" y="54287"/>
                    <a:pt x="21308" y="55959"/>
                  </a:cubicBezTo>
                  <a:cubicBezTo>
                    <a:pt x="25351" y="64378"/>
                    <a:pt x="26688" y="73801"/>
                    <a:pt x="25290" y="83011"/>
                  </a:cubicBezTo>
                  <a:lnTo>
                    <a:pt x="34986" y="83011"/>
                  </a:lnTo>
                  <a:cubicBezTo>
                    <a:pt x="36567" y="77388"/>
                    <a:pt x="40305" y="69455"/>
                    <a:pt x="48755" y="59941"/>
                  </a:cubicBezTo>
                  <a:lnTo>
                    <a:pt x="48755" y="57327"/>
                  </a:lnTo>
                  <a:lnTo>
                    <a:pt x="48725" y="57327"/>
                  </a:lnTo>
                  <a:cubicBezTo>
                    <a:pt x="46324" y="59971"/>
                    <a:pt x="43223" y="63436"/>
                    <a:pt x="40214" y="66780"/>
                  </a:cubicBezTo>
                  <a:cubicBezTo>
                    <a:pt x="39660" y="67397"/>
                    <a:pt x="39073" y="67643"/>
                    <a:pt x="38496" y="67643"/>
                  </a:cubicBezTo>
                  <a:cubicBezTo>
                    <a:pt x="37965" y="67643"/>
                    <a:pt x="37443" y="67435"/>
                    <a:pt x="36962" y="67114"/>
                  </a:cubicBezTo>
                  <a:cubicBezTo>
                    <a:pt x="35199" y="66050"/>
                    <a:pt x="34318" y="63923"/>
                    <a:pt x="34682" y="61916"/>
                  </a:cubicBezTo>
                  <a:cubicBezTo>
                    <a:pt x="37205" y="47327"/>
                    <a:pt x="47996" y="35624"/>
                    <a:pt x="71704" y="22372"/>
                  </a:cubicBezTo>
                  <a:cubicBezTo>
                    <a:pt x="79303" y="18116"/>
                    <a:pt x="79759" y="13071"/>
                    <a:pt x="81704" y="7600"/>
                  </a:cubicBezTo>
                  <a:lnTo>
                    <a:pt x="81279" y="7296"/>
                  </a:lnTo>
                  <a:cubicBezTo>
                    <a:pt x="79698" y="8451"/>
                    <a:pt x="74896" y="17205"/>
                    <a:pt x="71340" y="20305"/>
                  </a:cubicBezTo>
                  <a:cubicBezTo>
                    <a:pt x="67449" y="23861"/>
                    <a:pt x="59607" y="25715"/>
                    <a:pt x="55230" y="27843"/>
                  </a:cubicBezTo>
                  <a:lnTo>
                    <a:pt x="54652" y="28117"/>
                  </a:lnTo>
                  <a:cubicBezTo>
                    <a:pt x="42261" y="32083"/>
                    <a:pt x="39604" y="46556"/>
                    <a:pt x="33286" y="46556"/>
                  </a:cubicBezTo>
                  <a:cubicBezTo>
                    <a:pt x="32971" y="46556"/>
                    <a:pt x="32646" y="46520"/>
                    <a:pt x="32311" y="46445"/>
                  </a:cubicBezTo>
                  <a:cubicBezTo>
                    <a:pt x="26901" y="45290"/>
                    <a:pt x="32251" y="28907"/>
                    <a:pt x="35473" y="24408"/>
                  </a:cubicBezTo>
                  <a:cubicBezTo>
                    <a:pt x="37783" y="20913"/>
                    <a:pt x="41430" y="17843"/>
                    <a:pt x="42220" y="13223"/>
                  </a:cubicBezTo>
                  <a:cubicBezTo>
                    <a:pt x="42342" y="12615"/>
                    <a:pt x="42798" y="12098"/>
                    <a:pt x="43375" y="11916"/>
                  </a:cubicBezTo>
                  <a:cubicBezTo>
                    <a:pt x="46901" y="10852"/>
                    <a:pt x="49637" y="7144"/>
                    <a:pt x="51157" y="3739"/>
                  </a:cubicBezTo>
                  <a:lnTo>
                    <a:pt x="50488" y="3405"/>
                  </a:lnTo>
                  <a:cubicBezTo>
                    <a:pt x="49151" y="5715"/>
                    <a:pt x="47053" y="8511"/>
                    <a:pt x="44591" y="9910"/>
                  </a:cubicBezTo>
                  <a:cubicBezTo>
                    <a:pt x="44323" y="10064"/>
                    <a:pt x="44036" y="10136"/>
                    <a:pt x="43757" y="10136"/>
                  </a:cubicBezTo>
                  <a:cubicBezTo>
                    <a:pt x="42995" y="10136"/>
                    <a:pt x="42285" y="9600"/>
                    <a:pt x="42129" y="8755"/>
                  </a:cubicBezTo>
                  <a:cubicBezTo>
                    <a:pt x="41400" y="5259"/>
                    <a:pt x="39302" y="1703"/>
                    <a:pt x="36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1274600" y="1730550"/>
              <a:ext cx="228750" cy="171000"/>
            </a:xfrm>
            <a:custGeom>
              <a:avLst/>
              <a:gdLst/>
              <a:ahLst/>
              <a:cxnLst/>
              <a:rect l="l" t="t" r="r" b="b"/>
              <a:pathLst>
                <a:path w="9150" h="6840" extrusionOk="0">
                  <a:moveTo>
                    <a:pt x="9150" y="1"/>
                  </a:moveTo>
                  <a:cubicBezTo>
                    <a:pt x="4682" y="1156"/>
                    <a:pt x="1764" y="2706"/>
                    <a:pt x="1" y="3983"/>
                  </a:cubicBezTo>
                  <a:lnTo>
                    <a:pt x="1" y="6840"/>
                  </a:lnTo>
                  <a:cubicBezTo>
                    <a:pt x="2432" y="5077"/>
                    <a:pt x="5624" y="4043"/>
                    <a:pt x="9150" y="3466"/>
                  </a:cubicBezTo>
                  <a:lnTo>
                    <a:pt x="9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1675075" y="1108975"/>
              <a:ext cx="1196850" cy="691525"/>
            </a:xfrm>
            <a:custGeom>
              <a:avLst/>
              <a:gdLst/>
              <a:ahLst/>
              <a:cxnLst/>
              <a:rect l="l" t="t" r="r" b="b"/>
              <a:pathLst>
                <a:path w="47874" h="27661" extrusionOk="0">
                  <a:moveTo>
                    <a:pt x="47418" y="0"/>
                  </a:moveTo>
                  <a:cubicBezTo>
                    <a:pt x="43284" y="6627"/>
                    <a:pt x="36414" y="17113"/>
                    <a:pt x="30153" y="21703"/>
                  </a:cubicBezTo>
                  <a:cubicBezTo>
                    <a:pt x="27993" y="23204"/>
                    <a:pt x="26814" y="23602"/>
                    <a:pt x="24505" y="23602"/>
                  </a:cubicBezTo>
                  <a:cubicBezTo>
                    <a:pt x="22980" y="23602"/>
                    <a:pt x="20962" y="23428"/>
                    <a:pt x="17843" y="23283"/>
                  </a:cubicBezTo>
                  <a:cubicBezTo>
                    <a:pt x="15154" y="23146"/>
                    <a:pt x="12455" y="23048"/>
                    <a:pt x="9741" y="23048"/>
                  </a:cubicBezTo>
                  <a:cubicBezTo>
                    <a:pt x="7639" y="23048"/>
                    <a:pt x="5528" y="23107"/>
                    <a:pt x="3405" y="23253"/>
                  </a:cubicBezTo>
                  <a:lnTo>
                    <a:pt x="3344" y="23253"/>
                  </a:lnTo>
                  <a:cubicBezTo>
                    <a:pt x="1459" y="23405"/>
                    <a:pt x="0" y="25077"/>
                    <a:pt x="152" y="26992"/>
                  </a:cubicBezTo>
                  <a:lnTo>
                    <a:pt x="213" y="27660"/>
                  </a:lnTo>
                  <a:cubicBezTo>
                    <a:pt x="4377" y="27508"/>
                    <a:pt x="7842" y="27508"/>
                    <a:pt x="13040" y="26019"/>
                  </a:cubicBezTo>
                  <a:cubicBezTo>
                    <a:pt x="18415" y="26253"/>
                    <a:pt x="23143" y="27564"/>
                    <a:pt x="26520" y="27564"/>
                  </a:cubicBezTo>
                  <a:cubicBezTo>
                    <a:pt x="27535" y="27564"/>
                    <a:pt x="28428" y="27446"/>
                    <a:pt x="29180" y="27144"/>
                  </a:cubicBezTo>
                  <a:cubicBezTo>
                    <a:pt x="37509" y="23374"/>
                    <a:pt x="44834" y="8754"/>
                    <a:pt x="47874" y="183"/>
                  </a:cubicBezTo>
                  <a:lnTo>
                    <a:pt x="474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2327825" y="1754125"/>
              <a:ext cx="147425" cy="22800"/>
            </a:xfrm>
            <a:custGeom>
              <a:avLst/>
              <a:gdLst/>
              <a:ahLst/>
              <a:cxnLst/>
              <a:rect l="l" t="t" r="r" b="b"/>
              <a:pathLst>
                <a:path w="5897" h="912" extrusionOk="0">
                  <a:moveTo>
                    <a:pt x="5715" y="0"/>
                  </a:moveTo>
                  <a:cubicBezTo>
                    <a:pt x="5042" y="465"/>
                    <a:pt x="4006" y="617"/>
                    <a:pt x="2910" y="617"/>
                  </a:cubicBezTo>
                  <a:cubicBezTo>
                    <a:pt x="1926" y="617"/>
                    <a:pt x="893" y="494"/>
                    <a:pt x="31" y="365"/>
                  </a:cubicBezTo>
                  <a:lnTo>
                    <a:pt x="0" y="669"/>
                  </a:lnTo>
                  <a:cubicBezTo>
                    <a:pt x="942" y="790"/>
                    <a:pt x="1976" y="912"/>
                    <a:pt x="2918" y="912"/>
                  </a:cubicBezTo>
                  <a:cubicBezTo>
                    <a:pt x="4073" y="912"/>
                    <a:pt x="5167" y="760"/>
                    <a:pt x="5897" y="243"/>
                  </a:cubicBezTo>
                  <a:lnTo>
                    <a:pt x="5715" y="0"/>
                  </a:lnTo>
                  <a:close/>
                </a:path>
              </a:pathLst>
            </a:custGeom>
            <a:solidFill>
              <a:srgbClr val="FA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2467625" y="1726000"/>
              <a:ext cx="38025" cy="59300"/>
            </a:xfrm>
            <a:custGeom>
              <a:avLst/>
              <a:gdLst/>
              <a:ahLst/>
              <a:cxnLst/>
              <a:rect l="l" t="t" r="r" b="b"/>
              <a:pathLst>
                <a:path w="1521" h="2372" extrusionOk="0">
                  <a:moveTo>
                    <a:pt x="974" y="0"/>
                  </a:moveTo>
                  <a:lnTo>
                    <a:pt x="1" y="1277"/>
                  </a:lnTo>
                  <a:lnTo>
                    <a:pt x="1338" y="2371"/>
                  </a:lnTo>
                  <a:lnTo>
                    <a:pt x="1521" y="2159"/>
                  </a:lnTo>
                  <a:lnTo>
                    <a:pt x="427" y="1247"/>
                  </a:lnTo>
                  <a:lnTo>
                    <a:pt x="1247" y="213"/>
                  </a:lnTo>
                  <a:lnTo>
                    <a:pt x="974" y="0"/>
                  </a:lnTo>
                  <a:close/>
                </a:path>
              </a:pathLst>
            </a:custGeom>
            <a:solidFill>
              <a:srgbClr val="FA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1998025" y="1732850"/>
              <a:ext cx="218875" cy="158825"/>
            </a:xfrm>
            <a:custGeom>
              <a:avLst/>
              <a:gdLst/>
              <a:ahLst/>
              <a:cxnLst/>
              <a:rect l="l" t="t" r="r" b="b"/>
              <a:pathLst>
                <a:path w="8755" h="6353" extrusionOk="0">
                  <a:moveTo>
                    <a:pt x="8025" y="0"/>
                  </a:moveTo>
                  <a:lnTo>
                    <a:pt x="122" y="1125"/>
                  </a:lnTo>
                  <a:lnTo>
                    <a:pt x="0" y="1125"/>
                  </a:lnTo>
                  <a:lnTo>
                    <a:pt x="0" y="6353"/>
                  </a:lnTo>
                  <a:cubicBezTo>
                    <a:pt x="274" y="6353"/>
                    <a:pt x="578" y="6353"/>
                    <a:pt x="852" y="6322"/>
                  </a:cubicBezTo>
                  <a:lnTo>
                    <a:pt x="8754" y="5228"/>
                  </a:lnTo>
                  <a:lnTo>
                    <a:pt x="8025" y="0"/>
                  </a:ln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2015500" y="1645850"/>
              <a:ext cx="453675" cy="220875"/>
            </a:xfrm>
            <a:custGeom>
              <a:avLst/>
              <a:gdLst/>
              <a:ahLst/>
              <a:cxnLst/>
              <a:rect l="l" t="t" r="r" b="b"/>
              <a:pathLst>
                <a:path w="18147" h="8835" extrusionOk="0">
                  <a:moveTo>
                    <a:pt x="16139" y="0"/>
                  </a:moveTo>
                  <a:cubicBezTo>
                    <a:pt x="15252" y="0"/>
                    <a:pt x="14151" y="1348"/>
                    <a:pt x="13027" y="1348"/>
                  </a:cubicBezTo>
                  <a:cubicBezTo>
                    <a:pt x="12789" y="1348"/>
                    <a:pt x="12549" y="1287"/>
                    <a:pt x="12311" y="1140"/>
                  </a:cubicBezTo>
                  <a:cubicBezTo>
                    <a:pt x="11399" y="600"/>
                    <a:pt x="10532" y="288"/>
                    <a:pt x="9676" y="288"/>
                  </a:cubicBezTo>
                  <a:cubicBezTo>
                    <a:pt x="9135" y="288"/>
                    <a:pt x="8597" y="413"/>
                    <a:pt x="8055" y="684"/>
                  </a:cubicBezTo>
                  <a:cubicBezTo>
                    <a:pt x="6596" y="1352"/>
                    <a:pt x="6657" y="3419"/>
                    <a:pt x="1186" y="4362"/>
                  </a:cubicBezTo>
                  <a:cubicBezTo>
                    <a:pt x="1" y="4544"/>
                    <a:pt x="4013" y="7280"/>
                    <a:pt x="5563" y="7979"/>
                  </a:cubicBezTo>
                  <a:cubicBezTo>
                    <a:pt x="6920" y="8595"/>
                    <a:pt x="8057" y="8834"/>
                    <a:pt x="9000" y="8834"/>
                  </a:cubicBezTo>
                  <a:cubicBezTo>
                    <a:pt x="11312" y="8834"/>
                    <a:pt x="12461" y="7401"/>
                    <a:pt x="12828" y="6580"/>
                  </a:cubicBezTo>
                  <a:cubicBezTo>
                    <a:pt x="13223" y="5699"/>
                    <a:pt x="15107" y="6185"/>
                    <a:pt x="15046" y="5760"/>
                  </a:cubicBezTo>
                  <a:cubicBezTo>
                    <a:pt x="14967" y="5309"/>
                    <a:pt x="14818" y="5043"/>
                    <a:pt x="13510" y="5043"/>
                  </a:cubicBezTo>
                  <a:cubicBezTo>
                    <a:pt x="13319" y="5043"/>
                    <a:pt x="13103" y="5049"/>
                    <a:pt x="12858" y="5061"/>
                  </a:cubicBezTo>
                  <a:cubicBezTo>
                    <a:pt x="14590" y="4817"/>
                    <a:pt x="18147" y="4179"/>
                    <a:pt x="17995" y="2994"/>
                  </a:cubicBezTo>
                  <a:cubicBezTo>
                    <a:pt x="17843" y="1808"/>
                    <a:pt x="17387" y="258"/>
                    <a:pt x="16293" y="15"/>
                  </a:cubicBezTo>
                  <a:cubicBezTo>
                    <a:pt x="16242" y="5"/>
                    <a:pt x="16191" y="0"/>
                    <a:pt x="16139" y="0"/>
                  </a:cubicBez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1999550" y="1716875"/>
              <a:ext cx="469625" cy="174050"/>
            </a:xfrm>
            <a:custGeom>
              <a:avLst/>
              <a:gdLst/>
              <a:ahLst/>
              <a:cxnLst/>
              <a:rect l="l" t="t" r="r" b="b"/>
              <a:pathLst>
                <a:path w="18785" h="6962" extrusionOk="0">
                  <a:moveTo>
                    <a:pt x="18602" y="1"/>
                  </a:moveTo>
                  <a:cubicBezTo>
                    <a:pt x="18177" y="183"/>
                    <a:pt x="17691" y="426"/>
                    <a:pt x="17113" y="639"/>
                  </a:cubicBezTo>
                  <a:cubicBezTo>
                    <a:pt x="15729" y="1255"/>
                    <a:pt x="14436" y="1428"/>
                    <a:pt x="13286" y="1428"/>
                  </a:cubicBezTo>
                  <a:cubicBezTo>
                    <a:pt x="11811" y="1428"/>
                    <a:pt x="10570" y="1143"/>
                    <a:pt x="9676" y="1143"/>
                  </a:cubicBezTo>
                  <a:cubicBezTo>
                    <a:pt x="9170" y="1143"/>
                    <a:pt x="8775" y="1234"/>
                    <a:pt x="8511" y="1521"/>
                  </a:cubicBezTo>
                  <a:cubicBezTo>
                    <a:pt x="7082" y="3040"/>
                    <a:pt x="10700" y="4408"/>
                    <a:pt x="7478" y="4894"/>
                  </a:cubicBezTo>
                  <a:cubicBezTo>
                    <a:pt x="5294" y="5228"/>
                    <a:pt x="2611" y="5432"/>
                    <a:pt x="860" y="5432"/>
                  </a:cubicBezTo>
                  <a:cubicBezTo>
                    <a:pt x="539" y="5432"/>
                    <a:pt x="250" y="5425"/>
                    <a:pt x="0" y="5411"/>
                  </a:cubicBezTo>
                  <a:lnTo>
                    <a:pt x="0" y="6961"/>
                  </a:lnTo>
                  <a:cubicBezTo>
                    <a:pt x="243" y="6961"/>
                    <a:pt x="547" y="6961"/>
                    <a:pt x="821" y="6931"/>
                  </a:cubicBezTo>
                  <a:lnTo>
                    <a:pt x="8511" y="5806"/>
                  </a:lnTo>
                  <a:cubicBezTo>
                    <a:pt x="8906" y="5877"/>
                    <a:pt x="9273" y="5909"/>
                    <a:pt x="9615" y="5909"/>
                  </a:cubicBezTo>
                  <a:cubicBezTo>
                    <a:pt x="11905" y="5909"/>
                    <a:pt x="13038" y="4468"/>
                    <a:pt x="13435" y="3648"/>
                  </a:cubicBezTo>
                  <a:cubicBezTo>
                    <a:pt x="13830" y="2828"/>
                    <a:pt x="15715" y="3314"/>
                    <a:pt x="15654" y="2858"/>
                  </a:cubicBezTo>
                  <a:cubicBezTo>
                    <a:pt x="15572" y="2366"/>
                    <a:pt x="15441" y="2119"/>
                    <a:pt x="13997" y="2119"/>
                  </a:cubicBezTo>
                  <a:cubicBezTo>
                    <a:pt x="13837" y="2119"/>
                    <a:pt x="13660" y="2122"/>
                    <a:pt x="13466" y="2128"/>
                  </a:cubicBezTo>
                  <a:cubicBezTo>
                    <a:pt x="15198" y="1946"/>
                    <a:pt x="18785" y="1308"/>
                    <a:pt x="18602" y="122"/>
                  </a:cubicBezTo>
                  <a:lnTo>
                    <a:pt x="18602" y="1"/>
                  </a:lnTo>
                  <a:close/>
                </a:path>
              </a:pathLst>
            </a:custGeom>
            <a:solidFill>
              <a:srgbClr val="FFD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1998025" y="1782075"/>
              <a:ext cx="60050" cy="85300"/>
            </a:xfrm>
            <a:custGeom>
              <a:avLst/>
              <a:gdLst/>
              <a:ahLst/>
              <a:cxnLst/>
              <a:rect l="l" t="t" r="r" b="b"/>
              <a:pathLst>
                <a:path w="2402" h="3412" extrusionOk="0">
                  <a:moveTo>
                    <a:pt x="1092" y="0"/>
                  </a:moveTo>
                  <a:cubicBezTo>
                    <a:pt x="1053" y="0"/>
                    <a:pt x="1013" y="2"/>
                    <a:pt x="973" y="7"/>
                  </a:cubicBezTo>
                  <a:lnTo>
                    <a:pt x="0" y="159"/>
                  </a:lnTo>
                  <a:lnTo>
                    <a:pt x="0" y="3411"/>
                  </a:lnTo>
                  <a:lnTo>
                    <a:pt x="1429" y="3198"/>
                  </a:lnTo>
                  <a:cubicBezTo>
                    <a:pt x="1976" y="3138"/>
                    <a:pt x="2402" y="2590"/>
                    <a:pt x="2280" y="2043"/>
                  </a:cubicBezTo>
                  <a:lnTo>
                    <a:pt x="2128" y="888"/>
                  </a:lnTo>
                  <a:cubicBezTo>
                    <a:pt x="2072" y="353"/>
                    <a:pt x="1597" y="0"/>
                    <a:pt x="1092"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2387850" y="1678875"/>
              <a:ext cx="38775" cy="38800"/>
            </a:xfrm>
            <a:custGeom>
              <a:avLst/>
              <a:gdLst/>
              <a:ahLst/>
              <a:cxnLst/>
              <a:rect l="l" t="t" r="r" b="b"/>
              <a:pathLst>
                <a:path w="1551" h="1552" extrusionOk="0">
                  <a:moveTo>
                    <a:pt x="794" y="1"/>
                  </a:moveTo>
                  <a:cubicBezTo>
                    <a:pt x="415" y="1"/>
                    <a:pt x="0" y="335"/>
                    <a:pt x="0" y="335"/>
                  </a:cubicBezTo>
                  <a:cubicBezTo>
                    <a:pt x="1186" y="366"/>
                    <a:pt x="1368" y="1551"/>
                    <a:pt x="1368" y="1551"/>
                  </a:cubicBezTo>
                  <a:cubicBezTo>
                    <a:pt x="1368" y="1551"/>
                    <a:pt x="1551" y="700"/>
                    <a:pt x="1186" y="183"/>
                  </a:cubicBezTo>
                  <a:cubicBezTo>
                    <a:pt x="1077" y="49"/>
                    <a:pt x="938" y="1"/>
                    <a:pt x="79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2243475" y="1697125"/>
              <a:ext cx="46375" cy="24350"/>
            </a:xfrm>
            <a:custGeom>
              <a:avLst/>
              <a:gdLst/>
              <a:ahLst/>
              <a:cxnLst/>
              <a:rect l="l" t="t" r="r" b="b"/>
              <a:pathLst>
                <a:path w="1855" h="974" fill="none" extrusionOk="0">
                  <a:moveTo>
                    <a:pt x="1854" y="730"/>
                  </a:moveTo>
                  <a:cubicBezTo>
                    <a:pt x="1794" y="304"/>
                    <a:pt x="1368" y="0"/>
                    <a:pt x="821" y="61"/>
                  </a:cubicBezTo>
                  <a:cubicBezTo>
                    <a:pt x="335" y="152"/>
                    <a:pt x="0" y="517"/>
                    <a:pt x="31" y="973"/>
                  </a:cubicBezTo>
                </a:path>
              </a:pathLst>
            </a:custGeom>
            <a:noFill/>
            <a:ln w="6075" cap="flat" cmpd="sng">
              <a:solidFill>
                <a:srgbClr val="E6963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2330850" y="1763225"/>
              <a:ext cx="10675" cy="18275"/>
            </a:xfrm>
            <a:custGeom>
              <a:avLst/>
              <a:gdLst/>
              <a:ahLst/>
              <a:cxnLst/>
              <a:rect l="l" t="t" r="r" b="b"/>
              <a:pathLst>
                <a:path w="427" h="731" extrusionOk="0">
                  <a:moveTo>
                    <a:pt x="305" y="1"/>
                  </a:moveTo>
                  <a:cubicBezTo>
                    <a:pt x="305" y="1"/>
                    <a:pt x="1" y="396"/>
                    <a:pt x="426" y="730"/>
                  </a:cubicBezTo>
                  <a:lnTo>
                    <a:pt x="305" y="1"/>
                  </a:ln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1853650" y="1745000"/>
              <a:ext cx="148200" cy="56250"/>
            </a:xfrm>
            <a:custGeom>
              <a:avLst/>
              <a:gdLst/>
              <a:ahLst/>
              <a:cxnLst/>
              <a:rect l="l" t="t" r="r" b="b"/>
              <a:pathLst>
                <a:path w="5928" h="2250" extrusionOk="0">
                  <a:moveTo>
                    <a:pt x="5320" y="0"/>
                  </a:moveTo>
                  <a:lnTo>
                    <a:pt x="0" y="1490"/>
                  </a:lnTo>
                  <a:lnTo>
                    <a:pt x="517" y="2250"/>
                  </a:lnTo>
                  <a:lnTo>
                    <a:pt x="5927" y="639"/>
                  </a:lnTo>
                  <a:lnTo>
                    <a:pt x="53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1716100" y="1760950"/>
              <a:ext cx="285750" cy="43875"/>
            </a:xfrm>
            <a:custGeom>
              <a:avLst/>
              <a:gdLst/>
              <a:ahLst/>
              <a:cxnLst/>
              <a:rect l="l" t="t" r="r" b="b"/>
              <a:pathLst>
                <a:path w="11430" h="1755" extrusionOk="0">
                  <a:moveTo>
                    <a:pt x="11429" y="1"/>
                  </a:moveTo>
                  <a:lnTo>
                    <a:pt x="4651" y="61"/>
                  </a:lnTo>
                  <a:lnTo>
                    <a:pt x="1" y="1551"/>
                  </a:lnTo>
                  <a:cubicBezTo>
                    <a:pt x="1" y="1551"/>
                    <a:pt x="1610" y="1755"/>
                    <a:pt x="3686" y="1755"/>
                  </a:cubicBezTo>
                  <a:cubicBezTo>
                    <a:pt x="6281" y="1755"/>
                    <a:pt x="9606" y="1436"/>
                    <a:pt x="1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530675" y="2400775"/>
              <a:ext cx="376925" cy="455975"/>
            </a:xfrm>
            <a:custGeom>
              <a:avLst/>
              <a:gdLst/>
              <a:ahLst/>
              <a:cxnLst/>
              <a:rect l="l" t="t" r="r" b="b"/>
              <a:pathLst>
                <a:path w="15077" h="18239" extrusionOk="0">
                  <a:moveTo>
                    <a:pt x="13344" y="1"/>
                  </a:moveTo>
                  <a:cubicBezTo>
                    <a:pt x="12554" y="1399"/>
                    <a:pt x="11824" y="2858"/>
                    <a:pt x="11186" y="4287"/>
                  </a:cubicBezTo>
                  <a:cubicBezTo>
                    <a:pt x="11186" y="4287"/>
                    <a:pt x="10031" y="7600"/>
                    <a:pt x="6049" y="8603"/>
                  </a:cubicBezTo>
                  <a:cubicBezTo>
                    <a:pt x="0" y="10122"/>
                    <a:pt x="395" y="18238"/>
                    <a:pt x="395" y="18238"/>
                  </a:cubicBezTo>
                  <a:cubicBezTo>
                    <a:pt x="2918" y="9150"/>
                    <a:pt x="12615" y="12159"/>
                    <a:pt x="13982" y="6901"/>
                  </a:cubicBezTo>
                  <a:cubicBezTo>
                    <a:pt x="15077" y="2584"/>
                    <a:pt x="13344" y="1"/>
                    <a:pt x="13344" y="1"/>
                  </a:cubicBez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539025" y="2400775"/>
              <a:ext cx="368575" cy="455975"/>
            </a:xfrm>
            <a:custGeom>
              <a:avLst/>
              <a:gdLst/>
              <a:ahLst/>
              <a:cxnLst/>
              <a:rect l="l" t="t" r="r" b="b"/>
              <a:pathLst>
                <a:path w="14743" h="18239" extrusionOk="0">
                  <a:moveTo>
                    <a:pt x="13010" y="1"/>
                  </a:moveTo>
                  <a:cubicBezTo>
                    <a:pt x="12828" y="396"/>
                    <a:pt x="12585" y="761"/>
                    <a:pt x="12402" y="1156"/>
                  </a:cubicBezTo>
                  <a:cubicBezTo>
                    <a:pt x="13040" y="2706"/>
                    <a:pt x="12736" y="4864"/>
                    <a:pt x="12129" y="6323"/>
                  </a:cubicBezTo>
                  <a:cubicBezTo>
                    <a:pt x="11217" y="8390"/>
                    <a:pt x="9332" y="9271"/>
                    <a:pt x="7235" y="9910"/>
                  </a:cubicBezTo>
                  <a:cubicBezTo>
                    <a:pt x="4682" y="10761"/>
                    <a:pt x="2432" y="11673"/>
                    <a:pt x="1217" y="14104"/>
                  </a:cubicBezTo>
                  <a:cubicBezTo>
                    <a:pt x="244" y="16019"/>
                    <a:pt x="1" y="18238"/>
                    <a:pt x="1" y="18238"/>
                  </a:cubicBezTo>
                  <a:cubicBezTo>
                    <a:pt x="2554" y="9150"/>
                    <a:pt x="12281" y="12159"/>
                    <a:pt x="13618" y="6901"/>
                  </a:cubicBezTo>
                  <a:cubicBezTo>
                    <a:pt x="14743" y="2584"/>
                    <a:pt x="13010" y="1"/>
                    <a:pt x="13010" y="1"/>
                  </a:cubicBezTo>
                  <a:close/>
                </a:path>
              </a:pathLst>
            </a:custGeom>
            <a:solidFill>
              <a:srgbClr val="FFD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808025" y="2480800"/>
              <a:ext cx="62350" cy="79125"/>
            </a:xfrm>
            <a:custGeom>
              <a:avLst/>
              <a:gdLst/>
              <a:ahLst/>
              <a:cxnLst/>
              <a:rect l="l" t="t" r="r" b="b"/>
              <a:pathLst>
                <a:path w="2494" h="3165" extrusionOk="0">
                  <a:moveTo>
                    <a:pt x="1211" y="1"/>
                  </a:moveTo>
                  <a:cubicBezTo>
                    <a:pt x="934" y="1"/>
                    <a:pt x="681" y="196"/>
                    <a:pt x="578" y="478"/>
                  </a:cubicBezTo>
                  <a:lnTo>
                    <a:pt x="122" y="2210"/>
                  </a:lnTo>
                  <a:cubicBezTo>
                    <a:pt x="1" y="2545"/>
                    <a:pt x="244" y="2879"/>
                    <a:pt x="578" y="3000"/>
                  </a:cubicBezTo>
                  <a:lnTo>
                    <a:pt x="1156" y="3152"/>
                  </a:lnTo>
                  <a:cubicBezTo>
                    <a:pt x="1199" y="3160"/>
                    <a:pt x="1242" y="3164"/>
                    <a:pt x="1285" y="3164"/>
                  </a:cubicBezTo>
                  <a:cubicBezTo>
                    <a:pt x="1579" y="3164"/>
                    <a:pt x="1867" y="2988"/>
                    <a:pt x="1946" y="2697"/>
                  </a:cubicBezTo>
                  <a:lnTo>
                    <a:pt x="2402" y="994"/>
                  </a:lnTo>
                  <a:cubicBezTo>
                    <a:pt x="2493" y="630"/>
                    <a:pt x="2280" y="295"/>
                    <a:pt x="1946" y="174"/>
                  </a:cubicBezTo>
                  <a:lnTo>
                    <a:pt x="1369" y="22"/>
                  </a:lnTo>
                  <a:cubicBezTo>
                    <a:pt x="1316" y="7"/>
                    <a:pt x="1263" y="1"/>
                    <a:pt x="1211"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720650" y="2553525"/>
              <a:ext cx="76775" cy="66250"/>
            </a:xfrm>
            <a:custGeom>
              <a:avLst/>
              <a:gdLst/>
              <a:ahLst/>
              <a:cxnLst/>
              <a:rect l="l" t="t" r="r" b="b"/>
              <a:pathLst>
                <a:path w="3071" h="2650" extrusionOk="0">
                  <a:moveTo>
                    <a:pt x="2462" y="0"/>
                  </a:moveTo>
                  <a:cubicBezTo>
                    <a:pt x="1854" y="699"/>
                    <a:pt x="1064" y="1368"/>
                    <a:pt x="0" y="1915"/>
                  </a:cubicBezTo>
                  <a:lnTo>
                    <a:pt x="335" y="2371"/>
                  </a:lnTo>
                  <a:cubicBezTo>
                    <a:pt x="481" y="2554"/>
                    <a:pt x="672" y="2649"/>
                    <a:pt x="866" y="2649"/>
                  </a:cubicBezTo>
                  <a:cubicBezTo>
                    <a:pt x="995" y="2649"/>
                    <a:pt x="1126" y="2608"/>
                    <a:pt x="1246" y="2523"/>
                  </a:cubicBezTo>
                  <a:lnTo>
                    <a:pt x="2705" y="1490"/>
                  </a:lnTo>
                  <a:cubicBezTo>
                    <a:pt x="3009" y="1277"/>
                    <a:pt x="3070" y="882"/>
                    <a:pt x="2857" y="578"/>
                  </a:cubicBezTo>
                  <a:lnTo>
                    <a:pt x="2493" y="91"/>
                  </a:lnTo>
                  <a:cubicBezTo>
                    <a:pt x="2493" y="61"/>
                    <a:pt x="2462" y="61"/>
                    <a:pt x="2462"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606650" y="2618100"/>
              <a:ext cx="68425" cy="48350"/>
            </a:xfrm>
            <a:custGeom>
              <a:avLst/>
              <a:gdLst/>
              <a:ahLst/>
              <a:cxnLst/>
              <a:rect l="l" t="t" r="r" b="b"/>
              <a:pathLst>
                <a:path w="2737" h="1934" extrusionOk="0">
                  <a:moveTo>
                    <a:pt x="2615" y="1"/>
                  </a:moveTo>
                  <a:lnTo>
                    <a:pt x="2615" y="1"/>
                  </a:lnTo>
                  <a:cubicBezTo>
                    <a:pt x="1551" y="366"/>
                    <a:pt x="670" y="913"/>
                    <a:pt x="1" y="1612"/>
                  </a:cubicBezTo>
                  <a:lnTo>
                    <a:pt x="31" y="1642"/>
                  </a:lnTo>
                  <a:cubicBezTo>
                    <a:pt x="179" y="1827"/>
                    <a:pt x="372" y="1933"/>
                    <a:pt x="569" y="1933"/>
                  </a:cubicBezTo>
                  <a:cubicBezTo>
                    <a:pt x="696" y="1933"/>
                    <a:pt x="824" y="1889"/>
                    <a:pt x="943" y="1794"/>
                  </a:cubicBezTo>
                  <a:lnTo>
                    <a:pt x="2402" y="761"/>
                  </a:lnTo>
                  <a:cubicBezTo>
                    <a:pt x="2676" y="578"/>
                    <a:pt x="2737" y="274"/>
                    <a:pt x="2615"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40"/>
          <p:cNvSpPr/>
          <p:nvPr/>
        </p:nvSpPr>
        <p:spPr>
          <a:xfrm flipH="1">
            <a:off x="633386" y="3511775"/>
            <a:ext cx="2319975" cy="1677875"/>
          </a:xfrm>
          <a:custGeom>
            <a:avLst/>
            <a:gdLst/>
            <a:ahLst/>
            <a:cxnLst/>
            <a:rect l="l" t="t" r="r" b="b"/>
            <a:pathLst>
              <a:path w="92799" h="67115" extrusionOk="0">
                <a:moveTo>
                  <a:pt x="47084" y="1"/>
                </a:moveTo>
                <a:lnTo>
                  <a:pt x="47084" y="1"/>
                </a:lnTo>
                <a:cubicBezTo>
                  <a:pt x="47084" y="1"/>
                  <a:pt x="48269" y="21217"/>
                  <a:pt x="44257" y="31156"/>
                </a:cubicBezTo>
                <a:cubicBezTo>
                  <a:pt x="40275" y="41065"/>
                  <a:pt x="34804" y="55412"/>
                  <a:pt x="34804" y="55412"/>
                </a:cubicBezTo>
                <a:cubicBezTo>
                  <a:pt x="34804" y="55412"/>
                  <a:pt x="30427" y="41977"/>
                  <a:pt x="37570" y="33162"/>
                </a:cubicBezTo>
                <a:lnTo>
                  <a:pt x="44682" y="24348"/>
                </a:lnTo>
                <a:lnTo>
                  <a:pt x="44682" y="24348"/>
                </a:lnTo>
                <a:cubicBezTo>
                  <a:pt x="44682" y="24348"/>
                  <a:pt x="27478" y="29789"/>
                  <a:pt x="26992" y="47205"/>
                </a:cubicBezTo>
                <a:cubicBezTo>
                  <a:pt x="26992" y="47205"/>
                  <a:pt x="21886" y="37934"/>
                  <a:pt x="16141" y="37570"/>
                </a:cubicBezTo>
                <a:lnTo>
                  <a:pt x="16141" y="37570"/>
                </a:lnTo>
                <a:cubicBezTo>
                  <a:pt x="16141" y="37570"/>
                  <a:pt x="22919" y="49150"/>
                  <a:pt x="24105" y="56932"/>
                </a:cubicBezTo>
                <a:cubicBezTo>
                  <a:pt x="24105" y="56932"/>
                  <a:pt x="18360" y="49880"/>
                  <a:pt x="7022" y="48938"/>
                </a:cubicBezTo>
                <a:lnTo>
                  <a:pt x="7022" y="48938"/>
                </a:lnTo>
                <a:cubicBezTo>
                  <a:pt x="7022" y="48938"/>
                  <a:pt x="21460" y="58391"/>
                  <a:pt x="23010" y="62768"/>
                </a:cubicBezTo>
                <a:cubicBezTo>
                  <a:pt x="23010" y="62768"/>
                  <a:pt x="15860" y="61062"/>
                  <a:pt x="8663" y="61062"/>
                </a:cubicBezTo>
                <a:cubicBezTo>
                  <a:pt x="5602" y="61062"/>
                  <a:pt x="2532" y="61371"/>
                  <a:pt x="1" y="62251"/>
                </a:cubicBezTo>
                <a:lnTo>
                  <a:pt x="24530" y="67114"/>
                </a:lnTo>
                <a:lnTo>
                  <a:pt x="56810" y="67114"/>
                </a:lnTo>
                <a:lnTo>
                  <a:pt x="56810" y="67053"/>
                </a:lnTo>
                <a:cubicBezTo>
                  <a:pt x="56810" y="67053"/>
                  <a:pt x="83589" y="64561"/>
                  <a:pt x="92799" y="58695"/>
                </a:cubicBezTo>
                <a:cubicBezTo>
                  <a:pt x="92799" y="58695"/>
                  <a:pt x="87928" y="57181"/>
                  <a:pt x="80713" y="57181"/>
                </a:cubicBezTo>
                <a:cubicBezTo>
                  <a:pt x="78391" y="57181"/>
                  <a:pt x="75826" y="57338"/>
                  <a:pt x="73102" y="57752"/>
                </a:cubicBezTo>
                <a:cubicBezTo>
                  <a:pt x="68369" y="58475"/>
                  <a:pt x="64002" y="59564"/>
                  <a:pt x="60543" y="60578"/>
                </a:cubicBezTo>
                <a:lnTo>
                  <a:pt x="60543" y="60578"/>
                </a:lnTo>
                <a:cubicBezTo>
                  <a:pt x="65272" y="58610"/>
                  <a:pt x="71003" y="55491"/>
                  <a:pt x="74136" y="51096"/>
                </a:cubicBezTo>
                <a:cubicBezTo>
                  <a:pt x="80124" y="42737"/>
                  <a:pt x="79759" y="28300"/>
                  <a:pt x="79759" y="28299"/>
                </a:cubicBezTo>
                <a:lnTo>
                  <a:pt x="79759" y="28299"/>
                </a:lnTo>
                <a:cubicBezTo>
                  <a:pt x="79759" y="28300"/>
                  <a:pt x="70671" y="43983"/>
                  <a:pt x="64136" y="48451"/>
                </a:cubicBezTo>
                <a:cubicBezTo>
                  <a:pt x="57570" y="52889"/>
                  <a:pt x="52828" y="54774"/>
                  <a:pt x="52828" y="54774"/>
                </a:cubicBezTo>
                <a:cubicBezTo>
                  <a:pt x="52828" y="54774"/>
                  <a:pt x="60154" y="35290"/>
                  <a:pt x="74501" y="31126"/>
                </a:cubicBezTo>
                <a:lnTo>
                  <a:pt x="74501" y="31126"/>
                </a:lnTo>
                <a:cubicBezTo>
                  <a:pt x="74500" y="31126"/>
                  <a:pt x="63923" y="31612"/>
                  <a:pt x="56993" y="37570"/>
                </a:cubicBezTo>
                <a:cubicBezTo>
                  <a:pt x="51467" y="42341"/>
                  <a:pt x="46623" y="50895"/>
                  <a:pt x="44913" y="54112"/>
                </a:cubicBezTo>
                <a:lnTo>
                  <a:pt x="44913" y="54112"/>
                </a:lnTo>
                <a:cubicBezTo>
                  <a:pt x="47156" y="49620"/>
                  <a:pt x="54298" y="33968"/>
                  <a:pt x="52859" y="19423"/>
                </a:cubicBezTo>
                <a:cubicBezTo>
                  <a:pt x="51096" y="2190"/>
                  <a:pt x="47084" y="1"/>
                  <a:pt x="47084"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txBox="1">
            <a:spLocks noGrp="1"/>
          </p:cNvSpPr>
          <p:nvPr>
            <p:ph type="title"/>
          </p:nvPr>
        </p:nvSpPr>
        <p:spPr>
          <a:xfrm flipH="1">
            <a:off x="712788" y="2265940"/>
            <a:ext cx="7603254" cy="146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Times New Roman" panose="02020603050405020304" pitchFamily="18" charset="0"/>
                <a:cs typeface="Times New Roman" panose="02020603050405020304" pitchFamily="18" charset="0"/>
              </a:rPr>
              <a:t>GIỚI THIỆU SẢN PHẨM TIẾT 1</a:t>
            </a:r>
            <a:endParaRPr sz="8000" b="1" dirty="0">
              <a:latin typeface="Times New Roman" panose="02020603050405020304" pitchFamily="18" charset="0"/>
              <a:cs typeface="Times New Roman" panose="02020603050405020304" pitchFamily="18" charset="0"/>
            </a:endParaRPr>
          </a:p>
        </p:txBody>
      </p:sp>
      <p:grpSp>
        <p:nvGrpSpPr>
          <p:cNvPr id="1111" name="Google Shape;1111;p40"/>
          <p:cNvGrpSpPr/>
          <p:nvPr/>
        </p:nvGrpSpPr>
        <p:grpSpPr>
          <a:xfrm>
            <a:off x="1423899" y="-1661930"/>
            <a:ext cx="7386712" cy="6336923"/>
            <a:chOff x="1423899" y="-1661930"/>
            <a:chExt cx="7386712" cy="6336923"/>
          </a:xfrm>
        </p:grpSpPr>
        <p:grpSp>
          <p:nvGrpSpPr>
            <p:cNvPr id="1112" name="Google Shape;1112;p40"/>
            <p:cNvGrpSpPr/>
            <p:nvPr/>
          </p:nvGrpSpPr>
          <p:grpSpPr>
            <a:xfrm flipH="1">
              <a:off x="2734033" y="632375"/>
              <a:ext cx="6076578" cy="4042618"/>
              <a:chOff x="1482675" y="1167750"/>
              <a:chExt cx="6076578" cy="4042618"/>
            </a:xfrm>
          </p:grpSpPr>
          <p:sp>
            <p:nvSpPr>
              <p:cNvPr id="1113" name="Google Shape;1113;p40"/>
              <p:cNvSpPr/>
              <p:nvPr/>
            </p:nvSpPr>
            <p:spPr>
              <a:xfrm>
                <a:off x="1482675" y="3376050"/>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2586375" y="116775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7173775" y="4934525"/>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40"/>
            <p:cNvGrpSpPr/>
            <p:nvPr/>
          </p:nvGrpSpPr>
          <p:grpSpPr>
            <a:xfrm rot="6533927" flipH="1">
              <a:off x="2825515" y="-1625913"/>
              <a:ext cx="4482947" cy="6166591"/>
              <a:chOff x="7173775" y="-956172"/>
              <a:chExt cx="4482910" cy="6166540"/>
            </a:xfrm>
          </p:grpSpPr>
          <p:sp>
            <p:nvSpPr>
              <p:cNvPr id="1117" name="Google Shape;1117;p40"/>
              <p:cNvSpPr/>
              <p:nvPr/>
            </p:nvSpPr>
            <p:spPr>
              <a:xfrm rot="4532394">
                <a:off x="11146871" y="-317688"/>
                <a:ext cx="306243" cy="150672"/>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11498860" y="-956172"/>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7173775" y="4934525"/>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grpSp>
        <p:nvGrpSpPr>
          <p:cNvPr id="1614" name="Google Shape;1614;p46"/>
          <p:cNvGrpSpPr/>
          <p:nvPr/>
        </p:nvGrpSpPr>
        <p:grpSpPr>
          <a:xfrm>
            <a:off x="5142204" y="1942071"/>
            <a:ext cx="2349253" cy="3356957"/>
            <a:chOff x="5527725" y="3204450"/>
            <a:chExt cx="1438700" cy="2055825"/>
          </a:xfrm>
        </p:grpSpPr>
        <p:sp>
          <p:nvSpPr>
            <p:cNvPr id="1615" name="Google Shape;1615;p46"/>
            <p:cNvSpPr/>
            <p:nvPr/>
          </p:nvSpPr>
          <p:spPr>
            <a:xfrm>
              <a:off x="5577125" y="3204450"/>
              <a:ext cx="496225" cy="964625"/>
            </a:xfrm>
            <a:custGeom>
              <a:avLst/>
              <a:gdLst/>
              <a:ahLst/>
              <a:cxnLst/>
              <a:rect l="l" t="t" r="r" b="b"/>
              <a:pathLst>
                <a:path w="19849" h="38585" extrusionOk="0">
                  <a:moveTo>
                    <a:pt x="12182" y="1"/>
                  </a:moveTo>
                  <a:cubicBezTo>
                    <a:pt x="11770" y="1"/>
                    <a:pt x="11335" y="36"/>
                    <a:pt x="10882" y="103"/>
                  </a:cubicBezTo>
                  <a:cubicBezTo>
                    <a:pt x="7052" y="681"/>
                    <a:pt x="5563" y="3842"/>
                    <a:pt x="5563" y="3842"/>
                  </a:cubicBezTo>
                  <a:cubicBezTo>
                    <a:pt x="3167" y="7500"/>
                    <a:pt x="4745" y="8042"/>
                    <a:pt x="5891" y="8042"/>
                  </a:cubicBezTo>
                  <a:cubicBezTo>
                    <a:pt x="6373" y="8042"/>
                    <a:pt x="6778" y="7946"/>
                    <a:pt x="6778" y="7946"/>
                  </a:cubicBezTo>
                  <a:cubicBezTo>
                    <a:pt x="6778" y="7946"/>
                    <a:pt x="12098" y="8037"/>
                    <a:pt x="11247" y="10894"/>
                  </a:cubicBezTo>
                  <a:cubicBezTo>
                    <a:pt x="10426" y="13721"/>
                    <a:pt x="1794" y="22596"/>
                    <a:pt x="2037" y="31259"/>
                  </a:cubicBezTo>
                  <a:cubicBezTo>
                    <a:pt x="2189" y="38128"/>
                    <a:pt x="17903" y="38584"/>
                    <a:pt x="17903" y="38584"/>
                  </a:cubicBezTo>
                  <a:lnTo>
                    <a:pt x="19849" y="30347"/>
                  </a:lnTo>
                  <a:lnTo>
                    <a:pt x="19849" y="30347"/>
                  </a:lnTo>
                  <a:cubicBezTo>
                    <a:pt x="19848" y="30347"/>
                    <a:pt x="16530" y="32280"/>
                    <a:pt x="12369" y="32280"/>
                  </a:cubicBezTo>
                  <a:cubicBezTo>
                    <a:pt x="10490" y="32280"/>
                    <a:pt x="8439" y="31886"/>
                    <a:pt x="6444" y="30742"/>
                  </a:cubicBezTo>
                  <a:cubicBezTo>
                    <a:pt x="0" y="27034"/>
                    <a:pt x="12918" y="12718"/>
                    <a:pt x="15137" y="7034"/>
                  </a:cubicBezTo>
                  <a:cubicBezTo>
                    <a:pt x="17069" y="1990"/>
                    <a:pt x="15283" y="1"/>
                    <a:pt x="1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6"/>
            <p:cNvSpPr/>
            <p:nvPr/>
          </p:nvSpPr>
          <p:spPr>
            <a:xfrm>
              <a:off x="5976825" y="4573975"/>
              <a:ext cx="56250" cy="78475"/>
            </a:xfrm>
            <a:custGeom>
              <a:avLst/>
              <a:gdLst/>
              <a:ahLst/>
              <a:cxnLst/>
              <a:rect l="l" t="t" r="r" b="b"/>
              <a:pathLst>
                <a:path w="2250" h="3139" extrusionOk="0">
                  <a:moveTo>
                    <a:pt x="1231" y="0"/>
                  </a:moveTo>
                  <a:cubicBezTo>
                    <a:pt x="682" y="0"/>
                    <a:pt x="179" y="621"/>
                    <a:pt x="92" y="1463"/>
                  </a:cubicBezTo>
                  <a:cubicBezTo>
                    <a:pt x="0" y="2314"/>
                    <a:pt x="395" y="3044"/>
                    <a:pt x="973" y="3135"/>
                  </a:cubicBezTo>
                  <a:cubicBezTo>
                    <a:pt x="997" y="3138"/>
                    <a:pt x="1021" y="3139"/>
                    <a:pt x="1046" y="3139"/>
                  </a:cubicBezTo>
                  <a:cubicBezTo>
                    <a:pt x="1570" y="3139"/>
                    <a:pt x="2102" y="2518"/>
                    <a:pt x="2189" y="1676"/>
                  </a:cubicBezTo>
                  <a:cubicBezTo>
                    <a:pt x="2250" y="794"/>
                    <a:pt x="1885" y="95"/>
                    <a:pt x="1307" y="4"/>
                  </a:cubicBezTo>
                  <a:cubicBezTo>
                    <a:pt x="1282" y="1"/>
                    <a:pt x="1256"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6"/>
            <p:cNvSpPr/>
            <p:nvPr/>
          </p:nvSpPr>
          <p:spPr>
            <a:xfrm>
              <a:off x="5995050" y="4248075"/>
              <a:ext cx="535000" cy="558550"/>
            </a:xfrm>
            <a:custGeom>
              <a:avLst/>
              <a:gdLst/>
              <a:ahLst/>
              <a:cxnLst/>
              <a:rect l="l" t="t" r="r" b="b"/>
              <a:pathLst>
                <a:path w="21400" h="22342" fill="none" extrusionOk="0">
                  <a:moveTo>
                    <a:pt x="9515" y="0"/>
                  </a:moveTo>
                  <a:lnTo>
                    <a:pt x="1" y="14985"/>
                  </a:lnTo>
                  <a:lnTo>
                    <a:pt x="21399" y="22341"/>
                  </a:lnTo>
                </a:path>
              </a:pathLst>
            </a:custGeom>
            <a:solidFill>
              <a:schemeClr val="dk1"/>
            </a:solidFill>
            <a:ln w="25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6"/>
            <p:cNvSpPr/>
            <p:nvPr/>
          </p:nvSpPr>
          <p:spPr>
            <a:xfrm>
              <a:off x="6284575" y="4283025"/>
              <a:ext cx="97300" cy="921775"/>
            </a:xfrm>
            <a:custGeom>
              <a:avLst/>
              <a:gdLst/>
              <a:ahLst/>
              <a:cxnLst/>
              <a:rect l="l" t="t" r="r" b="b"/>
              <a:pathLst>
                <a:path w="3892" h="36871" fill="none" extrusionOk="0">
                  <a:moveTo>
                    <a:pt x="3891" y="1"/>
                  </a:moveTo>
                  <a:lnTo>
                    <a:pt x="1" y="36870"/>
                  </a:lnTo>
                </a:path>
              </a:pathLst>
            </a:custGeom>
            <a:solidFill>
              <a:schemeClr val="dk1"/>
            </a:solidFill>
            <a:ln w="250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6"/>
            <p:cNvSpPr/>
            <p:nvPr/>
          </p:nvSpPr>
          <p:spPr>
            <a:xfrm>
              <a:off x="6305100" y="4669750"/>
              <a:ext cx="58525" cy="116425"/>
            </a:xfrm>
            <a:custGeom>
              <a:avLst/>
              <a:gdLst/>
              <a:ahLst/>
              <a:cxnLst/>
              <a:rect l="l" t="t" r="r" b="b"/>
              <a:pathLst>
                <a:path w="2341" h="4657" extrusionOk="0">
                  <a:moveTo>
                    <a:pt x="1380" y="0"/>
                  </a:moveTo>
                  <a:cubicBezTo>
                    <a:pt x="848" y="0"/>
                    <a:pt x="300" y="954"/>
                    <a:pt x="152" y="2222"/>
                  </a:cubicBezTo>
                  <a:cubicBezTo>
                    <a:pt x="0" y="3498"/>
                    <a:pt x="365" y="4562"/>
                    <a:pt x="943" y="4653"/>
                  </a:cubicBezTo>
                  <a:cubicBezTo>
                    <a:pt x="960" y="4655"/>
                    <a:pt x="977" y="4656"/>
                    <a:pt x="994" y="4656"/>
                  </a:cubicBezTo>
                  <a:cubicBezTo>
                    <a:pt x="1554" y="4656"/>
                    <a:pt x="2102" y="3703"/>
                    <a:pt x="2250" y="2435"/>
                  </a:cubicBezTo>
                  <a:cubicBezTo>
                    <a:pt x="2341" y="1158"/>
                    <a:pt x="2006" y="94"/>
                    <a:pt x="1429" y="3"/>
                  </a:cubicBezTo>
                  <a:cubicBezTo>
                    <a:pt x="1413" y="1"/>
                    <a:pt x="1396" y="0"/>
                    <a:pt x="1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6"/>
            <p:cNvSpPr/>
            <p:nvPr/>
          </p:nvSpPr>
          <p:spPr>
            <a:xfrm>
              <a:off x="5954775" y="3869050"/>
              <a:ext cx="810850" cy="453750"/>
            </a:xfrm>
            <a:custGeom>
              <a:avLst/>
              <a:gdLst/>
              <a:ahLst/>
              <a:cxnLst/>
              <a:rect l="l" t="t" r="r" b="b"/>
              <a:pathLst>
                <a:path w="32434" h="18150" extrusionOk="0">
                  <a:moveTo>
                    <a:pt x="12996" y="0"/>
                  </a:moveTo>
                  <a:cubicBezTo>
                    <a:pt x="6395" y="0"/>
                    <a:pt x="1011" y="3160"/>
                    <a:pt x="518" y="7654"/>
                  </a:cubicBezTo>
                  <a:cubicBezTo>
                    <a:pt x="1" y="12639"/>
                    <a:pt x="5685" y="17289"/>
                    <a:pt x="13284" y="18110"/>
                  </a:cubicBezTo>
                  <a:cubicBezTo>
                    <a:pt x="13543" y="18137"/>
                    <a:pt x="13807" y="18150"/>
                    <a:pt x="14075" y="18150"/>
                  </a:cubicBezTo>
                  <a:cubicBezTo>
                    <a:pt x="21657" y="18150"/>
                    <a:pt x="32433" y="7714"/>
                    <a:pt x="32433" y="7714"/>
                  </a:cubicBezTo>
                  <a:cubicBezTo>
                    <a:pt x="32433" y="7714"/>
                    <a:pt x="28512" y="1544"/>
                    <a:pt x="15199" y="116"/>
                  </a:cubicBezTo>
                  <a:cubicBezTo>
                    <a:pt x="14453" y="38"/>
                    <a:pt x="13717" y="0"/>
                    <a:pt x="12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6"/>
            <p:cNvSpPr/>
            <p:nvPr/>
          </p:nvSpPr>
          <p:spPr>
            <a:xfrm>
              <a:off x="5767100" y="3299100"/>
              <a:ext cx="28125" cy="17200"/>
            </a:xfrm>
            <a:custGeom>
              <a:avLst/>
              <a:gdLst/>
              <a:ahLst/>
              <a:cxnLst/>
              <a:rect l="l" t="t" r="r" b="b"/>
              <a:pathLst>
                <a:path w="1125" h="688" extrusionOk="0">
                  <a:moveTo>
                    <a:pt x="727" y="1"/>
                  </a:moveTo>
                  <a:cubicBezTo>
                    <a:pt x="644" y="1"/>
                    <a:pt x="551" y="18"/>
                    <a:pt x="456" y="56"/>
                  </a:cubicBezTo>
                  <a:cubicBezTo>
                    <a:pt x="183" y="117"/>
                    <a:pt x="0" y="360"/>
                    <a:pt x="31" y="512"/>
                  </a:cubicBezTo>
                  <a:cubicBezTo>
                    <a:pt x="76" y="625"/>
                    <a:pt x="238" y="687"/>
                    <a:pt x="430" y="687"/>
                  </a:cubicBezTo>
                  <a:cubicBezTo>
                    <a:pt x="497" y="687"/>
                    <a:pt x="568" y="680"/>
                    <a:pt x="638" y="664"/>
                  </a:cubicBezTo>
                  <a:cubicBezTo>
                    <a:pt x="912" y="573"/>
                    <a:pt x="1125" y="360"/>
                    <a:pt x="1064" y="208"/>
                  </a:cubicBezTo>
                  <a:cubicBezTo>
                    <a:pt x="1043" y="83"/>
                    <a:pt x="908"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6"/>
            <p:cNvSpPr/>
            <p:nvPr/>
          </p:nvSpPr>
          <p:spPr>
            <a:xfrm>
              <a:off x="6172875" y="5151575"/>
              <a:ext cx="123875" cy="108700"/>
            </a:xfrm>
            <a:custGeom>
              <a:avLst/>
              <a:gdLst/>
              <a:ahLst/>
              <a:cxnLst/>
              <a:rect l="l" t="t" r="r" b="b"/>
              <a:pathLst>
                <a:path w="4955" h="4348" extrusionOk="0">
                  <a:moveTo>
                    <a:pt x="304" y="1"/>
                  </a:moveTo>
                  <a:lnTo>
                    <a:pt x="304" y="1"/>
                  </a:lnTo>
                  <a:cubicBezTo>
                    <a:pt x="304" y="1"/>
                    <a:pt x="1216" y="1825"/>
                    <a:pt x="0" y="2858"/>
                  </a:cubicBezTo>
                  <a:cubicBezTo>
                    <a:pt x="0" y="2858"/>
                    <a:pt x="307" y="2776"/>
                    <a:pt x="713" y="2776"/>
                  </a:cubicBezTo>
                  <a:cubicBezTo>
                    <a:pt x="1412" y="2776"/>
                    <a:pt x="2403" y="3020"/>
                    <a:pt x="2614" y="4347"/>
                  </a:cubicBezTo>
                  <a:lnTo>
                    <a:pt x="4955" y="2220"/>
                  </a:lnTo>
                  <a:lnTo>
                    <a:pt x="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6"/>
            <p:cNvSpPr/>
            <p:nvPr/>
          </p:nvSpPr>
          <p:spPr>
            <a:xfrm>
              <a:off x="6416800" y="4795200"/>
              <a:ext cx="121600" cy="107925"/>
            </a:xfrm>
            <a:custGeom>
              <a:avLst/>
              <a:gdLst/>
              <a:ahLst/>
              <a:cxnLst/>
              <a:rect l="l" t="t" r="r" b="b"/>
              <a:pathLst>
                <a:path w="4864" h="4317" extrusionOk="0">
                  <a:moveTo>
                    <a:pt x="4590" y="0"/>
                  </a:moveTo>
                  <a:lnTo>
                    <a:pt x="0" y="2341"/>
                  </a:lnTo>
                  <a:cubicBezTo>
                    <a:pt x="0" y="2341"/>
                    <a:pt x="1976" y="2705"/>
                    <a:pt x="2067" y="4316"/>
                  </a:cubicBezTo>
                  <a:cubicBezTo>
                    <a:pt x="2092" y="4316"/>
                    <a:pt x="2693" y="2884"/>
                    <a:pt x="3904" y="2884"/>
                  </a:cubicBezTo>
                  <a:cubicBezTo>
                    <a:pt x="4190" y="2884"/>
                    <a:pt x="4510" y="2964"/>
                    <a:pt x="4864" y="3161"/>
                  </a:cubicBezTo>
                  <a:lnTo>
                    <a:pt x="45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6"/>
            <p:cNvSpPr/>
            <p:nvPr/>
          </p:nvSpPr>
          <p:spPr>
            <a:xfrm>
              <a:off x="6031525" y="4004975"/>
              <a:ext cx="615950" cy="243375"/>
            </a:xfrm>
            <a:custGeom>
              <a:avLst/>
              <a:gdLst/>
              <a:ahLst/>
              <a:cxnLst/>
              <a:rect l="l" t="t" r="r" b="b"/>
              <a:pathLst>
                <a:path w="24638" h="9735" extrusionOk="0">
                  <a:moveTo>
                    <a:pt x="14129" y="1"/>
                  </a:moveTo>
                  <a:cubicBezTo>
                    <a:pt x="13719" y="1"/>
                    <a:pt x="13218" y="117"/>
                    <a:pt x="12737" y="271"/>
                  </a:cubicBezTo>
                  <a:cubicBezTo>
                    <a:pt x="10670" y="970"/>
                    <a:pt x="8512" y="1335"/>
                    <a:pt x="6354" y="1518"/>
                  </a:cubicBezTo>
                  <a:cubicBezTo>
                    <a:pt x="3405" y="1791"/>
                    <a:pt x="1" y="2521"/>
                    <a:pt x="882" y="4618"/>
                  </a:cubicBezTo>
                  <a:cubicBezTo>
                    <a:pt x="1786" y="6821"/>
                    <a:pt x="6211" y="9734"/>
                    <a:pt x="11665" y="9734"/>
                  </a:cubicBezTo>
                  <a:cubicBezTo>
                    <a:pt x="15018" y="9734"/>
                    <a:pt x="18759" y="8634"/>
                    <a:pt x="22311" y="5591"/>
                  </a:cubicBezTo>
                  <a:cubicBezTo>
                    <a:pt x="22311" y="5591"/>
                    <a:pt x="24637" y="3497"/>
                    <a:pt x="23592" y="3497"/>
                  </a:cubicBezTo>
                  <a:cubicBezTo>
                    <a:pt x="23275" y="3497"/>
                    <a:pt x="22648" y="3690"/>
                    <a:pt x="21551" y="4192"/>
                  </a:cubicBezTo>
                  <a:cubicBezTo>
                    <a:pt x="20883" y="4496"/>
                    <a:pt x="20275" y="4770"/>
                    <a:pt x="19636" y="4983"/>
                  </a:cubicBezTo>
                  <a:lnTo>
                    <a:pt x="17478" y="5834"/>
                  </a:lnTo>
                  <a:cubicBezTo>
                    <a:pt x="17478" y="5834"/>
                    <a:pt x="23436" y="2855"/>
                    <a:pt x="21795" y="1487"/>
                  </a:cubicBezTo>
                  <a:cubicBezTo>
                    <a:pt x="21709" y="1419"/>
                    <a:pt x="21588" y="1388"/>
                    <a:pt x="21438" y="1388"/>
                  </a:cubicBezTo>
                  <a:cubicBezTo>
                    <a:pt x="20372" y="1388"/>
                    <a:pt x="17835" y="2946"/>
                    <a:pt x="16135" y="4077"/>
                  </a:cubicBezTo>
                  <a:lnTo>
                    <a:pt x="16135" y="4077"/>
                  </a:lnTo>
                  <a:cubicBezTo>
                    <a:pt x="17501" y="3065"/>
                    <a:pt x="19148" y="1651"/>
                    <a:pt x="18725" y="970"/>
                  </a:cubicBezTo>
                  <a:cubicBezTo>
                    <a:pt x="18616" y="783"/>
                    <a:pt x="18366" y="704"/>
                    <a:pt x="18022" y="704"/>
                  </a:cubicBezTo>
                  <a:cubicBezTo>
                    <a:pt x="16839" y="704"/>
                    <a:pt x="14554" y="1636"/>
                    <a:pt x="13166" y="2255"/>
                  </a:cubicBezTo>
                  <a:lnTo>
                    <a:pt x="13166" y="2255"/>
                  </a:lnTo>
                  <a:cubicBezTo>
                    <a:pt x="14195" y="1719"/>
                    <a:pt x="15452" y="885"/>
                    <a:pt x="14864" y="241"/>
                  </a:cubicBezTo>
                  <a:cubicBezTo>
                    <a:pt x="14706" y="69"/>
                    <a:pt x="14444" y="1"/>
                    <a:pt x="14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6"/>
            <p:cNvSpPr/>
            <p:nvPr/>
          </p:nvSpPr>
          <p:spPr>
            <a:xfrm>
              <a:off x="5527725" y="3300500"/>
              <a:ext cx="302450" cy="309300"/>
            </a:xfrm>
            <a:custGeom>
              <a:avLst/>
              <a:gdLst/>
              <a:ahLst/>
              <a:cxnLst/>
              <a:rect l="l" t="t" r="r" b="b"/>
              <a:pathLst>
                <a:path w="12098" h="12372" extrusionOk="0">
                  <a:moveTo>
                    <a:pt x="7539" y="0"/>
                  </a:moveTo>
                  <a:cubicBezTo>
                    <a:pt x="7539" y="0"/>
                    <a:pt x="1976" y="973"/>
                    <a:pt x="1004" y="4863"/>
                  </a:cubicBezTo>
                  <a:cubicBezTo>
                    <a:pt x="0" y="8724"/>
                    <a:pt x="1794" y="12371"/>
                    <a:pt x="1794" y="12371"/>
                  </a:cubicBezTo>
                  <a:cubicBezTo>
                    <a:pt x="1794" y="12371"/>
                    <a:pt x="4529" y="4894"/>
                    <a:pt x="8754" y="4104"/>
                  </a:cubicBezTo>
                  <a:cubicBezTo>
                    <a:pt x="8754" y="4104"/>
                    <a:pt x="12098" y="2189"/>
                    <a:pt x="7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6"/>
            <p:cNvSpPr/>
            <p:nvPr/>
          </p:nvSpPr>
          <p:spPr>
            <a:xfrm>
              <a:off x="5527725" y="3425125"/>
              <a:ext cx="105650" cy="184675"/>
            </a:xfrm>
            <a:custGeom>
              <a:avLst/>
              <a:gdLst/>
              <a:ahLst/>
              <a:cxnLst/>
              <a:rect l="l" t="t" r="r" b="b"/>
              <a:pathLst>
                <a:path w="4226" h="7387" extrusionOk="0">
                  <a:moveTo>
                    <a:pt x="973" y="0"/>
                  </a:moveTo>
                  <a:lnTo>
                    <a:pt x="973" y="0"/>
                  </a:lnTo>
                  <a:cubicBezTo>
                    <a:pt x="0" y="3830"/>
                    <a:pt x="1794" y="7386"/>
                    <a:pt x="1794" y="7386"/>
                  </a:cubicBezTo>
                  <a:cubicBezTo>
                    <a:pt x="1794" y="7386"/>
                    <a:pt x="2675" y="4954"/>
                    <a:pt x="4225" y="2736"/>
                  </a:cubicBezTo>
                  <a:cubicBezTo>
                    <a:pt x="3648" y="1368"/>
                    <a:pt x="2615" y="334"/>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6"/>
            <p:cNvSpPr/>
            <p:nvPr/>
          </p:nvSpPr>
          <p:spPr>
            <a:xfrm>
              <a:off x="5580150" y="3358250"/>
              <a:ext cx="158850" cy="208225"/>
            </a:xfrm>
            <a:custGeom>
              <a:avLst/>
              <a:gdLst/>
              <a:ahLst/>
              <a:cxnLst/>
              <a:rect l="l" t="t" r="r" b="b"/>
              <a:pathLst>
                <a:path w="6354" h="8329" fill="none" extrusionOk="0">
                  <a:moveTo>
                    <a:pt x="6353" y="0"/>
                  </a:moveTo>
                  <a:cubicBezTo>
                    <a:pt x="6353" y="0"/>
                    <a:pt x="943" y="2553"/>
                    <a:pt x="1" y="8329"/>
                  </a:cubicBezTo>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6"/>
            <p:cNvSpPr/>
            <p:nvPr/>
          </p:nvSpPr>
          <p:spPr>
            <a:xfrm>
              <a:off x="6722275" y="4029225"/>
              <a:ext cx="244150" cy="314000"/>
            </a:xfrm>
            <a:custGeom>
              <a:avLst/>
              <a:gdLst/>
              <a:ahLst/>
              <a:cxnLst/>
              <a:rect l="l" t="t" r="r" b="b"/>
              <a:pathLst>
                <a:path w="9766" h="12560" extrusionOk="0">
                  <a:moveTo>
                    <a:pt x="548" y="0"/>
                  </a:moveTo>
                  <a:lnTo>
                    <a:pt x="1" y="2949"/>
                  </a:lnTo>
                  <a:cubicBezTo>
                    <a:pt x="1" y="2949"/>
                    <a:pt x="1308" y="10213"/>
                    <a:pt x="2979" y="10396"/>
                  </a:cubicBezTo>
                  <a:cubicBezTo>
                    <a:pt x="3015" y="10401"/>
                    <a:pt x="3049" y="10404"/>
                    <a:pt x="3080" y="10404"/>
                  </a:cubicBezTo>
                  <a:cubicBezTo>
                    <a:pt x="3832" y="10404"/>
                    <a:pt x="3385" y="8929"/>
                    <a:pt x="2802" y="7549"/>
                  </a:cubicBezTo>
                  <a:lnTo>
                    <a:pt x="2802" y="7549"/>
                  </a:lnTo>
                  <a:cubicBezTo>
                    <a:pt x="3896" y="9703"/>
                    <a:pt x="5524" y="12560"/>
                    <a:pt x="6461" y="12560"/>
                  </a:cubicBezTo>
                  <a:cubicBezTo>
                    <a:pt x="6542" y="12560"/>
                    <a:pt x="6618" y="12538"/>
                    <a:pt x="6688" y="12493"/>
                  </a:cubicBezTo>
                  <a:cubicBezTo>
                    <a:pt x="7381" y="12046"/>
                    <a:pt x="6527" y="10481"/>
                    <a:pt x="5517" y="9048"/>
                  </a:cubicBezTo>
                  <a:lnTo>
                    <a:pt x="5517" y="9048"/>
                  </a:lnTo>
                  <a:cubicBezTo>
                    <a:pt x="6899" y="10698"/>
                    <a:pt x="8581" y="12504"/>
                    <a:pt x="9319" y="12504"/>
                  </a:cubicBezTo>
                  <a:cubicBezTo>
                    <a:pt x="9622" y="12504"/>
                    <a:pt x="9766" y="12201"/>
                    <a:pt x="9666" y="11460"/>
                  </a:cubicBezTo>
                  <a:cubicBezTo>
                    <a:pt x="9150" y="7387"/>
                    <a:pt x="548"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46"/>
          <p:cNvSpPr txBox="1">
            <a:spLocks noGrp="1"/>
          </p:cNvSpPr>
          <p:nvPr>
            <p:ph type="title" idx="2"/>
          </p:nvPr>
        </p:nvSpPr>
        <p:spPr>
          <a:xfrm>
            <a:off x="713225" y="683225"/>
            <a:ext cx="1070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588" name="Google Shape;1588;p46"/>
          <p:cNvSpPr txBox="1">
            <a:spLocks noGrp="1"/>
          </p:cNvSpPr>
          <p:nvPr>
            <p:ph type="title"/>
          </p:nvPr>
        </p:nvSpPr>
        <p:spPr>
          <a:xfrm>
            <a:off x="256813" y="3611507"/>
            <a:ext cx="9005478" cy="1299600"/>
          </a:xfrm>
          <a:prstGeom prst="rect">
            <a:avLst/>
          </a:prstGeom>
        </p:spPr>
        <p:txBody>
          <a:bodyPr spcFirstLastPara="1" wrap="square" lIns="91425" tIns="91425" rIns="91425" bIns="91425" anchor="b" anchorCtr="0">
            <a:noAutofit/>
          </a:bodyPr>
          <a:lstStyle/>
          <a:p>
            <a:pPr>
              <a:buClr>
                <a:srgbClr val="000000"/>
              </a:buClr>
            </a:pPr>
            <a:r>
              <a:rPr lang="en-US" sz="8800" b="1" dirty="0">
                <a:solidFill>
                  <a:srgbClr val="032706"/>
                </a:solidFill>
                <a:latin typeface="#9Slide05 Handsome Script" panose="00000500000000000000" pitchFamily="2" charset="0"/>
                <a:cs typeface="Arial" panose="020B0604020202020204" pitchFamily="34" charset="0"/>
              </a:rPr>
              <a:t>K</a:t>
            </a:r>
            <a:r>
              <a:rPr lang="en" sz="8800" b="1" dirty="0">
                <a:solidFill>
                  <a:srgbClr val="032706"/>
                </a:solidFill>
                <a:latin typeface="#9Slide05 Handsome Script" panose="00000500000000000000" pitchFamily="2" charset="0"/>
                <a:cs typeface="Arial" panose="020B0604020202020204" pitchFamily="34" charset="0"/>
              </a:rPr>
              <a:t>iến tạo kiến thức –</a:t>
            </a:r>
            <a:br>
              <a:rPr lang="en" sz="8800" b="1" dirty="0">
                <a:solidFill>
                  <a:srgbClr val="032706"/>
                </a:solidFill>
                <a:latin typeface="#9Slide05 Handsome Script" panose="00000500000000000000" pitchFamily="2" charset="0"/>
                <a:cs typeface="Arial" panose="020B0604020202020204" pitchFamily="34" charset="0"/>
              </a:rPr>
            </a:br>
            <a:r>
              <a:rPr lang="en" sz="8800" b="1" dirty="0">
                <a:solidFill>
                  <a:srgbClr val="032706"/>
                </a:solidFill>
                <a:latin typeface="#9Slide05 Handsome Script" panose="00000500000000000000" pitchFamily="2" charset="0"/>
                <a:cs typeface="Arial" panose="020B0604020202020204" pitchFamily="34" charset="0"/>
              </a:rPr>
              <a:t>      Kĩ năng</a:t>
            </a:r>
            <a:endParaRPr sz="8800" b="1" dirty="0">
              <a:solidFill>
                <a:srgbClr val="032706"/>
              </a:solidFill>
              <a:latin typeface="#9Slide05 Handsome Script" panose="00000500000000000000" pitchFamily="2" charset="0"/>
              <a:cs typeface="Arial" panose="020B0604020202020204" pitchFamily="34" charset="0"/>
            </a:endParaRPr>
          </a:p>
        </p:txBody>
      </p:sp>
      <p:sp>
        <p:nvSpPr>
          <p:cNvPr id="1590" name="Google Shape;1590;p46"/>
          <p:cNvSpPr/>
          <p:nvPr/>
        </p:nvSpPr>
        <p:spPr>
          <a:xfrm>
            <a:off x="7186650" y="3259250"/>
            <a:ext cx="1957500" cy="1884250"/>
          </a:xfrm>
          <a:custGeom>
            <a:avLst/>
            <a:gdLst/>
            <a:ahLst/>
            <a:cxnLst/>
            <a:rect l="l" t="t" r="r" b="b"/>
            <a:pathLst>
              <a:path w="78300" h="75370" extrusionOk="0">
                <a:moveTo>
                  <a:pt x="66790" y="0"/>
                </a:moveTo>
                <a:cubicBezTo>
                  <a:pt x="64930" y="0"/>
                  <a:pt x="63084" y="412"/>
                  <a:pt x="61430" y="1296"/>
                </a:cubicBezTo>
                <a:cubicBezTo>
                  <a:pt x="55625" y="4365"/>
                  <a:pt x="53314" y="12663"/>
                  <a:pt x="56628" y="18317"/>
                </a:cubicBezTo>
                <a:cubicBezTo>
                  <a:pt x="54639" y="16246"/>
                  <a:pt x="51762" y="15180"/>
                  <a:pt x="48894" y="15180"/>
                </a:cubicBezTo>
                <a:cubicBezTo>
                  <a:pt x="46459" y="15180"/>
                  <a:pt x="44030" y="15949"/>
                  <a:pt x="42159" y="17527"/>
                </a:cubicBezTo>
                <a:cubicBezTo>
                  <a:pt x="38086" y="20931"/>
                  <a:pt x="37296" y="27648"/>
                  <a:pt x="40457" y="31934"/>
                </a:cubicBezTo>
                <a:cubicBezTo>
                  <a:pt x="38112" y="29860"/>
                  <a:pt x="34994" y="28834"/>
                  <a:pt x="31874" y="28834"/>
                </a:cubicBezTo>
                <a:cubicBezTo>
                  <a:pt x="28686" y="28834"/>
                  <a:pt x="25497" y="29905"/>
                  <a:pt x="23132" y="32025"/>
                </a:cubicBezTo>
                <a:cubicBezTo>
                  <a:pt x="18451" y="36281"/>
                  <a:pt x="17630" y="44123"/>
                  <a:pt x="21308" y="49260"/>
                </a:cubicBezTo>
                <a:cubicBezTo>
                  <a:pt x="20325" y="48842"/>
                  <a:pt x="19267" y="48644"/>
                  <a:pt x="18206" y="48644"/>
                </a:cubicBezTo>
                <a:cubicBezTo>
                  <a:pt x="15559" y="48644"/>
                  <a:pt x="12891" y="49878"/>
                  <a:pt x="11308" y="52026"/>
                </a:cubicBezTo>
                <a:cubicBezTo>
                  <a:pt x="9119" y="55035"/>
                  <a:pt x="9210" y="59503"/>
                  <a:pt x="11612" y="62391"/>
                </a:cubicBezTo>
                <a:cubicBezTo>
                  <a:pt x="11099" y="62299"/>
                  <a:pt x="10580" y="62254"/>
                  <a:pt x="10059" y="62254"/>
                </a:cubicBezTo>
                <a:cubicBezTo>
                  <a:pt x="6964" y="62254"/>
                  <a:pt x="3837" y="63831"/>
                  <a:pt x="2067" y="66433"/>
                </a:cubicBezTo>
                <a:cubicBezTo>
                  <a:pt x="31" y="69442"/>
                  <a:pt x="0" y="72239"/>
                  <a:pt x="1915" y="75370"/>
                </a:cubicBezTo>
                <a:lnTo>
                  <a:pt x="78300" y="75278"/>
                </a:lnTo>
                <a:lnTo>
                  <a:pt x="78239" y="6858"/>
                </a:lnTo>
                <a:cubicBezTo>
                  <a:pt x="76217" y="2597"/>
                  <a:pt x="71460" y="0"/>
                  <a:pt x="66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1" name="Google Shape;1591;p46"/>
          <p:cNvGrpSpPr/>
          <p:nvPr/>
        </p:nvGrpSpPr>
        <p:grpSpPr>
          <a:xfrm flipH="1">
            <a:off x="7818823" y="1828259"/>
            <a:ext cx="782729" cy="3042101"/>
            <a:chOff x="3188025" y="3059600"/>
            <a:chExt cx="945325" cy="3674035"/>
          </a:xfrm>
        </p:grpSpPr>
        <p:sp>
          <p:nvSpPr>
            <p:cNvPr id="1592" name="Google Shape;1592;p46"/>
            <p:cNvSpPr/>
            <p:nvPr/>
          </p:nvSpPr>
          <p:spPr>
            <a:xfrm>
              <a:off x="3383300" y="3537575"/>
              <a:ext cx="148200" cy="23575"/>
            </a:xfrm>
            <a:custGeom>
              <a:avLst/>
              <a:gdLst/>
              <a:ahLst/>
              <a:cxnLst/>
              <a:rect l="l" t="t" r="r" b="b"/>
              <a:pathLst>
                <a:path w="5928" h="943" extrusionOk="0">
                  <a:moveTo>
                    <a:pt x="5654" y="1"/>
                  </a:moveTo>
                  <a:lnTo>
                    <a:pt x="5654" y="1"/>
                  </a:lnTo>
                  <a:cubicBezTo>
                    <a:pt x="3162" y="517"/>
                    <a:pt x="791" y="821"/>
                    <a:pt x="153" y="882"/>
                  </a:cubicBezTo>
                  <a:lnTo>
                    <a:pt x="1" y="882"/>
                  </a:lnTo>
                  <a:lnTo>
                    <a:pt x="5928" y="943"/>
                  </a:lnTo>
                  <a:cubicBezTo>
                    <a:pt x="5928" y="943"/>
                    <a:pt x="5898" y="912"/>
                    <a:pt x="5928" y="912"/>
                  </a:cubicBezTo>
                  <a:cubicBezTo>
                    <a:pt x="5928" y="760"/>
                    <a:pt x="5806" y="639"/>
                    <a:pt x="5746" y="548"/>
                  </a:cubicBezTo>
                  <a:cubicBezTo>
                    <a:pt x="5685" y="517"/>
                    <a:pt x="5685" y="426"/>
                    <a:pt x="5654" y="396"/>
                  </a:cubicBezTo>
                  <a:cubicBezTo>
                    <a:pt x="5624" y="305"/>
                    <a:pt x="5563" y="183"/>
                    <a:pt x="5624" y="122"/>
                  </a:cubicBezTo>
                  <a:cubicBezTo>
                    <a:pt x="5624" y="92"/>
                    <a:pt x="5624" y="61"/>
                    <a:pt x="5654"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3523900" y="3452375"/>
              <a:ext cx="303800" cy="135700"/>
            </a:xfrm>
            <a:custGeom>
              <a:avLst/>
              <a:gdLst/>
              <a:ahLst/>
              <a:cxnLst/>
              <a:rect l="l" t="t" r="r" b="b"/>
              <a:pathLst>
                <a:path w="12152" h="5428" extrusionOk="0">
                  <a:moveTo>
                    <a:pt x="8581" y="0"/>
                  </a:moveTo>
                  <a:cubicBezTo>
                    <a:pt x="8033" y="0"/>
                    <a:pt x="7366" y="179"/>
                    <a:pt x="6869" y="886"/>
                  </a:cubicBezTo>
                  <a:cubicBezTo>
                    <a:pt x="6079" y="1980"/>
                    <a:pt x="2948" y="2831"/>
                    <a:pt x="30" y="3409"/>
                  </a:cubicBezTo>
                  <a:cubicBezTo>
                    <a:pt x="30" y="3469"/>
                    <a:pt x="0" y="3500"/>
                    <a:pt x="0" y="3530"/>
                  </a:cubicBezTo>
                  <a:cubicBezTo>
                    <a:pt x="0" y="3591"/>
                    <a:pt x="0" y="3713"/>
                    <a:pt x="30" y="3804"/>
                  </a:cubicBezTo>
                  <a:cubicBezTo>
                    <a:pt x="30" y="3864"/>
                    <a:pt x="61" y="3895"/>
                    <a:pt x="122" y="3956"/>
                  </a:cubicBezTo>
                  <a:cubicBezTo>
                    <a:pt x="182" y="4047"/>
                    <a:pt x="274" y="4168"/>
                    <a:pt x="304" y="4320"/>
                  </a:cubicBezTo>
                  <a:lnTo>
                    <a:pt x="304" y="4351"/>
                  </a:lnTo>
                  <a:lnTo>
                    <a:pt x="5927" y="4442"/>
                  </a:lnTo>
                  <a:cubicBezTo>
                    <a:pt x="5927" y="4442"/>
                    <a:pt x="6131" y="4434"/>
                    <a:pt x="6467" y="4434"/>
                  </a:cubicBezTo>
                  <a:cubicBezTo>
                    <a:pt x="7607" y="4434"/>
                    <a:pt x="10265" y="4525"/>
                    <a:pt x="11581" y="5323"/>
                  </a:cubicBezTo>
                  <a:cubicBezTo>
                    <a:pt x="11705" y="5395"/>
                    <a:pt x="11800" y="5428"/>
                    <a:pt x="11868" y="5428"/>
                  </a:cubicBezTo>
                  <a:cubicBezTo>
                    <a:pt x="12152" y="5428"/>
                    <a:pt x="11996" y="4866"/>
                    <a:pt x="11702" y="4108"/>
                  </a:cubicBezTo>
                  <a:cubicBezTo>
                    <a:pt x="11003" y="2527"/>
                    <a:pt x="9575" y="187"/>
                    <a:pt x="9575" y="187"/>
                  </a:cubicBezTo>
                  <a:cubicBezTo>
                    <a:pt x="9575" y="187"/>
                    <a:pt x="9140" y="0"/>
                    <a:pt x="8581"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6"/>
            <p:cNvSpPr/>
            <p:nvPr/>
          </p:nvSpPr>
          <p:spPr>
            <a:xfrm>
              <a:off x="3383300" y="3542550"/>
              <a:ext cx="444375" cy="45525"/>
            </a:xfrm>
            <a:custGeom>
              <a:avLst/>
              <a:gdLst/>
              <a:ahLst/>
              <a:cxnLst/>
              <a:rect l="l" t="t" r="r" b="b"/>
              <a:pathLst>
                <a:path w="17775" h="1821" extrusionOk="0">
                  <a:moveTo>
                    <a:pt x="10438" y="1"/>
                  </a:moveTo>
                  <a:cubicBezTo>
                    <a:pt x="9118" y="1"/>
                    <a:pt x="7346" y="114"/>
                    <a:pt x="5624" y="227"/>
                  </a:cubicBezTo>
                  <a:cubicBezTo>
                    <a:pt x="3162" y="379"/>
                    <a:pt x="791" y="622"/>
                    <a:pt x="153" y="683"/>
                  </a:cubicBezTo>
                  <a:lnTo>
                    <a:pt x="1" y="683"/>
                  </a:lnTo>
                  <a:lnTo>
                    <a:pt x="5928" y="744"/>
                  </a:lnTo>
                  <a:lnTo>
                    <a:pt x="11551" y="835"/>
                  </a:lnTo>
                  <a:cubicBezTo>
                    <a:pt x="11551" y="835"/>
                    <a:pt x="11755" y="827"/>
                    <a:pt x="12091" y="827"/>
                  </a:cubicBezTo>
                  <a:cubicBezTo>
                    <a:pt x="13231" y="827"/>
                    <a:pt x="15889" y="918"/>
                    <a:pt x="17205" y="1716"/>
                  </a:cubicBezTo>
                  <a:cubicBezTo>
                    <a:pt x="17330" y="1788"/>
                    <a:pt x="17424" y="1821"/>
                    <a:pt x="17493" y="1821"/>
                  </a:cubicBezTo>
                  <a:cubicBezTo>
                    <a:pt x="17774" y="1821"/>
                    <a:pt x="17614" y="1264"/>
                    <a:pt x="17296" y="531"/>
                  </a:cubicBezTo>
                  <a:cubicBezTo>
                    <a:pt x="15472" y="349"/>
                    <a:pt x="13132" y="166"/>
                    <a:pt x="11612" y="45"/>
                  </a:cubicBezTo>
                  <a:cubicBezTo>
                    <a:pt x="11287" y="14"/>
                    <a:pt x="10889" y="1"/>
                    <a:pt x="10438"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6"/>
            <p:cNvSpPr/>
            <p:nvPr/>
          </p:nvSpPr>
          <p:spPr>
            <a:xfrm>
              <a:off x="3759463" y="3542149"/>
              <a:ext cx="202150" cy="3191486"/>
            </a:xfrm>
            <a:custGeom>
              <a:avLst/>
              <a:gdLst/>
              <a:ahLst/>
              <a:cxnLst/>
              <a:rect l="l" t="t" r="r" b="b"/>
              <a:pathLst>
                <a:path w="8086" h="67115" extrusionOk="0">
                  <a:moveTo>
                    <a:pt x="5533" y="1"/>
                  </a:moveTo>
                  <a:cubicBezTo>
                    <a:pt x="5533" y="1"/>
                    <a:pt x="487" y="6323"/>
                    <a:pt x="457" y="10852"/>
                  </a:cubicBezTo>
                  <a:cubicBezTo>
                    <a:pt x="426" y="15351"/>
                    <a:pt x="1" y="67114"/>
                    <a:pt x="1" y="67114"/>
                  </a:cubicBezTo>
                  <a:lnTo>
                    <a:pt x="761" y="67114"/>
                  </a:lnTo>
                  <a:cubicBezTo>
                    <a:pt x="761" y="67114"/>
                    <a:pt x="1369" y="15746"/>
                    <a:pt x="3557" y="9667"/>
                  </a:cubicBezTo>
                  <a:cubicBezTo>
                    <a:pt x="5806" y="3588"/>
                    <a:pt x="8086" y="1156"/>
                    <a:pt x="5533"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3796175" y="3086200"/>
              <a:ext cx="337175" cy="569175"/>
            </a:xfrm>
            <a:custGeom>
              <a:avLst/>
              <a:gdLst/>
              <a:ahLst/>
              <a:cxnLst/>
              <a:rect l="l" t="t" r="r" b="b"/>
              <a:pathLst>
                <a:path w="13487" h="22767" extrusionOk="0">
                  <a:moveTo>
                    <a:pt x="13486" y="1"/>
                  </a:moveTo>
                  <a:cubicBezTo>
                    <a:pt x="13486" y="1"/>
                    <a:pt x="8532" y="5442"/>
                    <a:pt x="8106" y="11490"/>
                  </a:cubicBezTo>
                  <a:cubicBezTo>
                    <a:pt x="7681" y="17539"/>
                    <a:pt x="6891" y="18056"/>
                    <a:pt x="5280" y="18511"/>
                  </a:cubicBezTo>
                  <a:cubicBezTo>
                    <a:pt x="3669" y="18998"/>
                    <a:pt x="1146" y="19119"/>
                    <a:pt x="477" y="20578"/>
                  </a:cubicBezTo>
                  <a:cubicBezTo>
                    <a:pt x="0" y="21552"/>
                    <a:pt x="499" y="22766"/>
                    <a:pt x="1875" y="22766"/>
                  </a:cubicBezTo>
                  <a:cubicBezTo>
                    <a:pt x="2518" y="22766"/>
                    <a:pt x="3352" y="22502"/>
                    <a:pt x="4368" y="21825"/>
                  </a:cubicBezTo>
                  <a:cubicBezTo>
                    <a:pt x="7529" y="19667"/>
                    <a:pt x="13486" y="9606"/>
                    <a:pt x="13486"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6"/>
            <p:cNvSpPr/>
            <p:nvPr/>
          </p:nvSpPr>
          <p:spPr>
            <a:xfrm>
              <a:off x="3564925" y="3098350"/>
              <a:ext cx="357200" cy="489950"/>
            </a:xfrm>
            <a:custGeom>
              <a:avLst/>
              <a:gdLst/>
              <a:ahLst/>
              <a:cxnLst/>
              <a:rect l="l" t="t" r="r" b="b"/>
              <a:pathLst>
                <a:path w="14288" h="19598" extrusionOk="0">
                  <a:moveTo>
                    <a:pt x="0" y="1"/>
                  </a:moveTo>
                  <a:lnTo>
                    <a:pt x="0" y="1"/>
                  </a:lnTo>
                  <a:cubicBezTo>
                    <a:pt x="1" y="2"/>
                    <a:pt x="8116" y="17874"/>
                    <a:pt x="11247" y="19241"/>
                  </a:cubicBezTo>
                  <a:cubicBezTo>
                    <a:pt x="11815" y="19492"/>
                    <a:pt x="12277" y="19598"/>
                    <a:pt x="12646" y="19598"/>
                  </a:cubicBezTo>
                  <a:cubicBezTo>
                    <a:pt x="14287" y="19598"/>
                    <a:pt x="14069" y="17499"/>
                    <a:pt x="13101" y="16779"/>
                  </a:cubicBezTo>
                  <a:cubicBezTo>
                    <a:pt x="11916" y="15867"/>
                    <a:pt x="6566" y="9788"/>
                    <a:pt x="5411" y="7995"/>
                  </a:cubicBezTo>
                  <a:cubicBezTo>
                    <a:pt x="4286" y="6141"/>
                    <a:pt x="1" y="2"/>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6"/>
            <p:cNvSpPr/>
            <p:nvPr/>
          </p:nvSpPr>
          <p:spPr>
            <a:xfrm>
              <a:off x="3792825" y="3062650"/>
              <a:ext cx="136875" cy="583050"/>
            </a:xfrm>
            <a:custGeom>
              <a:avLst/>
              <a:gdLst/>
              <a:ahLst/>
              <a:cxnLst/>
              <a:rect l="l" t="t" r="r" b="b"/>
              <a:pathLst>
                <a:path w="5475" h="23322" extrusionOk="0">
                  <a:moveTo>
                    <a:pt x="5231" y="0"/>
                  </a:moveTo>
                  <a:cubicBezTo>
                    <a:pt x="5231" y="1"/>
                    <a:pt x="3985" y="7417"/>
                    <a:pt x="3711" y="9575"/>
                  </a:cubicBezTo>
                  <a:cubicBezTo>
                    <a:pt x="3438" y="11672"/>
                    <a:pt x="1158" y="19514"/>
                    <a:pt x="489" y="20791"/>
                  </a:cubicBezTo>
                  <a:cubicBezTo>
                    <a:pt x="0" y="21706"/>
                    <a:pt x="434" y="23321"/>
                    <a:pt x="1511" y="23321"/>
                  </a:cubicBezTo>
                  <a:cubicBezTo>
                    <a:pt x="1972" y="23321"/>
                    <a:pt x="2550" y="23025"/>
                    <a:pt x="3225" y="22250"/>
                  </a:cubicBezTo>
                  <a:cubicBezTo>
                    <a:pt x="5474" y="19636"/>
                    <a:pt x="5231" y="2"/>
                    <a:pt x="5231"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6"/>
            <p:cNvSpPr/>
            <p:nvPr/>
          </p:nvSpPr>
          <p:spPr>
            <a:xfrm>
              <a:off x="3662200" y="3061125"/>
              <a:ext cx="337200" cy="586650"/>
            </a:xfrm>
            <a:custGeom>
              <a:avLst/>
              <a:gdLst/>
              <a:ahLst/>
              <a:cxnLst/>
              <a:rect l="l" t="t" r="r" b="b"/>
              <a:pathLst>
                <a:path w="13488" h="23466" extrusionOk="0">
                  <a:moveTo>
                    <a:pt x="3252" y="0"/>
                  </a:moveTo>
                  <a:cubicBezTo>
                    <a:pt x="3252" y="0"/>
                    <a:pt x="3252" y="0"/>
                    <a:pt x="3252" y="1"/>
                  </a:cubicBezTo>
                  <a:cubicBezTo>
                    <a:pt x="0" y="9727"/>
                    <a:pt x="6201" y="22797"/>
                    <a:pt x="6535" y="23466"/>
                  </a:cubicBezTo>
                  <a:cubicBezTo>
                    <a:pt x="13487" y="12173"/>
                    <a:pt x="3278" y="0"/>
                    <a:pt x="3252"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3835450" y="3068725"/>
              <a:ext cx="178600" cy="570325"/>
            </a:xfrm>
            <a:custGeom>
              <a:avLst/>
              <a:gdLst/>
              <a:ahLst/>
              <a:cxnLst/>
              <a:rect l="l" t="t" r="r" b="b"/>
              <a:pathLst>
                <a:path w="7144" h="22813" extrusionOk="0">
                  <a:moveTo>
                    <a:pt x="7143" y="0"/>
                  </a:moveTo>
                  <a:cubicBezTo>
                    <a:pt x="7022" y="456"/>
                    <a:pt x="5168" y="7326"/>
                    <a:pt x="4712" y="9302"/>
                  </a:cubicBezTo>
                  <a:cubicBezTo>
                    <a:pt x="4256" y="11399"/>
                    <a:pt x="1216" y="18907"/>
                    <a:pt x="426" y="20183"/>
                  </a:cubicBezTo>
                  <a:cubicBezTo>
                    <a:pt x="0" y="20852"/>
                    <a:pt x="61" y="22007"/>
                    <a:pt x="608" y="22524"/>
                  </a:cubicBezTo>
                  <a:cubicBezTo>
                    <a:pt x="789" y="22704"/>
                    <a:pt x="1021" y="22813"/>
                    <a:pt x="1308" y="22813"/>
                  </a:cubicBezTo>
                  <a:cubicBezTo>
                    <a:pt x="1747" y="22813"/>
                    <a:pt x="2311" y="22559"/>
                    <a:pt x="3009" y="21916"/>
                  </a:cubicBezTo>
                  <a:cubicBezTo>
                    <a:pt x="5380" y="19636"/>
                    <a:pt x="7022" y="1399"/>
                    <a:pt x="7143" y="61"/>
                  </a:cubicBezTo>
                  <a:lnTo>
                    <a:pt x="7143" y="0"/>
                  </a:ln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3662200" y="3059600"/>
              <a:ext cx="163400" cy="587425"/>
            </a:xfrm>
            <a:custGeom>
              <a:avLst/>
              <a:gdLst/>
              <a:ahLst/>
              <a:cxnLst/>
              <a:rect l="l" t="t" r="r" b="b"/>
              <a:pathLst>
                <a:path w="6536" h="23497" extrusionOk="0">
                  <a:moveTo>
                    <a:pt x="3252" y="1"/>
                  </a:moveTo>
                  <a:lnTo>
                    <a:pt x="3252" y="1"/>
                  </a:lnTo>
                  <a:cubicBezTo>
                    <a:pt x="0" y="9758"/>
                    <a:pt x="6231" y="22858"/>
                    <a:pt x="6535" y="23497"/>
                  </a:cubicBezTo>
                  <a:cubicBezTo>
                    <a:pt x="5532" y="20639"/>
                    <a:pt x="3252" y="31"/>
                    <a:pt x="3252"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3850650" y="3070250"/>
              <a:ext cx="163400" cy="568800"/>
            </a:xfrm>
            <a:custGeom>
              <a:avLst/>
              <a:gdLst/>
              <a:ahLst/>
              <a:cxnLst/>
              <a:rect l="l" t="t" r="r" b="b"/>
              <a:pathLst>
                <a:path w="6536" h="22752" extrusionOk="0">
                  <a:moveTo>
                    <a:pt x="6535" y="0"/>
                  </a:moveTo>
                  <a:cubicBezTo>
                    <a:pt x="6414" y="760"/>
                    <a:pt x="5684" y="6839"/>
                    <a:pt x="4712" y="11763"/>
                  </a:cubicBezTo>
                  <a:cubicBezTo>
                    <a:pt x="4225" y="14256"/>
                    <a:pt x="1581" y="19757"/>
                    <a:pt x="0" y="22463"/>
                  </a:cubicBezTo>
                  <a:cubicBezTo>
                    <a:pt x="181" y="22643"/>
                    <a:pt x="413" y="22752"/>
                    <a:pt x="700" y="22752"/>
                  </a:cubicBezTo>
                  <a:cubicBezTo>
                    <a:pt x="1139" y="22752"/>
                    <a:pt x="1703" y="22498"/>
                    <a:pt x="2401" y="21855"/>
                  </a:cubicBezTo>
                  <a:cubicBezTo>
                    <a:pt x="4772" y="19575"/>
                    <a:pt x="6414" y="1338"/>
                    <a:pt x="6535"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6"/>
            <p:cNvSpPr/>
            <p:nvPr/>
          </p:nvSpPr>
          <p:spPr>
            <a:xfrm>
              <a:off x="3188025" y="3564750"/>
              <a:ext cx="738625" cy="180300"/>
            </a:xfrm>
            <a:custGeom>
              <a:avLst/>
              <a:gdLst/>
              <a:ahLst/>
              <a:cxnLst/>
              <a:rect l="l" t="t" r="r" b="b"/>
              <a:pathLst>
                <a:path w="29545" h="7212" extrusionOk="0">
                  <a:moveTo>
                    <a:pt x="26594" y="1"/>
                  </a:moveTo>
                  <a:cubicBezTo>
                    <a:pt x="26524" y="1"/>
                    <a:pt x="26454" y="3"/>
                    <a:pt x="26384" y="8"/>
                  </a:cubicBezTo>
                  <a:cubicBezTo>
                    <a:pt x="23830" y="281"/>
                    <a:pt x="16809" y="1193"/>
                    <a:pt x="10791" y="3382"/>
                  </a:cubicBezTo>
                  <a:cubicBezTo>
                    <a:pt x="3739" y="5965"/>
                    <a:pt x="274" y="7120"/>
                    <a:pt x="0" y="7212"/>
                  </a:cubicBezTo>
                  <a:cubicBezTo>
                    <a:pt x="0" y="7212"/>
                    <a:pt x="16687" y="6300"/>
                    <a:pt x="20000" y="5905"/>
                  </a:cubicBezTo>
                  <a:cubicBezTo>
                    <a:pt x="23314" y="5540"/>
                    <a:pt x="27782" y="5236"/>
                    <a:pt x="28998" y="3169"/>
                  </a:cubicBezTo>
                  <a:cubicBezTo>
                    <a:pt x="29545" y="2257"/>
                    <a:pt x="29271" y="1558"/>
                    <a:pt x="28785" y="980"/>
                  </a:cubicBezTo>
                  <a:cubicBezTo>
                    <a:pt x="28252" y="335"/>
                    <a:pt x="27434" y="1"/>
                    <a:pt x="265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6"/>
            <p:cNvSpPr/>
            <p:nvPr/>
          </p:nvSpPr>
          <p:spPr>
            <a:xfrm>
              <a:off x="3188025" y="3590000"/>
              <a:ext cx="738625" cy="155050"/>
            </a:xfrm>
            <a:custGeom>
              <a:avLst/>
              <a:gdLst/>
              <a:ahLst/>
              <a:cxnLst/>
              <a:rect l="l" t="t" r="r" b="b"/>
              <a:pathLst>
                <a:path w="29545" h="6202" extrusionOk="0">
                  <a:moveTo>
                    <a:pt x="28815" y="1"/>
                  </a:moveTo>
                  <a:cubicBezTo>
                    <a:pt x="28815" y="1"/>
                    <a:pt x="26961" y="2584"/>
                    <a:pt x="19423" y="3314"/>
                  </a:cubicBezTo>
                  <a:cubicBezTo>
                    <a:pt x="12067" y="3983"/>
                    <a:pt x="456" y="6110"/>
                    <a:pt x="0" y="6202"/>
                  </a:cubicBezTo>
                  <a:cubicBezTo>
                    <a:pt x="0" y="6202"/>
                    <a:pt x="16687" y="5290"/>
                    <a:pt x="20000" y="4895"/>
                  </a:cubicBezTo>
                  <a:cubicBezTo>
                    <a:pt x="23314" y="4530"/>
                    <a:pt x="27782" y="4226"/>
                    <a:pt x="28998" y="2159"/>
                  </a:cubicBezTo>
                  <a:cubicBezTo>
                    <a:pt x="29545" y="1247"/>
                    <a:pt x="29271" y="548"/>
                    <a:pt x="28815"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46"/>
          <p:cNvGrpSpPr/>
          <p:nvPr/>
        </p:nvGrpSpPr>
        <p:grpSpPr>
          <a:xfrm>
            <a:off x="4414858" y="232775"/>
            <a:ext cx="4417728" cy="3981393"/>
            <a:chOff x="4414858" y="232775"/>
            <a:chExt cx="4417728" cy="3981393"/>
          </a:xfrm>
        </p:grpSpPr>
        <p:grpSp>
          <p:nvGrpSpPr>
            <p:cNvPr id="1606" name="Google Shape;1606;p46"/>
            <p:cNvGrpSpPr/>
            <p:nvPr/>
          </p:nvGrpSpPr>
          <p:grpSpPr>
            <a:xfrm flipH="1">
              <a:off x="4414858" y="232775"/>
              <a:ext cx="4417728" cy="3981393"/>
              <a:chOff x="3141525" y="1228975"/>
              <a:chExt cx="4417728" cy="3981393"/>
            </a:xfrm>
          </p:grpSpPr>
          <p:sp>
            <p:nvSpPr>
              <p:cNvPr id="1607" name="Google Shape;1607;p46"/>
              <p:cNvSpPr/>
              <p:nvPr/>
            </p:nvSpPr>
            <p:spPr>
              <a:xfrm>
                <a:off x="3141525" y="1698850"/>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3523150" y="1228975"/>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7173775" y="4934525"/>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0" name="Google Shape;1610;p46"/>
            <p:cNvGrpSpPr/>
            <p:nvPr/>
          </p:nvGrpSpPr>
          <p:grpSpPr>
            <a:xfrm flipH="1">
              <a:off x="5228583" y="539200"/>
              <a:ext cx="1003063" cy="1099468"/>
              <a:chOff x="5150915" y="786000"/>
              <a:chExt cx="1003063" cy="1099468"/>
            </a:xfrm>
          </p:grpSpPr>
          <p:sp>
            <p:nvSpPr>
              <p:cNvPr id="1611" name="Google Shape;1611;p46"/>
              <p:cNvSpPr/>
              <p:nvPr/>
            </p:nvSpPr>
            <p:spPr>
              <a:xfrm rot="-2700000">
                <a:off x="5420436" y="872209"/>
                <a:ext cx="306247" cy="15067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rot="-4292273">
                <a:off x="5251255" y="1268515"/>
                <a:ext cx="157836" cy="325273"/>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6"/>
              <p:cNvSpPr/>
              <p:nvPr/>
            </p:nvSpPr>
            <p:spPr>
              <a:xfrm>
                <a:off x="5768500" y="1609625"/>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9" name="Google Shape;1629;p46"/>
          <p:cNvGrpSpPr/>
          <p:nvPr/>
        </p:nvGrpSpPr>
        <p:grpSpPr>
          <a:xfrm>
            <a:off x="6871426" y="3633124"/>
            <a:ext cx="2059663" cy="1629915"/>
            <a:chOff x="4631050" y="3749575"/>
            <a:chExt cx="1930150" cy="1527425"/>
          </a:xfrm>
        </p:grpSpPr>
        <p:sp>
          <p:nvSpPr>
            <p:cNvPr id="1630" name="Google Shape;1630;p46"/>
            <p:cNvSpPr/>
            <p:nvPr/>
          </p:nvSpPr>
          <p:spPr>
            <a:xfrm>
              <a:off x="4631050" y="4257200"/>
              <a:ext cx="1234100" cy="963550"/>
            </a:xfrm>
            <a:custGeom>
              <a:avLst/>
              <a:gdLst/>
              <a:ahLst/>
              <a:cxnLst/>
              <a:rect l="l" t="t" r="r" b="b"/>
              <a:pathLst>
                <a:path w="49364" h="38542" extrusionOk="0">
                  <a:moveTo>
                    <a:pt x="1460" y="0"/>
                  </a:moveTo>
                  <a:lnTo>
                    <a:pt x="1460" y="0"/>
                  </a:lnTo>
                  <a:cubicBezTo>
                    <a:pt x="15867" y="1702"/>
                    <a:pt x="36931" y="34590"/>
                    <a:pt x="36931" y="34590"/>
                  </a:cubicBezTo>
                  <a:cubicBezTo>
                    <a:pt x="31460" y="31186"/>
                    <a:pt x="2" y="4591"/>
                    <a:pt x="1" y="4590"/>
                  </a:cubicBezTo>
                  <a:lnTo>
                    <a:pt x="1" y="4590"/>
                  </a:lnTo>
                  <a:cubicBezTo>
                    <a:pt x="1" y="4590"/>
                    <a:pt x="1764" y="9484"/>
                    <a:pt x="15320" y="23040"/>
                  </a:cubicBezTo>
                  <a:cubicBezTo>
                    <a:pt x="28876" y="36627"/>
                    <a:pt x="35199" y="38511"/>
                    <a:pt x="35199" y="38511"/>
                  </a:cubicBezTo>
                  <a:lnTo>
                    <a:pt x="35199" y="38542"/>
                  </a:lnTo>
                  <a:lnTo>
                    <a:pt x="49363" y="38542"/>
                  </a:lnTo>
                  <a:cubicBezTo>
                    <a:pt x="49363" y="38542"/>
                    <a:pt x="48755" y="37782"/>
                    <a:pt x="35807" y="21642"/>
                  </a:cubicBezTo>
                  <a:cubicBezTo>
                    <a:pt x="19424" y="1247"/>
                    <a:pt x="1461" y="0"/>
                    <a:pt x="1460"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6"/>
            <p:cNvSpPr/>
            <p:nvPr/>
          </p:nvSpPr>
          <p:spPr>
            <a:xfrm>
              <a:off x="5236700" y="3749575"/>
              <a:ext cx="658825" cy="1436975"/>
            </a:xfrm>
            <a:custGeom>
              <a:avLst/>
              <a:gdLst/>
              <a:ahLst/>
              <a:cxnLst/>
              <a:rect l="l" t="t" r="r" b="b"/>
              <a:pathLst>
                <a:path w="26353" h="57479" extrusionOk="0">
                  <a:moveTo>
                    <a:pt x="3951" y="1"/>
                  </a:moveTo>
                  <a:cubicBezTo>
                    <a:pt x="3951" y="2"/>
                    <a:pt x="0" y="12920"/>
                    <a:pt x="5471" y="29637"/>
                  </a:cubicBezTo>
                  <a:cubicBezTo>
                    <a:pt x="11125" y="46992"/>
                    <a:pt x="19484" y="57479"/>
                    <a:pt x="19484" y="57479"/>
                  </a:cubicBezTo>
                  <a:lnTo>
                    <a:pt x="26353" y="56506"/>
                  </a:lnTo>
                  <a:cubicBezTo>
                    <a:pt x="26353" y="56506"/>
                    <a:pt x="24256" y="46020"/>
                    <a:pt x="23374" y="35959"/>
                  </a:cubicBezTo>
                  <a:cubicBezTo>
                    <a:pt x="22554" y="25868"/>
                    <a:pt x="15077" y="16385"/>
                    <a:pt x="15076" y="16384"/>
                  </a:cubicBezTo>
                  <a:lnTo>
                    <a:pt x="15076" y="16384"/>
                  </a:lnTo>
                  <a:cubicBezTo>
                    <a:pt x="18329" y="32555"/>
                    <a:pt x="21216" y="51400"/>
                    <a:pt x="21216" y="51400"/>
                  </a:cubicBezTo>
                  <a:cubicBezTo>
                    <a:pt x="21216" y="51400"/>
                    <a:pt x="17356" y="42281"/>
                    <a:pt x="14043" y="33162"/>
                  </a:cubicBezTo>
                  <a:cubicBezTo>
                    <a:pt x="9635" y="20974"/>
                    <a:pt x="3952" y="2"/>
                    <a:pt x="395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6"/>
            <p:cNvSpPr/>
            <p:nvPr/>
          </p:nvSpPr>
          <p:spPr>
            <a:xfrm>
              <a:off x="5736700" y="4347425"/>
              <a:ext cx="824500" cy="929575"/>
            </a:xfrm>
            <a:custGeom>
              <a:avLst/>
              <a:gdLst/>
              <a:ahLst/>
              <a:cxnLst/>
              <a:rect l="l" t="t" r="r" b="b"/>
              <a:pathLst>
                <a:path w="32980" h="37183" extrusionOk="0">
                  <a:moveTo>
                    <a:pt x="27729" y="0"/>
                  </a:moveTo>
                  <a:cubicBezTo>
                    <a:pt x="24239" y="0"/>
                    <a:pt x="19327" y="998"/>
                    <a:pt x="13982" y="5145"/>
                  </a:cubicBezTo>
                  <a:cubicBezTo>
                    <a:pt x="3678" y="13139"/>
                    <a:pt x="0" y="37182"/>
                    <a:pt x="0" y="37182"/>
                  </a:cubicBezTo>
                  <a:lnTo>
                    <a:pt x="8177" y="33930"/>
                  </a:lnTo>
                  <a:cubicBezTo>
                    <a:pt x="8177" y="33930"/>
                    <a:pt x="30822" y="21133"/>
                    <a:pt x="31855" y="3838"/>
                  </a:cubicBezTo>
                  <a:lnTo>
                    <a:pt x="31855" y="3838"/>
                  </a:lnTo>
                  <a:cubicBezTo>
                    <a:pt x="31854" y="3839"/>
                    <a:pt x="14141" y="27708"/>
                    <a:pt x="10468" y="27708"/>
                  </a:cubicBezTo>
                  <a:cubicBezTo>
                    <a:pt x="9908" y="27708"/>
                    <a:pt x="9674" y="27153"/>
                    <a:pt x="9879" y="25875"/>
                  </a:cubicBezTo>
                  <a:cubicBezTo>
                    <a:pt x="10122" y="24385"/>
                    <a:pt x="18086" y="1285"/>
                    <a:pt x="32980" y="859"/>
                  </a:cubicBezTo>
                  <a:cubicBezTo>
                    <a:pt x="32980" y="859"/>
                    <a:pt x="30966" y="0"/>
                    <a:pt x="2772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46"/>
          <p:cNvGrpSpPr/>
          <p:nvPr/>
        </p:nvGrpSpPr>
        <p:grpSpPr>
          <a:xfrm rot="1960189">
            <a:off x="6112821" y="511037"/>
            <a:ext cx="3576870" cy="1155807"/>
            <a:chOff x="2646200" y="359725"/>
            <a:chExt cx="3576850" cy="1155800"/>
          </a:xfrm>
        </p:grpSpPr>
        <p:sp>
          <p:nvSpPr>
            <p:cNvPr id="1634" name="Google Shape;1634;p46"/>
            <p:cNvSpPr/>
            <p:nvPr/>
          </p:nvSpPr>
          <p:spPr>
            <a:xfrm>
              <a:off x="2701675" y="359725"/>
              <a:ext cx="3521375" cy="1136825"/>
            </a:xfrm>
            <a:custGeom>
              <a:avLst/>
              <a:gdLst/>
              <a:ahLst/>
              <a:cxnLst/>
              <a:rect l="l" t="t" r="r" b="b"/>
              <a:pathLst>
                <a:path w="140855" h="45473" fill="none" extrusionOk="0">
                  <a:moveTo>
                    <a:pt x="140855" y="1824"/>
                  </a:moveTo>
                  <a:cubicBezTo>
                    <a:pt x="140855" y="1824"/>
                    <a:pt x="124137" y="28299"/>
                    <a:pt x="94167" y="28299"/>
                  </a:cubicBezTo>
                  <a:cubicBezTo>
                    <a:pt x="64166" y="28299"/>
                    <a:pt x="47692" y="4438"/>
                    <a:pt x="47692" y="4438"/>
                  </a:cubicBezTo>
                  <a:cubicBezTo>
                    <a:pt x="47692" y="4438"/>
                    <a:pt x="38026" y="45472"/>
                    <a:pt x="21916" y="44651"/>
                  </a:cubicBezTo>
                  <a:cubicBezTo>
                    <a:pt x="1" y="43466"/>
                    <a:pt x="1" y="0"/>
                    <a:pt x="1" y="0"/>
                  </a:cubicBezTo>
                </a:path>
              </a:pathLst>
            </a:custGeom>
            <a:noFill/>
            <a:ln w="1519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6"/>
            <p:cNvSpPr/>
            <p:nvPr/>
          </p:nvSpPr>
          <p:spPr>
            <a:xfrm>
              <a:off x="2718400" y="931000"/>
              <a:ext cx="133000" cy="40450"/>
            </a:xfrm>
            <a:custGeom>
              <a:avLst/>
              <a:gdLst/>
              <a:ahLst/>
              <a:cxnLst/>
              <a:rect l="l" t="t" r="r" b="b"/>
              <a:pathLst>
                <a:path w="5320" h="1618" extrusionOk="0">
                  <a:moveTo>
                    <a:pt x="5122" y="1"/>
                  </a:moveTo>
                  <a:cubicBezTo>
                    <a:pt x="4709" y="1"/>
                    <a:pt x="4315" y="76"/>
                    <a:pt x="3922" y="128"/>
                  </a:cubicBezTo>
                  <a:cubicBezTo>
                    <a:pt x="3466" y="219"/>
                    <a:pt x="3010" y="280"/>
                    <a:pt x="2554" y="432"/>
                  </a:cubicBezTo>
                  <a:cubicBezTo>
                    <a:pt x="2128" y="584"/>
                    <a:pt x="1672" y="736"/>
                    <a:pt x="1247" y="919"/>
                  </a:cubicBezTo>
                  <a:cubicBezTo>
                    <a:pt x="821" y="1131"/>
                    <a:pt x="365" y="1314"/>
                    <a:pt x="1" y="1618"/>
                  </a:cubicBezTo>
                  <a:cubicBezTo>
                    <a:pt x="487" y="1618"/>
                    <a:pt x="943" y="1587"/>
                    <a:pt x="1399" y="1496"/>
                  </a:cubicBezTo>
                  <a:cubicBezTo>
                    <a:pt x="1855" y="1435"/>
                    <a:pt x="2311" y="1344"/>
                    <a:pt x="2767" y="1192"/>
                  </a:cubicBezTo>
                  <a:cubicBezTo>
                    <a:pt x="3192" y="1040"/>
                    <a:pt x="3648" y="888"/>
                    <a:pt x="4074" y="706"/>
                  </a:cubicBezTo>
                  <a:cubicBezTo>
                    <a:pt x="4469" y="523"/>
                    <a:pt x="4925" y="311"/>
                    <a:pt x="5320" y="7"/>
                  </a:cubicBezTo>
                  <a:cubicBezTo>
                    <a:pt x="5253" y="3"/>
                    <a:pt x="5187" y="1"/>
                    <a:pt x="5122"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6"/>
            <p:cNvSpPr/>
            <p:nvPr/>
          </p:nvSpPr>
          <p:spPr>
            <a:xfrm>
              <a:off x="2673575" y="736825"/>
              <a:ext cx="133000" cy="29575"/>
            </a:xfrm>
            <a:custGeom>
              <a:avLst/>
              <a:gdLst/>
              <a:ahLst/>
              <a:cxnLst/>
              <a:rect l="l" t="t" r="r" b="b"/>
              <a:pathLst>
                <a:path w="5320" h="1183" extrusionOk="0">
                  <a:moveTo>
                    <a:pt x="4609" y="0"/>
                  </a:moveTo>
                  <a:cubicBezTo>
                    <a:pt x="4377" y="0"/>
                    <a:pt x="4149" y="8"/>
                    <a:pt x="3921" y="23"/>
                  </a:cubicBezTo>
                  <a:cubicBezTo>
                    <a:pt x="3465" y="84"/>
                    <a:pt x="3040" y="144"/>
                    <a:pt x="2584" y="236"/>
                  </a:cubicBezTo>
                  <a:cubicBezTo>
                    <a:pt x="2128" y="296"/>
                    <a:pt x="1672" y="418"/>
                    <a:pt x="1246" y="570"/>
                  </a:cubicBezTo>
                  <a:cubicBezTo>
                    <a:pt x="821" y="722"/>
                    <a:pt x="426" y="874"/>
                    <a:pt x="0" y="1147"/>
                  </a:cubicBezTo>
                  <a:cubicBezTo>
                    <a:pt x="206" y="1173"/>
                    <a:pt x="406" y="1183"/>
                    <a:pt x="603" y="1183"/>
                  </a:cubicBezTo>
                  <a:cubicBezTo>
                    <a:pt x="872" y="1183"/>
                    <a:pt x="1135" y="1165"/>
                    <a:pt x="1398" y="1147"/>
                  </a:cubicBezTo>
                  <a:cubicBezTo>
                    <a:pt x="1854" y="1087"/>
                    <a:pt x="2280" y="1026"/>
                    <a:pt x="2736" y="935"/>
                  </a:cubicBezTo>
                  <a:cubicBezTo>
                    <a:pt x="3192" y="874"/>
                    <a:pt x="3648" y="752"/>
                    <a:pt x="4073" y="600"/>
                  </a:cubicBezTo>
                  <a:cubicBezTo>
                    <a:pt x="4499" y="448"/>
                    <a:pt x="4894" y="296"/>
                    <a:pt x="5319" y="23"/>
                  </a:cubicBezTo>
                  <a:cubicBezTo>
                    <a:pt x="5076" y="8"/>
                    <a:pt x="4841" y="0"/>
                    <a:pt x="4609" y="0"/>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6"/>
            <p:cNvSpPr/>
            <p:nvPr/>
          </p:nvSpPr>
          <p:spPr>
            <a:xfrm>
              <a:off x="2646200" y="554250"/>
              <a:ext cx="133025" cy="25100"/>
            </a:xfrm>
            <a:custGeom>
              <a:avLst/>
              <a:gdLst/>
              <a:ahLst/>
              <a:cxnLst/>
              <a:rect l="l" t="t" r="r" b="b"/>
              <a:pathLst>
                <a:path w="5321" h="1004" extrusionOk="0">
                  <a:moveTo>
                    <a:pt x="3952" y="1"/>
                  </a:moveTo>
                  <a:cubicBezTo>
                    <a:pt x="3496" y="1"/>
                    <a:pt x="3071" y="31"/>
                    <a:pt x="2615" y="122"/>
                  </a:cubicBezTo>
                  <a:cubicBezTo>
                    <a:pt x="2159" y="152"/>
                    <a:pt x="1703" y="274"/>
                    <a:pt x="1278" y="365"/>
                  </a:cubicBezTo>
                  <a:cubicBezTo>
                    <a:pt x="822" y="487"/>
                    <a:pt x="427" y="639"/>
                    <a:pt x="1" y="882"/>
                  </a:cubicBezTo>
                  <a:cubicBezTo>
                    <a:pt x="457" y="1004"/>
                    <a:pt x="913" y="1004"/>
                    <a:pt x="1369" y="1004"/>
                  </a:cubicBezTo>
                  <a:cubicBezTo>
                    <a:pt x="1825" y="1004"/>
                    <a:pt x="2250" y="943"/>
                    <a:pt x="2706" y="882"/>
                  </a:cubicBezTo>
                  <a:cubicBezTo>
                    <a:pt x="3162" y="852"/>
                    <a:pt x="3618" y="730"/>
                    <a:pt x="4013" y="608"/>
                  </a:cubicBezTo>
                  <a:cubicBezTo>
                    <a:pt x="4469" y="487"/>
                    <a:pt x="4895" y="335"/>
                    <a:pt x="5320" y="122"/>
                  </a:cubicBezTo>
                  <a:cubicBezTo>
                    <a:pt x="4864" y="1"/>
                    <a:pt x="4408" y="1"/>
                    <a:pt x="3952"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6"/>
            <p:cNvSpPr/>
            <p:nvPr/>
          </p:nvSpPr>
          <p:spPr>
            <a:xfrm>
              <a:off x="2770825" y="1074025"/>
              <a:ext cx="125425" cy="53975"/>
            </a:xfrm>
            <a:custGeom>
              <a:avLst/>
              <a:gdLst/>
              <a:ahLst/>
              <a:cxnLst/>
              <a:rect l="l" t="t" r="r" b="b"/>
              <a:pathLst>
                <a:path w="5017" h="2159" extrusionOk="0">
                  <a:moveTo>
                    <a:pt x="5016" y="0"/>
                  </a:moveTo>
                  <a:lnTo>
                    <a:pt x="5016" y="0"/>
                  </a:lnTo>
                  <a:cubicBezTo>
                    <a:pt x="4530" y="30"/>
                    <a:pt x="4074" y="152"/>
                    <a:pt x="3648" y="274"/>
                  </a:cubicBezTo>
                  <a:cubicBezTo>
                    <a:pt x="3192" y="365"/>
                    <a:pt x="2767" y="517"/>
                    <a:pt x="2341" y="730"/>
                  </a:cubicBezTo>
                  <a:cubicBezTo>
                    <a:pt x="1916" y="882"/>
                    <a:pt x="1551" y="1094"/>
                    <a:pt x="1126" y="1337"/>
                  </a:cubicBezTo>
                  <a:cubicBezTo>
                    <a:pt x="761" y="1581"/>
                    <a:pt x="335" y="1824"/>
                    <a:pt x="1" y="2158"/>
                  </a:cubicBezTo>
                  <a:cubicBezTo>
                    <a:pt x="487" y="2128"/>
                    <a:pt x="943" y="2006"/>
                    <a:pt x="1369" y="1885"/>
                  </a:cubicBezTo>
                  <a:cubicBezTo>
                    <a:pt x="1825" y="1793"/>
                    <a:pt x="2220" y="1641"/>
                    <a:pt x="2645" y="1429"/>
                  </a:cubicBezTo>
                  <a:cubicBezTo>
                    <a:pt x="3071" y="1277"/>
                    <a:pt x="3436" y="1064"/>
                    <a:pt x="3861" y="821"/>
                  </a:cubicBezTo>
                  <a:cubicBezTo>
                    <a:pt x="4256" y="578"/>
                    <a:pt x="4651" y="334"/>
                    <a:pt x="5016" y="0"/>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6"/>
            <p:cNvSpPr/>
            <p:nvPr/>
          </p:nvSpPr>
          <p:spPr>
            <a:xfrm>
              <a:off x="2896975" y="1273100"/>
              <a:ext cx="110200" cy="79825"/>
            </a:xfrm>
            <a:custGeom>
              <a:avLst/>
              <a:gdLst/>
              <a:ahLst/>
              <a:cxnLst/>
              <a:rect l="l" t="t" r="r" b="b"/>
              <a:pathLst>
                <a:path w="4408" h="3193" extrusionOk="0">
                  <a:moveTo>
                    <a:pt x="4408" y="1"/>
                  </a:moveTo>
                  <a:cubicBezTo>
                    <a:pt x="3952" y="153"/>
                    <a:pt x="3526" y="365"/>
                    <a:pt x="3101" y="578"/>
                  </a:cubicBezTo>
                  <a:cubicBezTo>
                    <a:pt x="2736" y="821"/>
                    <a:pt x="2341" y="1034"/>
                    <a:pt x="1976" y="1308"/>
                  </a:cubicBezTo>
                  <a:cubicBezTo>
                    <a:pt x="1581" y="1581"/>
                    <a:pt x="1247" y="1885"/>
                    <a:pt x="912" y="2189"/>
                  </a:cubicBezTo>
                  <a:cubicBezTo>
                    <a:pt x="608" y="2493"/>
                    <a:pt x="244" y="2828"/>
                    <a:pt x="1" y="3192"/>
                  </a:cubicBezTo>
                  <a:cubicBezTo>
                    <a:pt x="457" y="3101"/>
                    <a:pt x="882" y="2858"/>
                    <a:pt x="1277" y="2645"/>
                  </a:cubicBezTo>
                  <a:cubicBezTo>
                    <a:pt x="1672" y="2402"/>
                    <a:pt x="2037" y="2189"/>
                    <a:pt x="2432" y="1916"/>
                  </a:cubicBezTo>
                  <a:cubicBezTo>
                    <a:pt x="2797" y="1642"/>
                    <a:pt x="3162" y="1338"/>
                    <a:pt x="3496" y="1034"/>
                  </a:cubicBezTo>
                  <a:cubicBezTo>
                    <a:pt x="3800" y="730"/>
                    <a:pt x="4134" y="396"/>
                    <a:pt x="4408"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6"/>
            <p:cNvSpPr/>
            <p:nvPr/>
          </p:nvSpPr>
          <p:spPr>
            <a:xfrm>
              <a:off x="3116575" y="1393925"/>
              <a:ext cx="44100" cy="121600"/>
            </a:xfrm>
            <a:custGeom>
              <a:avLst/>
              <a:gdLst/>
              <a:ahLst/>
              <a:cxnLst/>
              <a:rect l="l" t="t" r="r" b="b"/>
              <a:pathLst>
                <a:path w="1764" h="4864" extrusionOk="0">
                  <a:moveTo>
                    <a:pt x="1764" y="1"/>
                  </a:moveTo>
                  <a:lnTo>
                    <a:pt x="1764" y="1"/>
                  </a:lnTo>
                  <a:cubicBezTo>
                    <a:pt x="1460" y="335"/>
                    <a:pt x="1247" y="730"/>
                    <a:pt x="1034" y="1095"/>
                  </a:cubicBezTo>
                  <a:cubicBezTo>
                    <a:pt x="822" y="1490"/>
                    <a:pt x="670" y="1855"/>
                    <a:pt x="518" y="2280"/>
                  </a:cubicBezTo>
                  <a:cubicBezTo>
                    <a:pt x="366" y="2706"/>
                    <a:pt x="214" y="3131"/>
                    <a:pt x="123" y="3527"/>
                  </a:cubicBezTo>
                  <a:cubicBezTo>
                    <a:pt x="62" y="3982"/>
                    <a:pt x="1" y="4408"/>
                    <a:pt x="1" y="4864"/>
                  </a:cubicBezTo>
                  <a:cubicBezTo>
                    <a:pt x="305" y="4530"/>
                    <a:pt x="518" y="4134"/>
                    <a:pt x="700" y="3770"/>
                  </a:cubicBezTo>
                  <a:cubicBezTo>
                    <a:pt x="943" y="3375"/>
                    <a:pt x="1095" y="3010"/>
                    <a:pt x="1247" y="2584"/>
                  </a:cubicBezTo>
                  <a:cubicBezTo>
                    <a:pt x="1399" y="2159"/>
                    <a:pt x="1551" y="1764"/>
                    <a:pt x="1612" y="1338"/>
                  </a:cubicBezTo>
                  <a:cubicBezTo>
                    <a:pt x="1703" y="882"/>
                    <a:pt x="1764" y="457"/>
                    <a:pt x="1764"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6"/>
            <p:cNvSpPr/>
            <p:nvPr/>
          </p:nvSpPr>
          <p:spPr>
            <a:xfrm>
              <a:off x="3341525" y="1394700"/>
              <a:ext cx="67650" cy="106400"/>
            </a:xfrm>
            <a:custGeom>
              <a:avLst/>
              <a:gdLst/>
              <a:ahLst/>
              <a:cxnLst/>
              <a:rect l="l" t="t" r="r" b="b"/>
              <a:pathLst>
                <a:path w="2706" h="4256" extrusionOk="0">
                  <a:moveTo>
                    <a:pt x="0" y="0"/>
                  </a:moveTo>
                  <a:lnTo>
                    <a:pt x="0" y="0"/>
                  </a:lnTo>
                  <a:cubicBezTo>
                    <a:pt x="61" y="426"/>
                    <a:pt x="213" y="851"/>
                    <a:pt x="426" y="1216"/>
                  </a:cubicBezTo>
                  <a:cubicBezTo>
                    <a:pt x="608" y="1611"/>
                    <a:pt x="790" y="1976"/>
                    <a:pt x="1034" y="2340"/>
                  </a:cubicBezTo>
                  <a:cubicBezTo>
                    <a:pt x="1246" y="2675"/>
                    <a:pt x="1520" y="3009"/>
                    <a:pt x="1793" y="3344"/>
                  </a:cubicBezTo>
                  <a:cubicBezTo>
                    <a:pt x="2037" y="3708"/>
                    <a:pt x="2341" y="4012"/>
                    <a:pt x="2705" y="4255"/>
                  </a:cubicBezTo>
                  <a:cubicBezTo>
                    <a:pt x="2584" y="3799"/>
                    <a:pt x="2432" y="3435"/>
                    <a:pt x="2280" y="3040"/>
                  </a:cubicBezTo>
                  <a:cubicBezTo>
                    <a:pt x="2097" y="2675"/>
                    <a:pt x="1885" y="2280"/>
                    <a:pt x="1672" y="1945"/>
                  </a:cubicBezTo>
                  <a:cubicBezTo>
                    <a:pt x="1429" y="1611"/>
                    <a:pt x="1155" y="1277"/>
                    <a:pt x="912" y="912"/>
                  </a:cubicBezTo>
                  <a:cubicBezTo>
                    <a:pt x="638" y="578"/>
                    <a:pt x="334" y="274"/>
                    <a:pt x="0" y="0"/>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6"/>
            <p:cNvSpPr/>
            <p:nvPr/>
          </p:nvSpPr>
          <p:spPr>
            <a:xfrm>
              <a:off x="3521600" y="1211550"/>
              <a:ext cx="133025" cy="53225"/>
            </a:xfrm>
            <a:custGeom>
              <a:avLst/>
              <a:gdLst/>
              <a:ahLst/>
              <a:cxnLst/>
              <a:rect l="l" t="t" r="r" b="b"/>
              <a:pathLst>
                <a:path w="5321" h="2129" extrusionOk="0">
                  <a:moveTo>
                    <a:pt x="1" y="1"/>
                  </a:moveTo>
                  <a:lnTo>
                    <a:pt x="1" y="1"/>
                  </a:lnTo>
                  <a:cubicBezTo>
                    <a:pt x="396" y="335"/>
                    <a:pt x="822" y="578"/>
                    <a:pt x="1217" y="791"/>
                  </a:cubicBezTo>
                  <a:cubicBezTo>
                    <a:pt x="1642" y="1034"/>
                    <a:pt x="2068" y="1217"/>
                    <a:pt x="2524" y="1399"/>
                  </a:cubicBezTo>
                  <a:cubicBezTo>
                    <a:pt x="2980" y="1581"/>
                    <a:pt x="3436" y="1764"/>
                    <a:pt x="3891" y="1855"/>
                  </a:cubicBezTo>
                  <a:cubicBezTo>
                    <a:pt x="4347" y="2007"/>
                    <a:pt x="4834" y="2098"/>
                    <a:pt x="5320" y="2128"/>
                  </a:cubicBezTo>
                  <a:cubicBezTo>
                    <a:pt x="4955" y="1824"/>
                    <a:pt x="4530" y="1551"/>
                    <a:pt x="4104" y="1338"/>
                  </a:cubicBezTo>
                  <a:cubicBezTo>
                    <a:pt x="3709" y="1095"/>
                    <a:pt x="3284" y="913"/>
                    <a:pt x="2828" y="730"/>
                  </a:cubicBezTo>
                  <a:cubicBezTo>
                    <a:pt x="2372" y="548"/>
                    <a:pt x="1916" y="396"/>
                    <a:pt x="1460" y="274"/>
                  </a:cubicBezTo>
                  <a:cubicBezTo>
                    <a:pt x="1004" y="122"/>
                    <a:pt x="518" y="31"/>
                    <a:pt x="1"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6"/>
            <p:cNvSpPr/>
            <p:nvPr/>
          </p:nvSpPr>
          <p:spPr>
            <a:xfrm>
              <a:off x="3639400" y="999250"/>
              <a:ext cx="133000" cy="35175"/>
            </a:xfrm>
            <a:custGeom>
              <a:avLst/>
              <a:gdLst/>
              <a:ahLst/>
              <a:cxnLst/>
              <a:rect l="l" t="t" r="r" b="b"/>
              <a:pathLst>
                <a:path w="5320" h="1407" extrusionOk="0">
                  <a:moveTo>
                    <a:pt x="404" y="0"/>
                  </a:moveTo>
                  <a:cubicBezTo>
                    <a:pt x="273" y="0"/>
                    <a:pt x="139" y="4"/>
                    <a:pt x="0" y="12"/>
                  </a:cubicBezTo>
                  <a:cubicBezTo>
                    <a:pt x="426" y="286"/>
                    <a:pt x="851" y="468"/>
                    <a:pt x="1277" y="681"/>
                  </a:cubicBezTo>
                  <a:cubicBezTo>
                    <a:pt x="1672" y="833"/>
                    <a:pt x="2097" y="985"/>
                    <a:pt x="2553" y="1076"/>
                  </a:cubicBezTo>
                  <a:cubicBezTo>
                    <a:pt x="3009" y="1198"/>
                    <a:pt x="3465" y="1289"/>
                    <a:pt x="3921" y="1350"/>
                  </a:cubicBezTo>
                  <a:cubicBezTo>
                    <a:pt x="4236" y="1371"/>
                    <a:pt x="4550" y="1406"/>
                    <a:pt x="4875" y="1406"/>
                  </a:cubicBezTo>
                  <a:cubicBezTo>
                    <a:pt x="5021" y="1406"/>
                    <a:pt x="5169" y="1399"/>
                    <a:pt x="5319" y="1380"/>
                  </a:cubicBezTo>
                  <a:cubicBezTo>
                    <a:pt x="4924" y="1137"/>
                    <a:pt x="4499" y="924"/>
                    <a:pt x="4073" y="742"/>
                  </a:cubicBezTo>
                  <a:cubicBezTo>
                    <a:pt x="3648" y="590"/>
                    <a:pt x="3253" y="438"/>
                    <a:pt x="2797" y="316"/>
                  </a:cubicBezTo>
                  <a:cubicBezTo>
                    <a:pt x="2341" y="225"/>
                    <a:pt x="1885" y="134"/>
                    <a:pt x="1429" y="73"/>
                  </a:cubicBezTo>
                  <a:cubicBezTo>
                    <a:pt x="1095" y="29"/>
                    <a:pt x="761" y="0"/>
                    <a:pt x="404" y="0"/>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6"/>
            <p:cNvSpPr/>
            <p:nvPr/>
          </p:nvSpPr>
          <p:spPr>
            <a:xfrm>
              <a:off x="3733625" y="764350"/>
              <a:ext cx="133000" cy="31500"/>
            </a:xfrm>
            <a:custGeom>
              <a:avLst/>
              <a:gdLst/>
              <a:ahLst/>
              <a:cxnLst/>
              <a:rect l="l" t="t" r="r" b="b"/>
              <a:pathLst>
                <a:path w="5320" h="1260" extrusionOk="0">
                  <a:moveTo>
                    <a:pt x="711" y="1"/>
                  </a:moveTo>
                  <a:cubicBezTo>
                    <a:pt x="479" y="1"/>
                    <a:pt x="243" y="16"/>
                    <a:pt x="0" y="46"/>
                  </a:cubicBezTo>
                  <a:cubicBezTo>
                    <a:pt x="426" y="290"/>
                    <a:pt x="851" y="442"/>
                    <a:pt x="1246" y="594"/>
                  </a:cubicBezTo>
                  <a:cubicBezTo>
                    <a:pt x="1702" y="746"/>
                    <a:pt x="2128" y="867"/>
                    <a:pt x="2584" y="989"/>
                  </a:cubicBezTo>
                  <a:cubicBezTo>
                    <a:pt x="3009" y="1110"/>
                    <a:pt x="3465" y="1171"/>
                    <a:pt x="3921" y="1202"/>
                  </a:cubicBezTo>
                  <a:cubicBezTo>
                    <a:pt x="4171" y="1235"/>
                    <a:pt x="4422" y="1259"/>
                    <a:pt x="4677" y="1259"/>
                  </a:cubicBezTo>
                  <a:cubicBezTo>
                    <a:pt x="4887" y="1259"/>
                    <a:pt x="5100" y="1243"/>
                    <a:pt x="5319" y="1202"/>
                  </a:cubicBezTo>
                  <a:cubicBezTo>
                    <a:pt x="4955" y="989"/>
                    <a:pt x="4499" y="806"/>
                    <a:pt x="4073" y="654"/>
                  </a:cubicBezTo>
                  <a:cubicBezTo>
                    <a:pt x="3617" y="502"/>
                    <a:pt x="3192" y="381"/>
                    <a:pt x="2736" y="259"/>
                  </a:cubicBezTo>
                  <a:cubicBezTo>
                    <a:pt x="2310" y="138"/>
                    <a:pt x="1854" y="77"/>
                    <a:pt x="1398" y="46"/>
                  </a:cubicBezTo>
                  <a:cubicBezTo>
                    <a:pt x="1170" y="16"/>
                    <a:pt x="943" y="1"/>
                    <a:pt x="711"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6"/>
            <p:cNvSpPr/>
            <p:nvPr/>
          </p:nvSpPr>
          <p:spPr>
            <a:xfrm>
              <a:off x="3972225" y="573250"/>
              <a:ext cx="104125" cy="88175"/>
            </a:xfrm>
            <a:custGeom>
              <a:avLst/>
              <a:gdLst/>
              <a:ahLst/>
              <a:cxnLst/>
              <a:rect l="l" t="t" r="r" b="b"/>
              <a:pathLst>
                <a:path w="4165" h="3527" extrusionOk="0">
                  <a:moveTo>
                    <a:pt x="4165" y="0"/>
                  </a:moveTo>
                  <a:lnTo>
                    <a:pt x="4165" y="0"/>
                  </a:lnTo>
                  <a:cubicBezTo>
                    <a:pt x="3709" y="152"/>
                    <a:pt x="3314" y="396"/>
                    <a:pt x="2918" y="639"/>
                  </a:cubicBezTo>
                  <a:cubicBezTo>
                    <a:pt x="2554" y="912"/>
                    <a:pt x="2159" y="1186"/>
                    <a:pt x="1824" y="1490"/>
                  </a:cubicBezTo>
                  <a:cubicBezTo>
                    <a:pt x="1490" y="1794"/>
                    <a:pt x="1125" y="2098"/>
                    <a:pt x="821" y="2432"/>
                  </a:cubicBezTo>
                  <a:cubicBezTo>
                    <a:pt x="517" y="2766"/>
                    <a:pt x="213" y="3131"/>
                    <a:pt x="0" y="3526"/>
                  </a:cubicBezTo>
                  <a:cubicBezTo>
                    <a:pt x="426" y="3344"/>
                    <a:pt x="821" y="3131"/>
                    <a:pt x="1247" y="2888"/>
                  </a:cubicBezTo>
                  <a:cubicBezTo>
                    <a:pt x="1642" y="2614"/>
                    <a:pt x="2007" y="2371"/>
                    <a:pt x="2341" y="2067"/>
                  </a:cubicBezTo>
                  <a:cubicBezTo>
                    <a:pt x="2706" y="1763"/>
                    <a:pt x="3040" y="1459"/>
                    <a:pt x="3344" y="1095"/>
                  </a:cubicBezTo>
                  <a:cubicBezTo>
                    <a:pt x="3648" y="760"/>
                    <a:pt x="3952" y="426"/>
                    <a:pt x="4165" y="0"/>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6"/>
            <p:cNvSpPr/>
            <p:nvPr/>
          </p:nvSpPr>
          <p:spPr>
            <a:xfrm>
              <a:off x="4367375" y="873400"/>
              <a:ext cx="104125" cy="88175"/>
            </a:xfrm>
            <a:custGeom>
              <a:avLst/>
              <a:gdLst/>
              <a:ahLst/>
              <a:cxnLst/>
              <a:rect l="l" t="t" r="r" b="b"/>
              <a:pathLst>
                <a:path w="4165" h="3527" extrusionOk="0">
                  <a:moveTo>
                    <a:pt x="4164" y="1"/>
                  </a:moveTo>
                  <a:lnTo>
                    <a:pt x="4164" y="1"/>
                  </a:lnTo>
                  <a:cubicBezTo>
                    <a:pt x="3709" y="153"/>
                    <a:pt x="3313" y="396"/>
                    <a:pt x="2918" y="639"/>
                  </a:cubicBezTo>
                  <a:cubicBezTo>
                    <a:pt x="2553" y="913"/>
                    <a:pt x="2158" y="1186"/>
                    <a:pt x="1824" y="1490"/>
                  </a:cubicBezTo>
                  <a:cubicBezTo>
                    <a:pt x="1490" y="1794"/>
                    <a:pt x="1125" y="2098"/>
                    <a:pt x="821" y="2432"/>
                  </a:cubicBezTo>
                  <a:cubicBezTo>
                    <a:pt x="517" y="2767"/>
                    <a:pt x="213" y="3131"/>
                    <a:pt x="0" y="3527"/>
                  </a:cubicBezTo>
                  <a:cubicBezTo>
                    <a:pt x="426" y="3375"/>
                    <a:pt x="821" y="3131"/>
                    <a:pt x="1246" y="2888"/>
                  </a:cubicBezTo>
                  <a:cubicBezTo>
                    <a:pt x="1642" y="2615"/>
                    <a:pt x="2006" y="2341"/>
                    <a:pt x="2341" y="2068"/>
                  </a:cubicBezTo>
                  <a:cubicBezTo>
                    <a:pt x="2705" y="1764"/>
                    <a:pt x="3040" y="1460"/>
                    <a:pt x="3344" y="1095"/>
                  </a:cubicBezTo>
                  <a:cubicBezTo>
                    <a:pt x="3648" y="761"/>
                    <a:pt x="3952" y="426"/>
                    <a:pt x="4164"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6"/>
            <p:cNvSpPr/>
            <p:nvPr/>
          </p:nvSpPr>
          <p:spPr>
            <a:xfrm>
              <a:off x="4555050" y="917475"/>
              <a:ext cx="76025" cy="133000"/>
            </a:xfrm>
            <a:custGeom>
              <a:avLst/>
              <a:gdLst/>
              <a:ahLst/>
              <a:cxnLst/>
              <a:rect l="l" t="t" r="r" b="b"/>
              <a:pathLst>
                <a:path w="3041" h="5320" extrusionOk="0">
                  <a:moveTo>
                    <a:pt x="3041" y="1"/>
                  </a:moveTo>
                  <a:lnTo>
                    <a:pt x="3041" y="1"/>
                  </a:lnTo>
                  <a:cubicBezTo>
                    <a:pt x="2645" y="365"/>
                    <a:pt x="2341" y="760"/>
                    <a:pt x="2038" y="1156"/>
                  </a:cubicBezTo>
                  <a:cubicBezTo>
                    <a:pt x="1734" y="1581"/>
                    <a:pt x="1460" y="2007"/>
                    <a:pt x="1186" y="2463"/>
                  </a:cubicBezTo>
                  <a:cubicBezTo>
                    <a:pt x="913" y="2919"/>
                    <a:pt x="700" y="3375"/>
                    <a:pt x="518" y="3830"/>
                  </a:cubicBezTo>
                  <a:cubicBezTo>
                    <a:pt x="305" y="4317"/>
                    <a:pt x="123" y="4773"/>
                    <a:pt x="1" y="5320"/>
                  </a:cubicBezTo>
                  <a:cubicBezTo>
                    <a:pt x="396" y="4955"/>
                    <a:pt x="730" y="4560"/>
                    <a:pt x="1034" y="4134"/>
                  </a:cubicBezTo>
                  <a:cubicBezTo>
                    <a:pt x="1338" y="3709"/>
                    <a:pt x="1612" y="3283"/>
                    <a:pt x="1886" y="2827"/>
                  </a:cubicBezTo>
                  <a:cubicBezTo>
                    <a:pt x="2129" y="2371"/>
                    <a:pt x="2372" y="1916"/>
                    <a:pt x="2554" y="1460"/>
                  </a:cubicBezTo>
                  <a:cubicBezTo>
                    <a:pt x="2737" y="973"/>
                    <a:pt x="2949" y="517"/>
                    <a:pt x="3041"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6"/>
            <p:cNvSpPr/>
            <p:nvPr/>
          </p:nvSpPr>
          <p:spPr>
            <a:xfrm>
              <a:off x="4740475" y="976750"/>
              <a:ext cx="53225" cy="117800"/>
            </a:xfrm>
            <a:custGeom>
              <a:avLst/>
              <a:gdLst/>
              <a:ahLst/>
              <a:cxnLst/>
              <a:rect l="l" t="t" r="r" b="b"/>
              <a:pathLst>
                <a:path w="2129" h="4712" extrusionOk="0">
                  <a:moveTo>
                    <a:pt x="2128" y="0"/>
                  </a:moveTo>
                  <a:lnTo>
                    <a:pt x="2128" y="0"/>
                  </a:lnTo>
                  <a:cubicBezTo>
                    <a:pt x="1824" y="365"/>
                    <a:pt x="1551" y="700"/>
                    <a:pt x="1338" y="1064"/>
                  </a:cubicBezTo>
                  <a:cubicBezTo>
                    <a:pt x="1095" y="1459"/>
                    <a:pt x="912" y="1824"/>
                    <a:pt x="730" y="2219"/>
                  </a:cubicBezTo>
                  <a:cubicBezTo>
                    <a:pt x="548" y="2645"/>
                    <a:pt x="396" y="3010"/>
                    <a:pt x="274" y="3435"/>
                  </a:cubicBezTo>
                  <a:cubicBezTo>
                    <a:pt x="122" y="3861"/>
                    <a:pt x="31" y="4256"/>
                    <a:pt x="1" y="4712"/>
                  </a:cubicBezTo>
                  <a:cubicBezTo>
                    <a:pt x="305" y="4377"/>
                    <a:pt x="578" y="4013"/>
                    <a:pt x="791" y="3648"/>
                  </a:cubicBezTo>
                  <a:cubicBezTo>
                    <a:pt x="1034" y="3283"/>
                    <a:pt x="1216" y="2888"/>
                    <a:pt x="1399" y="2523"/>
                  </a:cubicBezTo>
                  <a:cubicBezTo>
                    <a:pt x="1612" y="2098"/>
                    <a:pt x="1763" y="1733"/>
                    <a:pt x="1855" y="1307"/>
                  </a:cubicBezTo>
                  <a:cubicBezTo>
                    <a:pt x="2007" y="882"/>
                    <a:pt x="2098" y="456"/>
                    <a:pt x="2128" y="0"/>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6"/>
            <p:cNvSpPr/>
            <p:nvPr/>
          </p:nvSpPr>
          <p:spPr>
            <a:xfrm>
              <a:off x="5021625" y="1002575"/>
              <a:ext cx="21325" cy="125425"/>
            </a:xfrm>
            <a:custGeom>
              <a:avLst/>
              <a:gdLst/>
              <a:ahLst/>
              <a:cxnLst/>
              <a:rect l="l" t="t" r="r" b="b"/>
              <a:pathLst>
                <a:path w="853" h="5017" extrusionOk="0">
                  <a:moveTo>
                    <a:pt x="700" y="1"/>
                  </a:moveTo>
                  <a:cubicBezTo>
                    <a:pt x="487" y="396"/>
                    <a:pt x="396" y="791"/>
                    <a:pt x="275" y="1217"/>
                  </a:cubicBezTo>
                  <a:cubicBezTo>
                    <a:pt x="153" y="1642"/>
                    <a:pt x="92" y="2068"/>
                    <a:pt x="31" y="2463"/>
                  </a:cubicBezTo>
                  <a:cubicBezTo>
                    <a:pt x="1" y="2888"/>
                    <a:pt x="1" y="3314"/>
                    <a:pt x="1" y="3740"/>
                  </a:cubicBezTo>
                  <a:cubicBezTo>
                    <a:pt x="1" y="4135"/>
                    <a:pt x="31" y="4591"/>
                    <a:pt x="153" y="5016"/>
                  </a:cubicBezTo>
                  <a:cubicBezTo>
                    <a:pt x="396" y="4651"/>
                    <a:pt x="487" y="4226"/>
                    <a:pt x="578" y="3800"/>
                  </a:cubicBezTo>
                  <a:cubicBezTo>
                    <a:pt x="700" y="3375"/>
                    <a:pt x="761" y="2980"/>
                    <a:pt x="791" y="2554"/>
                  </a:cubicBezTo>
                  <a:cubicBezTo>
                    <a:pt x="852" y="2129"/>
                    <a:pt x="852" y="1703"/>
                    <a:pt x="852" y="1308"/>
                  </a:cubicBezTo>
                  <a:cubicBezTo>
                    <a:pt x="852" y="882"/>
                    <a:pt x="791" y="426"/>
                    <a:pt x="700"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6"/>
            <p:cNvSpPr/>
            <p:nvPr/>
          </p:nvSpPr>
          <p:spPr>
            <a:xfrm>
              <a:off x="5400075" y="938750"/>
              <a:ext cx="28900" cy="144400"/>
            </a:xfrm>
            <a:custGeom>
              <a:avLst/>
              <a:gdLst/>
              <a:ahLst/>
              <a:cxnLst/>
              <a:rect l="l" t="t" r="r" b="b"/>
              <a:pathLst>
                <a:path w="1156" h="5776" extrusionOk="0">
                  <a:moveTo>
                    <a:pt x="61" y="1"/>
                  </a:moveTo>
                  <a:cubicBezTo>
                    <a:pt x="0" y="517"/>
                    <a:pt x="0" y="1004"/>
                    <a:pt x="30" y="1490"/>
                  </a:cubicBezTo>
                  <a:cubicBezTo>
                    <a:pt x="61" y="1976"/>
                    <a:pt x="122" y="2432"/>
                    <a:pt x="213" y="2949"/>
                  </a:cubicBezTo>
                  <a:cubicBezTo>
                    <a:pt x="274" y="3435"/>
                    <a:pt x="395" y="3922"/>
                    <a:pt x="547" y="4378"/>
                  </a:cubicBezTo>
                  <a:cubicBezTo>
                    <a:pt x="669" y="4864"/>
                    <a:pt x="851" y="5320"/>
                    <a:pt x="1094" y="5776"/>
                  </a:cubicBezTo>
                  <a:cubicBezTo>
                    <a:pt x="1155" y="5290"/>
                    <a:pt x="1125" y="4803"/>
                    <a:pt x="1125" y="4317"/>
                  </a:cubicBezTo>
                  <a:cubicBezTo>
                    <a:pt x="1094" y="3800"/>
                    <a:pt x="1003" y="3344"/>
                    <a:pt x="942" y="2858"/>
                  </a:cubicBezTo>
                  <a:cubicBezTo>
                    <a:pt x="851" y="2372"/>
                    <a:pt x="760" y="1885"/>
                    <a:pt x="608" y="1429"/>
                  </a:cubicBezTo>
                  <a:cubicBezTo>
                    <a:pt x="486" y="913"/>
                    <a:pt x="304" y="457"/>
                    <a:pt x="61"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6"/>
            <p:cNvSpPr/>
            <p:nvPr/>
          </p:nvSpPr>
          <p:spPr>
            <a:xfrm>
              <a:off x="5951750" y="623400"/>
              <a:ext cx="96525" cy="88925"/>
            </a:xfrm>
            <a:custGeom>
              <a:avLst/>
              <a:gdLst/>
              <a:ahLst/>
              <a:cxnLst/>
              <a:rect l="l" t="t" r="r" b="b"/>
              <a:pathLst>
                <a:path w="3861" h="3557" extrusionOk="0">
                  <a:moveTo>
                    <a:pt x="0" y="1"/>
                  </a:moveTo>
                  <a:lnTo>
                    <a:pt x="0" y="1"/>
                  </a:lnTo>
                  <a:cubicBezTo>
                    <a:pt x="213" y="426"/>
                    <a:pt x="487" y="760"/>
                    <a:pt x="760" y="1125"/>
                  </a:cubicBezTo>
                  <a:cubicBezTo>
                    <a:pt x="1003" y="1459"/>
                    <a:pt x="1368" y="1763"/>
                    <a:pt x="1672" y="2067"/>
                  </a:cubicBezTo>
                  <a:cubicBezTo>
                    <a:pt x="2006" y="2371"/>
                    <a:pt x="2341" y="2645"/>
                    <a:pt x="2706" y="2888"/>
                  </a:cubicBezTo>
                  <a:cubicBezTo>
                    <a:pt x="3070" y="3131"/>
                    <a:pt x="3465" y="3344"/>
                    <a:pt x="3861" y="3557"/>
                  </a:cubicBezTo>
                  <a:cubicBezTo>
                    <a:pt x="3678" y="3131"/>
                    <a:pt x="3405" y="2736"/>
                    <a:pt x="3101" y="2432"/>
                  </a:cubicBezTo>
                  <a:cubicBezTo>
                    <a:pt x="2797" y="2098"/>
                    <a:pt x="2493" y="1794"/>
                    <a:pt x="2189" y="1490"/>
                  </a:cubicBezTo>
                  <a:cubicBezTo>
                    <a:pt x="1854" y="1186"/>
                    <a:pt x="1520" y="912"/>
                    <a:pt x="1186" y="669"/>
                  </a:cubicBezTo>
                  <a:cubicBezTo>
                    <a:pt x="791" y="426"/>
                    <a:pt x="426" y="213"/>
                    <a:pt x="0"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6"/>
            <p:cNvSpPr/>
            <p:nvPr/>
          </p:nvSpPr>
          <p:spPr>
            <a:xfrm>
              <a:off x="5719225" y="808050"/>
              <a:ext cx="63850" cy="110200"/>
            </a:xfrm>
            <a:custGeom>
              <a:avLst/>
              <a:gdLst/>
              <a:ahLst/>
              <a:cxnLst/>
              <a:rect l="l" t="t" r="r" b="b"/>
              <a:pathLst>
                <a:path w="2554" h="4408" extrusionOk="0">
                  <a:moveTo>
                    <a:pt x="0" y="1"/>
                  </a:moveTo>
                  <a:cubicBezTo>
                    <a:pt x="61" y="457"/>
                    <a:pt x="213" y="821"/>
                    <a:pt x="365" y="1247"/>
                  </a:cubicBezTo>
                  <a:cubicBezTo>
                    <a:pt x="517" y="1642"/>
                    <a:pt x="699" y="2007"/>
                    <a:pt x="942" y="2402"/>
                  </a:cubicBezTo>
                  <a:cubicBezTo>
                    <a:pt x="1155" y="2736"/>
                    <a:pt x="1398" y="3101"/>
                    <a:pt x="1672" y="3466"/>
                  </a:cubicBezTo>
                  <a:cubicBezTo>
                    <a:pt x="1915" y="3800"/>
                    <a:pt x="2219" y="4104"/>
                    <a:pt x="2553" y="4408"/>
                  </a:cubicBezTo>
                  <a:cubicBezTo>
                    <a:pt x="2493" y="3952"/>
                    <a:pt x="2371" y="3527"/>
                    <a:pt x="2189" y="3162"/>
                  </a:cubicBezTo>
                  <a:cubicBezTo>
                    <a:pt x="2037" y="2767"/>
                    <a:pt x="1854" y="2402"/>
                    <a:pt x="1611" y="2007"/>
                  </a:cubicBezTo>
                  <a:cubicBezTo>
                    <a:pt x="1398" y="1672"/>
                    <a:pt x="1155" y="1277"/>
                    <a:pt x="912" y="943"/>
                  </a:cubicBezTo>
                  <a:cubicBezTo>
                    <a:pt x="639" y="609"/>
                    <a:pt x="335" y="305"/>
                    <a:pt x="0"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6"/>
            <p:cNvSpPr/>
            <p:nvPr/>
          </p:nvSpPr>
          <p:spPr>
            <a:xfrm>
              <a:off x="4159150" y="729025"/>
              <a:ext cx="93500" cy="97300"/>
            </a:xfrm>
            <a:custGeom>
              <a:avLst/>
              <a:gdLst/>
              <a:ahLst/>
              <a:cxnLst/>
              <a:rect l="l" t="t" r="r" b="b"/>
              <a:pathLst>
                <a:path w="3740" h="3892" extrusionOk="0">
                  <a:moveTo>
                    <a:pt x="3740" y="0"/>
                  </a:moveTo>
                  <a:lnTo>
                    <a:pt x="3740" y="0"/>
                  </a:lnTo>
                  <a:cubicBezTo>
                    <a:pt x="3314" y="244"/>
                    <a:pt x="2919" y="487"/>
                    <a:pt x="2584" y="760"/>
                  </a:cubicBezTo>
                  <a:cubicBezTo>
                    <a:pt x="2250" y="1064"/>
                    <a:pt x="1916" y="1368"/>
                    <a:pt x="1612" y="1672"/>
                  </a:cubicBezTo>
                  <a:cubicBezTo>
                    <a:pt x="1308" y="2007"/>
                    <a:pt x="1004" y="2371"/>
                    <a:pt x="730" y="2706"/>
                  </a:cubicBezTo>
                  <a:cubicBezTo>
                    <a:pt x="457" y="3070"/>
                    <a:pt x="183" y="3466"/>
                    <a:pt x="1" y="3891"/>
                  </a:cubicBezTo>
                  <a:cubicBezTo>
                    <a:pt x="426" y="3648"/>
                    <a:pt x="791" y="3374"/>
                    <a:pt x="1156" y="3131"/>
                  </a:cubicBezTo>
                  <a:cubicBezTo>
                    <a:pt x="1490" y="2827"/>
                    <a:pt x="1825" y="2493"/>
                    <a:pt x="2129" y="2219"/>
                  </a:cubicBezTo>
                  <a:cubicBezTo>
                    <a:pt x="2432" y="1855"/>
                    <a:pt x="2736" y="1520"/>
                    <a:pt x="3010" y="1186"/>
                  </a:cubicBezTo>
                  <a:cubicBezTo>
                    <a:pt x="3284" y="791"/>
                    <a:pt x="3527" y="426"/>
                    <a:pt x="3740" y="0"/>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6"/>
            <p:cNvSpPr/>
            <p:nvPr/>
          </p:nvSpPr>
          <p:spPr>
            <a:xfrm>
              <a:off x="3789100" y="600025"/>
              <a:ext cx="133000" cy="32150"/>
            </a:xfrm>
            <a:custGeom>
              <a:avLst/>
              <a:gdLst/>
              <a:ahLst/>
              <a:cxnLst/>
              <a:rect l="l" t="t" r="r" b="b"/>
              <a:pathLst>
                <a:path w="5320" h="1286" extrusionOk="0">
                  <a:moveTo>
                    <a:pt x="711" y="1"/>
                  </a:moveTo>
                  <a:cubicBezTo>
                    <a:pt x="479" y="1"/>
                    <a:pt x="243" y="8"/>
                    <a:pt x="0" y="24"/>
                  </a:cubicBezTo>
                  <a:cubicBezTo>
                    <a:pt x="395" y="297"/>
                    <a:pt x="821" y="480"/>
                    <a:pt x="1246" y="632"/>
                  </a:cubicBezTo>
                  <a:cubicBezTo>
                    <a:pt x="1702" y="784"/>
                    <a:pt x="2128" y="905"/>
                    <a:pt x="2584" y="1027"/>
                  </a:cubicBezTo>
                  <a:cubicBezTo>
                    <a:pt x="2979" y="1118"/>
                    <a:pt x="3435" y="1209"/>
                    <a:pt x="3891" y="1239"/>
                  </a:cubicBezTo>
                  <a:cubicBezTo>
                    <a:pt x="4119" y="1270"/>
                    <a:pt x="4347" y="1285"/>
                    <a:pt x="4582" y="1285"/>
                  </a:cubicBezTo>
                  <a:cubicBezTo>
                    <a:pt x="4818" y="1285"/>
                    <a:pt x="5061" y="1270"/>
                    <a:pt x="5319" y="1239"/>
                  </a:cubicBezTo>
                  <a:cubicBezTo>
                    <a:pt x="4924" y="996"/>
                    <a:pt x="4468" y="784"/>
                    <a:pt x="4043" y="632"/>
                  </a:cubicBezTo>
                  <a:cubicBezTo>
                    <a:pt x="3587" y="480"/>
                    <a:pt x="3192" y="388"/>
                    <a:pt x="2736" y="267"/>
                  </a:cubicBezTo>
                  <a:cubicBezTo>
                    <a:pt x="2310" y="145"/>
                    <a:pt x="1854" y="84"/>
                    <a:pt x="1398" y="24"/>
                  </a:cubicBezTo>
                  <a:cubicBezTo>
                    <a:pt x="1170" y="8"/>
                    <a:pt x="942" y="1"/>
                    <a:pt x="711" y="1"/>
                  </a:cubicBezTo>
                  <a:close/>
                </a:path>
              </a:pathLst>
            </a:custGeom>
            <a:solidFill>
              <a:srgbClr val="0D5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57"/>
          <p:cNvSpPr txBox="1">
            <a:spLocks noGrp="1"/>
          </p:cNvSpPr>
          <p:nvPr>
            <p:ph type="title"/>
          </p:nvPr>
        </p:nvSpPr>
        <p:spPr>
          <a:xfrm>
            <a:off x="602907" y="443308"/>
            <a:ext cx="868261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CÁC BƯỚC VẼ TRANH MÙA THU HOACH</a:t>
            </a:r>
            <a:endParaRPr b="1" dirty="0">
              <a:latin typeface="Times New Roman" panose="02020603050405020304" pitchFamily="18" charset="0"/>
              <a:cs typeface="Times New Roman" panose="02020603050405020304" pitchFamily="18" charset="0"/>
            </a:endParaRPr>
          </a:p>
        </p:txBody>
      </p:sp>
      <p:grpSp>
        <p:nvGrpSpPr>
          <p:cNvPr id="2474" name="Google Shape;2474;p57"/>
          <p:cNvGrpSpPr/>
          <p:nvPr/>
        </p:nvGrpSpPr>
        <p:grpSpPr>
          <a:xfrm rot="-6768352" flipH="1">
            <a:off x="-248751" y="1986896"/>
            <a:ext cx="1207137" cy="596091"/>
            <a:chOff x="-1181244" y="-6008178"/>
            <a:chExt cx="1207168" cy="596106"/>
          </a:xfrm>
        </p:grpSpPr>
        <p:sp>
          <p:nvSpPr>
            <p:cNvPr id="2475" name="Google Shape;2475;p57"/>
            <p:cNvSpPr/>
            <p:nvPr/>
          </p:nvSpPr>
          <p:spPr>
            <a:xfrm rot="6998361">
              <a:off x="-1198373" y="-565807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7"/>
            <p:cNvSpPr/>
            <p:nvPr/>
          </p:nvSpPr>
          <p:spPr>
            <a:xfrm rot="-3179486">
              <a:off x="-230337" y="-5923060"/>
              <a:ext cx="157816" cy="325231"/>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7"/>
            <p:cNvSpPr/>
            <p:nvPr/>
          </p:nvSpPr>
          <p:spPr>
            <a:xfrm>
              <a:off x="-629688" y="-6008178"/>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8" name="Google Shape;2478;p57"/>
          <p:cNvSpPr/>
          <p:nvPr/>
        </p:nvSpPr>
        <p:spPr>
          <a:xfrm flipH="1">
            <a:off x="-712100" y="4355325"/>
            <a:ext cx="3823800" cy="1466600"/>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57"/>
          <p:cNvGrpSpPr/>
          <p:nvPr/>
        </p:nvGrpSpPr>
        <p:grpSpPr>
          <a:xfrm>
            <a:off x="8009201" y="1551697"/>
            <a:ext cx="1910549" cy="3849569"/>
            <a:chOff x="8009201" y="1551697"/>
            <a:chExt cx="1910549" cy="3849569"/>
          </a:xfrm>
        </p:grpSpPr>
        <p:grpSp>
          <p:nvGrpSpPr>
            <p:cNvPr id="2480" name="Google Shape;2480;p57"/>
            <p:cNvGrpSpPr/>
            <p:nvPr/>
          </p:nvGrpSpPr>
          <p:grpSpPr>
            <a:xfrm rot="-2328339" flipH="1">
              <a:off x="8465308" y="3548287"/>
              <a:ext cx="1058607" cy="1636125"/>
              <a:chOff x="918050" y="3507425"/>
              <a:chExt cx="1058575" cy="1636075"/>
            </a:xfrm>
          </p:grpSpPr>
          <p:sp>
            <p:nvSpPr>
              <p:cNvPr id="2481" name="Google Shape;2481;p57"/>
              <p:cNvSpPr/>
              <p:nvPr/>
            </p:nvSpPr>
            <p:spPr>
              <a:xfrm>
                <a:off x="918050" y="3507425"/>
                <a:ext cx="1058575" cy="1636075"/>
              </a:xfrm>
              <a:custGeom>
                <a:avLst/>
                <a:gdLst/>
                <a:ahLst/>
                <a:cxnLst/>
                <a:rect l="l" t="t" r="r" b="b"/>
                <a:pathLst>
                  <a:path w="42343" h="65443" extrusionOk="0">
                    <a:moveTo>
                      <a:pt x="10700" y="1"/>
                    </a:moveTo>
                    <a:cubicBezTo>
                      <a:pt x="10700" y="1"/>
                      <a:pt x="1" y="19849"/>
                      <a:pt x="5199" y="32767"/>
                    </a:cubicBezTo>
                    <a:cubicBezTo>
                      <a:pt x="10062" y="44743"/>
                      <a:pt x="17539" y="51582"/>
                      <a:pt x="39728" y="65442"/>
                    </a:cubicBezTo>
                    <a:cubicBezTo>
                      <a:pt x="32008" y="51734"/>
                      <a:pt x="42342" y="28481"/>
                      <a:pt x="36536" y="16961"/>
                    </a:cubicBezTo>
                    <a:cubicBezTo>
                      <a:pt x="30731" y="5441"/>
                      <a:pt x="10700" y="1"/>
                      <a:pt x="10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1018375" y="3507425"/>
                <a:ext cx="892125" cy="1636075"/>
              </a:xfrm>
              <a:custGeom>
                <a:avLst/>
                <a:gdLst/>
                <a:ahLst/>
                <a:cxnLst/>
                <a:rect l="l" t="t" r="r" b="b"/>
                <a:pathLst>
                  <a:path w="35685" h="65443" extrusionOk="0">
                    <a:moveTo>
                      <a:pt x="6657" y="1"/>
                    </a:moveTo>
                    <a:lnTo>
                      <a:pt x="6626" y="92"/>
                    </a:lnTo>
                    <a:cubicBezTo>
                      <a:pt x="7417" y="2858"/>
                      <a:pt x="9119" y="8815"/>
                      <a:pt x="11672" y="16293"/>
                    </a:cubicBezTo>
                    <a:cubicBezTo>
                      <a:pt x="8632" y="13557"/>
                      <a:pt x="4681" y="12615"/>
                      <a:pt x="1702" y="12341"/>
                    </a:cubicBezTo>
                    <a:cubicBezTo>
                      <a:pt x="1672" y="12493"/>
                      <a:pt x="1641" y="12615"/>
                      <a:pt x="1581" y="12767"/>
                    </a:cubicBezTo>
                    <a:cubicBezTo>
                      <a:pt x="4681" y="13040"/>
                      <a:pt x="8936" y="14074"/>
                      <a:pt x="11976" y="17174"/>
                    </a:cubicBezTo>
                    <a:cubicBezTo>
                      <a:pt x="13648" y="22007"/>
                      <a:pt x="15623" y="27387"/>
                      <a:pt x="17903" y="32949"/>
                    </a:cubicBezTo>
                    <a:cubicBezTo>
                      <a:pt x="15502" y="30974"/>
                      <a:pt x="11520" y="29515"/>
                      <a:pt x="6018" y="28755"/>
                    </a:cubicBezTo>
                    <a:cubicBezTo>
                      <a:pt x="3739" y="28481"/>
                      <a:pt x="1581" y="28299"/>
                      <a:pt x="0" y="28238"/>
                    </a:cubicBezTo>
                    <a:lnTo>
                      <a:pt x="0" y="28238"/>
                    </a:lnTo>
                    <a:cubicBezTo>
                      <a:pt x="30" y="28360"/>
                      <a:pt x="30" y="28512"/>
                      <a:pt x="61" y="28664"/>
                    </a:cubicBezTo>
                    <a:cubicBezTo>
                      <a:pt x="4833" y="28876"/>
                      <a:pt x="14316" y="29849"/>
                      <a:pt x="18329" y="33892"/>
                    </a:cubicBezTo>
                    <a:cubicBezTo>
                      <a:pt x="18572" y="34560"/>
                      <a:pt x="18845" y="35168"/>
                      <a:pt x="19119" y="35807"/>
                    </a:cubicBezTo>
                    <a:cubicBezTo>
                      <a:pt x="20061" y="38056"/>
                      <a:pt x="21004" y="40184"/>
                      <a:pt x="21976" y="42250"/>
                    </a:cubicBezTo>
                    <a:cubicBezTo>
                      <a:pt x="20142" y="41804"/>
                      <a:pt x="14549" y="40469"/>
                      <a:pt x="9037" y="40469"/>
                    </a:cubicBezTo>
                    <a:cubicBezTo>
                      <a:pt x="7789" y="40469"/>
                      <a:pt x="6545" y="40538"/>
                      <a:pt x="5350" y="40700"/>
                    </a:cubicBezTo>
                    <a:cubicBezTo>
                      <a:pt x="5441" y="40852"/>
                      <a:pt x="5502" y="40974"/>
                      <a:pt x="5593" y="41126"/>
                    </a:cubicBezTo>
                    <a:cubicBezTo>
                      <a:pt x="6702" y="40985"/>
                      <a:pt x="7855" y="40925"/>
                      <a:pt x="9014" y="40925"/>
                    </a:cubicBezTo>
                    <a:cubicBezTo>
                      <a:pt x="14840" y="40925"/>
                      <a:pt x="20815" y="42443"/>
                      <a:pt x="22159" y="42798"/>
                    </a:cubicBezTo>
                    <a:lnTo>
                      <a:pt x="23283" y="45168"/>
                    </a:lnTo>
                    <a:cubicBezTo>
                      <a:pt x="21469" y="44740"/>
                      <a:pt x="16103" y="43539"/>
                      <a:pt x="10754" y="43539"/>
                    </a:cubicBezTo>
                    <a:cubicBezTo>
                      <a:pt x="9651" y="43539"/>
                      <a:pt x="8548" y="43590"/>
                      <a:pt x="7477" y="43709"/>
                    </a:cubicBezTo>
                    <a:cubicBezTo>
                      <a:pt x="7599" y="43801"/>
                      <a:pt x="7721" y="43953"/>
                      <a:pt x="7812" y="44074"/>
                    </a:cubicBezTo>
                    <a:cubicBezTo>
                      <a:pt x="8764" y="43981"/>
                      <a:pt x="9740" y="43940"/>
                      <a:pt x="10718" y="43940"/>
                    </a:cubicBezTo>
                    <a:cubicBezTo>
                      <a:pt x="16414" y="43940"/>
                      <a:pt x="22151" y="45322"/>
                      <a:pt x="23526" y="45685"/>
                    </a:cubicBezTo>
                    <a:cubicBezTo>
                      <a:pt x="26870" y="52585"/>
                      <a:pt x="30305" y="58543"/>
                      <a:pt x="33770" y="63527"/>
                    </a:cubicBezTo>
                    <a:cubicBezTo>
                      <a:pt x="34074" y="63983"/>
                      <a:pt x="34378" y="64409"/>
                      <a:pt x="34682" y="64834"/>
                    </a:cubicBezTo>
                    <a:cubicBezTo>
                      <a:pt x="35016" y="65017"/>
                      <a:pt x="35320" y="65230"/>
                      <a:pt x="35685" y="65442"/>
                    </a:cubicBezTo>
                    <a:cubicBezTo>
                      <a:pt x="35168" y="64743"/>
                      <a:pt x="34651" y="64014"/>
                      <a:pt x="34165" y="63315"/>
                    </a:cubicBezTo>
                    <a:cubicBezTo>
                      <a:pt x="31672" y="59728"/>
                      <a:pt x="29393" y="56050"/>
                      <a:pt x="26961" y="51460"/>
                    </a:cubicBezTo>
                    <a:lnTo>
                      <a:pt x="26931" y="51065"/>
                    </a:lnTo>
                    <a:cubicBezTo>
                      <a:pt x="27113" y="47266"/>
                      <a:pt x="30426" y="42068"/>
                      <a:pt x="33618" y="37874"/>
                    </a:cubicBezTo>
                    <a:cubicBezTo>
                      <a:pt x="33648" y="37570"/>
                      <a:pt x="33648" y="37326"/>
                      <a:pt x="33709" y="37053"/>
                    </a:cubicBezTo>
                    <a:lnTo>
                      <a:pt x="33709" y="37053"/>
                    </a:lnTo>
                    <a:cubicBezTo>
                      <a:pt x="33496" y="37357"/>
                      <a:pt x="33283" y="37630"/>
                      <a:pt x="33040" y="37934"/>
                    </a:cubicBezTo>
                    <a:cubicBezTo>
                      <a:pt x="29028" y="43254"/>
                      <a:pt x="26809" y="47509"/>
                      <a:pt x="26505" y="50640"/>
                    </a:cubicBezTo>
                    <a:cubicBezTo>
                      <a:pt x="25654" y="48968"/>
                      <a:pt x="24773" y="47235"/>
                      <a:pt x="23891" y="45442"/>
                    </a:cubicBezTo>
                    <a:lnTo>
                      <a:pt x="23830" y="45290"/>
                    </a:lnTo>
                    <a:cubicBezTo>
                      <a:pt x="23374" y="44378"/>
                      <a:pt x="22918" y="43466"/>
                      <a:pt x="22493" y="42524"/>
                    </a:cubicBezTo>
                    <a:lnTo>
                      <a:pt x="22402" y="42372"/>
                    </a:lnTo>
                    <a:cubicBezTo>
                      <a:pt x="21855" y="41065"/>
                      <a:pt x="21307" y="39971"/>
                      <a:pt x="20730" y="38633"/>
                    </a:cubicBezTo>
                    <a:lnTo>
                      <a:pt x="20791" y="38512"/>
                    </a:lnTo>
                    <a:cubicBezTo>
                      <a:pt x="23101" y="27873"/>
                      <a:pt x="28876" y="19302"/>
                      <a:pt x="31733" y="15563"/>
                    </a:cubicBezTo>
                    <a:cubicBezTo>
                      <a:pt x="31642" y="15442"/>
                      <a:pt x="31581" y="15290"/>
                      <a:pt x="31490" y="15168"/>
                    </a:cubicBezTo>
                    <a:cubicBezTo>
                      <a:pt x="28694" y="18846"/>
                      <a:pt x="22888" y="27326"/>
                      <a:pt x="20487" y="37965"/>
                    </a:cubicBezTo>
                    <a:cubicBezTo>
                      <a:pt x="20152" y="37205"/>
                      <a:pt x="19788" y="36415"/>
                      <a:pt x="19453" y="35624"/>
                    </a:cubicBezTo>
                    <a:cubicBezTo>
                      <a:pt x="19241" y="35047"/>
                      <a:pt x="18967" y="34469"/>
                      <a:pt x="18724" y="33892"/>
                    </a:cubicBezTo>
                    <a:lnTo>
                      <a:pt x="18633" y="33679"/>
                    </a:lnTo>
                    <a:cubicBezTo>
                      <a:pt x="17447" y="30852"/>
                      <a:pt x="16535" y="28512"/>
                      <a:pt x="15502" y="25806"/>
                    </a:cubicBezTo>
                    <a:lnTo>
                      <a:pt x="15380" y="25381"/>
                    </a:lnTo>
                    <a:cubicBezTo>
                      <a:pt x="16140" y="17600"/>
                      <a:pt x="19453" y="10609"/>
                      <a:pt x="21763" y="6536"/>
                    </a:cubicBezTo>
                    <a:cubicBezTo>
                      <a:pt x="21611" y="6475"/>
                      <a:pt x="21520" y="6384"/>
                      <a:pt x="21399" y="6323"/>
                    </a:cubicBezTo>
                    <a:cubicBezTo>
                      <a:pt x="19149" y="10274"/>
                      <a:pt x="15958" y="17022"/>
                      <a:pt x="15046" y="24560"/>
                    </a:cubicBezTo>
                    <a:cubicBezTo>
                      <a:pt x="10912" y="13405"/>
                      <a:pt x="8146" y="3952"/>
                      <a:pt x="7082" y="122"/>
                    </a:cubicBezTo>
                    <a:cubicBezTo>
                      <a:pt x="6809" y="31"/>
                      <a:pt x="6657" y="1"/>
                      <a:pt x="6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57"/>
            <p:cNvGrpSpPr/>
            <p:nvPr/>
          </p:nvGrpSpPr>
          <p:grpSpPr>
            <a:xfrm rot="-8909832" flipH="1">
              <a:off x="8505989" y="1669094"/>
              <a:ext cx="796959" cy="1231683"/>
              <a:chOff x="8696050" y="2436875"/>
              <a:chExt cx="1058575" cy="1636075"/>
            </a:xfrm>
          </p:grpSpPr>
          <p:sp>
            <p:nvSpPr>
              <p:cNvPr id="2484" name="Google Shape;2484;p57"/>
              <p:cNvSpPr/>
              <p:nvPr/>
            </p:nvSpPr>
            <p:spPr>
              <a:xfrm>
                <a:off x="8696050" y="2436875"/>
                <a:ext cx="1058575" cy="1636075"/>
              </a:xfrm>
              <a:custGeom>
                <a:avLst/>
                <a:gdLst/>
                <a:ahLst/>
                <a:cxnLst/>
                <a:rect l="l" t="t" r="r" b="b"/>
                <a:pathLst>
                  <a:path w="42343" h="65443" extrusionOk="0">
                    <a:moveTo>
                      <a:pt x="10700" y="1"/>
                    </a:moveTo>
                    <a:cubicBezTo>
                      <a:pt x="10700" y="1"/>
                      <a:pt x="1" y="19849"/>
                      <a:pt x="5199" y="32767"/>
                    </a:cubicBezTo>
                    <a:cubicBezTo>
                      <a:pt x="10062" y="44743"/>
                      <a:pt x="17539" y="51582"/>
                      <a:pt x="39728" y="65442"/>
                    </a:cubicBezTo>
                    <a:cubicBezTo>
                      <a:pt x="32008" y="51734"/>
                      <a:pt x="42342" y="28481"/>
                      <a:pt x="36536" y="16961"/>
                    </a:cubicBezTo>
                    <a:cubicBezTo>
                      <a:pt x="30731" y="5441"/>
                      <a:pt x="10700" y="1"/>
                      <a:pt x="10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8796375" y="2436875"/>
                <a:ext cx="892125" cy="1636075"/>
              </a:xfrm>
              <a:custGeom>
                <a:avLst/>
                <a:gdLst/>
                <a:ahLst/>
                <a:cxnLst/>
                <a:rect l="l" t="t" r="r" b="b"/>
                <a:pathLst>
                  <a:path w="35685" h="65443" extrusionOk="0">
                    <a:moveTo>
                      <a:pt x="6657" y="1"/>
                    </a:moveTo>
                    <a:lnTo>
                      <a:pt x="6626" y="92"/>
                    </a:lnTo>
                    <a:cubicBezTo>
                      <a:pt x="7417" y="2858"/>
                      <a:pt x="9119" y="8815"/>
                      <a:pt x="11672" y="16293"/>
                    </a:cubicBezTo>
                    <a:cubicBezTo>
                      <a:pt x="8632" y="13557"/>
                      <a:pt x="4681" y="12615"/>
                      <a:pt x="1702" y="12341"/>
                    </a:cubicBezTo>
                    <a:cubicBezTo>
                      <a:pt x="1672" y="12493"/>
                      <a:pt x="1641" y="12615"/>
                      <a:pt x="1581" y="12767"/>
                    </a:cubicBezTo>
                    <a:cubicBezTo>
                      <a:pt x="4681" y="13040"/>
                      <a:pt x="8936" y="14074"/>
                      <a:pt x="11976" y="17174"/>
                    </a:cubicBezTo>
                    <a:cubicBezTo>
                      <a:pt x="13648" y="22007"/>
                      <a:pt x="15623" y="27387"/>
                      <a:pt x="17903" y="32949"/>
                    </a:cubicBezTo>
                    <a:cubicBezTo>
                      <a:pt x="15502" y="30974"/>
                      <a:pt x="11520" y="29515"/>
                      <a:pt x="6018" y="28755"/>
                    </a:cubicBezTo>
                    <a:cubicBezTo>
                      <a:pt x="3739" y="28481"/>
                      <a:pt x="1581" y="28299"/>
                      <a:pt x="0" y="28238"/>
                    </a:cubicBezTo>
                    <a:lnTo>
                      <a:pt x="0" y="28238"/>
                    </a:lnTo>
                    <a:cubicBezTo>
                      <a:pt x="30" y="28360"/>
                      <a:pt x="30" y="28512"/>
                      <a:pt x="61" y="28664"/>
                    </a:cubicBezTo>
                    <a:cubicBezTo>
                      <a:pt x="4833" y="28876"/>
                      <a:pt x="14316" y="29849"/>
                      <a:pt x="18329" y="33892"/>
                    </a:cubicBezTo>
                    <a:cubicBezTo>
                      <a:pt x="18572" y="34560"/>
                      <a:pt x="18845" y="35168"/>
                      <a:pt x="19119" y="35807"/>
                    </a:cubicBezTo>
                    <a:cubicBezTo>
                      <a:pt x="20061" y="38056"/>
                      <a:pt x="21004" y="40184"/>
                      <a:pt x="21976" y="42250"/>
                    </a:cubicBezTo>
                    <a:cubicBezTo>
                      <a:pt x="20142" y="41804"/>
                      <a:pt x="14549" y="40469"/>
                      <a:pt x="9037" y="40469"/>
                    </a:cubicBezTo>
                    <a:cubicBezTo>
                      <a:pt x="7789" y="40469"/>
                      <a:pt x="6545" y="40538"/>
                      <a:pt x="5350" y="40700"/>
                    </a:cubicBezTo>
                    <a:cubicBezTo>
                      <a:pt x="5441" y="40852"/>
                      <a:pt x="5502" y="40974"/>
                      <a:pt x="5593" y="41126"/>
                    </a:cubicBezTo>
                    <a:cubicBezTo>
                      <a:pt x="6702" y="40985"/>
                      <a:pt x="7855" y="40925"/>
                      <a:pt x="9014" y="40925"/>
                    </a:cubicBezTo>
                    <a:cubicBezTo>
                      <a:pt x="14840" y="40925"/>
                      <a:pt x="20815" y="42443"/>
                      <a:pt x="22159" y="42798"/>
                    </a:cubicBezTo>
                    <a:lnTo>
                      <a:pt x="23283" y="45168"/>
                    </a:lnTo>
                    <a:cubicBezTo>
                      <a:pt x="21469" y="44740"/>
                      <a:pt x="16103" y="43539"/>
                      <a:pt x="10754" y="43539"/>
                    </a:cubicBezTo>
                    <a:cubicBezTo>
                      <a:pt x="9651" y="43539"/>
                      <a:pt x="8548" y="43590"/>
                      <a:pt x="7477" y="43709"/>
                    </a:cubicBezTo>
                    <a:cubicBezTo>
                      <a:pt x="7599" y="43801"/>
                      <a:pt x="7721" y="43953"/>
                      <a:pt x="7812" y="44074"/>
                    </a:cubicBezTo>
                    <a:cubicBezTo>
                      <a:pt x="8764" y="43981"/>
                      <a:pt x="9740" y="43940"/>
                      <a:pt x="10718" y="43940"/>
                    </a:cubicBezTo>
                    <a:cubicBezTo>
                      <a:pt x="16414" y="43940"/>
                      <a:pt x="22151" y="45322"/>
                      <a:pt x="23526" y="45685"/>
                    </a:cubicBezTo>
                    <a:cubicBezTo>
                      <a:pt x="26870" y="52585"/>
                      <a:pt x="30305" y="58543"/>
                      <a:pt x="33770" y="63527"/>
                    </a:cubicBezTo>
                    <a:cubicBezTo>
                      <a:pt x="34074" y="63983"/>
                      <a:pt x="34378" y="64409"/>
                      <a:pt x="34682" y="64834"/>
                    </a:cubicBezTo>
                    <a:cubicBezTo>
                      <a:pt x="35016" y="65017"/>
                      <a:pt x="35320" y="65230"/>
                      <a:pt x="35685" y="65442"/>
                    </a:cubicBezTo>
                    <a:cubicBezTo>
                      <a:pt x="35168" y="64743"/>
                      <a:pt x="34651" y="64014"/>
                      <a:pt x="34165" y="63315"/>
                    </a:cubicBezTo>
                    <a:cubicBezTo>
                      <a:pt x="31672" y="59728"/>
                      <a:pt x="29393" y="56050"/>
                      <a:pt x="26961" y="51460"/>
                    </a:cubicBezTo>
                    <a:lnTo>
                      <a:pt x="26931" y="51065"/>
                    </a:lnTo>
                    <a:cubicBezTo>
                      <a:pt x="27113" y="47266"/>
                      <a:pt x="30426" y="42068"/>
                      <a:pt x="33618" y="37874"/>
                    </a:cubicBezTo>
                    <a:cubicBezTo>
                      <a:pt x="33648" y="37570"/>
                      <a:pt x="33648" y="37326"/>
                      <a:pt x="33709" y="37053"/>
                    </a:cubicBezTo>
                    <a:lnTo>
                      <a:pt x="33709" y="37053"/>
                    </a:lnTo>
                    <a:cubicBezTo>
                      <a:pt x="33496" y="37357"/>
                      <a:pt x="33283" y="37630"/>
                      <a:pt x="33040" y="37934"/>
                    </a:cubicBezTo>
                    <a:cubicBezTo>
                      <a:pt x="29028" y="43254"/>
                      <a:pt x="26809" y="47509"/>
                      <a:pt x="26505" y="50640"/>
                    </a:cubicBezTo>
                    <a:cubicBezTo>
                      <a:pt x="25654" y="48968"/>
                      <a:pt x="24773" y="47235"/>
                      <a:pt x="23891" y="45442"/>
                    </a:cubicBezTo>
                    <a:lnTo>
                      <a:pt x="23830" y="45290"/>
                    </a:lnTo>
                    <a:cubicBezTo>
                      <a:pt x="23374" y="44378"/>
                      <a:pt x="22918" y="43466"/>
                      <a:pt x="22493" y="42524"/>
                    </a:cubicBezTo>
                    <a:lnTo>
                      <a:pt x="22402" y="42372"/>
                    </a:lnTo>
                    <a:cubicBezTo>
                      <a:pt x="21855" y="41065"/>
                      <a:pt x="21307" y="39971"/>
                      <a:pt x="20730" y="38633"/>
                    </a:cubicBezTo>
                    <a:lnTo>
                      <a:pt x="20791" y="38512"/>
                    </a:lnTo>
                    <a:cubicBezTo>
                      <a:pt x="23101" y="27873"/>
                      <a:pt x="28876" y="19302"/>
                      <a:pt x="31733" y="15563"/>
                    </a:cubicBezTo>
                    <a:cubicBezTo>
                      <a:pt x="31642" y="15442"/>
                      <a:pt x="31581" y="15290"/>
                      <a:pt x="31490" y="15168"/>
                    </a:cubicBezTo>
                    <a:cubicBezTo>
                      <a:pt x="28694" y="18846"/>
                      <a:pt x="22888" y="27326"/>
                      <a:pt x="20487" y="37965"/>
                    </a:cubicBezTo>
                    <a:cubicBezTo>
                      <a:pt x="20152" y="37205"/>
                      <a:pt x="19788" y="36415"/>
                      <a:pt x="19453" y="35624"/>
                    </a:cubicBezTo>
                    <a:cubicBezTo>
                      <a:pt x="19241" y="35047"/>
                      <a:pt x="18967" y="34469"/>
                      <a:pt x="18724" y="33892"/>
                    </a:cubicBezTo>
                    <a:lnTo>
                      <a:pt x="18633" y="33679"/>
                    </a:lnTo>
                    <a:cubicBezTo>
                      <a:pt x="17447" y="30852"/>
                      <a:pt x="16535" y="28512"/>
                      <a:pt x="15502" y="25806"/>
                    </a:cubicBezTo>
                    <a:lnTo>
                      <a:pt x="15380" y="25381"/>
                    </a:lnTo>
                    <a:cubicBezTo>
                      <a:pt x="16140" y="17600"/>
                      <a:pt x="19453" y="10609"/>
                      <a:pt x="21763" y="6536"/>
                    </a:cubicBezTo>
                    <a:cubicBezTo>
                      <a:pt x="21611" y="6475"/>
                      <a:pt x="21520" y="6384"/>
                      <a:pt x="21399" y="6323"/>
                    </a:cubicBezTo>
                    <a:cubicBezTo>
                      <a:pt x="19149" y="10274"/>
                      <a:pt x="15958" y="17022"/>
                      <a:pt x="15046" y="24560"/>
                    </a:cubicBezTo>
                    <a:cubicBezTo>
                      <a:pt x="10912" y="13405"/>
                      <a:pt x="8146" y="3952"/>
                      <a:pt x="7082" y="122"/>
                    </a:cubicBezTo>
                    <a:cubicBezTo>
                      <a:pt x="6809" y="31"/>
                      <a:pt x="6657" y="1"/>
                      <a:pt x="66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57"/>
            <p:cNvGrpSpPr/>
            <p:nvPr/>
          </p:nvGrpSpPr>
          <p:grpSpPr>
            <a:xfrm rot="-5960194">
              <a:off x="8238026" y="4314966"/>
              <a:ext cx="827763" cy="1166572"/>
              <a:chOff x="402250" y="3419800"/>
              <a:chExt cx="1116300" cy="1573000"/>
            </a:xfrm>
          </p:grpSpPr>
          <p:sp>
            <p:nvSpPr>
              <p:cNvPr id="2487" name="Google Shape;2487;p57"/>
              <p:cNvSpPr/>
              <p:nvPr/>
            </p:nvSpPr>
            <p:spPr>
              <a:xfrm>
                <a:off x="402250" y="3419800"/>
                <a:ext cx="1116300" cy="1573000"/>
              </a:xfrm>
              <a:custGeom>
                <a:avLst/>
                <a:gdLst/>
                <a:ahLst/>
                <a:cxnLst/>
                <a:rect l="l" t="t" r="r" b="b"/>
                <a:pathLst>
                  <a:path w="44652" h="62920" extrusionOk="0">
                    <a:moveTo>
                      <a:pt x="36749" y="0"/>
                    </a:moveTo>
                    <a:cubicBezTo>
                      <a:pt x="36749" y="0"/>
                      <a:pt x="14408" y="3617"/>
                      <a:pt x="7387" y="15624"/>
                    </a:cubicBezTo>
                    <a:cubicBezTo>
                      <a:pt x="882" y="26748"/>
                      <a:pt x="0" y="36870"/>
                      <a:pt x="2584" y="62919"/>
                    </a:cubicBezTo>
                    <a:lnTo>
                      <a:pt x="2584" y="62919"/>
                    </a:lnTo>
                    <a:cubicBezTo>
                      <a:pt x="8754" y="48451"/>
                      <a:pt x="33497" y="42463"/>
                      <a:pt x="39059" y="30821"/>
                    </a:cubicBezTo>
                    <a:cubicBezTo>
                      <a:pt x="44652" y="19210"/>
                      <a:pt x="36749" y="0"/>
                      <a:pt x="36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463800" y="3422825"/>
                <a:ext cx="956725" cy="1567675"/>
              </a:xfrm>
              <a:custGeom>
                <a:avLst/>
                <a:gdLst/>
                <a:ahLst/>
                <a:cxnLst/>
                <a:rect l="l" t="t" r="r" b="b"/>
                <a:pathLst>
                  <a:path w="38269" h="62707" extrusionOk="0">
                    <a:moveTo>
                      <a:pt x="34135" y="1"/>
                    </a:moveTo>
                    <a:cubicBezTo>
                      <a:pt x="32433" y="2280"/>
                      <a:pt x="28755" y="7296"/>
                      <a:pt x="24378" y="13861"/>
                    </a:cubicBezTo>
                    <a:cubicBezTo>
                      <a:pt x="24682" y="9819"/>
                      <a:pt x="23010" y="6080"/>
                      <a:pt x="21399" y="3587"/>
                    </a:cubicBezTo>
                    <a:cubicBezTo>
                      <a:pt x="21247" y="3618"/>
                      <a:pt x="21156" y="3679"/>
                      <a:pt x="21004" y="3739"/>
                    </a:cubicBezTo>
                    <a:cubicBezTo>
                      <a:pt x="22676" y="6353"/>
                      <a:pt x="24439" y="10305"/>
                      <a:pt x="23831" y="14621"/>
                    </a:cubicBezTo>
                    <a:cubicBezTo>
                      <a:pt x="21034" y="18876"/>
                      <a:pt x="17964" y="23740"/>
                      <a:pt x="14955" y="28968"/>
                    </a:cubicBezTo>
                    <a:cubicBezTo>
                      <a:pt x="15077" y="25807"/>
                      <a:pt x="13739" y="21764"/>
                      <a:pt x="11004" y="16962"/>
                    </a:cubicBezTo>
                    <a:cubicBezTo>
                      <a:pt x="9849" y="14925"/>
                      <a:pt x="8694" y="13162"/>
                      <a:pt x="7782" y="11855"/>
                    </a:cubicBezTo>
                    <a:cubicBezTo>
                      <a:pt x="7660" y="11946"/>
                      <a:pt x="7569" y="12037"/>
                      <a:pt x="7478" y="12159"/>
                    </a:cubicBezTo>
                    <a:cubicBezTo>
                      <a:pt x="10213" y="16050"/>
                      <a:pt x="15259" y="24165"/>
                      <a:pt x="14469" y="29788"/>
                    </a:cubicBezTo>
                    <a:cubicBezTo>
                      <a:pt x="14104" y="30396"/>
                      <a:pt x="13770" y="30974"/>
                      <a:pt x="13435" y="31582"/>
                    </a:cubicBezTo>
                    <a:cubicBezTo>
                      <a:pt x="12220" y="33679"/>
                      <a:pt x="11125" y="35746"/>
                      <a:pt x="10062" y="37783"/>
                    </a:cubicBezTo>
                    <a:cubicBezTo>
                      <a:pt x="9150" y="35655"/>
                      <a:pt x="5806" y="28238"/>
                      <a:pt x="1156" y="23679"/>
                    </a:cubicBezTo>
                    <a:cubicBezTo>
                      <a:pt x="1125" y="23831"/>
                      <a:pt x="1095" y="23983"/>
                      <a:pt x="1034" y="24013"/>
                    </a:cubicBezTo>
                    <a:cubicBezTo>
                      <a:pt x="5836" y="28816"/>
                      <a:pt x="9210" y="36627"/>
                      <a:pt x="9849" y="38147"/>
                    </a:cubicBezTo>
                    <a:cubicBezTo>
                      <a:pt x="9454" y="38938"/>
                      <a:pt x="9028" y="39697"/>
                      <a:pt x="8633" y="40518"/>
                    </a:cubicBezTo>
                    <a:cubicBezTo>
                      <a:pt x="7721" y="38421"/>
                      <a:pt x="4529" y="31612"/>
                      <a:pt x="183" y="27083"/>
                    </a:cubicBezTo>
                    <a:cubicBezTo>
                      <a:pt x="122" y="27235"/>
                      <a:pt x="92" y="27448"/>
                      <a:pt x="61" y="27600"/>
                    </a:cubicBezTo>
                    <a:cubicBezTo>
                      <a:pt x="4529" y="32342"/>
                      <a:pt x="7721" y="39485"/>
                      <a:pt x="8390" y="41004"/>
                    </a:cubicBezTo>
                    <a:cubicBezTo>
                      <a:pt x="4925" y="47874"/>
                      <a:pt x="2280" y="54257"/>
                      <a:pt x="456" y="60032"/>
                    </a:cubicBezTo>
                    <a:cubicBezTo>
                      <a:pt x="335" y="60579"/>
                      <a:pt x="153" y="61066"/>
                      <a:pt x="1" y="61552"/>
                    </a:cubicBezTo>
                    <a:lnTo>
                      <a:pt x="122" y="62707"/>
                    </a:lnTo>
                    <a:cubicBezTo>
                      <a:pt x="365" y="61856"/>
                      <a:pt x="639" y="61035"/>
                      <a:pt x="882" y="60184"/>
                    </a:cubicBezTo>
                    <a:cubicBezTo>
                      <a:pt x="2219" y="56050"/>
                      <a:pt x="3770" y="51977"/>
                      <a:pt x="5897" y="47266"/>
                    </a:cubicBezTo>
                    <a:lnTo>
                      <a:pt x="6171" y="47053"/>
                    </a:lnTo>
                    <a:cubicBezTo>
                      <a:pt x="9302" y="44865"/>
                      <a:pt x="15442" y="44348"/>
                      <a:pt x="20700" y="44318"/>
                    </a:cubicBezTo>
                    <a:cubicBezTo>
                      <a:pt x="20913" y="44196"/>
                      <a:pt x="21156" y="44044"/>
                      <a:pt x="21369" y="43892"/>
                    </a:cubicBezTo>
                    <a:lnTo>
                      <a:pt x="20274" y="43892"/>
                    </a:lnTo>
                    <a:cubicBezTo>
                      <a:pt x="13618" y="43922"/>
                      <a:pt x="8906" y="44804"/>
                      <a:pt x="6201" y="46476"/>
                    </a:cubicBezTo>
                    <a:cubicBezTo>
                      <a:pt x="7022" y="44773"/>
                      <a:pt x="7843" y="43011"/>
                      <a:pt x="8724" y="41217"/>
                    </a:cubicBezTo>
                    <a:lnTo>
                      <a:pt x="8785" y="41065"/>
                    </a:lnTo>
                    <a:cubicBezTo>
                      <a:pt x="9241" y="40153"/>
                      <a:pt x="9697" y="39242"/>
                      <a:pt x="10213" y="38330"/>
                    </a:cubicBezTo>
                    <a:lnTo>
                      <a:pt x="10274" y="38238"/>
                    </a:lnTo>
                    <a:cubicBezTo>
                      <a:pt x="10913" y="36962"/>
                      <a:pt x="11490" y="35868"/>
                      <a:pt x="12189" y="34621"/>
                    </a:cubicBezTo>
                    <a:lnTo>
                      <a:pt x="12341" y="34530"/>
                    </a:lnTo>
                    <a:cubicBezTo>
                      <a:pt x="22159" y="29910"/>
                      <a:pt x="32463" y="29272"/>
                      <a:pt x="37174" y="29211"/>
                    </a:cubicBezTo>
                    <a:cubicBezTo>
                      <a:pt x="37205" y="29120"/>
                      <a:pt x="37296" y="28968"/>
                      <a:pt x="37326" y="28816"/>
                    </a:cubicBezTo>
                    <a:lnTo>
                      <a:pt x="37326" y="28816"/>
                    </a:lnTo>
                    <a:cubicBezTo>
                      <a:pt x="32706" y="28846"/>
                      <a:pt x="22433" y="29454"/>
                      <a:pt x="12554" y="34013"/>
                    </a:cubicBezTo>
                    <a:cubicBezTo>
                      <a:pt x="12979" y="33284"/>
                      <a:pt x="13405" y="32524"/>
                      <a:pt x="13800" y="31764"/>
                    </a:cubicBezTo>
                    <a:cubicBezTo>
                      <a:pt x="14104" y="31187"/>
                      <a:pt x="14408" y="30670"/>
                      <a:pt x="14712" y="30123"/>
                    </a:cubicBezTo>
                    <a:lnTo>
                      <a:pt x="14834" y="29910"/>
                    </a:lnTo>
                    <a:cubicBezTo>
                      <a:pt x="16353" y="27296"/>
                      <a:pt x="17660" y="25077"/>
                      <a:pt x="19180" y="22646"/>
                    </a:cubicBezTo>
                    <a:lnTo>
                      <a:pt x="19423" y="22311"/>
                    </a:lnTo>
                    <a:cubicBezTo>
                      <a:pt x="26080" y="18177"/>
                      <a:pt x="33649" y="16506"/>
                      <a:pt x="38269" y="15837"/>
                    </a:cubicBezTo>
                    <a:cubicBezTo>
                      <a:pt x="38269" y="15685"/>
                      <a:pt x="38238" y="15563"/>
                      <a:pt x="38238" y="15442"/>
                    </a:cubicBezTo>
                    <a:cubicBezTo>
                      <a:pt x="33770" y="16080"/>
                      <a:pt x="26475" y="17630"/>
                      <a:pt x="19940" y="21521"/>
                    </a:cubicBezTo>
                    <a:cubicBezTo>
                      <a:pt x="26202" y="11490"/>
                      <a:pt x="32007" y="3496"/>
                      <a:pt x="34408" y="396"/>
                    </a:cubicBezTo>
                    <a:cubicBezTo>
                      <a:pt x="34287" y="153"/>
                      <a:pt x="34256" y="1"/>
                      <a:pt x="34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9" name="Google Shape;2489;p57"/>
          <p:cNvSpPr/>
          <p:nvPr/>
        </p:nvSpPr>
        <p:spPr>
          <a:xfrm rot="-10329553" flipH="1">
            <a:off x="1908806" y="4694407"/>
            <a:ext cx="157801" cy="32520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rot="9061318">
            <a:off x="-151578" y="4730394"/>
            <a:ext cx="1025734" cy="933905"/>
          </a:xfrm>
          <a:custGeom>
            <a:avLst/>
            <a:gdLst/>
            <a:ahLst/>
            <a:cxnLst/>
            <a:rect l="l" t="t" r="r" b="b"/>
            <a:pathLst>
              <a:path w="59425" h="54105" extrusionOk="0">
                <a:moveTo>
                  <a:pt x="39607" y="1"/>
                </a:moveTo>
                <a:cubicBezTo>
                  <a:pt x="36282" y="1"/>
                  <a:pt x="33108" y="1593"/>
                  <a:pt x="31095" y="4227"/>
                </a:cubicBezTo>
                <a:cubicBezTo>
                  <a:pt x="29890" y="5833"/>
                  <a:pt x="28030" y="6703"/>
                  <a:pt x="26104" y="6703"/>
                </a:cubicBezTo>
                <a:cubicBezTo>
                  <a:pt x="25406" y="6703"/>
                  <a:pt x="24700" y="6589"/>
                  <a:pt x="24013" y="6355"/>
                </a:cubicBezTo>
                <a:cubicBezTo>
                  <a:pt x="22348" y="5788"/>
                  <a:pt x="20625" y="5514"/>
                  <a:pt x="18912" y="5514"/>
                </a:cubicBezTo>
                <a:cubicBezTo>
                  <a:pt x="12808" y="5514"/>
                  <a:pt x="6840" y="8998"/>
                  <a:pt x="4134" y="15169"/>
                </a:cubicBezTo>
                <a:cubicBezTo>
                  <a:pt x="1" y="24683"/>
                  <a:pt x="5867" y="35170"/>
                  <a:pt x="15350" y="37267"/>
                </a:cubicBezTo>
                <a:cubicBezTo>
                  <a:pt x="17448" y="37723"/>
                  <a:pt x="19150" y="39303"/>
                  <a:pt x="19879" y="41309"/>
                </a:cubicBezTo>
                <a:cubicBezTo>
                  <a:pt x="21703" y="46386"/>
                  <a:pt x="25624" y="50671"/>
                  <a:pt x="31095" y="52799"/>
                </a:cubicBezTo>
                <a:cubicBezTo>
                  <a:pt x="33364" y="53685"/>
                  <a:pt x="35716" y="54105"/>
                  <a:pt x="38040" y="54105"/>
                </a:cubicBezTo>
                <a:cubicBezTo>
                  <a:pt x="45367" y="54105"/>
                  <a:pt x="52416" y="49927"/>
                  <a:pt x="55716" y="42981"/>
                </a:cubicBezTo>
                <a:cubicBezTo>
                  <a:pt x="59424" y="35078"/>
                  <a:pt x="57388" y="26020"/>
                  <a:pt x="51339" y="20428"/>
                </a:cubicBezTo>
                <a:cubicBezTo>
                  <a:pt x="49576" y="18817"/>
                  <a:pt x="48968" y="16324"/>
                  <a:pt x="49698" y="14075"/>
                </a:cubicBezTo>
                <a:cubicBezTo>
                  <a:pt x="51369" y="9029"/>
                  <a:pt x="49090" y="3163"/>
                  <a:pt x="43801" y="883"/>
                </a:cubicBezTo>
                <a:cubicBezTo>
                  <a:pt x="42426" y="281"/>
                  <a:pt x="41003" y="1"/>
                  <a:pt x="39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38;p37">
            <a:extLst>
              <a:ext uri="{FF2B5EF4-FFF2-40B4-BE49-F238E27FC236}">
                <a16:creationId xmlns:a16="http://schemas.microsoft.com/office/drawing/2014/main" id="{B9FE1E9C-9D29-5AE1-887A-198E4251BF4B}"/>
              </a:ext>
            </a:extLst>
          </p:cNvPr>
          <p:cNvSpPr txBox="1">
            <a:spLocks/>
          </p:cNvSpPr>
          <p:nvPr/>
        </p:nvSpPr>
        <p:spPr>
          <a:xfrm>
            <a:off x="2365955" y="1100814"/>
            <a:ext cx="1871537" cy="628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Vẽ</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các</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nhân</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vật</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chính</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thể</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hiện</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công</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việc</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của</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mùa</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thu</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hoạch</a:t>
            </a:r>
            <a:endParaRPr lang="en-US"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4FF614-82E6-BBEF-8F5A-26DA86231703}"/>
              </a:ext>
            </a:extLst>
          </p:cNvPr>
          <p:cNvPicPr>
            <a:picLocks noChangeAspect="1"/>
          </p:cNvPicPr>
          <p:nvPr/>
        </p:nvPicPr>
        <p:blipFill>
          <a:blip r:embed="rId3"/>
          <a:srcRect l="2344"/>
          <a:stretch/>
        </p:blipFill>
        <p:spPr>
          <a:xfrm>
            <a:off x="93225" y="1088063"/>
            <a:ext cx="2271361" cy="1629931"/>
          </a:xfrm>
          <a:prstGeom prst="rect">
            <a:avLst/>
          </a:prstGeom>
        </p:spPr>
      </p:pic>
      <p:pic>
        <p:nvPicPr>
          <p:cNvPr id="4" name="Picture 3">
            <a:extLst>
              <a:ext uri="{FF2B5EF4-FFF2-40B4-BE49-F238E27FC236}">
                <a16:creationId xmlns:a16="http://schemas.microsoft.com/office/drawing/2014/main" id="{395047DB-56DA-150C-CF2B-C16F5F7B22CE}"/>
              </a:ext>
            </a:extLst>
          </p:cNvPr>
          <p:cNvPicPr>
            <a:picLocks noChangeAspect="1"/>
          </p:cNvPicPr>
          <p:nvPr/>
        </p:nvPicPr>
        <p:blipFill>
          <a:blip r:embed="rId4"/>
          <a:srcRect l="1484"/>
          <a:stretch/>
        </p:blipFill>
        <p:spPr>
          <a:xfrm>
            <a:off x="1595573" y="2997235"/>
            <a:ext cx="2375475" cy="1702957"/>
          </a:xfrm>
          <a:prstGeom prst="rect">
            <a:avLst/>
          </a:prstGeom>
        </p:spPr>
      </p:pic>
      <p:sp>
        <p:nvSpPr>
          <p:cNvPr id="5" name="Google Shape;338;p37">
            <a:extLst>
              <a:ext uri="{FF2B5EF4-FFF2-40B4-BE49-F238E27FC236}">
                <a16:creationId xmlns:a16="http://schemas.microsoft.com/office/drawing/2014/main" id="{A07A5009-7E47-FEB9-5F55-246625E2DD05}"/>
              </a:ext>
            </a:extLst>
          </p:cNvPr>
          <p:cNvSpPr txBox="1">
            <a:spLocks/>
          </p:cNvSpPr>
          <p:nvPr/>
        </p:nvSpPr>
        <p:spPr>
          <a:xfrm>
            <a:off x="59906" y="3082177"/>
            <a:ext cx="1620317" cy="6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ctr" rtl="0">
              <a:lnSpc>
                <a:spcPct val="100000"/>
              </a:lnSpc>
              <a:spcBef>
                <a:spcPts val="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2pPr>
            <a:lvl3pPr marL="1371600" marR="0" lvl="2"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3pPr>
            <a:lvl4pPr marL="1828800" marR="0" lvl="3"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4pPr>
            <a:lvl5pPr marL="2286000" marR="0" lvl="4"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5pPr>
            <a:lvl6pPr marL="2743200" marR="0" lvl="5"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6pPr>
            <a:lvl7pPr marL="3200400" marR="0" lvl="6"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7pPr>
            <a:lvl8pPr marL="3657600" marR="0" lvl="7"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8pPr>
            <a:lvl9pPr marL="4114800" marR="0" lvl="8" indent="-304800" algn="ctr" rtl="0">
              <a:lnSpc>
                <a:spcPct val="100000"/>
              </a:lnSpc>
              <a:spcBef>
                <a:spcPts val="1600"/>
              </a:spcBef>
              <a:spcAft>
                <a:spcPts val="160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9pPr>
          </a:lstStyle>
          <a:p>
            <a:pPr marL="0" indent="0"/>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Vẽ</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cảnh</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vật</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phù</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hợp</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với</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các</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công</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việc</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của</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nhân</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vật</a:t>
            </a:r>
            <a:endParaRPr lang="en-US"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B71DD4C-9921-4EE2-1E23-E162DBC7A621}"/>
              </a:ext>
            </a:extLst>
          </p:cNvPr>
          <p:cNvPicPr>
            <a:picLocks noChangeAspect="1"/>
          </p:cNvPicPr>
          <p:nvPr/>
        </p:nvPicPr>
        <p:blipFill>
          <a:blip r:embed="rId5"/>
          <a:stretch>
            <a:fillRect/>
          </a:stretch>
        </p:blipFill>
        <p:spPr>
          <a:xfrm>
            <a:off x="4668862" y="1129067"/>
            <a:ext cx="2271361" cy="1568278"/>
          </a:xfrm>
          <a:prstGeom prst="rect">
            <a:avLst/>
          </a:prstGeom>
        </p:spPr>
      </p:pic>
      <p:sp>
        <p:nvSpPr>
          <p:cNvPr id="7" name="Google Shape;338;p37">
            <a:extLst>
              <a:ext uri="{FF2B5EF4-FFF2-40B4-BE49-F238E27FC236}">
                <a16:creationId xmlns:a16="http://schemas.microsoft.com/office/drawing/2014/main" id="{AEC42319-07BA-A7F7-F78C-8493D4B24561}"/>
              </a:ext>
            </a:extLst>
          </p:cNvPr>
          <p:cNvSpPr txBox="1">
            <a:spLocks/>
          </p:cNvSpPr>
          <p:nvPr/>
        </p:nvSpPr>
        <p:spPr>
          <a:xfrm>
            <a:off x="7004306" y="1361483"/>
            <a:ext cx="2005483" cy="6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ctr" rtl="0">
              <a:lnSpc>
                <a:spcPct val="100000"/>
              </a:lnSpc>
              <a:spcBef>
                <a:spcPts val="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2pPr>
            <a:lvl3pPr marL="1371600" marR="0" lvl="2"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3pPr>
            <a:lvl4pPr marL="1828800" marR="0" lvl="3"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4pPr>
            <a:lvl5pPr marL="2286000" marR="0" lvl="4"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5pPr>
            <a:lvl6pPr marL="2743200" marR="0" lvl="5"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6pPr>
            <a:lvl7pPr marL="3200400" marR="0" lvl="6"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7pPr>
            <a:lvl8pPr marL="3657600" marR="0" lvl="7"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8pPr>
            <a:lvl9pPr marL="4114800" marR="0" lvl="8" indent="-304800" algn="ctr" rtl="0">
              <a:lnSpc>
                <a:spcPct val="100000"/>
              </a:lnSpc>
              <a:spcBef>
                <a:spcPts val="1600"/>
              </a:spcBef>
              <a:spcAft>
                <a:spcPts val="160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9pPr>
          </a:lstStyle>
          <a:p>
            <a:pPr marL="0" indent="0" algn="just"/>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Vẽ</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màu</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cho</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các</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nhân</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vật</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chính</a:t>
            </a:r>
            <a:endParaRPr lang="en-US"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F41172C-D84F-13A4-DD10-36E86A723FB1}"/>
              </a:ext>
            </a:extLst>
          </p:cNvPr>
          <p:cNvPicPr>
            <a:picLocks noChangeAspect="1"/>
          </p:cNvPicPr>
          <p:nvPr/>
        </p:nvPicPr>
        <p:blipFill>
          <a:blip r:embed="rId6"/>
          <a:stretch>
            <a:fillRect/>
          </a:stretch>
        </p:blipFill>
        <p:spPr>
          <a:xfrm>
            <a:off x="6186477" y="2920158"/>
            <a:ext cx="2583269" cy="1780034"/>
          </a:xfrm>
          <a:prstGeom prst="rect">
            <a:avLst/>
          </a:prstGeom>
        </p:spPr>
      </p:pic>
      <p:sp>
        <p:nvSpPr>
          <p:cNvPr id="9" name="Google Shape;338;p37">
            <a:extLst>
              <a:ext uri="{FF2B5EF4-FFF2-40B4-BE49-F238E27FC236}">
                <a16:creationId xmlns:a16="http://schemas.microsoft.com/office/drawing/2014/main" id="{B240853A-C1B8-1717-7BD5-B8612837DB81}"/>
              </a:ext>
            </a:extLst>
          </p:cNvPr>
          <p:cNvSpPr txBox="1">
            <a:spLocks/>
          </p:cNvSpPr>
          <p:nvPr/>
        </p:nvSpPr>
        <p:spPr>
          <a:xfrm>
            <a:off x="4329476" y="3250018"/>
            <a:ext cx="1956538" cy="6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1pPr>
            <a:lvl2pPr marL="914400" marR="0" lvl="1" indent="-304800" algn="ctr" rtl="0">
              <a:lnSpc>
                <a:spcPct val="100000"/>
              </a:lnSpc>
              <a:spcBef>
                <a:spcPts val="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2pPr>
            <a:lvl3pPr marL="1371600" marR="0" lvl="2"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3pPr>
            <a:lvl4pPr marL="1828800" marR="0" lvl="3"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4pPr>
            <a:lvl5pPr marL="2286000" marR="0" lvl="4"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5pPr>
            <a:lvl6pPr marL="2743200" marR="0" lvl="5"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6pPr>
            <a:lvl7pPr marL="3200400" marR="0" lvl="6"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7pPr>
            <a:lvl8pPr marL="3657600" marR="0" lvl="7" indent="-304800" algn="ctr" rtl="0">
              <a:lnSpc>
                <a:spcPct val="100000"/>
              </a:lnSpc>
              <a:spcBef>
                <a:spcPts val="1600"/>
              </a:spcBef>
              <a:spcAft>
                <a:spcPts val="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8pPr>
            <a:lvl9pPr marL="4114800" marR="0" lvl="8" indent="-304800" algn="ctr" rtl="0">
              <a:lnSpc>
                <a:spcPct val="100000"/>
              </a:lnSpc>
              <a:spcBef>
                <a:spcPts val="1600"/>
              </a:spcBef>
              <a:spcAft>
                <a:spcPts val="1600"/>
              </a:spcAft>
              <a:buClr>
                <a:schemeClr val="dk1"/>
              </a:buClr>
              <a:buSzPts val="1200"/>
              <a:buFont typeface="Quattrocento Sans"/>
              <a:buNone/>
              <a:defRPr sz="1200" b="0" i="0" u="none" strike="noStrike" cap="none">
                <a:solidFill>
                  <a:schemeClr val="dk1"/>
                </a:solidFill>
                <a:latin typeface="Quattrocento Sans"/>
                <a:ea typeface="Quattrocento Sans"/>
                <a:cs typeface="Quattrocento Sans"/>
                <a:sym typeface="Quattrocento Sans"/>
              </a:defRPr>
            </a:lvl9pPr>
          </a:lstStyle>
          <a:p>
            <a:pPr marL="0" indent="0">
              <a:buClr>
                <a:srgbClr val="191919"/>
              </a:buClr>
            </a:pP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Vẽ</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màu</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hoàn</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thiện</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bức</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tranh</a:t>
            </a:r>
            <a:endParaRPr lang="en-US"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51"/>
          <p:cNvSpPr/>
          <p:nvPr/>
        </p:nvSpPr>
        <p:spPr>
          <a:xfrm flipH="1">
            <a:off x="-175" y="3259250"/>
            <a:ext cx="1957500" cy="1884250"/>
          </a:xfrm>
          <a:custGeom>
            <a:avLst/>
            <a:gdLst/>
            <a:ahLst/>
            <a:cxnLst/>
            <a:rect l="l" t="t" r="r" b="b"/>
            <a:pathLst>
              <a:path w="78300" h="75370" extrusionOk="0">
                <a:moveTo>
                  <a:pt x="66790" y="0"/>
                </a:moveTo>
                <a:cubicBezTo>
                  <a:pt x="64930" y="0"/>
                  <a:pt x="63084" y="412"/>
                  <a:pt x="61430" y="1296"/>
                </a:cubicBezTo>
                <a:cubicBezTo>
                  <a:pt x="55625" y="4365"/>
                  <a:pt x="53314" y="12663"/>
                  <a:pt x="56628" y="18317"/>
                </a:cubicBezTo>
                <a:cubicBezTo>
                  <a:pt x="54639" y="16246"/>
                  <a:pt x="51762" y="15180"/>
                  <a:pt x="48894" y="15180"/>
                </a:cubicBezTo>
                <a:cubicBezTo>
                  <a:pt x="46459" y="15180"/>
                  <a:pt x="44030" y="15949"/>
                  <a:pt x="42159" y="17527"/>
                </a:cubicBezTo>
                <a:cubicBezTo>
                  <a:pt x="38086" y="20931"/>
                  <a:pt x="37296" y="27648"/>
                  <a:pt x="40457" y="31934"/>
                </a:cubicBezTo>
                <a:cubicBezTo>
                  <a:pt x="38112" y="29860"/>
                  <a:pt x="34994" y="28834"/>
                  <a:pt x="31874" y="28834"/>
                </a:cubicBezTo>
                <a:cubicBezTo>
                  <a:pt x="28686" y="28834"/>
                  <a:pt x="25497" y="29905"/>
                  <a:pt x="23132" y="32025"/>
                </a:cubicBezTo>
                <a:cubicBezTo>
                  <a:pt x="18451" y="36281"/>
                  <a:pt x="17630" y="44123"/>
                  <a:pt x="21308" y="49260"/>
                </a:cubicBezTo>
                <a:cubicBezTo>
                  <a:pt x="20325" y="48842"/>
                  <a:pt x="19267" y="48644"/>
                  <a:pt x="18206" y="48644"/>
                </a:cubicBezTo>
                <a:cubicBezTo>
                  <a:pt x="15559" y="48644"/>
                  <a:pt x="12891" y="49878"/>
                  <a:pt x="11308" y="52026"/>
                </a:cubicBezTo>
                <a:cubicBezTo>
                  <a:pt x="9119" y="55035"/>
                  <a:pt x="9210" y="59503"/>
                  <a:pt x="11612" y="62391"/>
                </a:cubicBezTo>
                <a:cubicBezTo>
                  <a:pt x="11099" y="62299"/>
                  <a:pt x="10580" y="62254"/>
                  <a:pt x="10059" y="62254"/>
                </a:cubicBezTo>
                <a:cubicBezTo>
                  <a:pt x="6964" y="62254"/>
                  <a:pt x="3837" y="63831"/>
                  <a:pt x="2067" y="66433"/>
                </a:cubicBezTo>
                <a:cubicBezTo>
                  <a:pt x="31" y="69442"/>
                  <a:pt x="0" y="72239"/>
                  <a:pt x="1915" y="75370"/>
                </a:cubicBezTo>
                <a:lnTo>
                  <a:pt x="78300" y="75278"/>
                </a:lnTo>
                <a:lnTo>
                  <a:pt x="78239" y="6858"/>
                </a:lnTo>
                <a:cubicBezTo>
                  <a:pt x="76217" y="2597"/>
                  <a:pt x="71460" y="0"/>
                  <a:pt x="66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p:cNvSpPr txBox="1">
            <a:spLocks noGrp="1"/>
          </p:cNvSpPr>
          <p:nvPr>
            <p:ph type="subTitle" idx="1"/>
          </p:nvPr>
        </p:nvSpPr>
        <p:spPr>
          <a:xfrm>
            <a:off x="1992787" y="1584858"/>
            <a:ext cx="6804412" cy="1478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3200" b="1" dirty="0">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Chúng</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ta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có</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thể</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tạo</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một</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bức</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tranh</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chủ</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đề</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mùa</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thu</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hoạch</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bằng</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nhiều</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cách</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khác</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nhau</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và</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bằng</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nhiều</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chất</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liệu</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khác</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nhau</a:t>
            </a:r>
            <a:r>
              <a:rPr lang="en-US" sz="3200" b="1" i="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a:t>
            </a:r>
            <a:endParaRPr sz="3200" b="1" dirty="0">
              <a:latin typeface="Times New Roman" panose="02020603050405020304" pitchFamily="18" charset="0"/>
              <a:cs typeface="Times New Roman" panose="02020603050405020304" pitchFamily="18" charset="0"/>
            </a:endParaRPr>
          </a:p>
        </p:txBody>
      </p:sp>
      <p:grpSp>
        <p:nvGrpSpPr>
          <p:cNvPr id="1965" name="Google Shape;1965;p51"/>
          <p:cNvGrpSpPr/>
          <p:nvPr/>
        </p:nvGrpSpPr>
        <p:grpSpPr>
          <a:xfrm>
            <a:off x="-165488" y="1435408"/>
            <a:ext cx="2053398" cy="3313925"/>
            <a:chOff x="-394088" y="1435408"/>
            <a:chExt cx="2053398" cy="3313925"/>
          </a:xfrm>
        </p:grpSpPr>
        <p:grpSp>
          <p:nvGrpSpPr>
            <p:cNvPr id="1966" name="Google Shape;1966;p51"/>
            <p:cNvGrpSpPr/>
            <p:nvPr/>
          </p:nvGrpSpPr>
          <p:grpSpPr>
            <a:xfrm flipH="1">
              <a:off x="119910" y="1435408"/>
              <a:ext cx="1539400" cy="3313925"/>
              <a:chOff x="4238175" y="1795200"/>
              <a:chExt cx="1539400" cy="3313925"/>
            </a:xfrm>
          </p:grpSpPr>
          <p:sp>
            <p:nvSpPr>
              <p:cNvPr id="1967" name="Google Shape;1967;p51"/>
              <p:cNvSpPr/>
              <p:nvPr/>
            </p:nvSpPr>
            <p:spPr>
              <a:xfrm>
                <a:off x="5333200" y="3033775"/>
                <a:ext cx="444375" cy="2075350"/>
              </a:xfrm>
              <a:custGeom>
                <a:avLst/>
                <a:gdLst/>
                <a:ahLst/>
                <a:cxnLst/>
                <a:rect l="l" t="t" r="r" b="b"/>
                <a:pathLst>
                  <a:path w="17775" h="83014" extrusionOk="0">
                    <a:moveTo>
                      <a:pt x="1094" y="0"/>
                    </a:moveTo>
                    <a:lnTo>
                      <a:pt x="0" y="2523"/>
                    </a:lnTo>
                    <a:cubicBezTo>
                      <a:pt x="1642" y="7386"/>
                      <a:pt x="7417" y="56566"/>
                      <a:pt x="7933" y="62250"/>
                    </a:cubicBezTo>
                    <a:cubicBezTo>
                      <a:pt x="8481" y="67995"/>
                      <a:pt x="2736" y="81035"/>
                      <a:pt x="8663" y="82707"/>
                    </a:cubicBezTo>
                    <a:cubicBezTo>
                      <a:pt x="9387" y="82915"/>
                      <a:pt x="10076" y="83013"/>
                      <a:pt x="10721" y="83013"/>
                    </a:cubicBezTo>
                    <a:cubicBezTo>
                      <a:pt x="15357" y="83013"/>
                      <a:pt x="17774" y="77924"/>
                      <a:pt x="15320" y="71734"/>
                    </a:cubicBezTo>
                    <a:cubicBezTo>
                      <a:pt x="12554" y="64652"/>
                      <a:pt x="9453" y="55685"/>
                      <a:pt x="7842" y="43831"/>
                    </a:cubicBezTo>
                    <a:cubicBezTo>
                      <a:pt x="6201" y="31976"/>
                      <a:pt x="1094" y="0"/>
                      <a:pt x="109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p:cNvSpPr/>
              <p:nvPr/>
            </p:nvSpPr>
            <p:spPr>
              <a:xfrm>
                <a:off x="4238175" y="1797425"/>
                <a:ext cx="522075" cy="667975"/>
              </a:xfrm>
              <a:custGeom>
                <a:avLst/>
                <a:gdLst/>
                <a:ahLst/>
                <a:cxnLst/>
                <a:rect l="l" t="t" r="r" b="b"/>
                <a:pathLst>
                  <a:path w="20883" h="26719" extrusionOk="0">
                    <a:moveTo>
                      <a:pt x="2189" y="1"/>
                    </a:moveTo>
                    <a:cubicBezTo>
                      <a:pt x="2189" y="1"/>
                      <a:pt x="1" y="2068"/>
                      <a:pt x="1551" y="4378"/>
                    </a:cubicBezTo>
                    <a:cubicBezTo>
                      <a:pt x="3101" y="6688"/>
                      <a:pt x="7296" y="9697"/>
                      <a:pt x="7721" y="11946"/>
                    </a:cubicBezTo>
                    <a:cubicBezTo>
                      <a:pt x="8117" y="14195"/>
                      <a:pt x="7965" y="16779"/>
                      <a:pt x="9272" y="19150"/>
                    </a:cubicBezTo>
                    <a:cubicBezTo>
                      <a:pt x="10518" y="21551"/>
                      <a:pt x="19363" y="24560"/>
                      <a:pt x="20883" y="26718"/>
                    </a:cubicBezTo>
                    <a:lnTo>
                      <a:pt x="4226" y="1460"/>
                    </a:lnTo>
                    <a:lnTo>
                      <a:pt x="2189" y="1"/>
                    </a:ln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1"/>
              <p:cNvSpPr/>
              <p:nvPr/>
            </p:nvSpPr>
            <p:spPr>
              <a:xfrm>
                <a:off x="4251100" y="1795200"/>
                <a:ext cx="1142150" cy="1414900"/>
              </a:xfrm>
              <a:custGeom>
                <a:avLst/>
                <a:gdLst/>
                <a:ahLst/>
                <a:cxnLst/>
                <a:rect l="l" t="t" r="r" b="b"/>
                <a:pathLst>
                  <a:path w="45686" h="56596" extrusionOk="0">
                    <a:moveTo>
                      <a:pt x="1142" y="1"/>
                    </a:moveTo>
                    <a:cubicBezTo>
                      <a:pt x="1032" y="1"/>
                      <a:pt x="1004" y="29"/>
                      <a:pt x="1004" y="29"/>
                    </a:cubicBezTo>
                    <a:cubicBezTo>
                      <a:pt x="1004" y="29"/>
                      <a:pt x="1" y="2217"/>
                      <a:pt x="2949" y="6017"/>
                    </a:cubicBezTo>
                    <a:cubicBezTo>
                      <a:pt x="5867" y="9816"/>
                      <a:pt x="4074" y="10394"/>
                      <a:pt x="6019" y="12400"/>
                    </a:cubicBezTo>
                    <a:cubicBezTo>
                      <a:pt x="7995" y="14467"/>
                      <a:pt x="9515" y="15652"/>
                      <a:pt x="10092" y="19330"/>
                    </a:cubicBezTo>
                    <a:cubicBezTo>
                      <a:pt x="10639" y="23008"/>
                      <a:pt x="17296" y="23859"/>
                      <a:pt x="19150" y="26747"/>
                    </a:cubicBezTo>
                    <a:cubicBezTo>
                      <a:pt x="19807" y="27764"/>
                      <a:pt x="20819" y="28131"/>
                      <a:pt x="21956" y="28131"/>
                    </a:cubicBezTo>
                    <a:cubicBezTo>
                      <a:pt x="24077" y="28131"/>
                      <a:pt x="26632" y="26851"/>
                      <a:pt x="28117" y="26139"/>
                    </a:cubicBezTo>
                    <a:cubicBezTo>
                      <a:pt x="30396" y="25014"/>
                      <a:pt x="31399" y="24832"/>
                      <a:pt x="31399" y="24832"/>
                    </a:cubicBezTo>
                    <a:lnTo>
                      <a:pt x="31399" y="24832"/>
                    </a:lnTo>
                    <a:cubicBezTo>
                      <a:pt x="31399" y="24832"/>
                      <a:pt x="28421" y="25987"/>
                      <a:pt x="25472" y="28297"/>
                    </a:cubicBezTo>
                    <a:cubicBezTo>
                      <a:pt x="23647" y="29713"/>
                      <a:pt x="21844" y="29987"/>
                      <a:pt x="20722" y="29987"/>
                    </a:cubicBezTo>
                    <a:cubicBezTo>
                      <a:pt x="20013" y="29987"/>
                      <a:pt x="19576" y="29877"/>
                      <a:pt x="19576" y="29877"/>
                    </a:cubicBezTo>
                    <a:lnTo>
                      <a:pt x="19576" y="29877"/>
                    </a:lnTo>
                    <a:cubicBezTo>
                      <a:pt x="19089" y="34710"/>
                      <a:pt x="24560" y="40303"/>
                      <a:pt x="25959" y="41397"/>
                    </a:cubicBezTo>
                    <a:cubicBezTo>
                      <a:pt x="26570" y="41876"/>
                      <a:pt x="28048" y="42058"/>
                      <a:pt x="29713" y="42058"/>
                    </a:cubicBezTo>
                    <a:cubicBezTo>
                      <a:pt x="31855" y="42058"/>
                      <a:pt x="34308" y="41756"/>
                      <a:pt x="35624" y="41397"/>
                    </a:cubicBezTo>
                    <a:cubicBezTo>
                      <a:pt x="37235" y="40910"/>
                      <a:pt x="38667" y="40836"/>
                      <a:pt x="39388" y="40836"/>
                    </a:cubicBezTo>
                    <a:cubicBezTo>
                      <a:pt x="39701" y="40836"/>
                      <a:pt x="39880" y="40850"/>
                      <a:pt x="39880" y="40850"/>
                    </a:cubicBezTo>
                    <a:cubicBezTo>
                      <a:pt x="39880" y="40850"/>
                      <a:pt x="36476" y="41519"/>
                      <a:pt x="34469" y="42218"/>
                    </a:cubicBezTo>
                    <a:cubicBezTo>
                      <a:pt x="33112" y="42704"/>
                      <a:pt x="31268" y="42785"/>
                      <a:pt x="30189" y="42785"/>
                    </a:cubicBezTo>
                    <a:cubicBezTo>
                      <a:pt x="29650" y="42785"/>
                      <a:pt x="29302" y="42765"/>
                      <a:pt x="29302" y="42765"/>
                    </a:cubicBezTo>
                    <a:lnTo>
                      <a:pt x="29302" y="42765"/>
                    </a:lnTo>
                    <a:cubicBezTo>
                      <a:pt x="33223" y="49300"/>
                      <a:pt x="45685" y="56595"/>
                      <a:pt x="45685" y="56595"/>
                    </a:cubicBezTo>
                    <a:cubicBezTo>
                      <a:pt x="45685" y="56595"/>
                      <a:pt x="43375" y="30303"/>
                      <a:pt x="22858" y="14497"/>
                    </a:cubicBezTo>
                    <a:cubicBezTo>
                      <a:pt x="5311" y="979"/>
                      <a:pt x="1793" y="1"/>
                      <a:pt x="1142"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1"/>
              <p:cNvSpPr/>
              <p:nvPr/>
            </p:nvSpPr>
            <p:spPr>
              <a:xfrm>
                <a:off x="4545950" y="2277675"/>
                <a:ext cx="210500" cy="64050"/>
              </a:xfrm>
              <a:custGeom>
                <a:avLst/>
                <a:gdLst/>
                <a:ahLst/>
                <a:cxnLst/>
                <a:rect l="l" t="t" r="r" b="b"/>
                <a:pathLst>
                  <a:path w="8420" h="2562" extrusionOk="0">
                    <a:moveTo>
                      <a:pt x="8420" y="1"/>
                    </a:moveTo>
                    <a:lnTo>
                      <a:pt x="8420" y="1"/>
                    </a:lnTo>
                    <a:cubicBezTo>
                      <a:pt x="7751" y="305"/>
                      <a:pt x="7052" y="548"/>
                      <a:pt x="6383" y="821"/>
                    </a:cubicBezTo>
                    <a:cubicBezTo>
                      <a:pt x="5684" y="1095"/>
                      <a:pt x="5016" y="1308"/>
                      <a:pt x="4286" y="1551"/>
                    </a:cubicBezTo>
                    <a:cubicBezTo>
                      <a:pt x="3617" y="1764"/>
                      <a:pt x="2888" y="1976"/>
                      <a:pt x="2158" y="2128"/>
                    </a:cubicBezTo>
                    <a:cubicBezTo>
                      <a:pt x="1429" y="2280"/>
                      <a:pt x="730" y="2432"/>
                      <a:pt x="0" y="2524"/>
                    </a:cubicBezTo>
                    <a:cubicBezTo>
                      <a:pt x="214" y="2550"/>
                      <a:pt x="430" y="2561"/>
                      <a:pt x="647" y="2561"/>
                    </a:cubicBezTo>
                    <a:cubicBezTo>
                      <a:pt x="1170" y="2561"/>
                      <a:pt x="1694" y="2497"/>
                      <a:pt x="2189" y="2432"/>
                    </a:cubicBezTo>
                    <a:cubicBezTo>
                      <a:pt x="2949" y="2311"/>
                      <a:pt x="3678" y="2159"/>
                      <a:pt x="4408" y="1916"/>
                    </a:cubicBezTo>
                    <a:cubicBezTo>
                      <a:pt x="5107" y="1703"/>
                      <a:pt x="5806" y="1460"/>
                      <a:pt x="6505" y="1125"/>
                    </a:cubicBezTo>
                    <a:cubicBezTo>
                      <a:pt x="7174" y="791"/>
                      <a:pt x="7812" y="396"/>
                      <a:pt x="8420"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1"/>
              <p:cNvSpPr/>
              <p:nvPr/>
            </p:nvSpPr>
            <p:spPr>
              <a:xfrm>
                <a:off x="4672075" y="2362775"/>
                <a:ext cx="218875" cy="50425"/>
              </a:xfrm>
              <a:custGeom>
                <a:avLst/>
                <a:gdLst/>
                <a:ahLst/>
                <a:cxnLst/>
                <a:rect l="l" t="t" r="r" b="b"/>
                <a:pathLst>
                  <a:path w="8755" h="2017" extrusionOk="0">
                    <a:moveTo>
                      <a:pt x="8755" y="1"/>
                    </a:moveTo>
                    <a:lnTo>
                      <a:pt x="8755" y="1"/>
                    </a:lnTo>
                    <a:cubicBezTo>
                      <a:pt x="8025" y="183"/>
                      <a:pt x="7296" y="427"/>
                      <a:pt x="6566" y="609"/>
                    </a:cubicBezTo>
                    <a:cubicBezTo>
                      <a:pt x="5867" y="791"/>
                      <a:pt x="5138" y="1004"/>
                      <a:pt x="4408" y="1156"/>
                    </a:cubicBezTo>
                    <a:cubicBezTo>
                      <a:pt x="3679" y="1308"/>
                      <a:pt x="2919" y="1460"/>
                      <a:pt x="2220" y="1612"/>
                    </a:cubicBezTo>
                    <a:lnTo>
                      <a:pt x="1" y="2007"/>
                    </a:lnTo>
                    <a:cubicBezTo>
                      <a:pt x="156" y="2013"/>
                      <a:pt x="312" y="2016"/>
                      <a:pt x="468" y="2016"/>
                    </a:cubicBezTo>
                    <a:cubicBezTo>
                      <a:pt x="1807" y="2016"/>
                      <a:pt x="3166" y="1793"/>
                      <a:pt x="4499" y="1521"/>
                    </a:cubicBezTo>
                    <a:cubicBezTo>
                      <a:pt x="5199" y="1369"/>
                      <a:pt x="5928" y="1186"/>
                      <a:pt x="6658" y="913"/>
                    </a:cubicBezTo>
                    <a:cubicBezTo>
                      <a:pt x="7387" y="700"/>
                      <a:pt x="8056" y="335"/>
                      <a:pt x="8755"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1"/>
              <p:cNvSpPr/>
              <p:nvPr/>
            </p:nvSpPr>
            <p:spPr>
              <a:xfrm>
                <a:off x="4451725" y="2029200"/>
                <a:ext cx="200625" cy="41050"/>
              </a:xfrm>
              <a:custGeom>
                <a:avLst/>
                <a:gdLst/>
                <a:ahLst/>
                <a:cxnLst/>
                <a:rect l="l" t="t" r="r" b="b"/>
                <a:pathLst>
                  <a:path w="8025" h="1642" extrusionOk="0">
                    <a:moveTo>
                      <a:pt x="8025" y="0"/>
                    </a:moveTo>
                    <a:cubicBezTo>
                      <a:pt x="6657" y="61"/>
                      <a:pt x="5289" y="243"/>
                      <a:pt x="3952" y="517"/>
                    </a:cubicBezTo>
                    <a:cubicBezTo>
                      <a:pt x="3283" y="608"/>
                      <a:pt x="2584" y="760"/>
                      <a:pt x="1946" y="973"/>
                    </a:cubicBezTo>
                    <a:cubicBezTo>
                      <a:pt x="1277" y="1155"/>
                      <a:pt x="608" y="1338"/>
                      <a:pt x="0" y="1642"/>
                    </a:cubicBezTo>
                    <a:cubicBezTo>
                      <a:pt x="699" y="1490"/>
                      <a:pt x="1338" y="1368"/>
                      <a:pt x="2006" y="1277"/>
                    </a:cubicBezTo>
                    <a:lnTo>
                      <a:pt x="4043" y="882"/>
                    </a:lnTo>
                    <a:cubicBezTo>
                      <a:pt x="5350" y="608"/>
                      <a:pt x="6687" y="365"/>
                      <a:pt x="8025"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1"/>
              <p:cNvSpPr/>
              <p:nvPr/>
            </p:nvSpPr>
            <p:spPr>
              <a:xfrm>
                <a:off x="4838500" y="2748800"/>
                <a:ext cx="272825" cy="27500"/>
              </a:xfrm>
              <a:custGeom>
                <a:avLst/>
                <a:gdLst/>
                <a:ahLst/>
                <a:cxnLst/>
                <a:rect l="l" t="t" r="r" b="b"/>
                <a:pathLst>
                  <a:path w="10913" h="1100" extrusionOk="0">
                    <a:moveTo>
                      <a:pt x="10913" y="1"/>
                    </a:moveTo>
                    <a:cubicBezTo>
                      <a:pt x="10001" y="153"/>
                      <a:pt x="9119" y="305"/>
                      <a:pt x="8207" y="396"/>
                    </a:cubicBezTo>
                    <a:cubicBezTo>
                      <a:pt x="7296" y="518"/>
                      <a:pt x="6384" y="639"/>
                      <a:pt x="5472" y="670"/>
                    </a:cubicBezTo>
                    <a:cubicBezTo>
                      <a:pt x="4560" y="700"/>
                      <a:pt x="3648" y="761"/>
                      <a:pt x="2736" y="761"/>
                    </a:cubicBezTo>
                    <a:cubicBezTo>
                      <a:pt x="1824" y="761"/>
                      <a:pt x="912" y="761"/>
                      <a:pt x="1" y="700"/>
                    </a:cubicBezTo>
                    <a:lnTo>
                      <a:pt x="1" y="700"/>
                    </a:lnTo>
                    <a:cubicBezTo>
                      <a:pt x="912" y="943"/>
                      <a:pt x="1824" y="1065"/>
                      <a:pt x="2736" y="1065"/>
                    </a:cubicBezTo>
                    <a:cubicBezTo>
                      <a:pt x="3122" y="1090"/>
                      <a:pt x="3512" y="1100"/>
                      <a:pt x="3904" y="1100"/>
                    </a:cubicBezTo>
                    <a:cubicBezTo>
                      <a:pt x="4439" y="1100"/>
                      <a:pt x="4976" y="1082"/>
                      <a:pt x="5502" y="1065"/>
                    </a:cubicBezTo>
                    <a:cubicBezTo>
                      <a:pt x="5958" y="1065"/>
                      <a:pt x="6414" y="974"/>
                      <a:pt x="6870" y="943"/>
                    </a:cubicBezTo>
                    <a:cubicBezTo>
                      <a:pt x="7326" y="852"/>
                      <a:pt x="7782" y="822"/>
                      <a:pt x="8238" y="700"/>
                    </a:cubicBezTo>
                    <a:cubicBezTo>
                      <a:pt x="9150" y="548"/>
                      <a:pt x="10031" y="305"/>
                      <a:pt x="10913"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1"/>
              <p:cNvSpPr/>
              <p:nvPr/>
            </p:nvSpPr>
            <p:spPr>
              <a:xfrm>
                <a:off x="4789875" y="2658375"/>
                <a:ext cx="379975" cy="50950"/>
              </a:xfrm>
              <a:custGeom>
                <a:avLst/>
                <a:gdLst/>
                <a:ahLst/>
                <a:cxnLst/>
                <a:rect l="l" t="t" r="r" b="b"/>
                <a:pathLst>
                  <a:path w="15199" h="2038" extrusionOk="0">
                    <a:moveTo>
                      <a:pt x="15198" y="1"/>
                    </a:moveTo>
                    <a:lnTo>
                      <a:pt x="15198" y="1"/>
                    </a:lnTo>
                    <a:cubicBezTo>
                      <a:pt x="14590" y="153"/>
                      <a:pt x="13982" y="366"/>
                      <a:pt x="13344" y="487"/>
                    </a:cubicBezTo>
                    <a:cubicBezTo>
                      <a:pt x="12736" y="670"/>
                      <a:pt x="12098" y="791"/>
                      <a:pt x="11490" y="913"/>
                    </a:cubicBezTo>
                    <a:cubicBezTo>
                      <a:pt x="10213" y="1095"/>
                      <a:pt x="8937" y="1338"/>
                      <a:pt x="7690" y="1429"/>
                    </a:cubicBezTo>
                    <a:cubicBezTo>
                      <a:pt x="6383" y="1551"/>
                      <a:pt x="5137" y="1673"/>
                      <a:pt x="3830" y="1733"/>
                    </a:cubicBezTo>
                    <a:cubicBezTo>
                      <a:pt x="3222" y="1794"/>
                      <a:pt x="2584" y="1825"/>
                      <a:pt x="1946" y="1825"/>
                    </a:cubicBezTo>
                    <a:cubicBezTo>
                      <a:pt x="1307" y="1825"/>
                      <a:pt x="639" y="1855"/>
                      <a:pt x="0" y="1855"/>
                    </a:cubicBezTo>
                    <a:cubicBezTo>
                      <a:pt x="1307" y="1977"/>
                      <a:pt x="2584" y="2007"/>
                      <a:pt x="3891" y="2037"/>
                    </a:cubicBezTo>
                    <a:cubicBezTo>
                      <a:pt x="5137" y="2037"/>
                      <a:pt x="6414" y="1916"/>
                      <a:pt x="7721" y="1825"/>
                    </a:cubicBezTo>
                    <a:cubicBezTo>
                      <a:pt x="8967" y="1673"/>
                      <a:pt x="10274" y="1490"/>
                      <a:pt x="11520" y="1156"/>
                    </a:cubicBezTo>
                    <a:cubicBezTo>
                      <a:pt x="12766" y="913"/>
                      <a:pt x="14013" y="487"/>
                      <a:pt x="1519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1"/>
              <p:cNvSpPr/>
              <p:nvPr/>
            </p:nvSpPr>
            <p:spPr>
              <a:xfrm>
                <a:off x="4755675" y="2612800"/>
                <a:ext cx="295625" cy="28775"/>
              </a:xfrm>
              <a:custGeom>
                <a:avLst/>
                <a:gdLst/>
                <a:ahLst/>
                <a:cxnLst/>
                <a:rect l="l" t="t" r="r" b="b"/>
                <a:pathLst>
                  <a:path w="11825" h="1151" extrusionOk="0">
                    <a:moveTo>
                      <a:pt x="11824" y="0"/>
                    </a:moveTo>
                    <a:cubicBezTo>
                      <a:pt x="10882" y="213"/>
                      <a:pt x="9879" y="334"/>
                      <a:pt x="8906" y="456"/>
                    </a:cubicBezTo>
                    <a:cubicBezTo>
                      <a:pt x="7903" y="547"/>
                      <a:pt x="6931" y="638"/>
                      <a:pt x="5928" y="669"/>
                    </a:cubicBezTo>
                    <a:lnTo>
                      <a:pt x="2979" y="790"/>
                    </a:lnTo>
                    <a:lnTo>
                      <a:pt x="0" y="912"/>
                    </a:lnTo>
                    <a:cubicBezTo>
                      <a:pt x="1004" y="1034"/>
                      <a:pt x="2007" y="1094"/>
                      <a:pt x="2979" y="1125"/>
                    </a:cubicBezTo>
                    <a:cubicBezTo>
                      <a:pt x="3290" y="1144"/>
                      <a:pt x="3601" y="1151"/>
                      <a:pt x="3911" y="1151"/>
                    </a:cubicBezTo>
                    <a:cubicBezTo>
                      <a:pt x="4601" y="1151"/>
                      <a:pt x="5287" y="1115"/>
                      <a:pt x="5958" y="1094"/>
                    </a:cubicBezTo>
                    <a:cubicBezTo>
                      <a:pt x="6961" y="1064"/>
                      <a:pt x="7934" y="973"/>
                      <a:pt x="8937" y="790"/>
                    </a:cubicBezTo>
                    <a:cubicBezTo>
                      <a:pt x="9909" y="608"/>
                      <a:pt x="10913" y="365"/>
                      <a:pt x="1182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1"/>
              <p:cNvSpPr/>
              <p:nvPr/>
            </p:nvSpPr>
            <p:spPr>
              <a:xfrm>
                <a:off x="5089275" y="2964625"/>
                <a:ext cx="186200" cy="29950"/>
              </a:xfrm>
              <a:custGeom>
                <a:avLst/>
                <a:gdLst/>
                <a:ahLst/>
                <a:cxnLst/>
                <a:rect l="l" t="t" r="r" b="b"/>
                <a:pathLst>
                  <a:path w="7448" h="1198" extrusionOk="0">
                    <a:moveTo>
                      <a:pt x="7447" y="0"/>
                    </a:moveTo>
                    <a:lnTo>
                      <a:pt x="7447" y="0"/>
                    </a:lnTo>
                    <a:cubicBezTo>
                      <a:pt x="6839" y="213"/>
                      <a:pt x="6231" y="365"/>
                      <a:pt x="5623" y="456"/>
                    </a:cubicBezTo>
                    <a:cubicBezTo>
                      <a:pt x="5015" y="578"/>
                      <a:pt x="4377" y="699"/>
                      <a:pt x="3769" y="730"/>
                    </a:cubicBezTo>
                    <a:cubicBezTo>
                      <a:pt x="3161" y="760"/>
                      <a:pt x="2493" y="821"/>
                      <a:pt x="1885" y="851"/>
                    </a:cubicBezTo>
                    <a:cubicBezTo>
                      <a:pt x="1246" y="882"/>
                      <a:pt x="638" y="882"/>
                      <a:pt x="0" y="882"/>
                    </a:cubicBezTo>
                    <a:cubicBezTo>
                      <a:pt x="849" y="1089"/>
                      <a:pt x="1726" y="1197"/>
                      <a:pt x="2593" y="1197"/>
                    </a:cubicBezTo>
                    <a:cubicBezTo>
                      <a:pt x="2999" y="1197"/>
                      <a:pt x="3402" y="1173"/>
                      <a:pt x="3800" y="1125"/>
                    </a:cubicBezTo>
                    <a:cubicBezTo>
                      <a:pt x="4438" y="1064"/>
                      <a:pt x="5076" y="973"/>
                      <a:pt x="5684" y="760"/>
                    </a:cubicBezTo>
                    <a:cubicBezTo>
                      <a:pt x="6292" y="578"/>
                      <a:pt x="6900" y="304"/>
                      <a:pt x="7447"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51"/>
            <p:cNvGrpSpPr/>
            <p:nvPr/>
          </p:nvGrpSpPr>
          <p:grpSpPr>
            <a:xfrm rot="479186" flipH="1">
              <a:off x="-218558" y="1547611"/>
              <a:ext cx="702231" cy="2575752"/>
              <a:chOff x="1614275" y="1784200"/>
              <a:chExt cx="1020575" cy="3743425"/>
            </a:xfrm>
          </p:grpSpPr>
          <p:sp>
            <p:nvSpPr>
              <p:cNvPr id="1978" name="Google Shape;1978;p51"/>
              <p:cNvSpPr/>
              <p:nvPr/>
            </p:nvSpPr>
            <p:spPr>
              <a:xfrm>
                <a:off x="1617400" y="3294400"/>
                <a:ext cx="408775" cy="2233225"/>
              </a:xfrm>
              <a:custGeom>
                <a:avLst/>
                <a:gdLst/>
                <a:ahLst/>
                <a:cxnLst/>
                <a:rect l="l" t="t" r="r" b="b"/>
                <a:pathLst>
                  <a:path w="16351" h="89329" extrusionOk="0">
                    <a:moveTo>
                      <a:pt x="2520" y="1"/>
                    </a:moveTo>
                    <a:cubicBezTo>
                      <a:pt x="2520" y="2"/>
                      <a:pt x="3310" y="34652"/>
                      <a:pt x="3827" y="47418"/>
                    </a:cubicBezTo>
                    <a:cubicBezTo>
                      <a:pt x="4405" y="60184"/>
                      <a:pt x="2885" y="70276"/>
                      <a:pt x="1304" y="78209"/>
                    </a:cubicBezTo>
                    <a:cubicBezTo>
                      <a:pt x="0" y="84655"/>
                      <a:pt x="2898" y="89328"/>
                      <a:pt x="7193" y="89328"/>
                    </a:cubicBezTo>
                    <a:cubicBezTo>
                      <a:pt x="8204" y="89328"/>
                      <a:pt x="9293" y="89069"/>
                      <a:pt x="10423" y="88513"/>
                    </a:cubicBezTo>
                    <a:cubicBezTo>
                      <a:pt x="16350" y="85565"/>
                      <a:pt x="7779" y="73011"/>
                      <a:pt x="7262" y="66871"/>
                    </a:cubicBezTo>
                    <a:cubicBezTo>
                      <a:pt x="6715" y="60762"/>
                      <a:pt x="3341" y="7965"/>
                      <a:pt x="4131" y="2493"/>
                    </a:cubicBezTo>
                    <a:lnTo>
                      <a:pt x="2520"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1"/>
              <p:cNvSpPr/>
              <p:nvPr/>
            </p:nvSpPr>
            <p:spPr>
              <a:xfrm>
                <a:off x="2202425" y="1789825"/>
                <a:ext cx="432425" cy="792600"/>
              </a:xfrm>
              <a:custGeom>
                <a:avLst/>
                <a:gdLst/>
                <a:ahLst/>
                <a:cxnLst/>
                <a:rect l="l" t="t" r="r" b="b"/>
                <a:pathLst>
                  <a:path w="17297" h="31704" extrusionOk="0">
                    <a:moveTo>
                      <a:pt x="14560" y="1"/>
                    </a:moveTo>
                    <a:lnTo>
                      <a:pt x="12737" y="1916"/>
                    </a:lnTo>
                    <a:lnTo>
                      <a:pt x="1" y="31703"/>
                    </a:lnTo>
                    <a:cubicBezTo>
                      <a:pt x="1186" y="29120"/>
                      <a:pt x="9910" y="24287"/>
                      <a:pt x="10791" y="21521"/>
                    </a:cubicBezTo>
                    <a:cubicBezTo>
                      <a:pt x="11673" y="18755"/>
                      <a:pt x="11035" y="16019"/>
                      <a:pt x="11035" y="13618"/>
                    </a:cubicBezTo>
                    <a:cubicBezTo>
                      <a:pt x="11065" y="11217"/>
                      <a:pt x="14895" y="7235"/>
                      <a:pt x="16080" y="4499"/>
                    </a:cubicBezTo>
                    <a:cubicBezTo>
                      <a:pt x="17296" y="1733"/>
                      <a:pt x="14560" y="1"/>
                      <a:pt x="14560"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1"/>
              <p:cNvSpPr/>
              <p:nvPr/>
            </p:nvSpPr>
            <p:spPr>
              <a:xfrm>
                <a:off x="1614275" y="1784200"/>
                <a:ext cx="1004600" cy="1702500"/>
              </a:xfrm>
              <a:custGeom>
                <a:avLst/>
                <a:gdLst/>
                <a:ahLst/>
                <a:cxnLst/>
                <a:rect l="l" t="t" r="r" b="b"/>
                <a:pathLst>
                  <a:path w="40184" h="68100" extrusionOk="0">
                    <a:moveTo>
                      <a:pt x="38625" y="0"/>
                    </a:moveTo>
                    <a:cubicBezTo>
                      <a:pt x="38175" y="0"/>
                      <a:pt x="35137" y="954"/>
                      <a:pt x="18481" y="19436"/>
                    </a:cubicBezTo>
                    <a:cubicBezTo>
                      <a:pt x="1" y="40014"/>
                      <a:pt x="2645" y="68099"/>
                      <a:pt x="2645" y="68099"/>
                    </a:cubicBezTo>
                    <a:cubicBezTo>
                      <a:pt x="2645" y="68099"/>
                      <a:pt x="14347" y="58038"/>
                      <a:pt x="17174" y="50439"/>
                    </a:cubicBezTo>
                    <a:lnTo>
                      <a:pt x="17174" y="50439"/>
                    </a:lnTo>
                    <a:cubicBezTo>
                      <a:pt x="17174" y="50439"/>
                      <a:pt x="15093" y="50945"/>
                      <a:pt x="13093" y="50945"/>
                    </a:cubicBezTo>
                    <a:cubicBezTo>
                      <a:pt x="12593" y="50945"/>
                      <a:pt x="12098" y="50913"/>
                      <a:pt x="11642" y="50834"/>
                    </a:cubicBezTo>
                    <a:cubicBezTo>
                      <a:pt x="9362" y="50470"/>
                      <a:pt x="5715" y="50439"/>
                      <a:pt x="5715" y="50439"/>
                    </a:cubicBezTo>
                    <a:cubicBezTo>
                      <a:pt x="5715" y="50439"/>
                      <a:pt x="7030" y="50101"/>
                      <a:pt x="8885" y="50101"/>
                    </a:cubicBezTo>
                    <a:cubicBezTo>
                      <a:pt x="9322" y="50101"/>
                      <a:pt x="9788" y="50119"/>
                      <a:pt x="10274" y="50166"/>
                    </a:cubicBezTo>
                    <a:cubicBezTo>
                      <a:pt x="10595" y="50192"/>
                      <a:pt x="10975" y="50206"/>
                      <a:pt x="11397" y="50206"/>
                    </a:cubicBezTo>
                    <a:cubicBezTo>
                      <a:pt x="14336" y="50206"/>
                      <a:pt x="19310" y="49561"/>
                      <a:pt x="20427" y="48312"/>
                    </a:cubicBezTo>
                    <a:cubicBezTo>
                      <a:pt x="21673" y="46853"/>
                      <a:pt x="26384" y="39953"/>
                      <a:pt x="24925" y="34968"/>
                    </a:cubicBezTo>
                    <a:lnTo>
                      <a:pt x="24925" y="34968"/>
                    </a:lnTo>
                    <a:cubicBezTo>
                      <a:pt x="24925" y="34968"/>
                      <a:pt x="23910" y="35428"/>
                      <a:pt x="22360" y="35428"/>
                    </a:cubicBezTo>
                    <a:cubicBezTo>
                      <a:pt x="21267" y="35428"/>
                      <a:pt x="19908" y="35200"/>
                      <a:pt x="18451" y="34421"/>
                    </a:cubicBezTo>
                    <a:cubicBezTo>
                      <a:pt x="14864" y="32567"/>
                      <a:pt x="11521" y="31928"/>
                      <a:pt x="11521" y="31928"/>
                    </a:cubicBezTo>
                    <a:lnTo>
                      <a:pt x="11521" y="31928"/>
                    </a:lnTo>
                    <a:cubicBezTo>
                      <a:pt x="11521" y="31928"/>
                      <a:pt x="12615" y="31928"/>
                      <a:pt x="15198" y="32658"/>
                    </a:cubicBezTo>
                    <a:cubicBezTo>
                      <a:pt x="16577" y="33031"/>
                      <a:pt x="18803" y="33672"/>
                      <a:pt x="20793" y="33672"/>
                    </a:cubicBezTo>
                    <a:cubicBezTo>
                      <a:pt x="22532" y="33672"/>
                      <a:pt x="24091" y="33182"/>
                      <a:pt x="24743" y="31594"/>
                    </a:cubicBezTo>
                    <a:cubicBezTo>
                      <a:pt x="26141" y="28159"/>
                      <a:pt x="32980" y="26032"/>
                      <a:pt x="32889" y="22050"/>
                    </a:cubicBezTo>
                    <a:cubicBezTo>
                      <a:pt x="32767" y="18068"/>
                      <a:pt x="34135" y="16487"/>
                      <a:pt x="35807" y="13995"/>
                    </a:cubicBezTo>
                    <a:cubicBezTo>
                      <a:pt x="37479" y="11472"/>
                      <a:pt x="35503" y="11259"/>
                      <a:pt x="37813" y="6700"/>
                    </a:cubicBezTo>
                    <a:cubicBezTo>
                      <a:pt x="40184" y="2141"/>
                      <a:pt x="38694" y="13"/>
                      <a:pt x="38694" y="13"/>
                    </a:cubicBezTo>
                    <a:cubicBezTo>
                      <a:pt x="38694" y="13"/>
                      <a:pt x="38677" y="0"/>
                      <a:pt x="38625"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1"/>
              <p:cNvSpPr/>
              <p:nvPr/>
            </p:nvSpPr>
            <p:spPr>
              <a:xfrm>
                <a:off x="2171275" y="2382550"/>
                <a:ext cx="234825" cy="34825"/>
              </a:xfrm>
              <a:custGeom>
                <a:avLst/>
                <a:gdLst/>
                <a:ahLst/>
                <a:cxnLst/>
                <a:rect l="l" t="t" r="r" b="b"/>
                <a:pathLst>
                  <a:path w="9393" h="1393" extrusionOk="0">
                    <a:moveTo>
                      <a:pt x="1" y="0"/>
                    </a:moveTo>
                    <a:cubicBezTo>
                      <a:pt x="335" y="213"/>
                      <a:pt x="700" y="304"/>
                      <a:pt x="1095" y="456"/>
                    </a:cubicBezTo>
                    <a:lnTo>
                      <a:pt x="2220" y="821"/>
                    </a:lnTo>
                    <a:cubicBezTo>
                      <a:pt x="2979" y="1034"/>
                      <a:pt x="3800" y="1155"/>
                      <a:pt x="4590" y="1277"/>
                    </a:cubicBezTo>
                    <a:cubicBezTo>
                      <a:pt x="5160" y="1343"/>
                      <a:pt x="5745" y="1393"/>
                      <a:pt x="6324" y="1393"/>
                    </a:cubicBezTo>
                    <a:cubicBezTo>
                      <a:pt x="6548" y="1393"/>
                      <a:pt x="6771" y="1385"/>
                      <a:pt x="6992" y="1368"/>
                    </a:cubicBezTo>
                    <a:cubicBezTo>
                      <a:pt x="7812" y="1338"/>
                      <a:pt x="8633" y="1277"/>
                      <a:pt x="9393" y="1064"/>
                    </a:cubicBezTo>
                    <a:lnTo>
                      <a:pt x="9393" y="1064"/>
                    </a:lnTo>
                    <a:cubicBezTo>
                      <a:pt x="9024" y="1091"/>
                      <a:pt x="8661" y="1106"/>
                      <a:pt x="8305" y="1106"/>
                    </a:cubicBezTo>
                    <a:cubicBezTo>
                      <a:pt x="7868" y="1106"/>
                      <a:pt x="7440" y="1084"/>
                      <a:pt x="7022" y="1034"/>
                    </a:cubicBezTo>
                    <a:cubicBezTo>
                      <a:pt x="6232" y="1003"/>
                      <a:pt x="5472" y="973"/>
                      <a:pt x="4651" y="851"/>
                    </a:cubicBezTo>
                    <a:cubicBezTo>
                      <a:pt x="3861" y="760"/>
                      <a:pt x="3071" y="669"/>
                      <a:pt x="2311" y="517"/>
                    </a:cubicBezTo>
                    <a:cubicBezTo>
                      <a:pt x="1551" y="395"/>
                      <a:pt x="791" y="213"/>
                      <a:pt x="1" y="0"/>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1"/>
              <p:cNvSpPr/>
              <p:nvPr/>
            </p:nvSpPr>
            <p:spPr>
              <a:xfrm>
                <a:off x="2046650" y="2498800"/>
                <a:ext cx="239400" cy="19225"/>
              </a:xfrm>
              <a:custGeom>
                <a:avLst/>
                <a:gdLst/>
                <a:ahLst/>
                <a:cxnLst/>
                <a:rect l="l" t="t" r="r" b="b"/>
                <a:pathLst>
                  <a:path w="9576" h="769" extrusionOk="0">
                    <a:moveTo>
                      <a:pt x="1" y="1"/>
                    </a:moveTo>
                    <a:lnTo>
                      <a:pt x="1" y="1"/>
                    </a:lnTo>
                    <a:cubicBezTo>
                      <a:pt x="761" y="214"/>
                      <a:pt x="1551" y="426"/>
                      <a:pt x="2341" y="518"/>
                    </a:cubicBezTo>
                    <a:cubicBezTo>
                      <a:pt x="3162" y="639"/>
                      <a:pt x="3952" y="730"/>
                      <a:pt x="4743" y="761"/>
                    </a:cubicBezTo>
                    <a:cubicBezTo>
                      <a:pt x="5168" y="761"/>
                      <a:pt x="5578" y="768"/>
                      <a:pt x="5981" y="768"/>
                    </a:cubicBezTo>
                    <a:cubicBezTo>
                      <a:pt x="6384" y="768"/>
                      <a:pt x="6779" y="761"/>
                      <a:pt x="7174" y="730"/>
                    </a:cubicBezTo>
                    <a:cubicBezTo>
                      <a:pt x="7995" y="639"/>
                      <a:pt x="8785" y="578"/>
                      <a:pt x="9575" y="426"/>
                    </a:cubicBezTo>
                    <a:cubicBezTo>
                      <a:pt x="9211" y="426"/>
                      <a:pt x="8785" y="426"/>
                      <a:pt x="8390" y="457"/>
                    </a:cubicBezTo>
                    <a:lnTo>
                      <a:pt x="7174" y="457"/>
                    </a:lnTo>
                    <a:cubicBezTo>
                      <a:pt x="6384" y="426"/>
                      <a:pt x="5594" y="426"/>
                      <a:pt x="4773" y="366"/>
                    </a:cubicBezTo>
                    <a:cubicBezTo>
                      <a:pt x="3983" y="335"/>
                      <a:pt x="3192" y="305"/>
                      <a:pt x="2402" y="214"/>
                    </a:cubicBezTo>
                    <a:cubicBezTo>
                      <a:pt x="2007" y="183"/>
                      <a:pt x="1581" y="153"/>
                      <a:pt x="1217" y="122"/>
                    </a:cubicBezTo>
                    <a:cubicBezTo>
                      <a:pt x="791" y="122"/>
                      <a:pt x="426" y="31"/>
                      <a:pt x="1"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1"/>
              <p:cNvSpPr/>
              <p:nvPr/>
            </p:nvSpPr>
            <p:spPr>
              <a:xfrm>
                <a:off x="2232825" y="2095300"/>
                <a:ext cx="218875" cy="9150"/>
              </a:xfrm>
              <a:custGeom>
                <a:avLst/>
                <a:gdLst/>
                <a:ahLst/>
                <a:cxnLst/>
                <a:rect l="l" t="t" r="r" b="b"/>
                <a:pathLst>
                  <a:path w="8755" h="366" extrusionOk="0">
                    <a:moveTo>
                      <a:pt x="4378" y="1"/>
                    </a:moveTo>
                    <a:cubicBezTo>
                      <a:pt x="2919" y="1"/>
                      <a:pt x="1460" y="62"/>
                      <a:pt x="1" y="244"/>
                    </a:cubicBezTo>
                    <a:cubicBezTo>
                      <a:pt x="994" y="325"/>
                      <a:pt x="1960" y="352"/>
                      <a:pt x="2934" y="352"/>
                    </a:cubicBezTo>
                    <a:cubicBezTo>
                      <a:pt x="3422" y="352"/>
                      <a:pt x="3912" y="345"/>
                      <a:pt x="4408" y="335"/>
                    </a:cubicBezTo>
                    <a:lnTo>
                      <a:pt x="6566" y="335"/>
                    </a:lnTo>
                    <a:cubicBezTo>
                      <a:pt x="6931" y="350"/>
                      <a:pt x="7296" y="350"/>
                      <a:pt x="7660" y="350"/>
                    </a:cubicBezTo>
                    <a:cubicBezTo>
                      <a:pt x="8025" y="350"/>
                      <a:pt x="8390" y="350"/>
                      <a:pt x="8755" y="365"/>
                    </a:cubicBezTo>
                    <a:cubicBezTo>
                      <a:pt x="8025" y="214"/>
                      <a:pt x="7296" y="92"/>
                      <a:pt x="6566" y="62"/>
                    </a:cubicBezTo>
                    <a:cubicBezTo>
                      <a:pt x="5806" y="31"/>
                      <a:pt x="5107" y="1"/>
                      <a:pt x="4378"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1"/>
              <p:cNvSpPr/>
              <p:nvPr/>
            </p:nvSpPr>
            <p:spPr>
              <a:xfrm>
                <a:off x="1887850" y="2913700"/>
                <a:ext cx="291050" cy="39550"/>
              </a:xfrm>
              <a:custGeom>
                <a:avLst/>
                <a:gdLst/>
                <a:ahLst/>
                <a:cxnLst/>
                <a:rect l="l" t="t" r="r" b="b"/>
                <a:pathLst>
                  <a:path w="11642" h="1582" extrusionOk="0">
                    <a:moveTo>
                      <a:pt x="11642" y="1"/>
                    </a:moveTo>
                    <a:cubicBezTo>
                      <a:pt x="11186" y="122"/>
                      <a:pt x="10699" y="244"/>
                      <a:pt x="10183" y="305"/>
                    </a:cubicBezTo>
                    <a:cubicBezTo>
                      <a:pt x="9696" y="426"/>
                      <a:pt x="9240" y="518"/>
                      <a:pt x="8754" y="609"/>
                    </a:cubicBezTo>
                    <a:cubicBezTo>
                      <a:pt x="7812" y="791"/>
                      <a:pt x="6809" y="943"/>
                      <a:pt x="5866" y="1065"/>
                    </a:cubicBezTo>
                    <a:cubicBezTo>
                      <a:pt x="4863" y="1217"/>
                      <a:pt x="3921" y="1277"/>
                      <a:pt x="2948" y="1338"/>
                    </a:cubicBezTo>
                    <a:lnTo>
                      <a:pt x="2219" y="1369"/>
                    </a:lnTo>
                    <a:lnTo>
                      <a:pt x="1489" y="1369"/>
                    </a:lnTo>
                    <a:cubicBezTo>
                      <a:pt x="1327" y="1379"/>
                      <a:pt x="1165" y="1382"/>
                      <a:pt x="1002" y="1382"/>
                    </a:cubicBezTo>
                    <a:cubicBezTo>
                      <a:pt x="676" y="1382"/>
                      <a:pt x="345" y="1369"/>
                      <a:pt x="0" y="1369"/>
                    </a:cubicBezTo>
                    <a:cubicBezTo>
                      <a:pt x="973" y="1521"/>
                      <a:pt x="1945" y="1581"/>
                      <a:pt x="2948" y="1581"/>
                    </a:cubicBezTo>
                    <a:cubicBezTo>
                      <a:pt x="3921" y="1581"/>
                      <a:pt x="4924" y="1521"/>
                      <a:pt x="5897" y="1399"/>
                    </a:cubicBezTo>
                    <a:cubicBezTo>
                      <a:pt x="6900" y="1308"/>
                      <a:pt x="7873" y="1095"/>
                      <a:pt x="8815" y="882"/>
                    </a:cubicBezTo>
                    <a:cubicBezTo>
                      <a:pt x="9787" y="639"/>
                      <a:pt x="10730" y="396"/>
                      <a:pt x="11642"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1"/>
              <p:cNvSpPr/>
              <p:nvPr/>
            </p:nvSpPr>
            <p:spPr>
              <a:xfrm>
                <a:off x="1808050" y="2838475"/>
                <a:ext cx="409600" cy="37550"/>
              </a:xfrm>
              <a:custGeom>
                <a:avLst/>
                <a:gdLst/>
                <a:ahLst/>
                <a:cxnLst/>
                <a:rect l="l" t="t" r="r" b="b"/>
                <a:pathLst>
                  <a:path w="16384" h="1502" extrusionOk="0">
                    <a:moveTo>
                      <a:pt x="16384" y="1"/>
                    </a:moveTo>
                    <a:cubicBezTo>
                      <a:pt x="15715" y="122"/>
                      <a:pt x="15046" y="244"/>
                      <a:pt x="14347" y="305"/>
                    </a:cubicBezTo>
                    <a:cubicBezTo>
                      <a:pt x="13648" y="426"/>
                      <a:pt x="12979" y="548"/>
                      <a:pt x="12280" y="609"/>
                    </a:cubicBezTo>
                    <a:cubicBezTo>
                      <a:pt x="10943" y="821"/>
                      <a:pt x="9575" y="973"/>
                      <a:pt x="8207" y="1034"/>
                    </a:cubicBezTo>
                    <a:cubicBezTo>
                      <a:pt x="6840" y="1156"/>
                      <a:pt x="5472" y="1186"/>
                      <a:pt x="4104" y="1186"/>
                    </a:cubicBezTo>
                    <a:cubicBezTo>
                      <a:pt x="3435" y="1186"/>
                      <a:pt x="2736" y="1156"/>
                      <a:pt x="2067" y="1125"/>
                    </a:cubicBezTo>
                    <a:cubicBezTo>
                      <a:pt x="1368" y="1125"/>
                      <a:pt x="700" y="1004"/>
                      <a:pt x="1" y="973"/>
                    </a:cubicBezTo>
                    <a:lnTo>
                      <a:pt x="1" y="973"/>
                    </a:lnTo>
                    <a:cubicBezTo>
                      <a:pt x="1368" y="1277"/>
                      <a:pt x="2736" y="1429"/>
                      <a:pt x="4104" y="1490"/>
                    </a:cubicBezTo>
                    <a:cubicBezTo>
                      <a:pt x="4487" y="1498"/>
                      <a:pt x="4865" y="1502"/>
                      <a:pt x="5240" y="1502"/>
                    </a:cubicBezTo>
                    <a:cubicBezTo>
                      <a:pt x="6266" y="1502"/>
                      <a:pt x="7267" y="1474"/>
                      <a:pt x="8268" y="1429"/>
                    </a:cubicBezTo>
                    <a:cubicBezTo>
                      <a:pt x="9636" y="1308"/>
                      <a:pt x="11004" y="1156"/>
                      <a:pt x="12372" y="912"/>
                    </a:cubicBezTo>
                    <a:cubicBezTo>
                      <a:pt x="13739" y="669"/>
                      <a:pt x="15046" y="396"/>
                      <a:pt x="16384"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1"/>
              <p:cNvSpPr/>
              <p:nvPr/>
            </p:nvSpPr>
            <p:spPr>
              <a:xfrm>
                <a:off x="1925075" y="2760200"/>
                <a:ext cx="315375" cy="38025"/>
              </a:xfrm>
              <a:custGeom>
                <a:avLst/>
                <a:gdLst/>
                <a:ahLst/>
                <a:cxnLst/>
                <a:rect l="l" t="t" r="r" b="b"/>
                <a:pathLst>
                  <a:path w="12615" h="1521" extrusionOk="0">
                    <a:moveTo>
                      <a:pt x="12615" y="1"/>
                    </a:moveTo>
                    <a:lnTo>
                      <a:pt x="9514" y="457"/>
                    </a:lnTo>
                    <a:cubicBezTo>
                      <a:pt x="8450" y="609"/>
                      <a:pt x="7417" y="791"/>
                      <a:pt x="6353" y="913"/>
                    </a:cubicBezTo>
                    <a:cubicBezTo>
                      <a:pt x="5289" y="1065"/>
                      <a:pt x="4256" y="1156"/>
                      <a:pt x="3192" y="1247"/>
                    </a:cubicBezTo>
                    <a:cubicBezTo>
                      <a:pt x="2918" y="1247"/>
                      <a:pt x="2645" y="1277"/>
                      <a:pt x="2402" y="1277"/>
                    </a:cubicBezTo>
                    <a:cubicBezTo>
                      <a:pt x="2128" y="1308"/>
                      <a:pt x="1855" y="1308"/>
                      <a:pt x="1611" y="1308"/>
                    </a:cubicBezTo>
                    <a:lnTo>
                      <a:pt x="791" y="1308"/>
                    </a:lnTo>
                    <a:cubicBezTo>
                      <a:pt x="548" y="1277"/>
                      <a:pt x="274" y="1277"/>
                      <a:pt x="0" y="1277"/>
                    </a:cubicBezTo>
                    <a:cubicBezTo>
                      <a:pt x="1064" y="1460"/>
                      <a:pt x="2128" y="1521"/>
                      <a:pt x="3192" y="1521"/>
                    </a:cubicBezTo>
                    <a:cubicBezTo>
                      <a:pt x="4256" y="1521"/>
                      <a:pt x="5320" y="1399"/>
                      <a:pt x="6384" y="1277"/>
                    </a:cubicBezTo>
                    <a:cubicBezTo>
                      <a:pt x="7447" y="1126"/>
                      <a:pt x="8511" y="974"/>
                      <a:pt x="9545" y="761"/>
                    </a:cubicBezTo>
                    <a:cubicBezTo>
                      <a:pt x="10578" y="548"/>
                      <a:pt x="11581" y="305"/>
                      <a:pt x="12615"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1"/>
              <p:cNvSpPr/>
              <p:nvPr/>
            </p:nvSpPr>
            <p:spPr>
              <a:xfrm>
                <a:off x="1757150" y="3194100"/>
                <a:ext cx="200625" cy="24475"/>
              </a:xfrm>
              <a:custGeom>
                <a:avLst/>
                <a:gdLst/>
                <a:ahLst/>
                <a:cxnLst/>
                <a:rect l="l" t="t" r="r" b="b"/>
                <a:pathLst>
                  <a:path w="8025" h="979" extrusionOk="0">
                    <a:moveTo>
                      <a:pt x="8024" y="1"/>
                    </a:moveTo>
                    <a:lnTo>
                      <a:pt x="8024" y="1"/>
                    </a:lnTo>
                    <a:cubicBezTo>
                      <a:pt x="7325" y="122"/>
                      <a:pt x="6687" y="214"/>
                      <a:pt x="5988" y="365"/>
                    </a:cubicBezTo>
                    <a:cubicBezTo>
                      <a:pt x="5350" y="457"/>
                      <a:pt x="4711" y="548"/>
                      <a:pt x="4012" y="609"/>
                    </a:cubicBezTo>
                    <a:cubicBezTo>
                      <a:pt x="3344" y="669"/>
                      <a:pt x="2705" y="669"/>
                      <a:pt x="2006" y="669"/>
                    </a:cubicBezTo>
                    <a:cubicBezTo>
                      <a:pt x="1307" y="639"/>
                      <a:pt x="669" y="609"/>
                      <a:pt x="0" y="517"/>
                    </a:cubicBezTo>
                    <a:lnTo>
                      <a:pt x="0" y="517"/>
                    </a:lnTo>
                    <a:cubicBezTo>
                      <a:pt x="638" y="700"/>
                      <a:pt x="1307" y="913"/>
                      <a:pt x="2006" y="943"/>
                    </a:cubicBezTo>
                    <a:cubicBezTo>
                      <a:pt x="2410" y="961"/>
                      <a:pt x="2803" y="978"/>
                      <a:pt x="3198" y="978"/>
                    </a:cubicBezTo>
                    <a:cubicBezTo>
                      <a:pt x="3488" y="978"/>
                      <a:pt x="3778" y="969"/>
                      <a:pt x="4073" y="943"/>
                    </a:cubicBezTo>
                    <a:cubicBezTo>
                      <a:pt x="5441" y="821"/>
                      <a:pt x="6748" y="517"/>
                      <a:pt x="8024"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8" name="Google Shape;1988;p51"/>
          <p:cNvGrpSpPr/>
          <p:nvPr/>
        </p:nvGrpSpPr>
        <p:grpSpPr>
          <a:xfrm flipH="1">
            <a:off x="-99375" y="2873738"/>
            <a:ext cx="968125" cy="2325275"/>
            <a:chOff x="6394000" y="2895475"/>
            <a:chExt cx="968125" cy="2325275"/>
          </a:xfrm>
        </p:grpSpPr>
        <p:sp>
          <p:nvSpPr>
            <p:cNvPr id="1989" name="Google Shape;1989;p51"/>
            <p:cNvSpPr/>
            <p:nvPr/>
          </p:nvSpPr>
          <p:spPr>
            <a:xfrm>
              <a:off x="6942650" y="2895475"/>
              <a:ext cx="419475" cy="1890625"/>
            </a:xfrm>
            <a:custGeom>
              <a:avLst/>
              <a:gdLst/>
              <a:ahLst/>
              <a:cxnLst/>
              <a:rect l="l" t="t" r="r" b="b"/>
              <a:pathLst>
                <a:path w="16779" h="75625" extrusionOk="0">
                  <a:moveTo>
                    <a:pt x="1459" y="0"/>
                  </a:moveTo>
                  <a:cubicBezTo>
                    <a:pt x="699" y="12432"/>
                    <a:pt x="0" y="24925"/>
                    <a:pt x="1368" y="37296"/>
                  </a:cubicBezTo>
                  <a:lnTo>
                    <a:pt x="1368" y="37448"/>
                  </a:lnTo>
                  <a:cubicBezTo>
                    <a:pt x="1672" y="39910"/>
                    <a:pt x="2006" y="42372"/>
                    <a:pt x="2462" y="44803"/>
                  </a:cubicBezTo>
                  <a:cubicBezTo>
                    <a:pt x="3435" y="50062"/>
                    <a:pt x="4894" y="55229"/>
                    <a:pt x="6900" y="60123"/>
                  </a:cubicBezTo>
                  <a:cubicBezTo>
                    <a:pt x="8086" y="63010"/>
                    <a:pt x="9453" y="65776"/>
                    <a:pt x="11034" y="68482"/>
                  </a:cubicBezTo>
                  <a:cubicBezTo>
                    <a:pt x="11794" y="69758"/>
                    <a:pt x="12615" y="70974"/>
                    <a:pt x="13435" y="72190"/>
                  </a:cubicBezTo>
                  <a:cubicBezTo>
                    <a:pt x="13466" y="72281"/>
                    <a:pt x="13526" y="72311"/>
                    <a:pt x="13557" y="72342"/>
                  </a:cubicBezTo>
                  <a:cubicBezTo>
                    <a:pt x="14377" y="73527"/>
                    <a:pt x="15502" y="74743"/>
                    <a:pt x="16779" y="75624"/>
                  </a:cubicBezTo>
                  <a:lnTo>
                    <a:pt x="16779" y="57965"/>
                  </a:lnTo>
                  <a:cubicBezTo>
                    <a:pt x="16718" y="57752"/>
                    <a:pt x="16596" y="57539"/>
                    <a:pt x="16475" y="57296"/>
                  </a:cubicBezTo>
                  <a:cubicBezTo>
                    <a:pt x="14134" y="52372"/>
                    <a:pt x="11915" y="47357"/>
                    <a:pt x="9940" y="42250"/>
                  </a:cubicBezTo>
                  <a:cubicBezTo>
                    <a:pt x="9423" y="40943"/>
                    <a:pt x="8906" y="39575"/>
                    <a:pt x="8420" y="38208"/>
                  </a:cubicBezTo>
                  <a:cubicBezTo>
                    <a:pt x="6535" y="32888"/>
                    <a:pt x="4894" y="27478"/>
                    <a:pt x="3678" y="21976"/>
                  </a:cubicBezTo>
                  <a:cubicBezTo>
                    <a:pt x="2067" y="14803"/>
                    <a:pt x="1247" y="7386"/>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7011025" y="3102150"/>
              <a:ext cx="351100" cy="2118600"/>
            </a:xfrm>
            <a:custGeom>
              <a:avLst/>
              <a:gdLst/>
              <a:ahLst/>
              <a:cxnLst/>
              <a:rect l="l" t="t" r="r" b="b"/>
              <a:pathLst>
                <a:path w="14044" h="84744" extrusionOk="0">
                  <a:moveTo>
                    <a:pt x="1" y="1"/>
                  </a:moveTo>
                  <a:cubicBezTo>
                    <a:pt x="2129" y="6627"/>
                    <a:pt x="3831" y="13436"/>
                    <a:pt x="5168" y="20305"/>
                  </a:cubicBezTo>
                  <a:cubicBezTo>
                    <a:pt x="5776" y="23557"/>
                    <a:pt x="6293" y="26779"/>
                    <a:pt x="6749" y="30032"/>
                  </a:cubicBezTo>
                  <a:cubicBezTo>
                    <a:pt x="6931" y="31369"/>
                    <a:pt x="7083" y="32707"/>
                    <a:pt x="7235" y="34044"/>
                  </a:cubicBezTo>
                  <a:cubicBezTo>
                    <a:pt x="7904" y="39515"/>
                    <a:pt x="8269" y="44986"/>
                    <a:pt x="8390" y="50488"/>
                  </a:cubicBezTo>
                  <a:cubicBezTo>
                    <a:pt x="8421" y="51734"/>
                    <a:pt x="8421" y="52950"/>
                    <a:pt x="8421" y="54196"/>
                  </a:cubicBezTo>
                  <a:cubicBezTo>
                    <a:pt x="8421" y="55321"/>
                    <a:pt x="8421" y="56445"/>
                    <a:pt x="8390" y="57540"/>
                  </a:cubicBezTo>
                  <a:cubicBezTo>
                    <a:pt x="8390" y="58452"/>
                    <a:pt x="8360" y="59363"/>
                    <a:pt x="8299" y="60245"/>
                  </a:cubicBezTo>
                  <a:cubicBezTo>
                    <a:pt x="8269" y="61552"/>
                    <a:pt x="8238" y="62798"/>
                    <a:pt x="8147" y="64075"/>
                  </a:cubicBezTo>
                  <a:cubicBezTo>
                    <a:pt x="8117" y="64987"/>
                    <a:pt x="8056" y="65868"/>
                    <a:pt x="7995" y="66780"/>
                  </a:cubicBezTo>
                  <a:cubicBezTo>
                    <a:pt x="7813" y="69759"/>
                    <a:pt x="7539" y="72677"/>
                    <a:pt x="7205" y="75625"/>
                  </a:cubicBezTo>
                  <a:cubicBezTo>
                    <a:pt x="7205" y="75838"/>
                    <a:pt x="7174" y="75990"/>
                    <a:pt x="7174" y="76172"/>
                  </a:cubicBezTo>
                  <a:cubicBezTo>
                    <a:pt x="6840" y="79060"/>
                    <a:pt x="6414" y="81917"/>
                    <a:pt x="5928" y="84744"/>
                  </a:cubicBezTo>
                  <a:lnTo>
                    <a:pt x="12159" y="84744"/>
                  </a:lnTo>
                  <a:cubicBezTo>
                    <a:pt x="12706" y="83832"/>
                    <a:pt x="13162" y="82829"/>
                    <a:pt x="13557" y="81765"/>
                  </a:cubicBezTo>
                  <a:cubicBezTo>
                    <a:pt x="13740" y="81309"/>
                    <a:pt x="13892" y="80853"/>
                    <a:pt x="14044" y="80336"/>
                  </a:cubicBezTo>
                  <a:lnTo>
                    <a:pt x="14044" y="67357"/>
                  </a:lnTo>
                  <a:lnTo>
                    <a:pt x="14044" y="64227"/>
                  </a:lnTo>
                  <a:lnTo>
                    <a:pt x="14044" y="64136"/>
                  </a:lnTo>
                  <a:lnTo>
                    <a:pt x="14044" y="49698"/>
                  </a:lnTo>
                  <a:lnTo>
                    <a:pt x="14044" y="44530"/>
                  </a:lnTo>
                  <a:cubicBezTo>
                    <a:pt x="12980" y="39728"/>
                    <a:pt x="11764" y="34986"/>
                    <a:pt x="10427" y="30244"/>
                  </a:cubicBezTo>
                  <a:cubicBezTo>
                    <a:pt x="7539" y="19940"/>
                    <a:pt x="4044" y="984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6511025" y="3694875"/>
              <a:ext cx="800950" cy="1525125"/>
            </a:xfrm>
            <a:custGeom>
              <a:avLst/>
              <a:gdLst/>
              <a:ahLst/>
              <a:cxnLst/>
              <a:rect l="l" t="t" r="r" b="b"/>
              <a:pathLst>
                <a:path w="32038" h="61005" extrusionOk="0">
                  <a:moveTo>
                    <a:pt x="1" y="0"/>
                  </a:moveTo>
                  <a:cubicBezTo>
                    <a:pt x="20" y="18"/>
                    <a:pt x="39" y="35"/>
                    <a:pt x="58" y="53"/>
                  </a:cubicBezTo>
                  <a:lnTo>
                    <a:pt x="58" y="53"/>
                  </a:lnTo>
                  <a:cubicBezTo>
                    <a:pt x="39" y="34"/>
                    <a:pt x="20" y="16"/>
                    <a:pt x="1" y="0"/>
                  </a:cubicBezTo>
                  <a:close/>
                  <a:moveTo>
                    <a:pt x="58" y="53"/>
                  </a:moveTo>
                  <a:cubicBezTo>
                    <a:pt x="509" y="515"/>
                    <a:pt x="770" y="1940"/>
                    <a:pt x="1004" y="2523"/>
                  </a:cubicBezTo>
                  <a:cubicBezTo>
                    <a:pt x="1034" y="2614"/>
                    <a:pt x="1064" y="2675"/>
                    <a:pt x="1095" y="2797"/>
                  </a:cubicBezTo>
                  <a:cubicBezTo>
                    <a:pt x="1368" y="3557"/>
                    <a:pt x="1672" y="4317"/>
                    <a:pt x="1946" y="5076"/>
                  </a:cubicBezTo>
                  <a:cubicBezTo>
                    <a:pt x="2554" y="6809"/>
                    <a:pt x="3192" y="8572"/>
                    <a:pt x="3770" y="10365"/>
                  </a:cubicBezTo>
                  <a:cubicBezTo>
                    <a:pt x="4955" y="13891"/>
                    <a:pt x="6049" y="17447"/>
                    <a:pt x="7022" y="21065"/>
                  </a:cubicBezTo>
                  <a:cubicBezTo>
                    <a:pt x="8238" y="25442"/>
                    <a:pt x="9362" y="29818"/>
                    <a:pt x="10305" y="34226"/>
                  </a:cubicBezTo>
                  <a:cubicBezTo>
                    <a:pt x="10821" y="36597"/>
                    <a:pt x="11277" y="38968"/>
                    <a:pt x="11733" y="41369"/>
                  </a:cubicBezTo>
                  <a:cubicBezTo>
                    <a:pt x="12432" y="45168"/>
                    <a:pt x="13040" y="48998"/>
                    <a:pt x="13557" y="52889"/>
                  </a:cubicBezTo>
                  <a:cubicBezTo>
                    <a:pt x="13800" y="54500"/>
                    <a:pt x="13983" y="56111"/>
                    <a:pt x="14165" y="57752"/>
                  </a:cubicBezTo>
                  <a:cubicBezTo>
                    <a:pt x="14287" y="58664"/>
                    <a:pt x="14408" y="59515"/>
                    <a:pt x="14469" y="60427"/>
                  </a:cubicBezTo>
                  <a:cubicBezTo>
                    <a:pt x="14469" y="60640"/>
                    <a:pt x="14499" y="60822"/>
                    <a:pt x="14499" y="61004"/>
                  </a:cubicBezTo>
                  <a:lnTo>
                    <a:pt x="31703" y="61004"/>
                  </a:lnTo>
                  <a:cubicBezTo>
                    <a:pt x="32038" y="57326"/>
                    <a:pt x="31187" y="53436"/>
                    <a:pt x="30183" y="49880"/>
                  </a:cubicBezTo>
                  <a:cubicBezTo>
                    <a:pt x="29515" y="47600"/>
                    <a:pt x="28816" y="45351"/>
                    <a:pt x="27995" y="43101"/>
                  </a:cubicBezTo>
                  <a:cubicBezTo>
                    <a:pt x="27691" y="42189"/>
                    <a:pt x="27357" y="41308"/>
                    <a:pt x="27022" y="40396"/>
                  </a:cubicBezTo>
                  <a:cubicBezTo>
                    <a:pt x="25533" y="36536"/>
                    <a:pt x="23831" y="32767"/>
                    <a:pt x="21916" y="29089"/>
                  </a:cubicBezTo>
                  <a:cubicBezTo>
                    <a:pt x="21855" y="28937"/>
                    <a:pt x="21733" y="28755"/>
                    <a:pt x="21673" y="28603"/>
                  </a:cubicBezTo>
                  <a:cubicBezTo>
                    <a:pt x="19150" y="23800"/>
                    <a:pt x="16262" y="19241"/>
                    <a:pt x="13101" y="14925"/>
                  </a:cubicBezTo>
                  <a:cubicBezTo>
                    <a:pt x="11976" y="13283"/>
                    <a:pt x="10761" y="11733"/>
                    <a:pt x="9514" y="10213"/>
                  </a:cubicBezTo>
                  <a:cubicBezTo>
                    <a:pt x="7539" y="7782"/>
                    <a:pt x="5441" y="5411"/>
                    <a:pt x="3222" y="3162"/>
                  </a:cubicBezTo>
                  <a:cubicBezTo>
                    <a:pt x="2177" y="2086"/>
                    <a:pt x="1132" y="1040"/>
                    <a:pt x="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6727600" y="3338475"/>
              <a:ext cx="634525" cy="1881525"/>
            </a:xfrm>
            <a:custGeom>
              <a:avLst/>
              <a:gdLst/>
              <a:ahLst/>
              <a:cxnLst/>
              <a:rect l="l" t="t" r="r" b="b"/>
              <a:pathLst>
                <a:path w="25381" h="75261" extrusionOk="0">
                  <a:moveTo>
                    <a:pt x="0" y="1"/>
                  </a:moveTo>
                  <a:lnTo>
                    <a:pt x="0" y="1"/>
                  </a:lnTo>
                  <a:cubicBezTo>
                    <a:pt x="2219" y="6384"/>
                    <a:pt x="4286" y="12767"/>
                    <a:pt x="6262" y="19211"/>
                  </a:cubicBezTo>
                  <a:cubicBezTo>
                    <a:pt x="6718" y="20700"/>
                    <a:pt x="7174" y="22220"/>
                    <a:pt x="7630" y="23709"/>
                  </a:cubicBezTo>
                  <a:cubicBezTo>
                    <a:pt x="9545" y="30062"/>
                    <a:pt x="11277" y="36445"/>
                    <a:pt x="12949" y="42828"/>
                  </a:cubicBezTo>
                  <a:cubicBezTo>
                    <a:pt x="13010" y="42980"/>
                    <a:pt x="13070" y="43163"/>
                    <a:pt x="13101" y="43345"/>
                  </a:cubicBezTo>
                  <a:cubicBezTo>
                    <a:pt x="14104" y="47114"/>
                    <a:pt x="15046" y="50883"/>
                    <a:pt x="15928" y="54622"/>
                  </a:cubicBezTo>
                  <a:cubicBezTo>
                    <a:pt x="16840" y="58482"/>
                    <a:pt x="17721" y="62312"/>
                    <a:pt x="18542" y="66142"/>
                  </a:cubicBezTo>
                  <a:cubicBezTo>
                    <a:pt x="18572" y="66294"/>
                    <a:pt x="18572" y="66415"/>
                    <a:pt x="18633" y="66537"/>
                  </a:cubicBezTo>
                  <a:cubicBezTo>
                    <a:pt x="19271" y="69424"/>
                    <a:pt x="19758" y="72373"/>
                    <a:pt x="20457" y="75260"/>
                  </a:cubicBezTo>
                  <a:lnTo>
                    <a:pt x="25381" y="75260"/>
                  </a:lnTo>
                  <a:lnTo>
                    <a:pt x="25381" y="54774"/>
                  </a:lnTo>
                  <a:cubicBezTo>
                    <a:pt x="25381" y="54743"/>
                    <a:pt x="25350" y="54713"/>
                    <a:pt x="25350" y="54652"/>
                  </a:cubicBezTo>
                  <a:cubicBezTo>
                    <a:pt x="23800" y="51765"/>
                    <a:pt x="22159" y="48968"/>
                    <a:pt x="20548" y="46111"/>
                  </a:cubicBezTo>
                  <a:cubicBezTo>
                    <a:pt x="20305" y="45655"/>
                    <a:pt x="20031" y="45199"/>
                    <a:pt x="19758" y="44713"/>
                  </a:cubicBezTo>
                  <a:lnTo>
                    <a:pt x="18055" y="41521"/>
                  </a:lnTo>
                  <a:cubicBezTo>
                    <a:pt x="15533" y="36810"/>
                    <a:pt x="13253" y="31977"/>
                    <a:pt x="11095" y="27083"/>
                  </a:cubicBezTo>
                  <a:cubicBezTo>
                    <a:pt x="9970" y="24530"/>
                    <a:pt x="8845" y="22007"/>
                    <a:pt x="7782" y="19424"/>
                  </a:cubicBezTo>
                  <a:cubicBezTo>
                    <a:pt x="5107" y="12980"/>
                    <a:pt x="2554" y="650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6681250" y="3622675"/>
              <a:ext cx="391350" cy="1597325"/>
            </a:xfrm>
            <a:custGeom>
              <a:avLst/>
              <a:gdLst/>
              <a:ahLst/>
              <a:cxnLst/>
              <a:rect l="l" t="t" r="r" b="b"/>
              <a:pathLst>
                <a:path w="15654" h="63893" extrusionOk="0">
                  <a:moveTo>
                    <a:pt x="0" y="1"/>
                  </a:moveTo>
                  <a:lnTo>
                    <a:pt x="0" y="1"/>
                  </a:lnTo>
                  <a:cubicBezTo>
                    <a:pt x="578" y="2220"/>
                    <a:pt x="1094" y="4499"/>
                    <a:pt x="1550" y="6779"/>
                  </a:cubicBezTo>
                  <a:cubicBezTo>
                    <a:pt x="1976" y="8876"/>
                    <a:pt x="2341" y="10943"/>
                    <a:pt x="2705" y="13010"/>
                  </a:cubicBezTo>
                  <a:cubicBezTo>
                    <a:pt x="3982" y="20670"/>
                    <a:pt x="4833" y="28421"/>
                    <a:pt x="5471" y="36172"/>
                  </a:cubicBezTo>
                  <a:cubicBezTo>
                    <a:pt x="5684" y="38816"/>
                    <a:pt x="5897" y="41430"/>
                    <a:pt x="6079" y="44074"/>
                  </a:cubicBezTo>
                  <a:cubicBezTo>
                    <a:pt x="6231" y="46050"/>
                    <a:pt x="6353" y="48026"/>
                    <a:pt x="6505" y="50002"/>
                  </a:cubicBezTo>
                  <a:cubicBezTo>
                    <a:pt x="6657" y="51916"/>
                    <a:pt x="6748" y="53831"/>
                    <a:pt x="6809" y="55777"/>
                  </a:cubicBezTo>
                  <a:cubicBezTo>
                    <a:pt x="6809" y="56597"/>
                    <a:pt x="6809" y="57388"/>
                    <a:pt x="6748" y="58208"/>
                  </a:cubicBezTo>
                  <a:cubicBezTo>
                    <a:pt x="6748" y="58452"/>
                    <a:pt x="6718" y="58725"/>
                    <a:pt x="6687" y="59029"/>
                  </a:cubicBezTo>
                  <a:cubicBezTo>
                    <a:pt x="6505" y="60579"/>
                    <a:pt x="6049" y="62251"/>
                    <a:pt x="5775" y="63892"/>
                  </a:cubicBezTo>
                  <a:lnTo>
                    <a:pt x="15654" y="63892"/>
                  </a:lnTo>
                  <a:cubicBezTo>
                    <a:pt x="15016" y="57053"/>
                    <a:pt x="14013" y="50214"/>
                    <a:pt x="12766" y="43375"/>
                  </a:cubicBezTo>
                  <a:cubicBezTo>
                    <a:pt x="12158" y="40153"/>
                    <a:pt x="11459" y="36931"/>
                    <a:pt x="10699" y="33740"/>
                  </a:cubicBezTo>
                  <a:cubicBezTo>
                    <a:pt x="9453" y="28330"/>
                    <a:pt x="8025" y="22980"/>
                    <a:pt x="6353" y="17691"/>
                  </a:cubicBezTo>
                  <a:cubicBezTo>
                    <a:pt x="5198" y="14074"/>
                    <a:pt x="3982" y="10518"/>
                    <a:pt x="2705" y="6992"/>
                  </a:cubicBezTo>
                  <a:cubicBezTo>
                    <a:pt x="1824" y="4621"/>
                    <a:pt x="942" y="231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6394000" y="3963125"/>
              <a:ext cx="507625" cy="1256875"/>
            </a:xfrm>
            <a:custGeom>
              <a:avLst/>
              <a:gdLst/>
              <a:ahLst/>
              <a:cxnLst/>
              <a:rect l="l" t="t" r="r" b="b"/>
              <a:pathLst>
                <a:path w="20305" h="50275" extrusionOk="0">
                  <a:moveTo>
                    <a:pt x="1" y="0"/>
                  </a:moveTo>
                  <a:lnTo>
                    <a:pt x="1" y="0"/>
                  </a:lnTo>
                  <a:cubicBezTo>
                    <a:pt x="4560" y="8268"/>
                    <a:pt x="6232" y="17538"/>
                    <a:pt x="7600" y="26900"/>
                  </a:cubicBezTo>
                  <a:cubicBezTo>
                    <a:pt x="7843" y="28724"/>
                    <a:pt x="8116" y="30517"/>
                    <a:pt x="8359" y="32311"/>
                  </a:cubicBezTo>
                  <a:cubicBezTo>
                    <a:pt x="8907" y="36110"/>
                    <a:pt x="9484" y="39940"/>
                    <a:pt x="10274" y="43679"/>
                  </a:cubicBezTo>
                  <a:cubicBezTo>
                    <a:pt x="10730" y="45867"/>
                    <a:pt x="11247" y="48086"/>
                    <a:pt x="11825" y="50274"/>
                  </a:cubicBezTo>
                  <a:lnTo>
                    <a:pt x="20305" y="50274"/>
                  </a:lnTo>
                  <a:cubicBezTo>
                    <a:pt x="19819" y="49180"/>
                    <a:pt x="19363" y="48116"/>
                    <a:pt x="18846" y="47022"/>
                  </a:cubicBezTo>
                  <a:lnTo>
                    <a:pt x="18177" y="45411"/>
                  </a:lnTo>
                  <a:cubicBezTo>
                    <a:pt x="16840" y="42341"/>
                    <a:pt x="15502" y="39271"/>
                    <a:pt x="14408" y="36080"/>
                  </a:cubicBezTo>
                  <a:cubicBezTo>
                    <a:pt x="13891" y="34469"/>
                    <a:pt x="13375" y="32888"/>
                    <a:pt x="12888" y="31277"/>
                  </a:cubicBezTo>
                  <a:cubicBezTo>
                    <a:pt x="12280" y="29301"/>
                    <a:pt x="11703" y="27295"/>
                    <a:pt x="11156" y="25320"/>
                  </a:cubicBezTo>
                  <a:cubicBezTo>
                    <a:pt x="10487" y="23010"/>
                    <a:pt x="9818" y="20669"/>
                    <a:pt x="9028" y="18389"/>
                  </a:cubicBezTo>
                  <a:cubicBezTo>
                    <a:pt x="6779" y="11946"/>
                    <a:pt x="3739" y="57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51"/>
          <p:cNvGrpSpPr/>
          <p:nvPr/>
        </p:nvGrpSpPr>
        <p:grpSpPr>
          <a:xfrm flipH="1">
            <a:off x="886100" y="2378700"/>
            <a:ext cx="1158275" cy="2930150"/>
            <a:chOff x="3527525" y="2290600"/>
            <a:chExt cx="1158275" cy="2930150"/>
          </a:xfrm>
        </p:grpSpPr>
        <p:sp>
          <p:nvSpPr>
            <p:cNvPr id="1996" name="Google Shape;1996;p51"/>
            <p:cNvSpPr/>
            <p:nvPr/>
          </p:nvSpPr>
          <p:spPr>
            <a:xfrm>
              <a:off x="3782250" y="2533750"/>
              <a:ext cx="107175" cy="94175"/>
            </a:xfrm>
            <a:custGeom>
              <a:avLst/>
              <a:gdLst/>
              <a:ahLst/>
              <a:cxnLst/>
              <a:rect l="l" t="t" r="r" b="b"/>
              <a:pathLst>
                <a:path w="4287" h="3767" extrusionOk="0">
                  <a:moveTo>
                    <a:pt x="1" y="1"/>
                  </a:moveTo>
                  <a:lnTo>
                    <a:pt x="1" y="1"/>
                  </a:lnTo>
                  <a:cubicBezTo>
                    <a:pt x="61" y="31"/>
                    <a:pt x="1733" y="1764"/>
                    <a:pt x="2645" y="2706"/>
                  </a:cubicBezTo>
                  <a:cubicBezTo>
                    <a:pt x="2919" y="2919"/>
                    <a:pt x="3162" y="3314"/>
                    <a:pt x="3405" y="3740"/>
                  </a:cubicBezTo>
                  <a:lnTo>
                    <a:pt x="3526" y="3740"/>
                  </a:lnTo>
                  <a:cubicBezTo>
                    <a:pt x="3628" y="3740"/>
                    <a:pt x="3743" y="3767"/>
                    <a:pt x="3853" y="3767"/>
                  </a:cubicBezTo>
                  <a:cubicBezTo>
                    <a:pt x="3908" y="3767"/>
                    <a:pt x="3962" y="3760"/>
                    <a:pt x="4013" y="3740"/>
                  </a:cubicBezTo>
                  <a:cubicBezTo>
                    <a:pt x="4074" y="3679"/>
                    <a:pt x="4104" y="3679"/>
                    <a:pt x="4134" y="3648"/>
                  </a:cubicBezTo>
                  <a:cubicBezTo>
                    <a:pt x="4286" y="3527"/>
                    <a:pt x="4286" y="3284"/>
                    <a:pt x="4165" y="3071"/>
                  </a:cubicBezTo>
                  <a:cubicBezTo>
                    <a:pt x="4134" y="2889"/>
                    <a:pt x="4043" y="2676"/>
                    <a:pt x="4104" y="2463"/>
                  </a:cubicBezTo>
                  <a:cubicBezTo>
                    <a:pt x="2523" y="1338"/>
                    <a:pt x="912" y="183"/>
                    <a:pt x="1"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3867350" y="2595325"/>
              <a:ext cx="276150" cy="195850"/>
            </a:xfrm>
            <a:custGeom>
              <a:avLst/>
              <a:gdLst/>
              <a:ahLst/>
              <a:cxnLst/>
              <a:rect l="l" t="t" r="r" b="b"/>
              <a:pathLst>
                <a:path w="11046" h="7834" extrusionOk="0">
                  <a:moveTo>
                    <a:pt x="730" y="0"/>
                  </a:moveTo>
                  <a:cubicBezTo>
                    <a:pt x="700" y="213"/>
                    <a:pt x="761" y="426"/>
                    <a:pt x="822" y="608"/>
                  </a:cubicBezTo>
                  <a:cubicBezTo>
                    <a:pt x="852" y="821"/>
                    <a:pt x="852" y="1033"/>
                    <a:pt x="730" y="1185"/>
                  </a:cubicBezTo>
                  <a:cubicBezTo>
                    <a:pt x="700" y="1216"/>
                    <a:pt x="670" y="1277"/>
                    <a:pt x="609" y="1277"/>
                  </a:cubicBezTo>
                  <a:cubicBezTo>
                    <a:pt x="558" y="1297"/>
                    <a:pt x="504" y="1304"/>
                    <a:pt x="449" y="1304"/>
                  </a:cubicBezTo>
                  <a:cubicBezTo>
                    <a:pt x="339" y="1304"/>
                    <a:pt x="224" y="1277"/>
                    <a:pt x="122" y="1277"/>
                  </a:cubicBezTo>
                  <a:lnTo>
                    <a:pt x="1" y="1277"/>
                  </a:lnTo>
                  <a:cubicBezTo>
                    <a:pt x="761" y="2553"/>
                    <a:pt x="1551" y="4347"/>
                    <a:pt x="1977" y="5015"/>
                  </a:cubicBezTo>
                  <a:cubicBezTo>
                    <a:pt x="2633" y="6129"/>
                    <a:pt x="3532" y="7833"/>
                    <a:pt x="7017" y="7833"/>
                  </a:cubicBezTo>
                  <a:cubicBezTo>
                    <a:pt x="7241" y="7833"/>
                    <a:pt x="7475" y="7826"/>
                    <a:pt x="7721" y="7812"/>
                  </a:cubicBezTo>
                  <a:cubicBezTo>
                    <a:pt x="8025" y="7751"/>
                    <a:pt x="8360" y="7721"/>
                    <a:pt x="8724" y="7690"/>
                  </a:cubicBezTo>
                  <a:cubicBezTo>
                    <a:pt x="9248" y="7623"/>
                    <a:pt x="9670" y="7611"/>
                    <a:pt x="9991" y="7611"/>
                  </a:cubicBezTo>
                  <a:cubicBezTo>
                    <a:pt x="10177" y="7611"/>
                    <a:pt x="10329" y="7615"/>
                    <a:pt x="10446" y="7615"/>
                  </a:cubicBezTo>
                  <a:cubicBezTo>
                    <a:pt x="11045" y="7615"/>
                    <a:pt x="10753" y="7508"/>
                    <a:pt x="9545" y="6201"/>
                  </a:cubicBezTo>
                  <a:cubicBezTo>
                    <a:pt x="9545" y="6201"/>
                    <a:pt x="8664" y="5775"/>
                    <a:pt x="7904" y="4559"/>
                  </a:cubicBezTo>
                  <a:cubicBezTo>
                    <a:pt x="7144" y="3344"/>
                    <a:pt x="5958" y="2675"/>
                    <a:pt x="4499" y="2340"/>
                  </a:cubicBezTo>
                  <a:cubicBezTo>
                    <a:pt x="3740" y="2189"/>
                    <a:pt x="2250" y="1125"/>
                    <a:pt x="730"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4116600" y="2290600"/>
              <a:ext cx="145925" cy="597300"/>
            </a:xfrm>
            <a:custGeom>
              <a:avLst/>
              <a:gdLst/>
              <a:ahLst/>
              <a:cxnLst/>
              <a:rect l="l" t="t" r="r" b="b"/>
              <a:pathLst>
                <a:path w="5837" h="23892" extrusionOk="0">
                  <a:moveTo>
                    <a:pt x="4013" y="0"/>
                  </a:moveTo>
                  <a:lnTo>
                    <a:pt x="4013" y="0"/>
                  </a:lnTo>
                  <a:cubicBezTo>
                    <a:pt x="4013" y="1"/>
                    <a:pt x="973" y="8025"/>
                    <a:pt x="487" y="10760"/>
                  </a:cubicBezTo>
                  <a:cubicBezTo>
                    <a:pt x="1" y="13496"/>
                    <a:pt x="61" y="20092"/>
                    <a:pt x="244" y="22037"/>
                  </a:cubicBezTo>
                  <a:cubicBezTo>
                    <a:pt x="438" y="23816"/>
                    <a:pt x="1776" y="23892"/>
                    <a:pt x="2004" y="23892"/>
                  </a:cubicBezTo>
                  <a:cubicBezTo>
                    <a:pt x="2026" y="23892"/>
                    <a:pt x="2037" y="23891"/>
                    <a:pt x="2037" y="23891"/>
                  </a:cubicBezTo>
                  <a:cubicBezTo>
                    <a:pt x="2037" y="23891"/>
                    <a:pt x="1125" y="21156"/>
                    <a:pt x="1065" y="19636"/>
                  </a:cubicBezTo>
                  <a:cubicBezTo>
                    <a:pt x="973" y="18116"/>
                    <a:pt x="2159" y="14104"/>
                    <a:pt x="3223" y="12645"/>
                  </a:cubicBezTo>
                  <a:cubicBezTo>
                    <a:pt x="4317" y="11125"/>
                    <a:pt x="5837" y="5350"/>
                    <a:pt x="4013"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4093800" y="2449425"/>
              <a:ext cx="471175" cy="418950"/>
            </a:xfrm>
            <a:custGeom>
              <a:avLst/>
              <a:gdLst/>
              <a:ahLst/>
              <a:cxnLst/>
              <a:rect l="l" t="t" r="r" b="b"/>
              <a:pathLst>
                <a:path w="18847" h="16758" extrusionOk="0">
                  <a:moveTo>
                    <a:pt x="18846" y="0"/>
                  </a:moveTo>
                  <a:lnTo>
                    <a:pt x="18846" y="0"/>
                  </a:lnTo>
                  <a:cubicBezTo>
                    <a:pt x="18451" y="213"/>
                    <a:pt x="7478" y="7356"/>
                    <a:pt x="3800" y="10152"/>
                  </a:cubicBezTo>
                  <a:cubicBezTo>
                    <a:pt x="1" y="12979"/>
                    <a:pt x="1642" y="16262"/>
                    <a:pt x="1642" y="16262"/>
                  </a:cubicBezTo>
                  <a:cubicBezTo>
                    <a:pt x="1642" y="16262"/>
                    <a:pt x="1825" y="16535"/>
                    <a:pt x="2129" y="16687"/>
                  </a:cubicBezTo>
                  <a:cubicBezTo>
                    <a:pt x="2213" y="16730"/>
                    <a:pt x="2306" y="16757"/>
                    <a:pt x="2401" y="16757"/>
                  </a:cubicBezTo>
                  <a:cubicBezTo>
                    <a:pt x="2718" y="16757"/>
                    <a:pt x="3066" y="16454"/>
                    <a:pt x="3253" y="15380"/>
                  </a:cubicBezTo>
                  <a:cubicBezTo>
                    <a:pt x="3709" y="12949"/>
                    <a:pt x="8268" y="9696"/>
                    <a:pt x="10062" y="7751"/>
                  </a:cubicBezTo>
                  <a:cubicBezTo>
                    <a:pt x="11825" y="5836"/>
                    <a:pt x="18603" y="182"/>
                    <a:pt x="18846"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4211600" y="2577825"/>
              <a:ext cx="445325" cy="180900"/>
            </a:xfrm>
            <a:custGeom>
              <a:avLst/>
              <a:gdLst/>
              <a:ahLst/>
              <a:cxnLst/>
              <a:rect l="l" t="t" r="r" b="b"/>
              <a:pathLst>
                <a:path w="17813" h="7236" extrusionOk="0">
                  <a:moveTo>
                    <a:pt x="17812" y="1"/>
                  </a:moveTo>
                  <a:cubicBezTo>
                    <a:pt x="17812" y="1"/>
                    <a:pt x="12523" y="1278"/>
                    <a:pt x="8085" y="2889"/>
                  </a:cubicBezTo>
                  <a:cubicBezTo>
                    <a:pt x="3587" y="4439"/>
                    <a:pt x="0" y="7235"/>
                    <a:pt x="0" y="7235"/>
                  </a:cubicBezTo>
                  <a:cubicBezTo>
                    <a:pt x="0" y="7235"/>
                    <a:pt x="8693" y="7053"/>
                    <a:pt x="10000" y="5715"/>
                  </a:cubicBezTo>
                  <a:cubicBezTo>
                    <a:pt x="11277" y="4348"/>
                    <a:pt x="17812" y="1"/>
                    <a:pt x="17812"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4140925" y="2637100"/>
              <a:ext cx="544875" cy="167200"/>
            </a:xfrm>
            <a:custGeom>
              <a:avLst/>
              <a:gdLst/>
              <a:ahLst/>
              <a:cxnLst/>
              <a:rect l="l" t="t" r="r" b="b"/>
              <a:pathLst>
                <a:path w="21795" h="6688" extrusionOk="0">
                  <a:moveTo>
                    <a:pt x="21794" y="1"/>
                  </a:moveTo>
                  <a:cubicBezTo>
                    <a:pt x="21794" y="1"/>
                    <a:pt x="12523" y="670"/>
                    <a:pt x="8177" y="2250"/>
                  </a:cubicBezTo>
                  <a:cubicBezTo>
                    <a:pt x="3800" y="3861"/>
                    <a:pt x="426" y="5715"/>
                    <a:pt x="426" y="5715"/>
                  </a:cubicBezTo>
                  <a:lnTo>
                    <a:pt x="0" y="6688"/>
                  </a:lnTo>
                  <a:lnTo>
                    <a:pt x="912" y="6384"/>
                  </a:lnTo>
                  <a:cubicBezTo>
                    <a:pt x="2475" y="5934"/>
                    <a:pt x="5653" y="5045"/>
                    <a:pt x="7189" y="5045"/>
                  </a:cubicBezTo>
                  <a:cubicBezTo>
                    <a:pt x="7416" y="5045"/>
                    <a:pt x="7607" y="5064"/>
                    <a:pt x="7751" y="5107"/>
                  </a:cubicBezTo>
                  <a:cubicBezTo>
                    <a:pt x="7973" y="5174"/>
                    <a:pt x="8354" y="5210"/>
                    <a:pt x="8854" y="5210"/>
                  </a:cubicBezTo>
                  <a:cubicBezTo>
                    <a:pt x="11785" y="5210"/>
                    <a:pt x="18808" y="3948"/>
                    <a:pt x="217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4061900" y="2291350"/>
              <a:ext cx="82075" cy="537275"/>
            </a:xfrm>
            <a:custGeom>
              <a:avLst/>
              <a:gdLst/>
              <a:ahLst/>
              <a:cxnLst/>
              <a:rect l="l" t="t" r="r" b="b"/>
              <a:pathLst>
                <a:path w="3283" h="21491" extrusionOk="0">
                  <a:moveTo>
                    <a:pt x="0" y="1"/>
                  </a:moveTo>
                  <a:cubicBezTo>
                    <a:pt x="0" y="1"/>
                    <a:pt x="0" y="153"/>
                    <a:pt x="61" y="457"/>
                  </a:cubicBezTo>
                  <a:cubicBezTo>
                    <a:pt x="122" y="1642"/>
                    <a:pt x="395" y="4803"/>
                    <a:pt x="456" y="6901"/>
                  </a:cubicBezTo>
                  <a:cubicBezTo>
                    <a:pt x="578" y="9545"/>
                    <a:pt x="31" y="12311"/>
                    <a:pt x="882" y="14135"/>
                  </a:cubicBezTo>
                  <a:cubicBezTo>
                    <a:pt x="1611" y="15655"/>
                    <a:pt x="2249" y="19971"/>
                    <a:pt x="2401" y="21187"/>
                  </a:cubicBezTo>
                  <a:cubicBezTo>
                    <a:pt x="2462" y="21369"/>
                    <a:pt x="2462" y="21490"/>
                    <a:pt x="2462" y="21490"/>
                  </a:cubicBezTo>
                  <a:cubicBezTo>
                    <a:pt x="2462" y="21490"/>
                    <a:pt x="2523" y="18451"/>
                    <a:pt x="2675" y="16384"/>
                  </a:cubicBezTo>
                  <a:cubicBezTo>
                    <a:pt x="2827" y="14348"/>
                    <a:pt x="3283" y="9028"/>
                    <a:pt x="2432" y="5259"/>
                  </a:cubicBezTo>
                  <a:cubicBezTo>
                    <a:pt x="1642" y="1460"/>
                    <a:pt x="0" y="1"/>
                    <a:pt x="0"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4062650" y="2291350"/>
              <a:ext cx="81325" cy="537275"/>
            </a:xfrm>
            <a:custGeom>
              <a:avLst/>
              <a:gdLst/>
              <a:ahLst/>
              <a:cxnLst/>
              <a:rect l="l" t="t" r="r" b="b"/>
              <a:pathLst>
                <a:path w="3253" h="21491" extrusionOk="0">
                  <a:moveTo>
                    <a:pt x="1" y="1"/>
                  </a:moveTo>
                  <a:cubicBezTo>
                    <a:pt x="1" y="1"/>
                    <a:pt x="1" y="153"/>
                    <a:pt x="31" y="457"/>
                  </a:cubicBezTo>
                  <a:cubicBezTo>
                    <a:pt x="791" y="2402"/>
                    <a:pt x="1551" y="4864"/>
                    <a:pt x="1703" y="7448"/>
                  </a:cubicBezTo>
                  <a:cubicBezTo>
                    <a:pt x="1916" y="11946"/>
                    <a:pt x="2280" y="18816"/>
                    <a:pt x="2371" y="21187"/>
                  </a:cubicBezTo>
                  <a:cubicBezTo>
                    <a:pt x="2432" y="21369"/>
                    <a:pt x="2432" y="21490"/>
                    <a:pt x="2432" y="21490"/>
                  </a:cubicBezTo>
                  <a:cubicBezTo>
                    <a:pt x="2432" y="21490"/>
                    <a:pt x="2493" y="18451"/>
                    <a:pt x="2645" y="16384"/>
                  </a:cubicBezTo>
                  <a:cubicBezTo>
                    <a:pt x="2797" y="14348"/>
                    <a:pt x="3253" y="9028"/>
                    <a:pt x="2402" y="5259"/>
                  </a:cubicBezTo>
                  <a:cubicBezTo>
                    <a:pt x="1612" y="1460"/>
                    <a:pt x="1" y="1"/>
                    <a:pt x="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4135600" y="2449425"/>
              <a:ext cx="428600" cy="418950"/>
            </a:xfrm>
            <a:custGeom>
              <a:avLst/>
              <a:gdLst/>
              <a:ahLst/>
              <a:cxnLst/>
              <a:rect l="l" t="t" r="r" b="b"/>
              <a:pathLst>
                <a:path w="17144" h="16758" extrusionOk="0">
                  <a:moveTo>
                    <a:pt x="17144" y="0"/>
                  </a:moveTo>
                  <a:lnTo>
                    <a:pt x="17144" y="0"/>
                  </a:lnTo>
                  <a:cubicBezTo>
                    <a:pt x="16778" y="275"/>
                    <a:pt x="4985" y="8785"/>
                    <a:pt x="2250" y="11125"/>
                  </a:cubicBezTo>
                  <a:cubicBezTo>
                    <a:pt x="1" y="13101"/>
                    <a:pt x="274" y="15775"/>
                    <a:pt x="426" y="16687"/>
                  </a:cubicBezTo>
                  <a:cubicBezTo>
                    <a:pt x="511" y="16730"/>
                    <a:pt x="602" y="16757"/>
                    <a:pt x="695" y="16757"/>
                  </a:cubicBezTo>
                  <a:cubicBezTo>
                    <a:pt x="1005" y="16757"/>
                    <a:pt x="1341" y="16454"/>
                    <a:pt x="1551" y="15380"/>
                  </a:cubicBezTo>
                  <a:cubicBezTo>
                    <a:pt x="2007" y="12949"/>
                    <a:pt x="6566" y="9696"/>
                    <a:pt x="8359" y="7751"/>
                  </a:cubicBezTo>
                  <a:cubicBezTo>
                    <a:pt x="10092" y="5836"/>
                    <a:pt x="16899" y="183"/>
                    <a:pt x="1714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4162950" y="2637100"/>
              <a:ext cx="522850" cy="159600"/>
            </a:xfrm>
            <a:custGeom>
              <a:avLst/>
              <a:gdLst/>
              <a:ahLst/>
              <a:cxnLst/>
              <a:rect l="l" t="t" r="r" b="b"/>
              <a:pathLst>
                <a:path w="20914" h="6384" extrusionOk="0">
                  <a:moveTo>
                    <a:pt x="20913" y="1"/>
                  </a:moveTo>
                  <a:cubicBezTo>
                    <a:pt x="20822" y="92"/>
                    <a:pt x="14560" y="3466"/>
                    <a:pt x="12311" y="3587"/>
                  </a:cubicBezTo>
                  <a:cubicBezTo>
                    <a:pt x="10062" y="3709"/>
                    <a:pt x="6019" y="4104"/>
                    <a:pt x="3983" y="4712"/>
                  </a:cubicBezTo>
                  <a:cubicBezTo>
                    <a:pt x="2007" y="5320"/>
                    <a:pt x="1" y="6171"/>
                    <a:pt x="1" y="6171"/>
                  </a:cubicBezTo>
                  <a:lnTo>
                    <a:pt x="31" y="6384"/>
                  </a:lnTo>
                  <a:cubicBezTo>
                    <a:pt x="1594" y="5934"/>
                    <a:pt x="4772" y="5045"/>
                    <a:pt x="6308" y="5045"/>
                  </a:cubicBezTo>
                  <a:cubicBezTo>
                    <a:pt x="6535" y="5045"/>
                    <a:pt x="6726" y="5064"/>
                    <a:pt x="6870" y="5107"/>
                  </a:cubicBezTo>
                  <a:cubicBezTo>
                    <a:pt x="7092" y="5174"/>
                    <a:pt x="7473" y="5210"/>
                    <a:pt x="7973" y="5210"/>
                  </a:cubicBezTo>
                  <a:cubicBezTo>
                    <a:pt x="10904" y="5210"/>
                    <a:pt x="17927" y="3948"/>
                    <a:pt x="20913"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3527525" y="2773875"/>
              <a:ext cx="779075" cy="2446875"/>
            </a:xfrm>
            <a:custGeom>
              <a:avLst/>
              <a:gdLst/>
              <a:ahLst/>
              <a:cxnLst/>
              <a:rect l="l" t="t" r="r" b="b"/>
              <a:pathLst>
                <a:path w="31163" h="97875" extrusionOk="0">
                  <a:moveTo>
                    <a:pt x="20679" y="0"/>
                  </a:moveTo>
                  <a:cubicBezTo>
                    <a:pt x="20647" y="0"/>
                    <a:pt x="20616" y="1"/>
                    <a:pt x="20585" y="1"/>
                  </a:cubicBezTo>
                  <a:cubicBezTo>
                    <a:pt x="18001" y="62"/>
                    <a:pt x="9308" y="2493"/>
                    <a:pt x="7150" y="2493"/>
                  </a:cubicBezTo>
                  <a:cubicBezTo>
                    <a:pt x="4992" y="2493"/>
                    <a:pt x="1192" y="1642"/>
                    <a:pt x="524" y="1521"/>
                  </a:cubicBezTo>
                  <a:cubicBezTo>
                    <a:pt x="516" y="1520"/>
                    <a:pt x="509" y="1520"/>
                    <a:pt x="503" y="1520"/>
                  </a:cubicBezTo>
                  <a:cubicBezTo>
                    <a:pt x="1" y="1520"/>
                    <a:pt x="4732" y="3955"/>
                    <a:pt x="8335" y="4165"/>
                  </a:cubicBezTo>
                  <a:cubicBezTo>
                    <a:pt x="12013" y="4348"/>
                    <a:pt x="17363" y="5259"/>
                    <a:pt x="22044" y="6080"/>
                  </a:cubicBezTo>
                  <a:cubicBezTo>
                    <a:pt x="23412" y="6323"/>
                    <a:pt x="27090" y="5624"/>
                    <a:pt x="28883" y="9241"/>
                  </a:cubicBezTo>
                  <a:cubicBezTo>
                    <a:pt x="30281" y="12098"/>
                    <a:pt x="25600" y="97875"/>
                    <a:pt x="25600" y="97875"/>
                  </a:cubicBezTo>
                  <a:lnTo>
                    <a:pt x="26725" y="97875"/>
                  </a:lnTo>
                  <a:cubicBezTo>
                    <a:pt x="30099" y="60458"/>
                    <a:pt x="31163" y="17448"/>
                    <a:pt x="30281" y="3496"/>
                  </a:cubicBezTo>
                  <a:cubicBezTo>
                    <a:pt x="30131" y="1244"/>
                    <a:pt x="23333" y="0"/>
                    <a:pt x="2067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3782250" y="2533750"/>
              <a:ext cx="278150" cy="257425"/>
            </a:xfrm>
            <a:custGeom>
              <a:avLst/>
              <a:gdLst/>
              <a:ahLst/>
              <a:cxnLst/>
              <a:rect l="l" t="t" r="r" b="b"/>
              <a:pathLst>
                <a:path w="11126" h="10297" extrusionOk="0">
                  <a:moveTo>
                    <a:pt x="1" y="1"/>
                  </a:moveTo>
                  <a:cubicBezTo>
                    <a:pt x="62" y="32"/>
                    <a:pt x="1733" y="1764"/>
                    <a:pt x="2645" y="2706"/>
                  </a:cubicBezTo>
                  <a:cubicBezTo>
                    <a:pt x="2919" y="2919"/>
                    <a:pt x="3162" y="3314"/>
                    <a:pt x="3405" y="3709"/>
                  </a:cubicBezTo>
                  <a:cubicBezTo>
                    <a:pt x="4165" y="5016"/>
                    <a:pt x="4955" y="6810"/>
                    <a:pt x="5381" y="7478"/>
                  </a:cubicBezTo>
                  <a:cubicBezTo>
                    <a:pt x="6037" y="8592"/>
                    <a:pt x="6936" y="10296"/>
                    <a:pt x="10421" y="10296"/>
                  </a:cubicBezTo>
                  <a:cubicBezTo>
                    <a:pt x="10645" y="10296"/>
                    <a:pt x="10879" y="10289"/>
                    <a:pt x="11125" y="10275"/>
                  </a:cubicBezTo>
                  <a:cubicBezTo>
                    <a:pt x="10852" y="10153"/>
                    <a:pt x="10548" y="10032"/>
                    <a:pt x="10244" y="9910"/>
                  </a:cubicBezTo>
                  <a:cubicBezTo>
                    <a:pt x="8177" y="8998"/>
                    <a:pt x="5441" y="6202"/>
                    <a:pt x="4408" y="4135"/>
                  </a:cubicBezTo>
                  <a:cubicBezTo>
                    <a:pt x="4317" y="3983"/>
                    <a:pt x="4226" y="3800"/>
                    <a:pt x="4104" y="3648"/>
                  </a:cubicBezTo>
                  <a:cubicBezTo>
                    <a:pt x="2858" y="1794"/>
                    <a:pt x="62" y="32"/>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51"/>
          <p:cNvGrpSpPr/>
          <p:nvPr/>
        </p:nvGrpSpPr>
        <p:grpSpPr>
          <a:xfrm>
            <a:off x="1141962" y="-104827"/>
            <a:ext cx="1832310" cy="4933131"/>
            <a:chOff x="1141962" y="-104827"/>
            <a:chExt cx="1832310" cy="4933131"/>
          </a:xfrm>
        </p:grpSpPr>
        <p:grpSp>
          <p:nvGrpSpPr>
            <p:cNvPr id="2009" name="Google Shape;2009;p51"/>
            <p:cNvGrpSpPr/>
            <p:nvPr/>
          </p:nvGrpSpPr>
          <p:grpSpPr>
            <a:xfrm rot="2572338">
              <a:off x="1287700" y="127646"/>
              <a:ext cx="1006776" cy="823694"/>
              <a:chOff x="3216900" y="1295900"/>
              <a:chExt cx="1006875" cy="823775"/>
            </a:xfrm>
          </p:grpSpPr>
          <p:sp>
            <p:nvSpPr>
              <p:cNvPr id="2010" name="Google Shape;2010;p51"/>
              <p:cNvSpPr/>
              <p:nvPr/>
            </p:nvSpPr>
            <p:spPr>
              <a:xfrm>
                <a:off x="3216900" y="16583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4026175" y="19782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51"/>
            <p:cNvGrpSpPr/>
            <p:nvPr/>
          </p:nvGrpSpPr>
          <p:grpSpPr>
            <a:xfrm rot="8393793">
              <a:off x="1820563" y="3777186"/>
              <a:ext cx="1006766" cy="823686"/>
              <a:chOff x="3216900" y="1295900"/>
              <a:chExt cx="1006875" cy="823775"/>
            </a:xfrm>
          </p:grpSpPr>
          <p:sp>
            <p:nvSpPr>
              <p:cNvPr id="2014" name="Google Shape;2014;p51"/>
              <p:cNvSpPr/>
              <p:nvPr/>
            </p:nvSpPr>
            <p:spPr>
              <a:xfrm>
                <a:off x="3216900" y="16583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4026175" y="19782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7" name="Google Shape;2017;p51"/>
          <p:cNvGrpSpPr/>
          <p:nvPr/>
        </p:nvGrpSpPr>
        <p:grpSpPr>
          <a:xfrm rot="254263" flipH="1">
            <a:off x="926048" y="3660093"/>
            <a:ext cx="1358682" cy="1600755"/>
            <a:chOff x="4017050" y="3320250"/>
            <a:chExt cx="1693075" cy="1994725"/>
          </a:xfrm>
        </p:grpSpPr>
        <p:sp>
          <p:nvSpPr>
            <p:cNvPr id="2018" name="Google Shape;2018;p51"/>
            <p:cNvSpPr/>
            <p:nvPr/>
          </p:nvSpPr>
          <p:spPr>
            <a:xfrm>
              <a:off x="4017050" y="3327050"/>
              <a:ext cx="1693075" cy="1987925"/>
            </a:xfrm>
            <a:custGeom>
              <a:avLst/>
              <a:gdLst/>
              <a:ahLst/>
              <a:cxnLst/>
              <a:rect l="l" t="t" r="r" b="b"/>
              <a:pathLst>
                <a:path w="67723" h="79517" extrusionOk="0">
                  <a:moveTo>
                    <a:pt x="36885" y="1"/>
                  </a:moveTo>
                  <a:cubicBezTo>
                    <a:pt x="34135" y="1"/>
                    <a:pt x="31185" y="1281"/>
                    <a:pt x="28026" y="4166"/>
                  </a:cubicBezTo>
                  <a:cubicBezTo>
                    <a:pt x="1" y="29790"/>
                    <a:pt x="67722" y="79517"/>
                    <a:pt x="67722" y="79517"/>
                  </a:cubicBezTo>
                  <a:cubicBezTo>
                    <a:pt x="67722" y="79517"/>
                    <a:pt x="58555" y="1"/>
                    <a:pt x="36885" y="1"/>
                  </a:cubicBezTo>
                  <a:close/>
                </a:path>
              </a:pathLst>
            </a:custGeom>
            <a:solidFill>
              <a:srgbClr val="5B7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4716150" y="3430425"/>
              <a:ext cx="968900" cy="1846575"/>
            </a:xfrm>
            <a:custGeom>
              <a:avLst/>
              <a:gdLst/>
              <a:ahLst/>
              <a:cxnLst/>
              <a:rect l="l" t="t" r="r" b="b"/>
              <a:pathLst>
                <a:path w="38756" h="73863" extrusionOk="0">
                  <a:moveTo>
                    <a:pt x="31" y="1"/>
                  </a:moveTo>
                  <a:lnTo>
                    <a:pt x="1" y="31"/>
                  </a:lnTo>
                  <a:lnTo>
                    <a:pt x="913" y="1004"/>
                  </a:lnTo>
                  <a:lnTo>
                    <a:pt x="1369" y="1429"/>
                  </a:lnTo>
                  <a:lnTo>
                    <a:pt x="1764" y="1946"/>
                  </a:lnTo>
                  <a:lnTo>
                    <a:pt x="2615" y="2919"/>
                  </a:lnTo>
                  <a:lnTo>
                    <a:pt x="3405" y="3952"/>
                  </a:lnTo>
                  <a:lnTo>
                    <a:pt x="4195" y="4986"/>
                  </a:lnTo>
                  <a:lnTo>
                    <a:pt x="4955" y="6049"/>
                  </a:lnTo>
                  <a:cubicBezTo>
                    <a:pt x="5229" y="6384"/>
                    <a:pt x="5503" y="6718"/>
                    <a:pt x="5715" y="7113"/>
                  </a:cubicBezTo>
                  <a:lnTo>
                    <a:pt x="6445" y="8208"/>
                  </a:lnTo>
                  <a:cubicBezTo>
                    <a:pt x="8360" y="11126"/>
                    <a:pt x="10123" y="14135"/>
                    <a:pt x="11855" y="17174"/>
                  </a:cubicBezTo>
                  <a:cubicBezTo>
                    <a:pt x="15260" y="23253"/>
                    <a:pt x="18451" y="29454"/>
                    <a:pt x="21521" y="35716"/>
                  </a:cubicBezTo>
                  <a:cubicBezTo>
                    <a:pt x="24621" y="41977"/>
                    <a:pt x="27570" y="48330"/>
                    <a:pt x="30427" y="54682"/>
                  </a:cubicBezTo>
                  <a:cubicBezTo>
                    <a:pt x="33284" y="61035"/>
                    <a:pt x="36081" y="67418"/>
                    <a:pt x="38755" y="73862"/>
                  </a:cubicBezTo>
                  <a:cubicBezTo>
                    <a:pt x="36172" y="67418"/>
                    <a:pt x="33436" y="60974"/>
                    <a:pt x="30579" y="54591"/>
                  </a:cubicBezTo>
                  <a:cubicBezTo>
                    <a:pt x="27752" y="48208"/>
                    <a:pt x="24834" y="41855"/>
                    <a:pt x="21795" y="35594"/>
                  </a:cubicBezTo>
                  <a:cubicBezTo>
                    <a:pt x="20275" y="32433"/>
                    <a:pt x="18725" y="29333"/>
                    <a:pt x="17114" y="26202"/>
                  </a:cubicBezTo>
                  <a:cubicBezTo>
                    <a:pt x="15533" y="23132"/>
                    <a:pt x="13861" y="20062"/>
                    <a:pt x="12159" y="17022"/>
                  </a:cubicBezTo>
                  <a:cubicBezTo>
                    <a:pt x="10396" y="14013"/>
                    <a:pt x="8603" y="11034"/>
                    <a:pt x="6627" y="8116"/>
                  </a:cubicBezTo>
                  <a:cubicBezTo>
                    <a:pt x="4651" y="5229"/>
                    <a:pt x="2585" y="2402"/>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4948675" y="3320250"/>
              <a:ext cx="55500" cy="506100"/>
            </a:xfrm>
            <a:custGeom>
              <a:avLst/>
              <a:gdLst/>
              <a:ahLst/>
              <a:cxnLst/>
              <a:rect l="l" t="t" r="r" b="b"/>
              <a:pathLst>
                <a:path w="2220" h="20244" extrusionOk="0">
                  <a:moveTo>
                    <a:pt x="1" y="0"/>
                  </a:moveTo>
                  <a:cubicBezTo>
                    <a:pt x="153" y="851"/>
                    <a:pt x="305" y="1703"/>
                    <a:pt x="457" y="2523"/>
                  </a:cubicBezTo>
                  <a:cubicBezTo>
                    <a:pt x="609" y="3344"/>
                    <a:pt x="761" y="4195"/>
                    <a:pt x="852" y="5016"/>
                  </a:cubicBezTo>
                  <a:cubicBezTo>
                    <a:pt x="1095" y="6687"/>
                    <a:pt x="1369" y="8390"/>
                    <a:pt x="1521" y="10061"/>
                  </a:cubicBezTo>
                  <a:cubicBezTo>
                    <a:pt x="1703" y="11794"/>
                    <a:pt x="1825" y="13466"/>
                    <a:pt x="1916" y="15168"/>
                  </a:cubicBezTo>
                  <a:cubicBezTo>
                    <a:pt x="1977" y="15988"/>
                    <a:pt x="2007" y="16870"/>
                    <a:pt x="2007" y="17721"/>
                  </a:cubicBezTo>
                  <a:cubicBezTo>
                    <a:pt x="2037" y="18542"/>
                    <a:pt x="2007" y="19423"/>
                    <a:pt x="2007" y="20244"/>
                  </a:cubicBezTo>
                  <a:cubicBezTo>
                    <a:pt x="2159" y="18542"/>
                    <a:pt x="2220" y="16840"/>
                    <a:pt x="2189" y="15137"/>
                  </a:cubicBezTo>
                  <a:cubicBezTo>
                    <a:pt x="2159" y="13466"/>
                    <a:pt x="2037" y="11733"/>
                    <a:pt x="1855" y="10031"/>
                  </a:cubicBezTo>
                  <a:cubicBezTo>
                    <a:pt x="1673" y="8359"/>
                    <a:pt x="1430" y="6657"/>
                    <a:pt x="1126" y="4985"/>
                  </a:cubicBezTo>
                  <a:cubicBezTo>
                    <a:pt x="822" y="3314"/>
                    <a:pt x="457" y="1642"/>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5130300" y="3456275"/>
              <a:ext cx="57775" cy="607925"/>
            </a:xfrm>
            <a:custGeom>
              <a:avLst/>
              <a:gdLst/>
              <a:ahLst/>
              <a:cxnLst/>
              <a:rect l="l" t="t" r="r" b="b"/>
              <a:pathLst>
                <a:path w="2311" h="24317" extrusionOk="0">
                  <a:moveTo>
                    <a:pt x="1581" y="0"/>
                  </a:moveTo>
                  <a:cubicBezTo>
                    <a:pt x="1672" y="1034"/>
                    <a:pt x="1733" y="2037"/>
                    <a:pt x="1855" y="3070"/>
                  </a:cubicBezTo>
                  <a:lnTo>
                    <a:pt x="1976" y="6140"/>
                  </a:lnTo>
                  <a:cubicBezTo>
                    <a:pt x="2007" y="8207"/>
                    <a:pt x="2007" y="10213"/>
                    <a:pt x="1885" y="12280"/>
                  </a:cubicBezTo>
                  <a:cubicBezTo>
                    <a:pt x="1794" y="14286"/>
                    <a:pt x="1581" y="16323"/>
                    <a:pt x="1308" y="18359"/>
                  </a:cubicBezTo>
                  <a:cubicBezTo>
                    <a:pt x="1125" y="19332"/>
                    <a:pt x="973" y="20365"/>
                    <a:pt x="760" y="21338"/>
                  </a:cubicBezTo>
                  <a:cubicBezTo>
                    <a:pt x="548" y="22341"/>
                    <a:pt x="244" y="23314"/>
                    <a:pt x="1" y="24317"/>
                  </a:cubicBezTo>
                  <a:cubicBezTo>
                    <a:pt x="700" y="22402"/>
                    <a:pt x="1216" y="20396"/>
                    <a:pt x="1581" y="18390"/>
                  </a:cubicBezTo>
                  <a:cubicBezTo>
                    <a:pt x="1915" y="16383"/>
                    <a:pt x="2128" y="14317"/>
                    <a:pt x="2219" y="12280"/>
                  </a:cubicBezTo>
                  <a:cubicBezTo>
                    <a:pt x="2280" y="10213"/>
                    <a:pt x="2311" y="8177"/>
                    <a:pt x="2189" y="6110"/>
                  </a:cubicBezTo>
                  <a:cubicBezTo>
                    <a:pt x="2067" y="4073"/>
                    <a:pt x="1915" y="2006"/>
                    <a:pt x="158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5249600" y="3774650"/>
              <a:ext cx="107175" cy="528150"/>
            </a:xfrm>
            <a:custGeom>
              <a:avLst/>
              <a:gdLst/>
              <a:ahLst/>
              <a:cxnLst/>
              <a:rect l="l" t="t" r="r" b="b"/>
              <a:pathLst>
                <a:path w="4287" h="21126" extrusionOk="0">
                  <a:moveTo>
                    <a:pt x="4195" y="1"/>
                  </a:moveTo>
                  <a:cubicBezTo>
                    <a:pt x="4134" y="913"/>
                    <a:pt x="4104" y="1764"/>
                    <a:pt x="4104" y="2645"/>
                  </a:cubicBezTo>
                  <a:cubicBezTo>
                    <a:pt x="4074" y="3557"/>
                    <a:pt x="3983" y="4439"/>
                    <a:pt x="3891" y="5351"/>
                  </a:cubicBezTo>
                  <a:cubicBezTo>
                    <a:pt x="3648" y="7144"/>
                    <a:pt x="3435" y="8907"/>
                    <a:pt x="3071" y="10700"/>
                  </a:cubicBezTo>
                  <a:cubicBezTo>
                    <a:pt x="2767" y="12494"/>
                    <a:pt x="2311" y="14226"/>
                    <a:pt x="1824" y="15989"/>
                  </a:cubicBezTo>
                  <a:lnTo>
                    <a:pt x="1460" y="17266"/>
                  </a:lnTo>
                  <a:cubicBezTo>
                    <a:pt x="1308" y="17722"/>
                    <a:pt x="1156" y="18147"/>
                    <a:pt x="1004" y="18573"/>
                  </a:cubicBezTo>
                  <a:cubicBezTo>
                    <a:pt x="730" y="19454"/>
                    <a:pt x="305" y="20275"/>
                    <a:pt x="1" y="21126"/>
                  </a:cubicBezTo>
                  <a:cubicBezTo>
                    <a:pt x="852" y="19515"/>
                    <a:pt x="1551" y="17843"/>
                    <a:pt x="2098" y="16111"/>
                  </a:cubicBezTo>
                  <a:cubicBezTo>
                    <a:pt x="2615" y="14348"/>
                    <a:pt x="3071" y="12615"/>
                    <a:pt x="3435" y="10822"/>
                  </a:cubicBezTo>
                  <a:cubicBezTo>
                    <a:pt x="3739" y="9028"/>
                    <a:pt x="3952" y="7235"/>
                    <a:pt x="4104" y="5411"/>
                  </a:cubicBezTo>
                  <a:cubicBezTo>
                    <a:pt x="4226" y="3588"/>
                    <a:pt x="4286" y="1825"/>
                    <a:pt x="419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5359800" y="4124975"/>
              <a:ext cx="114750" cy="377675"/>
            </a:xfrm>
            <a:custGeom>
              <a:avLst/>
              <a:gdLst/>
              <a:ahLst/>
              <a:cxnLst/>
              <a:rect l="l" t="t" r="r" b="b"/>
              <a:pathLst>
                <a:path w="4590" h="15107" extrusionOk="0">
                  <a:moveTo>
                    <a:pt x="4590" y="0"/>
                  </a:moveTo>
                  <a:cubicBezTo>
                    <a:pt x="4407" y="639"/>
                    <a:pt x="4255" y="1277"/>
                    <a:pt x="4073" y="1946"/>
                  </a:cubicBezTo>
                  <a:cubicBezTo>
                    <a:pt x="3921" y="2554"/>
                    <a:pt x="3769" y="3192"/>
                    <a:pt x="3556" y="3830"/>
                  </a:cubicBezTo>
                  <a:cubicBezTo>
                    <a:pt x="3222" y="5076"/>
                    <a:pt x="2888" y="6383"/>
                    <a:pt x="2492" y="7630"/>
                  </a:cubicBezTo>
                  <a:cubicBezTo>
                    <a:pt x="2158" y="8876"/>
                    <a:pt x="1733" y="10152"/>
                    <a:pt x="1337" y="11399"/>
                  </a:cubicBezTo>
                  <a:cubicBezTo>
                    <a:pt x="1125" y="12007"/>
                    <a:pt x="912" y="12645"/>
                    <a:pt x="669" y="13253"/>
                  </a:cubicBezTo>
                  <a:cubicBezTo>
                    <a:pt x="486" y="13891"/>
                    <a:pt x="213" y="14499"/>
                    <a:pt x="0" y="15107"/>
                  </a:cubicBezTo>
                  <a:cubicBezTo>
                    <a:pt x="1246" y="12766"/>
                    <a:pt x="2158" y="10304"/>
                    <a:pt x="2918" y="7751"/>
                  </a:cubicBezTo>
                  <a:cubicBezTo>
                    <a:pt x="3313" y="6505"/>
                    <a:pt x="3648" y="5198"/>
                    <a:pt x="3921" y="3921"/>
                  </a:cubicBezTo>
                  <a:cubicBezTo>
                    <a:pt x="4164" y="2614"/>
                    <a:pt x="4438" y="1338"/>
                    <a:pt x="459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5443375" y="4445650"/>
              <a:ext cx="114000" cy="272825"/>
            </a:xfrm>
            <a:custGeom>
              <a:avLst/>
              <a:gdLst/>
              <a:ahLst/>
              <a:cxnLst/>
              <a:rect l="l" t="t" r="r" b="b"/>
              <a:pathLst>
                <a:path w="4560" h="10913" extrusionOk="0">
                  <a:moveTo>
                    <a:pt x="4560" y="0"/>
                  </a:moveTo>
                  <a:lnTo>
                    <a:pt x="4560" y="0"/>
                  </a:lnTo>
                  <a:cubicBezTo>
                    <a:pt x="4378" y="456"/>
                    <a:pt x="4195" y="912"/>
                    <a:pt x="3952" y="1338"/>
                  </a:cubicBezTo>
                  <a:lnTo>
                    <a:pt x="3374" y="2705"/>
                  </a:lnTo>
                  <a:lnTo>
                    <a:pt x="2250" y="5441"/>
                  </a:lnTo>
                  <a:lnTo>
                    <a:pt x="1156" y="8177"/>
                  </a:lnTo>
                  <a:lnTo>
                    <a:pt x="578" y="9544"/>
                  </a:lnTo>
                  <a:lnTo>
                    <a:pt x="1" y="10912"/>
                  </a:lnTo>
                  <a:cubicBezTo>
                    <a:pt x="487" y="10092"/>
                    <a:pt x="943" y="9180"/>
                    <a:pt x="1368" y="8298"/>
                  </a:cubicBezTo>
                  <a:cubicBezTo>
                    <a:pt x="1824" y="7417"/>
                    <a:pt x="2219" y="6505"/>
                    <a:pt x="2584" y="5593"/>
                  </a:cubicBezTo>
                  <a:cubicBezTo>
                    <a:pt x="2979" y="4681"/>
                    <a:pt x="3314" y="3769"/>
                    <a:pt x="3648" y="2827"/>
                  </a:cubicBezTo>
                  <a:cubicBezTo>
                    <a:pt x="3982" y="1915"/>
                    <a:pt x="4286" y="973"/>
                    <a:pt x="456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5544450" y="4719200"/>
              <a:ext cx="68400" cy="228000"/>
            </a:xfrm>
            <a:custGeom>
              <a:avLst/>
              <a:gdLst/>
              <a:ahLst/>
              <a:cxnLst/>
              <a:rect l="l" t="t" r="r" b="b"/>
              <a:pathLst>
                <a:path w="2736" h="9120" extrusionOk="0">
                  <a:moveTo>
                    <a:pt x="2675" y="1"/>
                  </a:moveTo>
                  <a:cubicBezTo>
                    <a:pt x="2614" y="821"/>
                    <a:pt x="2493" y="1612"/>
                    <a:pt x="2280" y="2372"/>
                  </a:cubicBezTo>
                  <a:cubicBezTo>
                    <a:pt x="2128" y="3162"/>
                    <a:pt x="1915" y="3922"/>
                    <a:pt x="1702" y="4682"/>
                  </a:cubicBezTo>
                  <a:cubicBezTo>
                    <a:pt x="1459" y="5441"/>
                    <a:pt x="1246" y="6201"/>
                    <a:pt x="942" y="6931"/>
                  </a:cubicBezTo>
                  <a:cubicBezTo>
                    <a:pt x="669" y="7691"/>
                    <a:pt x="335" y="8420"/>
                    <a:pt x="0" y="9119"/>
                  </a:cubicBezTo>
                  <a:cubicBezTo>
                    <a:pt x="213" y="8815"/>
                    <a:pt x="487" y="8481"/>
                    <a:pt x="669" y="8147"/>
                  </a:cubicBezTo>
                  <a:cubicBezTo>
                    <a:pt x="851" y="7782"/>
                    <a:pt x="1094" y="7448"/>
                    <a:pt x="1246" y="7083"/>
                  </a:cubicBezTo>
                  <a:cubicBezTo>
                    <a:pt x="1611" y="6353"/>
                    <a:pt x="1885" y="5563"/>
                    <a:pt x="2128" y="4803"/>
                  </a:cubicBezTo>
                  <a:cubicBezTo>
                    <a:pt x="2341" y="4043"/>
                    <a:pt x="2523" y="3253"/>
                    <a:pt x="2614" y="2432"/>
                  </a:cubicBezTo>
                  <a:cubicBezTo>
                    <a:pt x="2675" y="2037"/>
                    <a:pt x="2736" y="1642"/>
                    <a:pt x="2736" y="1216"/>
                  </a:cubicBezTo>
                  <a:cubicBezTo>
                    <a:pt x="2736" y="821"/>
                    <a:pt x="2736" y="426"/>
                    <a:pt x="267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4608250" y="3564175"/>
              <a:ext cx="275875" cy="75250"/>
            </a:xfrm>
            <a:custGeom>
              <a:avLst/>
              <a:gdLst/>
              <a:ahLst/>
              <a:cxnLst/>
              <a:rect l="l" t="t" r="r" b="b"/>
              <a:pathLst>
                <a:path w="11035" h="3010" extrusionOk="0">
                  <a:moveTo>
                    <a:pt x="1" y="0"/>
                  </a:moveTo>
                  <a:cubicBezTo>
                    <a:pt x="761" y="608"/>
                    <a:pt x="1642" y="1064"/>
                    <a:pt x="2554" y="1429"/>
                  </a:cubicBezTo>
                  <a:cubicBezTo>
                    <a:pt x="3435" y="1824"/>
                    <a:pt x="4347" y="2098"/>
                    <a:pt x="5290" y="2371"/>
                  </a:cubicBezTo>
                  <a:cubicBezTo>
                    <a:pt x="6232" y="2584"/>
                    <a:pt x="7174" y="2797"/>
                    <a:pt x="8147" y="2888"/>
                  </a:cubicBezTo>
                  <a:cubicBezTo>
                    <a:pt x="8633" y="2979"/>
                    <a:pt x="9089" y="2979"/>
                    <a:pt x="9575" y="3010"/>
                  </a:cubicBezTo>
                  <a:lnTo>
                    <a:pt x="11034" y="3010"/>
                  </a:lnTo>
                  <a:cubicBezTo>
                    <a:pt x="10092" y="2858"/>
                    <a:pt x="9119" y="2736"/>
                    <a:pt x="8177" y="2584"/>
                  </a:cubicBezTo>
                  <a:cubicBezTo>
                    <a:pt x="7235" y="2402"/>
                    <a:pt x="6293" y="2219"/>
                    <a:pt x="5381" y="1976"/>
                  </a:cubicBezTo>
                  <a:cubicBezTo>
                    <a:pt x="4469" y="1763"/>
                    <a:pt x="3557" y="1459"/>
                    <a:pt x="2645" y="1155"/>
                  </a:cubicBezTo>
                  <a:cubicBezTo>
                    <a:pt x="2189" y="1003"/>
                    <a:pt x="1733" y="821"/>
                    <a:pt x="1308" y="608"/>
                  </a:cubicBezTo>
                  <a:cubicBezTo>
                    <a:pt x="852" y="456"/>
                    <a:pt x="426" y="24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4547475" y="3749575"/>
              <a:ext cx="516750" cy="196075"/>
            </a:xfrm>
            <a:custGeom>
              <a:avLst/>
              <a:gdLst/>
              <a:ahLst/>
              <a:cxnLst/>
              <a:rect l="l" t="t" r="r" b="b"/>
              <a:pathLst>
                <a:path w="20670" h="7843" extrusionOk="0">
                  <a:moveTo>
                    <a:pt x="0" y="1"/>
                  </a:moveTo>
                  <a:lnTo>
                    <a:pt x="0" y="1"/>
                  </a:lnTo>
                  <a:cubicBezTo>
                    <a:pt x="730" y="578"/>
                    <a:pt x="1520" y="1065"/>
                    <a:pt x="2310" y="1521"/>
                  </a:cubicBezTo>
                  <a:cubicBezTo>
                    <a:pt x="3131" y="2007"/>
                    <a:pt x="3921" y="2463"/>
                    <a:pt x="4742" y="2888"/>
                  </a:cubicBezTo>
                  <a:cubicBezTo>
                    <a:pt x="6383" y="3770"/>
                    <a:pt x="8085" y="4530"/>
                    <a:pt x="9848" y="5168"/>
                  </a:cubicBezTo>
                  <a:cubicBezTo>
                    <a:pt x="11642" y="5806"/>
                    <a:pt x="13374" y="6414"/>
                    <a:pt x="15198" y="6840"/>
                  </a:cubicBezTo>
                  <a:cubicBezTo>
                    <a:pt x="16110" y="7083"/>
                    <a:pt x="17022" y="7235"/>
                    <a:pt x="17934" y="7417"/>
                  </a:cubicBezTo>
                  <a:cubicBezTo>
                    <a:pt x="18389" y="7539"/>
                    <a:pt x="18845" y="7569"/>
                    <a:pt x="19301" y="7630"/>
                  </a:cubicBezTo>
                  <a:lnTo>
                    <a:pt x="20669" y="7843"/>
                  </a:lnTo>
                  <a:cubicBezTo>
                    <a:pt x="18845" y="7448"/>
                    <a:pt x="17022" y="7113"/>
                    <a:pt x="15228" y="6566"/>
                  </a:cubicBezTo>
                  <a:cubicBezTo>
                    <a:pt x="13465" y="6110"/>
                    <a:pt x="11672" y="5503"/>
                    <a:pt x="9970" y="4864"/>
                  </a:cubicBezTo>
                  <a:cubicBezTo>
                    <a:pt x="8268" y="4226"/>
                    <a:pt x="6535" y="3466"/>
                    <a:pt x="4863" y="2676"/>
                  </a:cubicBezTo>
                  <a:cubicBezTo>
                    <a:pt x="3252" y="1855"/>
                    <a:pt x="1581" y="1004"/>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4576350" y="3999600"/>
              <a:ext cx="593500" cy="143625"/>
            </a:xfrm>
            <a:custGeom>
              <a:avLst/>
              <a:gdLst/>
              <a:ahLst/>
              <a:cxnLst/>
              <a:rect l="l" t="t" r="r" b="b"/>
              <a:pathLst>
                <a:path w="23740" h="5745" extrusionOk="0">
                  <a:moveTo>
                    <a:pt x="0" y="0"/>
                  </a:moveTo>
                  <a:cubicBezTo>
                    <a:pt x="1641" y="1277"/>
                    <a:pt x="3526" y="2158"/>
                    <a:pt x="5502" y="2857"/>
                  </a:cubicBezTo>
                  <a:cubicBezTo>
                    <a:pt x="7447" y="3556"/>
                    <a:pt x="9453" y="4103"/>
                    <a:pt x="11459" y="4529"/>
                  </a:cubicBezTo>
                  <a:cubicBezTo>
                    <a:pt x="13465" y="4924"/>
                    <a:pt x="15532" y="5198"/>
                    <a:pt x="17569" y="5441"/>
                  </a:cubicBezTo>
                  <a:lnTo>
                    <a:pt x="20669" y="5654"/>
                  </a:lnTo>
                  <a:cubicBezTo>
                    <a:pt x="21672" y="5684"/>
                    <a:pt x="22706" y="5745"/>
                    <a:pt x="23739" y="5745"/>
                  </a:cubicBezTo>
                  <a:cubicBezTo>
                    <a:pt x="22706" y="5623"/>
                    <a:pt x="21672" y="5532"/>
                    <a:pt x="20669" y="5471"/>
                  </a:cubicBezTo>
                  <a:lnTo>
                    <a:pt x="17569" y="5167"/>
                  </a:lnTo>
                  <a:cubicBezTo>
                    <a:pt x="16596" y="5015"/>
                    <a:pt x="15563" y="4924"/>
                    <a:pt x="14529" y="4742"/>
                  </a:cubicBezTo>
                  <a:cubicBezTo>
                    <a:pt x="13526" y="4559"/>
                    <a:pt x="12493" y="4407"/>
                    <a:pt x="11490" y="4164"/>
                  </a:cubicBezTo>
                  <a:cubicBezTo>
                    <a:pt x="10487" y="3982"/>
                    <a:pt x="9484" y="3708"/>
                    <a:pt x="8511" y="3496"/>
                  </a:cubicBezTo>
                  <a:lnTo>
                    <a:pt x="7021" y="3070"/>
                  </a:lnTo>
                  <a:cubicBezTo>
                    <a:pt x="6535" y="2948"/>
                    <a:pt x="6049" y="2766"/>
                    <a:pt x="5532" y="2614"/>
                  </a:cubicBezTo>
                  <a:cubicBezTo>
                    <a:pt x="5046" y="2462"/>
                    <a:pt x="4590" y="2280"/>
                    <a:pt x="4103" y="2097"/>
                  </a:cubicBezTo>
                  <a:cubicBezTo>
                    <a:pt x="3648" y="1885"/>
                    <a:pt x="3161" y="1702"/>
                    <a:pt x="2705" y="1489"/>
                  </a:cubicBezTo>
                  <a:cubicBezTo>
                    <a:pt x="1733" y="1064"/>
                    <a:pt x="821" y="608"/>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4717675" y="4298975"/>
              <a:ext cx="569200" cy="86800"/>
            </a:xfrm>
            <a:custGeom>
              <a:avLst/>
              <a:gdLst/>
              <a:ahLst/>
              <a:cxnLst/>
              <a:rect l="l" t="t" r="r" b="b"/>
              <a:pathLst>
                <a:path w="22768" h="3472" extrusionOk="0">
                  <a:moveTo>
                    <a:pt x="1" y="1"/>
                  </a:moveTo>
                  <a:cubicBezTo>
                    <a:pt x="1794" y="670"/>
                    <a:pt x="3648" y="1247"/>
                    <a:pt x="5502" y="1703"/>
                  </a:cubicBezTo>
                  <a:cubicBezTo>
                    <a:pt x="7417" y="2189"/>
                    <a:pt x="9302" y="2585"/>
                    <a:pt x="11217" y="2888"/>
                  </a:cubicBezTo>
                  <a:cubicBezTo>
                    <a:pt x="13101" y="3192"/>
                    <a:pt x="15047" y="3375"/>
                    <a:pt x="16992" y="3436"/>
                  </a:cubicBezTo>
                  <a:cubicBezTo>
                    <a:pt x="17497" y="3460"/>
                    <a:pt x="18006" y="3471"/>
                    <a:pt x="18519" y="3471"/>
                  </a:cubicBezTo>
                  <a:cubicBezTo>
                    <a:pt x="19919" y="3471"/>
                    <a:pt x="21343" y="3387"/>
                    <a:pt x="22767" y="3253"/>
                  </a:cubicBezTo>
                  <a:cubicBezTo>
                    <a:pt x="22562" y="3247"/>
                    <a:pt x="22356" y="3244"/>
                    <a:pt x="22151" y="3244"/>
                  </a:cubicBezTo>
                  <a:cubicBezTo>
                    <a:pt x="21590" y="3244"/>
                    <a:pt x="21031" y="3262"/>
                    <a:pt x="20481" y="3262"/>
                  </a:cubicBezTo>
                  <a:cubicBezTo>
                    <a:pt x="20279" y="3262"/>
                    <a:pt x="20079" y="3260"/>
                    <a:pt x="19879" y="3253"/>
                  </a:cubicBezTo>
                  <a:cubicBezTo>
                    <a:pt x="19363" y="3253"/>
                    <a:pt x="18907" y="3253"/>
                    <a:pt x="18420" y="3223"/>
                  </a:cubicBezTo>
                  <a:lnTo>
                    <a:pt x="16992" y="3132"/>
                  </a:lnTo>
                  <a:cubicBezTo>
                    <a:pt x="15047" y="2980"/>
                    <a:pt x="13162" y="2797"/>
                    <a:pt x="11247" y="2493"/>
                  </a:cubicBezTo>
                  <a:cubicBezTo>
                    <a:pt x="9363" y="2220"/>
                    <a:pt x="7448" y="1855"/>
                    <a:pt x="5593" y="1430"/>
                  </a:cubicBezTo>
                  <a:cubicBezTo>
                    <a:pt x="4651" y="1217"/>
                    <a:pt x="3739" y="1004"/>
                    <a:pt x="2767" y="761"/>
                  </a:cubicBezTo>
                  <a:cubicBezTo>
                    <a:pt x="1855" y="518"/>
                    <a:pt x="913" y="244"/>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4915250" y="4571025"/>
              <a:ext cx="478750" cy="47150"/>
            </a:xfrm>
            <a:custGeom>
              <a:avLst/>
              <a:gdLst/>
              <a:ahLst/>
              <a:cxnLst/>
              <a:rect l="l" t="t" r="r" b="b"/>
              <a:pathLst>
                <a:path w="19150" h="1886" extrusionOk="0">
                  <a:moveTo>
                    <a:pt x="1" y="1"/>
                  </a:moveTo>
                  <a:cubicBezTo>
                    <a:pt x="1551" y="426"/>
                    <a:pt x="3162" y="730"/>
                    <a:pt x="4712" y="1004"/>
                  </a:cubicBezTo>
                  <a:cubicBezTo>
                    <a:pt x="6292" y="1247"/>
                    <a:pt x="7903" y="1490"/>
                    <a:pt x="9484" y="1642"/>
                  </a:cubicBezTo>
                  <a:cubicBezTo>
                    <a:pt x="11095" y="1794"/>
                    <a:pt x="12736" y="1885"/>
                    <a:pt x="14317" y="1885"/>
                  </a:cubicBezTo>
                  <a:cubicBezTo>
                    <a:pt x="15958" y="1824"/>
                    <a:pt x="17539" y="1763"/>
                    <a:pt x="19150" y="1490"/>
                  </a:cubicBezTo>
                  <a:cubicBezTo>
                    <a:pt x="18360" y="1490"/>
                    <a:pt x="17569" y="1551"/>
                    <a:pt x="16749" y="1551"/>
                  </a:cubicBezTo>
                  <a:cubicBezTo>
                    <a:pt x="16485" y="1571"/>
                    <a:pt x="16222" y="1578"/>
                    <a:pt x="15958" y="1578"/>
                  </a:cubicBezTo>
                  <a:cubicBezTo>
                    <a:pt x="15431" y="1578"/>
                    <a:pt x="14905" y="1551"/>
                    <a:pt x="14378" y="1551"/>
                  </a:cubicBezTo>
                  <a:cubicBezTo>
                    <a:pt x="12767" y="1490"/>
                    <a:pt x="11186" y="1399"/>
                    <a:pt x="9575" y="1247"/>
                  </a:cubicBezTo>
                  <a:cubicBezTo>
                    <a:pt x="7995" y="1156"/>
                    <a:pt x="6384" y="973"/>
                    <a:pt x="4803" y="730"/>
                  </a:cubicBezTo>
                  <a:lnTo>
                    <a:pt x="2402" y="396"/>
                  </a:lnTo>
                  <a:cubicBezTo>
                    <a:pt x="1612" y="274"/>
                    <a:pt x="791" y="122"/>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5156125" y="4833200"/>
              <a:ext cx="363275" cy="52450"/>
            </a:xfrm>
            <a:custGeom>
              <a:avLst/>
              <a:gdLst/>
              <a:ahLst/>
              <a:cxnLst/>
              <a:rect l="l" t="t" r="r" b="b"/>
              <a:pathLst>
                <a:path w="14531" h="2098" extrusionOk="0">
                  <a:moveTo>
                    <a:pt x="1" y="0"/>
                  </a:moveTo>
                  <a:cubicBezTo>
                    <a:pt x="1186" y="365"/>
                    <a:pt x="2372" y="608"/>
                    <a:pt x="3588" y="851"/>
                  </a:cubicBezTo>
                  <a:cubicBezTo>
                    <a:pt x="4773" y="1125"/>
                    <a:pt x="5989" y="1307"/>
                    <a:pt x="7205" y="1489"/>
                  </a:cubicBezTo>
                  <a:cubicBezTo>
                    <a:pt x="8421" y="1641"/>
                    <a:pt x="9636" y="1793"/>
                    <a:pt x="10852" y="1915"/>
                  </a:cubicBezTo>
                  <a:cubicBezTo>
                    <a:pt x="12098" y="2037"/>
                    <a:pt x="13314" y="2097"/>
                    <a:pt x="14530" y="2097"/>
                  </a:cubicBezTo>
                  <a:lnTo>
                    <a:pt x="12706" y="1885"/>
                  </a:lnTo>
                  <a:lnTo>
                    <a:pt x="10883" y="1641"/>
                  </a:lnTo>
                  <a:cubicBezTo>
                    <a:pt x="9697" y="1459"/>
                    <a:pt x="8481" y="1307"/>
                    <a:pt x="7266" y="1125"/>
                  </a:cubicBez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5381825" y="5045200"/>
              <a:ext cx="229525" cy="60050"/>
            </a:xfrm>
            <a:custGeom>
              <a:avLst/>
              <a:gdLst/>
              <a:ahLst/>
              <a:cxnLst/>
              <a:rect l="l" t="t" r="r" b="b"/>
              <a:pathLst>
                <a:path w="9181" h="2402" extrusionOk="0">
                  <a:moveTo>
                    <a:pt x="1" y="0"/>
                  </a:moveTo>
                  <a:lnTo>
                    <a:pt x="1" y="0"/>
                  </a:lnTo>
                  <a:cubicBezTo>
                    <a:pt x="1490" y="578"/>
                    <a:pt x="3010" y="1034"/>
                    <a:pt x="4560" y="1459"/>
                  </a:cubicBezTo>
                  <a:cubicBezTo>
                    <a:pt x="6080" y="1824"/>
                    <a:pt x="7630" y="2158"/>
                    <a:pt x="9180" y="2402"/>
                  </a:cubicBezTo>
                  <a:cubicBezTo>
                    <a:pt x="7660" y="1854"/>
                    <a:pt x="6140" y="1490"/>
                    <a:pt x="4621" y="1064"/>
                  </a:cubicBezTo>
                  <a:cubicBezTo>
                    <a:pt x="3101" y="639"/>
                    <a:pt x="1551" y="27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4866625" y="3338475"/>
              <a:ext cx="28900" cy="285750"/>
            </a:xfrm>
            <a:custGeom>
              <a:avLst/>
              <a:gdLst/>
              <a:ahLst/>
              <a:cxnLst/>
              <a:rect l="l" t="t" r="r" b="b"/>
              <a:pathLst>
                <a:path w="1156" h="11430" extrusionOk="0">
                  <a:moveTo>
                    <a:pt x="0" y="1"/>
                  </a:moveTo>
                  <a:cubicBezTo>
                    <a:pt x="122" y="457"/>
                    <a:pt x="213" y="943"/>
                    <a:pt x="274" y="1369"/>
                  </a:cubicBezTo>
                  <a:cubicBezTo>
                    <a:pt x="395" y="1855"/>
                    <a:pt x="426" y="2311"/>
                    <a:pt x="517" y="2797"/>
                  </a:cubicBezTo>
                  <a:cubicBezTo>
                    <a:pt x="608" y="3800"/>
                    <a:pt x="730" y="4743"/>
                    <a:pt x="760" y="5685"/>
                  </a:cubicBezTo>
                  <a:cubicBezTo>
                    <a:pt x="821" y="6688"/>
                    <a:pt x="760" y="7630"/>
                    <a:pt x="730" y="8572"/>
                  </a:cubicBezTo>
                  <a:cubicBezTo>
                    <a:pt x="669" y="9059"/>
                    <a:pt x="669" y="9576"/>
                    <a:pt x="547" y="10031"/>
                  </a:cubicBezTo>
                  <a:cubicBezTo>
                    <a:pt x="456" y="10487"/>
                    <a:pt x="365" y="10943"/>
                    <a:pt x="243" y="11430"/>
                  </a:cubicBezTo>
                  <a:cubicBezTo>
                    <a:pt x="608" y="10548"/>
                    <a:pt x="851" y="9576"/>
                    <a:pt x="1003" y="8603"/>
                  </a:cubicBezTo>
                  <a:cubicBezTo>
                    <a:pt x="1125" y="7630"/>
                    <a:pt x="1155" y="6688"/>
                    <a:pt x="1125" y="5685"/>
                  </a:cubicBezTo>
                  <a:cubicBezTo>
                    <a:pt x="1064" y="4743"/>
                    <a:pt x="973" y="3740"/>
                    <a:pt x="760" y="2797"/>
                  </a:cubicBezTo>
                  <a:cubicBezTo>
                    <a:pt x="578" y="1855"/>
                    <a:pt x="365" y="9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4" name="Google Shape;2034;p51"/>
          <p:cNvSpPr/>
          <p:nvPr/>
        </p:nvSpPr>
        <p:spPr>
          <a:xfrm rot="-401064" flipH="1">
            <a:off x="-165751" y="4493281"/>
            <a:ext cx="3824566" cy="1466621"/>
          </a:xfrm>
          <a:custGeom>
            <a:avLst/>
            <a:gdLst/>
            <a:ahLst/>
            <a:cxnLst/>
            <a:rect l="l" t="t" r="r" b="b"/>
            <a:pathLst>
              <a:path w="152983" h="58665" extrusionOk="0">
                <a:moveTo>
                  <a:pt x="123043" y="1"/>
                </a:moveTo>
                <a:cubicBezTo>
                  <a:pt x="116690" y="1"/>
                  <a:pt x="111188" y="3496"/>
                  <a:pt x="108301" y="8603"/>
                </a:cubicBezTo>
                <a:cubicBezTo>
                  <a:pt x="106477" y="11885"/>
                  <a:pt x="103073" y="14013"/>
                  <a:pt x="99364" y="14074"/>
                </a:cubicBezTo>
                <a:cubicBezTo>
                  <a:pt x="94197" y="14165"/>
                  <a:pt x="89303" y="17326"/>
                  <a:pt x="87236" y="22220"/>
                </a:cubicBezTo>
                <a:cubicBezTo>
                  <a:pt x="86264" y="24621"/>
                  <a:pt x="84197" y="26384"/>
                  <a:pt x="81613" y="26779"/>
                </a:cubicBezTo>
                <a:cubicBezTo>
                  <a:pt x="81552" y="26779"/>
                  <a:pt x="81461" y="26810"/>
                  <a:pt x="81400" y="26810"/>
                </a:cubicBezTo>
                <a:cubicBezTo>
                  <a:pt x="80983" y="26882"/>
                  <a:pt x="80566" y="26917"/>
                  <a:pt x="80153" y="26917"/>
                </a:cubicBezTo>
                <a:cubicBezTo>
                  <a:pt x="77436" y="26917"/>
                  <a:pt x="74894" y="25395"/>
                  <a:pt x="73680" y="22889"/>
                </a:cubicBezTo>
                <a:cubicBezTo>
                  <a:pt x="71127" y="17782"/>
                  <a:pt x="65838" y="14226"/>
                  <a:pt x="59759" y="14226"/>
                </a:cubicBezTo>
                <a:cubicBezTo>
                  <a:pt x="54287" y="14226"/>
                  <a:pt x="49515" y="17053"/>
                  <a:pt x="46780" y="21308"/>
                </a:cubicBezTo>
                <a:cubicBezTo>
                  <a:pt x="44498" y="24812"/>
                  <a:pt x="40638" y="26836"/>
                  <a:pt x="36545" y="26836"/>
                </a:cubicBezTo>
                <a:cubicBezTo>
                  <a:pt x="36059" y="26836"/>
                  <a:pt x="35568" y="26807"/>
                  <a:pt x="35077" y="26749"/>
                </a:cubicBezTo>
                <a:cubicBezTo>
                  <a:pt x="34420" y="26665"/>
                  <a:pt x="33767" y="26625"/>
                  <a:pt x="33117" y="26625"/>
                </a:cubicBezTo>
                <a:cubicBezTo>
                  <a:pt x="31873" y="26625"/>
                  <a:pt x="30642" y="26773"/>
                  <a:pt x="29424" y="27053"/>
                </a:cubicBezTo>
                <a:cubicBezTo>
                  <a:pt x="28555" y="27257"/>
                  <a:pt x="27675" y="27356"/>
                  <a:pt x="26798" y="27356"/>
                </a:cubicBezTo>
                <a:cubicBezTo>
                  <a:pt x="24022" y="27356"/>
                  <a:pt x="21284" y="26362"/>
                  <a:pt x="19089" y="24560"/>
                </a:cubicBezTo>
                <a:cubicBezTo>
                  <a:pt x="17108" y="23008"/>
                  <a:pt x="14608" y="22044"/>
                  <a:pt x="11881" y="22044"/>
                </a:cubicBezTo>
                <a:cubicBezTo>
                  <a:pt x="11511" y="22044"/>
                  <a:pt x="11138" y="22062"/>
                  <a:pt x="10761" y="22098"/>
                </a:cubicBezTo>
                <a:cubicBezTo>
                  <a:pt x="4560" y="22676"/>
                  <a:pt x="1" y="27965"/>
                  <a:pt x="305" y="34196"/>
                </a:cubicBezTo>
                <a:cubicBezTo>
                  <a:pt x="578" y="40214"/>
                  <a:pt x="5350" y="44591"/>
                  <a:pt x="10761" y="45138"/>
                </a:cubicBezTo>
                <a:cubicBezTo>
                  <a:pt x="14256" y="45472"/>
                  <a:pt x="17387" y="47357"/>
                  <a:pt x="19120" y="50397"/>
                </a:cubicBezTo>
                <a:cubicBezTo>
                  <a:pt x="21855" y="55321"/>
                  <a:pt x="27083" y="58664"/>
                  <a:pt x="33102" y="58664"/>
                </a:cubicBezTo>
                <a:cubicBezTo>
                  <a:pt x="38056" y="58664"/>
                  <a:pt x="42464" y="56415"/>
                  <a:pt x="45412" y="52889"/>
                </a:cubicBezTo>
                <a:cubicBezTo>
                  <a:pt x="49120" y="48390"/>
                  <a:pt x="54439" y="45472"/>
                  <a:pt x="60215" y="45320"/>
                </a:cubicBezTo>
                <a:lnTo>
                  <a:pt x="60488" y="45320"/>
                </a:lnTo>
                <a:cubicBezTo>
                  <a:pt x="60791" y="45306"/>
                  <a:pt x="61094" y="45299"/>
                  <a:pt x="61395" y="45299"/>
                </a:cubicBezTo>
                <a:cubicBezTo>
                  <a:pt x="66328" y="45299"/>
                  <a:pt x="71054" y="47158"/>
                  <a:pt x="74835" y="50366"/>
                </a:cubicBezTo>
                <a:cubicBezTo>
                  <a:pt x="77206" y="52372"/>
                  <a:pt x="80276" y="53649"/>
                  <a:pt x="83619" y="53649"/>
                </a:cubicBezTo>
                <a:cubicBezTo>
                  <a:pt x="90975" y="53649"/>
                  <a:pt x="96963" y="47752"/>
                  <a:pt x="97115" y="40457"/>
                </a:cubicBezTo>
                <a:cubicBezTo>
                  <a:pt x="97915" y="40600"/>
                  <a:pt x="98709" y="40668"/>
                  <a:pt x="99491" y="40668"/>
                </a:cubicBezTo>
                <a:cubicBezTo>
                  <a:pt x="105716" y="40668"/>
                  <a:pt x="111142" y="36314"/>
                  <a:pt x="112465" y="30183"/>
                </a:cubicBezTo>
                <a:cubicBezTo>
                  <a:pt x="115390" y="32529"/>
                  <a:pt x="119042" y="33873"/>
                  <a:pt x="122943" y="33873"/>
                </a:cubicBezTo>
                <a:cubicBezTo>
                  <a:pt x="123339" y="33873"/>
                  <a:pt x="123737" y="33859"/>
                  <a:pt x="124137" y="33831"/>
                </a:cubicBezTo>
                <a:lnTo>
                  <a:pt x="124137" y="33831"/>
                </a:lnTo>
                <a:cubicBezTo>
                  <a:pt x="124107" y="41716"/>
                  <a:pt x="130494" y="48181"/>
                  <a:pt x="138427" y="48181"/>
                </a:cubicBezTo>
                <a:cubicBezTo>
                  <a:pt x="138537" y="48181"/>
                  <a:pt x="138647" y="48180"/>
                  <a:pt x="138757" y="48178"/>
                </a:cubicBezTo>
                <a:cubicBezTo>
                  <a:pt x="146113" y="47965"/>
                  <a:pt x="152253" y="42099"/>
                  <a:pt x="152678" y="34712"/>
                </a:cubicBezTo>
                <a:cubicBezTo>
                  <a:pt x="152982" y="29180"/>
                  <a:pt x="150125" y="24256"/>
                  <a:pt x="145748" y="21642"/>
                </a:cubicBezTo>
                <a:cubicBezTo>
                  <a:pt x="142587" y="19758"/>
                  <a:pt x="140368" y="16718"/>
                  <a:pt x="139517" y="13101"/>
                </a:cubicBezTo>
                <a:cubicBezTo>
                  <a:pt x="137815" y="5685"/>
                  <a:pt x="131128" y="1"/>
                  <a:pt x="12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DD980D7-DF9A-48C3-0D8C-3D56F887C594}"/>
              </a:ext>
            </a:extLst>
          </p:cNvPr>
          <p:cNvSpPr txBox="1"/>
          <p:nvPr/>
        </p:nvSpPr>
        <p:spPr>
          <a:xfrm>
            <a:off x="790797" y="587700"/>
            <a:ext cx="3082643" cy="584775"/>
          </a:xfrm>
          <a:prstGeom prst="rect">
            <a:avLst/>
          </a:prstGeom>
          <a:noFill/>
        </p:spPr>
        <p:txBody>
          <a:bodyPr wrap="square" rtlCol="0">
            <a:spAutoFit/>
          </a:bodyPr>
          <a:lstStyle/>
          <a:p>
            <a:r>
              <a:rPr lang="en-US" sz="3200" b="1" dirty="0">
                <a:solidFill>
                  <a:srgbClr val="032706"/>
                </a:solidFill>
                <a:latin typeface="Times New Roman" panose="02020603050405020304" pitchFamily="18" charset="0"/>
                <a:cs typeface="Times New Roman" panose="02020603050405020304" pitchFamily="18" charset="0"/>
              </a:rPr>
              <a:t>GHI NHỚ: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54"/>
          <p:cNvSpPr txBox="1">
            <a:spLocks noGrp="1"/>
          </p:cNvSpPr>
          <p:nvPr>
            <p:ph type="title" idx="2"/>
          </p:nvPr>
        </p:nvSpPr>
        <p:spPr>
          <a:xfrm>
            <a:off x="4036650" y="690075"/>
            <a:ext cx="1070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223" name="Google Shape;2223;p54"/>
          <p:cNvSpPr txBox="1">
            <a:spLocks noGrp="1"/>
          </p:cNvSpPr>
          <p:nvPr>
            <p:ph type="title"/>
          </p:nvPr>
        </p:nvSpPr>
        <p:spPr>
          <a:xfrm>
            <a:off x="1816354" y="3029488"/>
            <a:ext cx="5112200" cy="129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8800" b="1" dirty="0" err="1">
                <a:solidFill>
                  <a:srgbClr val="032706"/>
                </a:solidFill>
                <a:latin typeface="#9Slide05 Handsome Script" panose="00000500000000000000" pitchFamily="2" charset="0"/>
                <a:cs typeface="Arial" panose="020B0604020202020204" pitchFamily="34" charset="0"/>
              </a:rPr>
              <a:t>Luyện</a:t>
            </a:r>
            <a:r>
              <a:rPr lang="en-US" sz="8800" b="1" dirty="0">
                <a:solidFill>
                  <a:srgbClr val="032706"/>
                </a:solidFill>
                <a:latin typeface="#9Slide05 Handsome Script" panose="00000500000000000000" pitchFamily="2" charset="0"/>
                <a:cs typeface="Arial" panose="020B0604020202020204" pitchFamily="34" charset="0"/>
              </a:rPr>
              <a:t> </a:t>
            </a:r>
            <a:r>
              <a:rPr lang="en-US" sz="8800" b="1" dirty="0" err="1">
                <a:solidFill>
                  <a:srgbClr val="032706"/>
                </a:solidFill>
                <a:latin typeface="#9Slide05 Handsome Script" panose="00000500000000000000" pitchFamily="2" charset="0"/>
                <a:cs typeface="Arial" panose="020B0604020202020204" pitchFamily="34" charset="0"/>
              </a:rPr>
              <a:t>tập</a:t>
            </a:r>
            <a:r>
              <a:rPr lang="en-US" sz="8800" b="1" dirty="0">
                <a:solidFill>
                  <a:srgbClr val="032706"/>
                </a:solidFill>
                <a:latin typeface="#9Slide05 Handsome Script" panose="00000500000000000000" pitchFamily="2" charset="0"/>
                <a:cs typeface="Arial" panose="020B0604020202020204" pitchFamily="34" charset="0"/>
              </a:rPr>
              <a:t>- </a:t>
            </a:r>
            <a:r>
              <a:rPr lang="en-US" sz="8800" b="1" dirty="0" err="1">
                <a:solidFill>
                  <a:srgbClr val="032706"/>
                </a:solidFill>
                <a:latin typeface="#9Slide05 Handsome Script" panose="00000500000000000000" pitchFamily="2" charset="0"/>
                <a:cs typeface="Arial" panose="020B0604020202020204" pitchFamily="34" charset="0"/>
              </a:rPr>
              <a:t>Sáng</a:t>
            </a:r>
            <a:r>
              <a:rPr lang="en-US" sz="8800" b="1" dirty="0">
                <a:solidFill>
                  <a:srgbClr val="032706"/>
                </a:solidFill>
                <a:latin typeface="#9Slide05 Handsome Script" panose="00000500000000000000" pitchFamily="2" charset="0"/>
                <a:cs typeface="Arial" panose="020B0604020202020204" pitchFamily="34" charset="0"/>
              </a:rPr>
              <a:t> </a:t>
            </a:r>
            <a:r>
              <a:rPr lang="en-US" sz="8800" b="1" dirty="0" err="1">
                <a:solidFill>
                  <a:srgbClr val="032706"/>
                </a:solidFill>
                <a:latin typeface="#9Slide05 Handsome Script" panose="00000500000000000000" pitchFamily="2" charset="0"/>
                <a:cs typeface="Arial" panose="020B0604020202020204" pitchFamily="34" charset="0"/>
              </a:rPr>
              <a:t>tạo</a:t>
            </a:r>
            <a:endParaRPr sz="8800" b="1" dirty="0">
              <a:solidFill>
                <a:srgbClr val="032706"/>
              </a:solidFill>
              <a:latin typeface="#9Slide05 Handsome Script" panose="00000500000000000000" pitchFamily="2" charset="0"/>
              <a:cs typeface="Arial" panose="020B0604020202020204" pitchFamily="34" charset="0"/>
            </a:endParaRPr>
          </a:p>
        </p:txBody>
      </p:sp>
      <p:grpSp>
        <p:nvGrpSpPr>
          <p:cNvPr id="2225" name="Google Shape;2225;p54"/>
          <p:cNvGrpSpPr/>
          <p:nvPr/>
        </p:nvGrpSpPr>
        <p:grpSpPr>
          <a:xfrm>
            <a:off x="553164" y="1064943"/>
            <a:ext cx="1319996" cy="767153"/>
            <a:chOff x="-899900" y="1613675"/>
            <a:chExt cx="1911375" cy="1110850"/>
          </a:xfrm>
        </p:grpSpPr>
        <p:sp>
          <p:nvSpPr>
            <p:cNvPr id="2226" name="Google Shape;2226;p54"/>
            <p:cNvSpPr/>
            <p:nvPr/>
          </p:nvSpPr>
          <p:spPr>
            <a:xfrm>
              <a:off x="325975" y="2130450"/>
              <a:ext cx="81750" cy="57325"/>
            </a:xfrm>
            <a:custGeom>
              <a:avLst/>
              <a:gdLst/>
              <a:ahLst/>
              <a:cxnLst/>
              <a:rect l="l" t="t" r="r" b="b"/>
              <a:pathLst>
                <a:path w="3270" h="2293" extrusionOk="0">
                  <a:moveTo>
                    <a:pt x="2517" y="1"/>
                  </a:moveTo>
                  <a:cubicBezTo>
                    <a:pt x="2376" y="1"/>
                    <a:pt x="2230" y="29"/>
                    <a:pt x="2102" y="58"/>
                  </a:cubicBezTo>
                  <a:cubicBezTo>
                    <a:pt x="1234" y="224"/>
                    <a:pt x="434" y="858"/>
                    <a:pt x="100" y="1625"/>
                  </a:cubicBezTo>
                  <a:cubicBezTo>
                    <a:pt x="33" y="1759"/>
                    <a:pt x="0" y="1892"/>
                    <a:pt x="100" y="1959"/>
                  </a:cubicBezTo>
                  <a:cubicBezTo>
                    <a:pt x="133" y="2026"/>
                    <a:pt x="167" y="2026"/>
                    <a:pt x="267" y="2059"/>
                  </a:cubicBezTo>
                  <a:cubicBezTo>
                    <a:pt x="934" y="2226"/>
                    <a:pt x="1601" y="2293"/>
                    <a:pt x="2268" y="2293"/>
                  </a:cubicBezTo>
                  <a:cubicBezTo>
                    <a:pt x="2468" y="2293"/>
                    <a:pt x="2669" y="2293"/>
                    <a:pt x="2802" y="2193"/>
                  </a:cubicBezTo>
                  <a:cubicBezTo>
                    <a:pt x="2902" y="2092"/>
                    <a:pt x="2935" y="1959"/>
                    <a:pt x="2935" y="1826"/>
                  </a:cubicBezTo>
                  <a:cubicBezTo>
                    <a:pt x="3002" y="1425"/>
                    <a:pt x="3269" y="591"/>
                    <a:pt x="3002" y="224"/>
                  </a:cubicBezTo>
                  <a:cubicBezTo>
                    <a:pt x="2887" y="52"/>
                    <a:pt x="2707" y="1"/>
                    <a:pt x="2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4"/>
            <p:cNvSpPr/>
            <p:nvPr/>
          </p:nvSpPr>
          <p:spPr>
            <a:xfrm>
              <a:off x="532775" y="2160950"/>
              <a:ext cx="96775" cy="58700"/>
            </a:xfrm>
            <a:custGeom>
              <a:avLst/>
              <a:gdLst/>
              <a:ahLst/>
              <a:cxnLst/>
              <a:rect l="l" t="t" r="r" b="b"/>
              <a:pathLst>
                <a:path w="3871" h="2348" extrusionOk="0">
                  <a:moveTo>
                    <a:pt x="2563" y="1"/>
                  </a:moveTo>
                  <a:cubicBezTo>
                    <a:pt x="2062" y="1"/>
                    <a:pt x="1573" y="144"/>
                    <a:pt x="1168" y="405"/>
                  </a:cubicBezTo>
                  <a:cubicBezTo>
                    <a:pt x="568" y="839"/>
                    <a:pt x="201" y="1473"/>
                    <a:pt x="1" y="2140"/>
                  </a:cubicBezTo>
                  <a:cubicBezTo>
                    <a:pt x="501" y="2173"/>
                    <a:pt x="1001" y="2307"/>
                    <a:pt x="1535" y="2340"/>
                  </a:cubicBezTo>
                  <a:cubicBezTo>
                    <a:pt x="1611" y="2345"/>
                    <a:pt x="1687" y="2348"/>
                    <a:pt x="1764" y="2348"/>
                  </a:cubicBezTo>
                  <a:cubicBezTo>
                    <a:pt x="2195" y="2348"/>
                    <a:pt x="2635" y="2261"/>
                    <a:pt x="3003" y="2007"/>
                  </a:cubicBezTo>
                  <a:cubicBezTo>
                    <a:pt x="3203" y="1873"/>
                    <a:pt x="3336" y="1673"/>
                    <a:pt x="3503" y="1506"/>
                  </a:cubicBezTo>
                  <a:cubicBezTo>
                    <a:pt x="3737" y="1173"/>
                    <a:pt x="3870" y="839"/>
                    <a:pt x="3670" y="506"/>
                  </a:cubicBezTo>
                  <a:cubicBezTo>
                    <a:pt x="3536" y="305"/>
                    <a:pt x="3403" y="139"/>
                    <a:pt x="3170" y="72"/>
                  </a:cubicBezTo>
                  <a:cubicBezTo>
                    <a:pt x="2969" y="24"/>
                    <a:pt x="2765" y="1"/>
                    <a:pt x="2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4"/>
            <p:cNvSpPr/>
            <p:nvPr/>
          </p:nvSpPr>
          <p:spPr>
            <a:xfrm>
              <a:off x="59100" y="2168125"/>
              <a:ext cx="97600" cy="68850"/>
            </a:xfrm>
            <a:custGeom>
              <a:avLst/>
              <a:gdLst/>
              <a:ahLst/>
              <a:cxnLst/>
              <a:rect l="l" t="t" r="r" b="b"/>
              <a:pathLst>
                <a:path w="3904" h="2754" extrusionOk="0">
                  <a:moveTo>
                    <a:pt x="3072" y="1"/>
                  </a:moveTo>
                  <a:cubicBezTo>
                    <a:pt x="2795" y="1"/>
                    <a:pt x="2428" y="94"/>
                    <a:pt x="2236" y="118"/>
                  </a:cubicBezTo>
                  <a:cubicBezTo>
                    <a:pt x="1835" y="252"/>
                    <a:pt x="1502" y="385"/>
                    <a:pt x="1168" y="619"/>
                  </a:cubicBezTo>
                  <a:cubicBezTo>
                    <a:pt x="501" y="1086"/>
                    <a:pt x="1" y="1920"/>
                    <a:pt x="134" y="2754"/>
                  </a:cubicBezTo>
                  <a:cubicBezTo>
                    <a:pt x="501" y="2687"/>
                    <a:pt x="935" y="2554"/>
                    <a:pt x="1302" y="2453"/>
                  </a:cubicBezTo>
                  <a:cubicBezTo>
                    <a:pt x="1902" y="2353"/>
                    <a:pt x="2503" y="2187"/>
                    <a:pt x="2970" y="1720"/>
                  </a:cubicBezTo>
                  <a:cubicBezTo>
                    <a:pt x="3270" y="1419"/>
                    <a:pt x="3904" y="319"/>
                    <a:pt x="3336" y="52"/>
                  </a:cubicBezTo>
                  <a:cubicBezTo>
                    <a:pt x="3272" y="15"/>
                    <a:pt x="3178" y="1"/>
                    <a:pt x="3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4"/>
            <p:cNvSpPr/>
            <p:nvPr/>
          </p:nvSpPr>
          <p:spPr>
            <a:xfrm>
              <a:off x="-308650" y="2156925"/>
              <a:ext cx="105100" cy="61700"/>
            </a:xfrm>
            <a:custGeom>
              <a:avLst/>
              <a:gdLst/>
              <a:ahLst/>
              <a:cxnLst/>
              <a:rect l="l" t="t" r="r" b="b"/>
              <a:pathLst>
                <a:path w="4204" h="2468" extrusionOk="0">
                  <a:moveTo>
                    <a:pt x="3228" y="0"/>
                  </a:moveTo>
                  <a:cubicBezTo>
                    <a:pt x="3035" y="0"/>
                    <a:pt x="2845" y="21"/>
                    <a:pt x="2702" y="33"/>
                  </a:cubicBezTo>
                  <a:cubicBezTo>
                    <a:pt x="2202" y="99"/>
                    <a:pt x="1802" y="333"/>
                    <a:pt x="1335" y="566"/>
                  </a:cubicBezTo>
                  <a:cubicBezTo>
                    <a:pt x="667" y="967"/>
                    <a:pt x="100" y="1534"/>
                    <a:pt x="0" y="2301"/>
                  </a:cubicBezTo>
                  <a:cubicBezTo>
                    <a:pt x="0" y="2334"/>
                    <a:pt x="0" y="2401"/>
                    <a:pt x="34" y="2468"/>
                  </a:cubicBezTo>
                  <a:lnTo>
                    <a:pt x="134" y="2468"/>
                  </a:lnTo>
                  <a:cubicBezTo>
                    <a:pt x="934" y="2401"/>
                    <a:pt x="1701" y="2401"/>
                    <a:pt x="2502" y="2368"/>
                  </a:cubicBezTo>
                  <a:cubicBezTo>
                    <a:pt x="2669" y="2368"/>
                    <a:pt x="2836" y="2368"/>
                    <a:pt x="3002" y="2301"/>
                  </a:cubicBezTo>
                  <a:cubicBezTo>
                    <a:pt x="3203" y="2201"/>
                    <a:pt x="3336" y="2068"/>
                    <a:pt x="3503" y="1901"/>
                  </a:cubicBezTo>
                  <a:cubicBezTo>
                    <a:pt x="3836" y="1534"/>
                    <a:pt x="4203" y="867"/>
                    <a:pt x="4036" y="366"/>
                  </a:cubicBezTo>
                  <a:cubicBezTo>
                    <a:pt x="3929" y="66"/>
                    <a:pt x="3574" y="0"/>
                    <a:pt x="3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4"/>
            <p:cNvSpPr/>
            <p:nvPr/>
          </p:nvSpPr>
          <p:spPr>
            <a:xfrm>
              <a:off x="-899900" y="2123450"/>
              <a:ext cx="1911375" cy="187975"/>
            </a:xfrm>
            <a:custGeom>
              <a:avLst/>
              <a:gdLst/>
              <a:ahLst/>
              <a:cxnLst/>
              <a:rect l="l" t="t" r="r" b="b"/>
              <a:pathLst>
                <a:path w="76455" h="7519" extrusionOk="0">
                  <a:moveTo>
                    <a:pt x="13008" y="0"/>
                  </a:moveTo>
                  <a:cubicBezTo>
                    <a:pt x="11901" y="0"/>
                    <a:pt x="10816" y="183"/>
                    <a:pt x="9674" y="338"/>
                  </a:cubicBezTo>
                  <a:cubicBezTo>
                    <a:pt x="8443" y="479"/>
                    <a:pt x="7200" y="549"/>
                    <a:pt x="5955" y="549"/>
                  </a:cubicBezTo>
                  <a:cubicBezTo>
                    <a:pt x="4265" y="549"/>
                    <a:pt x="2572" y="421"/>
                    <a:pt x="901" y="171"/>
                  </a:cubicBezTo>
                  <a:cubicBezTo>
                    <a:pt x="634" y="671"/>
                    <a:pt x="267" y="1338"/>
                    <a:pt x="0" y="1839"/>
                  </a:cubicBezTo>
                  <a:cubicBezTo>
                    <a:pt x="2805" y="2438"/>
                    <a:pt x="5669" y="2709"/>
                    <a:pt x="8509" y="2709"/>
                  </a:cubicBezTo>
                  <a:cubicBezTo>
                    <a:pt x="8675" y="2709"/>
                    <a:pt x="8841" y="2708"/>
                    <a:pt x="9006" y="2706"/>
                  </a:cubicBezTo>
                  <a:cubicBezTo>
                    <a:pt x="10742" y="2680"/>
                    <a:pt x="12478" y="2518"/>
                    <a:pt x="14214" y="2518"/>
                  </a:cubicBezTo>
                  <a:cubicBezTo>
                    <a:pt x="14747" y="2518"/>
                    <a:pt x="15279" y="2533"/>
                    <a:pt x="15811" y="2573"/>
                  </a:cubicBezTo>
                  <a:cubicBezTo>
                    <a:pt x="18780" y="2773"/>
                    <a:pt x="21649" y="3740"/>
                    <a:pt x="24151" y="5275"/>
                  </a:cubicBezTo>
                  <a:cubicBezTo>
                    <a:pt x="24651" y="5608"/>
                    <a:pt x="25151" y="5942"/>
                    <a:pt x="25752" y="6075"/>
                  </a:cubicBezTo>
                  <a:cubicBezTo>
                    <a:pt x="25956" y="6123"/>
                    <a:pt x="26173" y="6141"/>
                    <a:pt x="26395" y="6141"/>
                  </a:cubicBezTo>
                  <a:cubicBezTo>
                    <a:pt x="26790" y="6141"/>
                    <a:pt x="27202" y="6084"/>
                    <a:pt x="27586" y="6042"/>
                  </a:cubicBezTo>
                  <a:cubicBezTo>
                    <a:pt x="28756" y="5887"/>
                    <a:pt x="29930" y="5820"/>
                    <a:pt x="31107" y="5820"/>
                  </a:cubicBezTo>
                  <a:cubicBezTo>
                    <a:pt x="35001" y="5820"/>
                    <a:pt x="38922" y="6551"/>
                    <a:pt x="42764" y="7243"/>
                  </a:cubicBezTo>
                  <a:cubicBezTo>
                    <a:pt x="44432" y="6175"/>
                    <a:pt x="46366" y="5208"/>
                    <a:pt x="48368" y="4874"/>
                  </a:cubicBezTo>
                  <a:cubicBezTo>
                    <a:pt x="48848" y="4798"/>
                    <a:pt x="49324" y="4770"/>
                    <a:pt x="49798" y="4770"/>
                  </a:cubicBezTo>
                  <a:cubicBezTo>
                    <a:pt x="50576" y="4770"/>
                    <a:pt x="51350" y="4845"/>
                    <a:pt x="52137" y="4908"/>
                  </a:cubicBezTo>
                  <a:cubicBezTo>
                    <a:pt x="56941" y="5408"/>
                    <a:pt x="61711" y="5875"/>
                    <a:pt x="66447" y="6709"/>
                  </a:cubicBezTo>
                  <a:cubicBezTo>
                    <a:pt x="68550" y="7087"/>
                    <a:pt x="70692" y="7519"/>
                    <a:pt x="72799" y="7519"/>
                  </a:cubicBezTo>
                  <a:cubicBezTo>
                    <a:pt x="74035" y="7519"/>
                    <a:pt x="75258" y="7370"/>
                    <a:pt x="76455" y="6976"/>
                  </a:cubicBezTo>
                  <a:cubicBezTo>
                    <a:pt x="76121" y="5975"/>
                    <a:pt x="75721" y="5208"/>
                    <a:pt x="75387" y="4207"/>
                  </a:cubicBezTo>
                  <a:cubicBezTo>
                    <a:pt x="75072" y="4276"/>
                    <a:pt x="74758" y="4305"/>
                    <a:pt x="74443" y="4305"/>
                  </a:cubicBezTo>
                  <a:cubicBezTo>
                    <a:pt x="73390" y="4305"/>
                    <a:pt x="72337" y="3987"/>
                    <a:pt x="71284" y="3807"/>
                  </a:cubicBezTo>
                  <a:cubicBezTo>
                    <a:pt x="66548" y="2873"/>
                    <a:pt x="61544" y="3874"/>
                    <a:pt x="57041" y="2372"/>
                  </a:cubicBezTo>
                  <a:cubicBezTo>
                    <a:pt x="56760" y="2271"/>
                    <a:pt x="56461" y="2227"/>
                    <a:pt x="56141" y="2227"/>
                  </a:cubicBezTo>
                  <a:cubicBezTo>
                    <a:pt x="56043" y="2227"/>
                    <a:pt x="55942" y="2231"/>
                    <a:pt x="55840" y="2239"/>
                  </a:cubicBezTo>
                  <a:cubicBezTo>
                    <a:pt x="55572" y="2269"/>
                    <a:pt x="55300" y="2282"/>
                    <a:pt x="55023" y="2282"/>
                  </a:cubicBezTo>
                  <a:cubicBezTo>
                    <a:pt x="52872" y="2282"/>
                    <a:pt x="50477" y="1475"/>
                    <a:pt x="48313" y="1475"/>
                  </a:cubicBezTo>
                  <a:cubicBezTo>
                    <a:pt x="47981" y="1475"/>
                    <a:pt x="47654" y="1495"/>
                    <a:pt x="47334" y="1539"/>
                  </a:cubicBezTo>
                  <a:cubicBezTo>
                    <a:pt x="46300" y="1672"/>
                    <a:pt x="45299" y="2072"/>
                    <a:pt x="44298" y="2406"/>
                  </a:cubicBezTo>
                  <a:cubicBezTo>
                    <a:pt x="41323" y="3374"/>
                    <a:pt x="38260" y="3765"/>
                    <a:pt x="35166" y="3765"/>
                  </a:cubicBezTo>
                  <a:cubicBezTo>
                    <a:pt x="29310" y="3765"/>
                    <a:pt x="23342" y="2366"/>
                    <a:pt x="17646" y="838"/>
                  </a:cubicBezTo>
                  <a:cubicBezTo>
                    <a:pt x="16178" y="438"/>
                    <a:pt x="14744" y="37"/>
                    <a:pt x="13276" y="4"/>
                  </a:cubicBezTo>
                  <a:cubicBezTo>
                    <a:pt x="13187" y="2"/>
                    <a:pt x="13097" y="0"/>
                    <a:pt x="13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4"/>
            <p:cNvSpPr/>
            <p:nvPr/>
          </p:nvSpPr>
          <p:spPr>
            <a:xfrm>
              <a:off x="377675" y="1966825"/>
              <a:ext cx="119275" cy="269325"/>
            </a:xfrm>
            <a:custGeom>
              <a:avLst/>
              <a:gdLst/>
              <a:ahLst/>
              <a:cxnLst/>
              <a:rect l="l" t="t" r="r" b="b"/>
              <a:pathLst>
                <a:path w="4771" h="10773" extrusionOk="0">
                  <a:moveTo>
                    <a:pt x="2902" y="0"/>
                  </a:moveTo>
                  <a:cubicBezTo>
                    <a:pt x="2669" y="0"/>
                    <a:pt x="2442" y="41"/>
                    <a:pt x="2235" y="131"/>
                  </a:cubicBezTo>
                  <a:cubicBezTo>
                    <a:pt x="1501" y="2900"/>
                    <a:pt x="734" y="5335"/>
                    <a:pt x="0" y="8070"/>
                  </a:cubicBezTo>
                  <a:cubicBezTo>
                    <a:pt x="701" y="8271"/>
                    <a:pt x="1234" y="8671"/>
                    <a:pt x="1668" y="9104"/>
                  </a:cubicBezTo>
                  <a:cubicBezTo>
                    <a:pt x="2068" y="9571"/>
                    <a:pt x="2235" y="10172"/>
                    <a:pt x="2168" y="10772"/>
                  </a:cubicBezTo>
                  <a:cubicBezTo>
                    <a:pt x="4270" y="9905"/>
                    <a:pt x="3236" y="7603"/>
                    <a:pt x="2902" y="7503"/>
                  </a:cubicBezTo>
                  <a:cubicBezTo>
                    <a:pt x="3603" y="5502"/>
                    <a:pt x="3936" y="4001"/>
                    <a:pt x="4537" y="1966"/>
                  </a:cubicBezTo>
                  <a:cubicBezTo>
                    <a:pt x="4670" y="1499"/>
                    <a:pt x="4770" y="965"/>
                    <a:pt x="4437" y="598"/>
                  </a:cubicBezTo>
                  <a:cubicBezTo>
                    <a:pt x="4337" y="465"/>
                    <a:pt x="4170" y="332"/>
                    <a:pt x="4003" y="265"/>
                  </a:cubicBezTo>
                  <a:cubicBezTo>
                    <a:pt x="3656" y="101"/>
                    <a:pt x="3271"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4"/>
            <p:cNvSpPr/>
            <p:nvPr/>
          </p:nvSpPr>
          <p:spPr>
            <a:xfrm>
              <a:off x="-271125" y="2039100"/>
              <a:ext cx="266875" cy="221150"/>
            </a:xfrm>
            <a:custGeom>
              <a:avLst/>
              <a:gdLst/>
              <a:ahLst/>
              <a:cxnLst/>
              <a:rect l="l" t="t" r="r" b="b"/>
              <a:pathLst>
                <a:path w="10675" h="8846" extrusionOk="0">
                  <a:moveTo>
                    <a:pt x="9300" y="1"/>
                  </a:moveTo>
                  <a:cubicBezTo>
                    <a:pt x="8713" y="1"/>
                    <a:pt x="7965" y="300"/>
                    <a:pt x="7606" y="576"/>
                  </a:cubicBezTo>
                  <a:cubicBezTo>
                    <a:pt x="5271" y="2244"/>
                    <a:pt x="2769" y="4179"/>
                    <a:pt x="701" y="6180"/>
                  </a:cubicBezTo>
                  <a:cubicBezTo>
                    <a:pt x="1001" y="7081"/>
                    <a:pt x="868" y="8115"/>
                    <a:pt x="0" y="8615"/>
                  </a:cubicBezTo>
                  <a:cubicBezTo>
                    <a:pt x="326" y="8770"/>
                    <a:pt x="694" y="8846"/>
                    <a:pt x="1062" y="8846"/>
                  </a:cubicBezTo>
                  <a:cubicBezTo>
                    <a:pt x="1487" y="8846"/>
                    <a:pt x="1911" y="8745"/>
                    <a:pt x="2269" y="8548"/>
                  </a:cubicBezTo>
                  <a:cubicBezTo>
                    <a:pt x="2936" y="8182"/>
                    <a:pt x="2802" y="7348"/>
                    <a:pt x="2869" y="6547"/>
                  </a:cubicBezTo>
                  <a:cubicBezTo>
                    <a:pt x="5204" y="5446"/>
                    <a:pt x="7873" y="4045"/>
                    <a:pt x="9841" y="2377"/>
                  </a:cubicBezTo>
                  <a:cubicBezTo>
                    <a:pt x="10174" y="2077"/>
                    <a:pt x="10541" y="1744"/>
                    <a:pt x="10608" y="1277"/>
                  </a:cubicBezTo>
                  <a:cubicBezTo>
                    <a:pt x="10675" y="710"/>
                    <a:pt x="10174" y="209"/>
                    <a:pt x="9641" y="42"/>
                  </a:cubicBezTo>
                  <a:cubicBezTo>
                    <a:pt x="9537" y="14"/>
                    <a:pt x="9422" y="1"/>
                    <a:pt x="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4"/>
            <p:cNvSpPr/>
            <p:nvPr/>
          </p:nvSpPr>
          <p:spPr>
            <a:xfrm>
              <a:off x="-73500" y="1649300"/>
              <a:ext cx="1019100" cy="1075225"/>
            </a:xfrm>
            <a:custGeom>
              <a:avLst/>
              <a:gdLst/>
              <a:ahLst/>
              <a:cxnLst/>
              <a:rect l="l" t="t" r="r" b="b"/>
              <a:pathLst>
                <a:path w="40764" h="43009" extrusionOk="0">
                  <a:moveTo>
                    <a:pt x="14793" y="0"/>
                  </a:moveTo>
                  <a:cubicBezTo>
                    <a:pt x="11389" y="0"/>
                    <a:pt x="8105" y="992"/>
                    <a:pt x="5405" y="3492"/>
                  </a:cubicBezTo>
                  <a:cubicBezTo>
                    <a:pt x="3470" y="5327"/>
                    <a:pt x="1168" y="7962"/>
                    <a:pt x="501" y="10831"/>
                  </a:cubicBezTo>
                  <a:cubicBezTo>
                    <a:pt x="1" y="12932"/>
                    <a:pt x="1002" y="15267"/>
                    <a:pt x="2836" y="16368"/>
                  </a:cubicBezTo>
                  <a:cubicBezTo>
                    <a:pt x="3872" y="17004"/>
                    <a:pt x="5039" y="17234"/>
                    <a:pt x="6247" y="17234"/>
                  </a:cubicBezTo>
                  <a:cubicBezTo>
                    <a:pt x="7762" y="17234"/>
                    <a:pt x="9342" y="16873"/>
                    <a:pt x="10809" y="16502"/>
                  </a:cubicBezTo>
                  <a:cubicBezTo>
                    <a:pt x="14144" y="15668"/>
                    <a:pt x="17513" y="14834"/>
                    <a:pt x="20949" y="14700"/>
                  </a:cubicBezTo>
                  <a:cubicBezTo>
                    <a:pt x="21171" y="14694"/>
                    <a:pt x="21393" y="14691"/>
                    <a:pt x="21615" y="14691"/>
                  </a:cubicBezTo>
                  <a:cubicBezTo>
                    <a:pt x="24867" y="14691"/>
                    <a:pt x="28135" y="15391"/>
                    <a:pt x="30790" y="17202"/>
                  </a:cubicBezTo>
                  <a:cubicBezTo>
                    <a:pt x="34125" y="19504"/>
                    <a:pt x="36127" y="23473"/>
                    <a:pt x="36260" y="27476"/>
                  </a:cubicBezTo>
                  <a:cubicBezTo>
                    <a:pt x="36327" y="31479"/>
                    <a:pt x="36260" y="35449"/>
                    <a:pt x="32824" y="38617"/>
                  </a:cubicBezTo>
                  <a:cubicBezTo>
                    <a:pt x="30810" y="40443"/>
                    <a:pt x="29508" y="40992"/>
                    <a:pt x="27630" y="40992"/>
                  </a:cubicBezTo>
                  <a:cubicBezTo>
                    <a:pt x="27518" y="40992"/>
                    <a:pt x="27404" y="40990"/>
                    <a:pt x="27287" y="40986"/>
                  </a:cubicBezTo>
                  <a:cubicBezTo>
                    <a:pt x="25753" y="40886"/>
                    <a:pt x="23885" y="40085"/>
                    <a:pt x="22817" y="38984"/>
                  </a:cubicBezTo>
                  <a:cubicBezTo>
                    <a:pt x="21783" y="37850"/>
                    <a:pt x="21316" y="36216"/>
                    <a:pt x="21583" y="34681"/>
                  </a:cubicBezTo>
                  <a:cubicBezTo>
                    <a:pt x="21650" y="34148"/>
                    <a:pt x="21850" y="33581"/>
                    <a:pt x="22217" y="33147"/>
                  </a:cubicBezTo>
                  <a:cubicBezTo>
                    <a:pt x="22917" y="32213"/>
                    <a:pt x="24085" y="31813"/>
                    <a:pt x="25252" y="31713"/>
                  </a:cubicBezTo>
                  <a:cubicBezTo>
                    <a:pt x="25325" y="31710"/>
                    <a:pt x="25398" y="31708"/>
                    <a:pt x="25471" y="31708"/>
                  </a:cubicBezTo>
                  <a:cubicBezTo>
                    <a:pt x="27017" y="31708"/>
                    <a:pt x="28709" y="32382"/>
                    <a:pt x="29155" y="33847"/>
                  </a:cubicBezTo>
                  <a:cubicBezTo>
                    <a:pt x="29455" y="34748"/>
                    <a:pt x="29122" y="35815"/>
                    <a:pt x="28388" y="36383"/>
                  </a:cubicBezTo>
                  <a:cubicBezTo>
                    <a:pt x="27956" y="36720"/>
                    <a:pt x="27430" y="36889"/>
                    <a:pt x="26903" y="36889"/>
                  </a:cubicBezTo>
                  <a:cubicBezTo>
                    <a:pt x="26494" y="36889"/>
                    <a:pt x="26084" y="36787"/>
                    <a:pt x="25719" y="36583"/>
                  </a:cubicBezTo>
                  <a:cubicBezTo>
                    <a:pt x="25455" y="36477"/>
                    <a:pt x="25149" y="36267"/>
                    <a:pt x="24867" y="36267"/>
                  </a:cubicBezTo>
                  <a:cubicBezTo>
                    <a:pt x="24794" y="36267"/>
                    <a:pt x="24721" y="36281"/>
                    <a:pt x="24652" y="36316"/>
                  </a:cubicBezTo>
                  <a:cubicBezTo>
                    <a:pt x="24781" y="37481"/>
                    <a:pt x="25996" y="38204"/>
                    <a:pt x="27204" y="38204"/>
                  </a:cubicBezTo>
                  <a:cubicBezTo>
                    <a:pt x="27552" y="38204"/>
                    <a:pt x="27900" y="38144"/>
                    <a:pt x="28221" y="38017"/>
                  </a:cubicBezTo>
                  <a:cubicBezTo>
                    <a:pt x="30389" y="37150"/>
                    <a:pt x="31090" y="34048"/>
                    <a:pt x="29822" y="32079"/>
                  </a:cubicBezTo>
                  <a:cubicBezTo>
                    <a:pt x="28840" y="30497"/>
                    <a:pt x="26898" y="29651"/>
                    <a:pt x="24982" y="29651"/>
                  </a:cubicBezTo>
                  <a:cubicBezTo>
                    <a:pt x="24556" y="29651"/>
                    <a:pt x="24131" y="29693"/>
                    <a:pt x="23718" y="29778"/>
                  </a:cubicBezTo>
                  <a:cubicBezTo>
                    <a:pt x="22584" y="29978"/>
                    <a:pt x="21483" y="30478"/>
                    <a:pt x="20716" y="31246"/>
                  </a:cubicBezTo>
                  <a:cubicBezTo>
                    <a:pt x="19415" y="32546"/>
                    <a:pt x="18914" y="34515"/>
                    <a:pt x="19281" y="36316"/>
                  </a:cubicBezTo>
                  <a:cubicBezTo>
                    <a:pt x="19615" y="38117"/>
                    <a:pt x="20749" y="39685"/>
                    <a:pt x="22150" y="40819"/>
                  </a:cubicBezTo>
                  <a:cubicBezTo>
                    <a:pt x="23947" y="42220"/>
                    <a:pt x="26216" y="43009"/>
                    <a:pt x="28501" y="43009"/>
                  </a:cubicBezTo>
                  <a:cubicBezTo>
                    <a:pt x="28719" y="43009"/>
                    <a:pt x="28937" y="43002"/>
                    <a:pt x="29155" y="42987"/>
                  </a:cubicBezTo>
                  <a:cubicBezTo>
                    <a:pt x="31657" y="42820"/>
                    <a:pt x="34059" y="41653"/>
                    <a:pt x="35760" y="39818"/>
                  </a:cubicBezTo>
                  <a:cubicBezTo>
                    <a:pt x="36727" y="38818"/>
                    <a:pt x="37428" y="37650"/>
                    <a:pt x="37995" y="36383"/>
                  </a:cubicBezTo>
                  <a:cubicBezTo>
                    <a:pt x="40096" y="31979"/>
                    <a:pt x="40763" y="26942"/>
                    <a:pt x="39896" y="22139"/>
                  </a:cubicBezTo>
                  <a:cubicBezTo>
                    <a:pt x="38995" y="17336"/>
                    <a:pt x="37661" y="13500"/>
                    <a:pt x="34659" y="9663"/>
                  </a:cubicBezTo>
                  <a:cubicBezTo>
                    <a:pt x="31342" y="5412"/>
                    <a:pt x="22743" y="0"/>
                    <a:pt x="14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4"/>
            <p:cNvSpPr/>
            <p:nvPr/>
          </p:nvSpPr>
          <p:spPr>
            <a:xfrm>
              <a:off x="2400" y="1955575"/>
              <a:ext cx="768900" cy="198850"/>
            </a:xfrm>
            <a:custGeom>
              <a:avLst/>
              <a:gdLst/>
              <a:ahLst/>
              <a:cxnLst/>
              <a:rect l="l" t="t" r="r" b="b"/>
              <a:pathLst>
                <a:path w="30756" h="7954" extrusionOk="0">
                  <a:moveTo>
                    <a:pt x="15670" y="0"/>
                  </a:moveTo>
                  <a:cubicBezTo>
                    <a:pt x="14757" y="0"/>
                    <a:pt x="13846" y="40"/>
                    <a:pt x="12943" y="114"/>
                  </a:cubicBezTo>
                  <a:cubicBezTo>
                    <a:pt x="10575" y="348"/>
                    <a:pt x="8240" y="748"/>
                    <a:pt x="5905" y="1282"/>
                  </a:cubicBezTo>
                  <a:cubicBezTo>
                    <a:pt x="3870" y="1782"/>
                    <a:pt x="1902" y="2116"/>
                    <a:pt x="401" y="3684"/>
                  </a:cubicBezTo>
                  <a:cubicBezTo>
                    <a:pt x="234" y="3850"/>
                    <a:pt x="101" y="4017"/>
                    <a:pt x="0" y="4217"/>
                  </a:cubicBezTo>
                  <a:cubicBezTo>
                    <a:pt x="972" y="4812"/>
                    <a:pt x="2081" y="5028"/>
                    <a:pt x="3242" y="5028"/>
                  </a:cubicBezTo>
                  <a:cubicBezTo>
                    <a:pt x="4752" y="5028"/>
                    <a:pt x="6349" y="4661"/>
                    <a:pt x="7839" y="4284"/>
                  </a:cubicBezTo>
                  <a:cubicBezTo>
                    <a:pt x="11175" y="3450"/>
                    <a:pt x="14544" y="2583"/>
                    <a:pt x="17947" y="2516"/>
                  </a:cubicBezTo>
                  <a:cubicBezTo>
                    <a:pt x="18226" y="2505"/>
                    <a:pt x="18506" y="2500"/>
                    <a:pt x="18786" y="2500"/>
                  </a:cubicBezTo>
                  <a:cubicBezTo>
                    <a:pt x="21958" y="2500"/>
                    <a:pt x="25182" y="3210"/>
                    <a:pt x="27787" y="5018"/>
                  </a:cubicBezTo>
                  <a:cubicBezTo>
                    <a:pt x="28954" y="5785"/>
                    <a:pt x="29955" y="6786"/>
                    <a:pt x="30756" y="7953"/>
                  </a:cubicBezTo>
                  <a:cubicBezTo>
                    <a:pt x="29722" y="5652"/>
                    <a:pt x="28287" y="3550"/>
                    <a:pt x="26186" y="2249"/>
                  </a:cubicBezTo>
                  <a:cubicBezTo>
                    <a:pt x="25419" y="1782"/>
                    <a:pt x="24585" y="1482"/>
                    <a:pt x="23784" y="1215"/>
                  </a:cubicBezTo>
                  <a:cubicBezTo>
                    <a:pt x="21202" y="363"/>
                    <a:pt x="18431" y="0"/>
                    <a:pt x="15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4"/>
            <p:cNvSpPr/>
            <p:nvPr/>
          </p:nvSpPr>
          <p:spPr>
            <a:xfrm>
              <a:off x="-70975" y="1677375"/>
              <a:ext cx="262700" cy="405125"/>
            </a:xfrm>
            <a:custGeom>
              <a:avLst/>
              <a:gdLst/>
              <a:ahLst/>
              <a:cxnLst/>
              <a:rect l="l" t="t" r="r" b="b"/>
              <a:pathLst>
                <a:path w="10508" h="16205" extrusionOk="0">
                  <a:moveTo>
                    <a:pt x="9173" y="1"/>
                  </a:moveTo>
                  <a:cubicBezTo>
                    <a:pt x="7806" y="568"/>
                    <a:pt x="6505" y="1369"/>
                    <a:pt x="5337" y="2503"/>
                  </a:cubicBezTo>
                  <a:cubicBezTo>
                    <a:pt x="3436" y="4304"/>
                    <a:pt x="1134" y="6906"/>
                    <a:pt x="467" y="9808"/>
                  </a:cubicBezTo>
                  <a:cubicBezTo>
                    <a:pt x="0" y="11876"/>
                    <a:pt x="967" y="14211"/>
                    <a:pt x="2802" y="15345"/>
                  </a:cubicBezTo>
                  <a:cubicBezTo>
                    <a:pt x="3808" y="15964"/>
                    <a:pt x="4933" y="16204"/>
                    <a:pt x="6101" y="16204"/>
                  </a:cubicBezTo>
                  <a:cubicBezTo>
                    <a:pt x="6444" y="16204"/>
                    <a:pt x="6790" y="16184"/>
                    <a:pt x="7138" y="16146"/>
                  </a:cubicBezTo>
                  <a:cubicBezTo>
                    <a:pt x="7772" y="15512"/>
                    <a:pt x="8139" y="14712"/>
                    <a:pt x="8506" y="13878"/>
                  </a:cubicBezTo>
                  <a:cubicBezTo>
                    <a:pt x="10508" y="9241"/>
                    <a:pt x="9107" y="8374"/>
                    <a:pt x="7339" y="8073"/>
                  </a:cubicBezTo>
                  <a:cubicBezTo>
                    <a:pt x="8840" y="5171"/>
                    <a:pt x="9373" y="1135"/>
                    <a:pt x="9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4"/>
            <p:cNvSpPr/>
            <p:nvPr/>
          </p:nvSpPr>
          <p:spPr>
            <a:xfrm>
              <a:off x="725" y="1986775"/>
              <a:ext cx="156800" cy="95450"/>
            </a:xfrm>
            <a:custGeom>
              <a:avLst/>
              <a:gdLst/>
              <a:ahLst/>
              <a:cxnLst/>
              <a:rect l="l" t="t" r="r" b="b"/>
              <a:pathLst>
                <a:path w="6272" h="3818" extrusionOk="0">
                  <a:moveTo>
                    <a:pt x="6272" y="1"/>
                  </a:moveTo>
                  <a:cubicBezTo>
                    <a:pt x="6138" y="1"/>
                    <a:pt x="6072" y="34"/>
                    <a:pt x="5938" y="34"/>
                  </a:cubicBezTo>
                  <a:cubicBezTo>
                    <a:pt x="3904" y="534"/>
                    <a:pt x="1935" y="868"/>
                    <a:pt x="434" y="2436"/>
                  </a:cubicBezTo>
                  <a:cubicBezTo>
                    <a:pt x="268" y="2602"/>
                    <a:pt x="134" y="2769"/>
                    <a:pt x="1" y="2969"/>
                  </a:cubicBezTo>
                  <a:cubicBezTo>
                    <a:pt x="67" y="2969"/>
                    <a:pt x="67" y="3003"/>
                    <a:pt x="101" y="3003"/>
                  </a:cubicBezTo>
                  <a:cubicBezTo>
                    <a:pt x="1119" y="3688"/>
                    <a:pt x="2485" y="3817"/>
                    <a:pt x="3380" y="3817"/>
                  </a:cubicBezTo>
                  <a:cubicBezTo>
                    <a:pt x="3922" y="3817"/>
                    <a:pt x="4291" y="3770"/>
                    <a:pt x="4304" y="3770"/>
                  </a:cubicBezTo>
                  <a:cubicBezTo>
                    <a:pt x="4938" y="3136"/>
                    <a:pt x="5305" y="2336"/>
                    <a:pt x="5671" y="1502"/>
                  </a:cubicBezTo>
                  <a:cubicBezTo>
                    <a:pt x="5938" y="968"/>
                    <a:pt x="6105" y="468"/>
                    <a:pt x="6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4"/>
            <p:cNvSpPr/>
            <p:nvPr/>
          </p:nvSpPr>
          <p:spPr>
            <a:xfrm>
              <a:off x="107475" y="1899000"/>
              <a:ext cx="195175" cy="388025"/>
            </a:xfrm>
            <a:custGeom>
              <a:avLst/>
              <a:gdLst/>
              <a:ahLst/>
              <a:cxnLst/>
              <a:rect l="l" t="t" r="r" b="b"/>
              <a:pathLst>
                <a:path w="7807" h="15521" extrusionOk="0">
                  <a:moveTo>
                    <a:pt x="6848" y="0"/>
                  </a:moveTo>
                  <a:cubicBezTo>
                    <a:pt x="6658" y="0"/>
                    <a:pt x="6476" y="60"/>
                    <a:pt x="6338" y="142"/>
                  </a:cubicBezTo>
                  <a:cubicBezTo>
                    <a:pt x="5404" y="543"/>
                    <a:pt x="4704" y="1610"/>
                    <a:pt x="4370" y="2511"/>
                  </a:cubicBezTo>
                  <a:cubicBezTo>
                    <a:pt x="3470" y="4946"/>
                    <a:pt x="1568" y="10216"/>
                    <a:pt x="0" y="12284"/>
                  </a:cubicBezTo>
                  <a:cubicBezTo>
                    <a:pt x="1168" y="13018"/>
                    <a:pt x="1401" y="15153"/>
                    <a:pt x="701" y="15520"/>
                  </a:cubicBezTo>
                  <a:cubicBezTo>
                    <a:pt x="709" y="15520"/>
                    <a:pt x="718" y="15520"/>
                    <a:pt x="727" y="15520"/>
                  </a:cubicBezTo>
                  <a:cubicBezTo>
                    <a:pt x="1895" y="15520"/>
                    <a:pt x="3663" y="13274"/>
                    <a:pt x="2702" y="11784"/>
                  </a:cubicBezTo>
                  <a:cubicBezTo>
                    <a:pt x="3670" y="10550"/>
                    <a:pt x="4504" y="9182"/>
                    <a:pt x="5304" y="7848"/>
                  </a:cubicBezTo>
                  <a:cubicBezTo>
                    <a:pt x="5905" y="6847"/>
                    <a:pt x="7806" y="2644"/>
                    <a:pt x="7806" y="1443"/>
                  </a:cubicBezTo>
                  <a:cubicBezTo>
                    <a:pt x="7806" y="843"/>
                    <a:pt x="7539" y="142"/>
                    <a:pt x="6972" y="9"/>
                  </a:cubicBezTo>
                  <a:cubicBezTo>
                    <a:pt x="6931" y="3"/>
                    <a:pt x="6889" y="0"/>
                    <a:pt x="6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4"/>
            <p:cNvSpPr/>
            <p:nvPr/>
          </p:nvSpPr>
          <p:spPr>
            <a:xfrm>
              <a:off x="579475" y="1955725"/>
              <a:ext cx="147750" cy="315450"/>
            </a:xfrm>
            <a:custGeom>
              <a:avLst/>
              <a:gdLst/>
              <a:ahLst/>
              <a:cxnLst/>
              <a:rect l="l" t="t" r="r" b="b"/>
              <a:pathLst>
                <a:path w="5910" h="12618" extrusionOk="0">
                  <a:moveTo>
                    <a:pt x="4039" y="0"/>
                  </a:moveTo>
                  <a:cubicBezTo>
                    <a:pt x="3342" y="0"/>
                    <a:pt x="2650" y="547"/>
                    <a:pt x="2436" y="1676"/>
                  </a:cubicBezTo>
                  <a:cubicBezTo>
                    <a:pt x="1935" y="4378"/>
                    <a:pt x="1602" y="7347"/>
                    <a:pt x="1" y="9615"/>
                  </a:cubicBezTo>
                  <a:cubicBezTo>
                    <a:pt x="868" y="9749"/>
                    <a:pt x="2502" y="10216"/>
                    <a:pt x="2703" y="12617"/>
                  </a:cubicBezTo>
                  <a:cubicBezTo>
                    <a:pt x="3837" y="11016"/>
                    <a:pt x="3503" y="9048"/>
                    <a:pt x="3136" y="8748"/>
                  </a:cubicBezTo>
                  <a:cubicBezTo>
                    <a:pt x="4104" y="7147"/>
                    <a:pt x="4671" y="6079"/>
                    <a:pt x="5371" y="4378"/>
                  </a:cubicBezTo>
                  <a:cubicBezTo>
                    <a:pt x="5605" y="3878"/>
                    <a:pt x="5705" y="3377"/>
                    <a:pt x="5738" y="2844"/>
                  </a:cubicBezTo>
                  <a:cubicBezTo>
                    <a:pt x="5910" y="975"/>
                    <a:pt x="4969" y="0"/>
                    <a:pt x="4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4"/>
            <p:cNvSpPr/>
            <p:nvPr/>
          </p:nvSpPr>
          <p:spPr>
            <a:xfrm>
              <a:off x="-454600" y="1613675"/>
              <a:ext cx="572100" cy="505300"/>
            </a:xfrm>
            <a:custGeom>
              <a:avLst/>
              <a:gdLst/>
              <a:ahLst/>
              <a:cxnLst/>
              <a:rect l="l" t="t" r="r" b="b"/>
              <a:pathLst>
                <a:path w="22884" h="20212" extrusionOk="0">
                  <a:moveTo>
                    <a:pt x="20223" y="0"/>
                  </a:moveTo>
                  <a:cubicBezTo>
                    <a:pt x="19498" y="0"/>
                    <a:pt x="18732" y="212"/>
                    <a:pt x="18047" y="447"/>
                  </a:cubicBezTo>
                  <a:cubicBezTo>
                    <a:pt x="13944" y="1915"/>
                    <a:pt x="5838" y="3750"/>
                    <a:pt x="2469" y="6518"/>
                  </a:cubicBezTo>
                  <a:cubicBezTo>
                    <a:pt x="1" y="8520"/>
                    <a:pt x="34" y="10621"/>
                    <a:pt x="34" y="12890"/>
                  </a:cubicBezTo>
                  <a:cubicBezTo>
                    <a:pt x="2536" y="15091"/>
                    <a:pt x="5338" y="17059"/>
                    <a:pt x="8307" y="18627"/>
                  </a:cubicBezTo>
                  <a:cubicBezTo>
                    <a:pt x="9141" y="19094"/>
                    <a:pt x="10008" y="19528"/>
                    <a:pt x="10875" y="19795"/>
                  </a:cubicBezTo>
                  <a:cubicBezTo>
                    <a:pt x="11772" y="20074"/>
                    <a:pt x="12701" y="20211"/>
                    <a:pt x="13626" y="20211"/>
                  </a:cubicBezTo>
                  <a:cubicBezTo>
                    <a:pt x="15246" y="20211"/>
                    <a:pt x="16858" y="19789"/>
                    <a:pt x="18280" y="18961"/>
                  </a:cubicBezTo>
                  <a:cubicBezTo>
                    <a:pt x="20482" y="17693"/>
                    <a:pt x="22050" y="15425"/>
                    <a:pt x="22550" y="12923"/>
                  </a:cubicBezTo>
                  <a:cubicBezTo>
                    <a:pt x="22617" y="12623"/>
                    <a:pt x="22650" y="12289"/>
                    <a:pt x="22517" y="12056"/>
                  </a:cubicBezTo>
                  <a:cubicBezTo>
                    <a:pt x="22117" y="11222"/>
                    <a:pt x="20882" y="11522"/>
                    <a:pt x="20015" y="11255"/>
                  </a:cubicBezTo>
                  <a:cubicBezTo>
                    <a:pt x="20716" y="9521"/>
                    <a:pt x="21383" y="7753"/>
                    <a:pt x="22117" y="6018"/>
                  </a:cubicBezTo>
                  <a:cubicBezTo>
                    <a:pt x="22483" y="5051"/>
                    <a:pt x="22850" y="4050"/>
                    <a:pt x="22884" y="3049"/>
                  </a:cubicBezTo>
                  <a:cubicBezTo>
                    <a:pt x="22884" y="2015"/>
                    <a:pt x="22517" y="914"/>
                    <a:pt x="21650" y="381"/>
                  </a:cubicBezTo>
                  <a:cubicBezTo>
                    <a:pt x="21223" y="105"/>
                    <a:pt x="20733" y="0"/>
                    <a:pt x="20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4"/>
            <p:cNvSpPr/>
            <p:nvPr/>
          </p:nvSpPr>
          <p:spPr>
            <a:xfrm>
              <a:off x="-267800" y="1738275"/>
              <a:ext cx="206000" cy="206825"/>
            </a:xfrm>
            <a:custGeom>
              <a:avLst/>
              <a:gdLst/>
              <a:ahLst/>
              <a:cxnLst/>
              <a:rect l="l" t="t" r="r" b="b"/>
              <a:pathLst>
                <a:path w="8240" h="8273" extrusionOk="0">
                  <a:moveTo>
                    <a:pt x="4137" y="0"/>
                  </a:moveTo>
                  <a:cubicBezTo>
                    <a:pt x="1835" y="0"/>
                    <a:pt x="1" y="1868"/>
                    <a:pt x="1" y="4136"/>
                  </a:cubicBezTo>
                  <a:cubicBezTo>
                    <a:pt x="1" y="6438"/>
                    <a:pt x="1835" y="8273"/>
                    <a:pt x="4137" y="8273"/>
                  </a:cubicBezTo>
                  <a:cubicBezTo>
                    <a:pt x="6405" y="8273"/>
                    <a:pt x="8240" y="6438"/>
                    <a:pt x="8240" y="4136"/>
                  </a:cubicBezTo>
                  <a:cubicBezTo>
                    <a:pt x="8240" y="1868"/>
                    <a:pt x="6405" y="0"/>
                    <a:pt x="4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4"/>
            <p:cNvSpPr/>
            <p:nvPr/>
          </p:nvSpPr>
          <p:spPr>
            <a:xfrm>
              <a:off x="-191075" y="1815825"/>
              <a:ext cx="52575" cy="51725"/>
            </a:xfrm>
            <a:custGeom>
              <a:avLst/>
              <a:gdLst/>
              <a:ahLst/>
              <a:cxnLst/>
              <a:rect l="l" t="t" r="r" b="b"/>
              <a:pathLst>
                <a:path w="2103" h="2069" extrusionOk="0">
                  <a:moveTo>
                    <a:pt x="1068" y="0"/>
                  </a:moveTo>
                  <a:cubicBezTo>
                    <a:pt x="468" y="0"/>
                    <a:pt x="1" y="467"/>
                    <a:pt x="1" y="1034"/>
                  </a:cubicBezTo>
                  <a:cubicBezTo>
                    <a:pt x="1" y="1635"/>
                    <a:pt x="468" y="2068"/>
                    <a:pt x="1068" y="2068"/>
                  </a:cubicBezTo>
                  <a:cubicBezTo>
                    <a:pt x="1635" y="2068"/>
                    <a:pt x="2102" y="1635"/>
                    <a:pt x="2102" y="1034"/>
                  </a:cubicBezTo>
                  <a:cubicBezTo>
                    <a:pt x="2102" y="467"/>
                    <a:pt x="1635"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4"/>
            <p:cNvSpPr/>
            <p:nvPr/>
          </p:nvSpPr>
          <p:spPr>
            <a:xfrm>
              <a:off x="-453750" y="1930900"/>
              <a:ext cx="449500" cy="186425"/>
            </a:xfrm>
            <a:custGeom>
              <a:avLst/>
              <a:gdLst/>
              <a:ahLst/>
              <a:cxnLst/>
              <a:rect l="l" t="t" r="r" b="b"/>
              <a:pathLst>
                <a:path w="17980" h="7457" extrusionOk="0">
                  <a:moveTo>
                    <a:pt x="100" y="1"/>
                  </a:moveTo>
                  <a:cubicBezTo>
                    <a:pt x="67" y="34"/>
                    <a:pt x="0" y="67"/>
                    <a:pt x="0" y="101"/>
                  </a:cubicBezTo>
                  <a:cubicBezTo>
                    <a:pt x="2569" y="2336"/>
                    <a:pt x="5304" y="4270"/>
                    <a:pt x="8273" y="5871"/>
                  </a:cubicBezTo>
                  <a:cubicBezTo>
                    <a:pt x="9107" y="6338"/>
                    <a:pt x="9974" y="6739"/>
                    <a:pt x="10841" y="7039"/>
                  </a:cubicBezTo>
                  <a:cubicBezTo>
                    <a:pt x="11727" y="7317"/>
                    <a:pt x="12656" y="7456"/>
                    <a:pt x="13586" y="7456"/>
                  </a:cubicBezTo>
                  <a:cubicBezTo>
                    <a:pt x="15108" y="7456"/>
                    <a:pt x="16634" y="7084"/>
                    <a:pt x="17980" y="6338"/>
                  </a:cubicBezTo>
                  <a:cubicBezTo>
                    <a:pt x="17613" y="5505"/>
                    <a:pt x="17012" y="4737"/>
                    <a:pt x="16312" y="4170"/>
                  </a:cubicBezTo>
                  <a:cubicBezTo>
                    <a:pt x="15311" y="3370"/>
                    <a:pt x="14110" y="2836"/>
                    <a:pt x="12909" y="2402"/>
                  </a:cubicBezTo>
                  <a:cubicBezTo>
                    <a:pt x="9840" y="1335"/>
                    <a:pt x="6638" y="734"/>
                    <a:pt x="3436" y="334"/>
                  </a:cubicBezTo>
                  <a:cubicBezTo>
                    <a:pt x="2435" y="201"/>
                    <a:pt x="1268" y="34"/>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4"/>
            <p:cNvSpPr/>
            <p:nvPr/>
          </p:nvSpPr>
          <p:spPr>
            <a:xfrm>
              <a:off x="221725" y="1703250"/>
              <a:ext cx="77575" cy="77575"/>
            </a:xfrm>
            <a:custGeom>
              <a:avLst/>
              <a:gdLst/>
              <a:ahLst/>
              <a:cxnLst/>
              <a:rect l="l" t="t" r="r" b="b"/>
              <a:pathLst>
                <a:path w="3103" h="3103" extrusionOk="0">
                  <a:moveTo>
                    <a:pt x="1568" y="0"/>
                  </a:moveTo>
                  <a:cubicBezTo>
                    <a:pt x="734" y="0"/>
                    <a:pt x="0" y="701"/>
                    <a:pt x="0" y="1534"/>
                  </a:cubicBezTo>
                  <a:cubicBezTo>
                    <a:pt x="0" y="2368"/>
                    <a:pt x="734" y="3102"/>
                    <a:pt x="1568" y="3102"/>
                  </a:cubicBezTo>
                  <a:cubicBezTo>
                    <a:pt x="2402" y="3102"/>
                    <a:pt x="3103" y="2368"/>
                    <a:pt x="3103" y="1534"/>
                  </a:cubicBezTo>
                  <a:cubicBezTo>
                    <a:pt x="3103" y="667"/>
                    <a:pt x="2435" y="0"/>
                    <a:pt x="1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4"/>
            <p:cNvSpPr/>
            <p:nvPr/>
          </p:nvSpPr>
          <p:spPr>
            <a:xfrm>
              <a:off x="358475" y="1738275"/>
              <a:ext cx="40075" cy="40050"/>
            </a:xfrm>
            <a:custGeom>
              <a:avLst/>
              <a:gdLst/>
              <a:ahLst/>
              <a:cxnLst/>
              <a:rect l="l" t="t" r="r" b="b"/>
              <a:pathLst>
                <a:path w="1603" h="1602" extrusionOk="0">
                  <a:moveTo>
                    <a:pt x="802" y="0"/>
                  </a:moveTo>
                  <a:cubicBezTo>
                    <a:pt x="368" y="0"/>
                    <a:pt x="1" y="367"/>
                    <a:pt x="1" y="801"/>
                  </a:cubicBezTo>
                  <a:cubicBezTo>
                    <a:pt x="1" y="1234"/>
                    <a:pt x="368" y="1601"/>
                    <a:pt x="802" y="1601"/>
                  </a:cubicBezTo>
                  <a:cubicBezTo>
                    <a:pt x="1235" y="1601"/>
                    <a:pt x="1602" y="1234"/>
                    <a:pt x="1602" y="801"/>
                  </a:cubicBezTo>
                  <a:cubicBezTo>
                    <a:pt x="1602" y="367"/>
                    <a:pt x="1235"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4"/>
            <p:cNvSpPr/>
            <p:nvPr/>
          </p:nvSpPr>
          <p:spPr>
            <a:xfrm>
              <a:off x="467725" y="1787475"/>
              <a:ext cx="29225" cy="29200"/>
            </a:xfrm>
            <a:custGeom>
              <a:avLst/>
              <a:gdLst/>
              <a:ahLst/>
              <a:cxnLst/>
              <a:rect l="l" t="t" r="r" b="b"/>
              <a:pathLst>
                <a:path w="1169" h="1168" extrusionOk="0">
                  <a:moveTo>
                    <a:pt x="601" y="0"/>
                  </a:moveTo>
                  <a:cubicBezTo>
                    <a:pt x="268" y="0"/>
                    <a:pt x="1" y="267"/>
                    <a:pt x="1" y="601"/>
                  </a:cubicBezTo>
                  <a:cubicBezTo>
                    <a:pt x="1" y="934"/>
                    <a:pt x="268" y="1168"/>
                    <a:pt x="601" y="1168"/>
                  </a:cubicBezTo>
                  <a:cubicBezTo>
                    <a:pt x="935" y="1168"/>
                    <a:pt x="1168" y="934"/>
                    <a:pt x="1168" y="601"/>
                  </a:cubicBezTo>
                  <a:cubicBezTo>
                    <a:pt x="1168" y="267"/>
                    <a:pt x="935"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4"/>
            <p:cNvSpPr/>
            <p:nvPr/>
          </p:nvSpPr>
          <p:spPr>
            <a:xfrm>
              <a:off x="403525" y="1845000"/>
              <a:ext cx="20875" cy="20875"/>
            </a:xfrm>
            <a:custGeom>
              <a:avLst/>
              <a:gdLst/>
              <a:ahLst/>
              <a:cxnLst/>
              <a:rect l="l" t="t" r="r" b="b"/>
              <a:pathLst>
                <a:path w="835" h="835" extrusionOk="0">
                  <a:moveTo>
                    <a:pt x="401" y="1"/>
                  </a:moveTo>
                  <a:cubicBezTo>
                    <a:pt x="167" y="1"/>
                    <a:pt x="0" y="201"/>
                    <a:pt x="0" y="401"/>
                  </a:cubicBezTo>
                  <a:cubicBezTo>
                    <a:pt x="0" y="668"/>
                    <a:pt x="200" y="835"/>
                    <a:pt x="401" y="835"/>
                  </a:cubicBezTo>
                  <a:cubicBezTo>
                    <a:pt x="667" y="835"/>
                    <a:pt x="834" y="635"/>
                    <a:pt x="834" y="401"/>
                  </a:cubicBezTo>
                  <a:cubicBezTo>
                    <a:pt x="834" y="168"/>
                    <a:pt x="634"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4"/>
            <p:cNvSpPr/>
            <p:nvPr/>
          </p:nvSpPr>
          <p:spPr>
            <a:xfrm>
              <a:off x="616175" y="1865850"/>
              <a:ext cx="26700" cy="27550"/>
            </a:xfrm>
            <a:custGeom>
              <a:avLst/>
              <a:gdLst/>
              <a:ahLst/>
              <a:cxnLst/>
              <a:rect l="l" t="t" r="r" b="b"/>
              <a:pathLst>
                <a:path w="1068" h="1102" extrusionOk="0">
                  <a:moveTo>
                    <a:pt x="534" y="1"/>
                  </a:moveTo>
                  <a:cubicBezTo>
                    <a:pt x="234" y="1"/>
                    <a:pt x="0" y="268"/>
                    <a:pt x="0" y="534"/>
                  </a:cubicBezTo>
                  <a:cubicBezTo>
                    <a:pt x="0" y="835"/>
                    <a:pt x="234" y="1102"/>
                    <a:pt x="534" y="1102"/>
                  </a:cubicBezTo>
                  <a:cubicBezTo>
                    <a:pt x="834" y="1102"/>
                    <a:pt x="1068" y="835"/>
                    <a:pt x="1068" y="534"/>
                  </a:cubicBezTo>
                  <a:cubicBezTo>
                    <a:pt x="1068" y="201"/>
                    <a:pt x="834"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4"/>
            <p:cNvSpPr/>
            <p:nvPr/>
          </p:nvSpPr>
          <p:spPr>
            <a:xfrm>
              <a:off x="629525" y="1808325"/>
              <a:ext cx="22525" cy="23375"/>
            </a:xfrm>
            <a:custGeom>
              <a:avLst/>
              <a:gdLst/>
              <a:ahLst/>
              <a:cxnLst/>
              <a:rect l="l" t="t" r="r" b="b"/>
              <a:pathLst>
                <a:path w="901" h="935" extrusionOk="0">
                  <a:moveTo>
                    <a:pt x="467" y="0"/>
                  </a:moveTo>
                  <a:cubicBezTo>
                    <a:pt x="200" y="0"/>
                    <a:pt x="0" y="200"/>
                    <a:pt x="0" y="467"/>
                  </a:cubicBezTo>
                  <a:cubicBezTo>
                    <a:pt x="0" y="734"/>
                    <a:pt x="200" y="934"/>
                    <a:pt x="467" y="934"/>
                  </a:cubicBezTo>
                  <a:cubicBezTo>
                    <a:pt x="701" y="934"/>
                    <a:pt x="901" y="734"/>
                    <a:pt x="901" y="467"/>
                  </a:cubicBezTo>
                  <a:cubicBezTo>
                    <a:pt x="901" y="200"/>
                    <a:pt x="701"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4"/>
            <p:cNvSpPr/>
            <p:nvPr/>
          </p:nvSpPr>
          <p:spPr>
            <a:xfrm>
              <a:off x="542775" y="1854175"/>
              <a:ext cx="19225" cy="19200"/>
            </a:xfrm>
            <a:custGeom>
              <a:avLst/>
              <a:gdLst/>
              <a:ahLst/>
              <a:cxnLst/>
              <a:rect l="l" t="t" r="r" b="b"/>
              <a:pathLst>
                <a:path w="769" h="768" extrusionOk="0">
                  <a:moveTo>
                    <a:pt x="401" y="1"/>
                  </a:moveTo>
                  <a:cubicBezTo>
                    <a:pt x="168" y="1"/>
                    <a:pt x="1" y="167"/>
                    <a:pt x="1" y="401"/>
                  </a:cubicBezTo>
                  <a:cubicBezTo>
                    <a:pt x="1" y="601"/>
                    <a:pt x="168" y="768"/>
                    <a:pt x="401" y="768"/>
                  </a:cubicBezTo>
                  <a:cubicBezTo>
                    <a:pt x="601" y="768"/>
                    <a:pt x="768" y="601"/>
                    <a:pt x="768" y="401"/>
                  </a:cubicBezTo>
                  <a:cubicBezTo>
                    <a:pt x="768" y="234"/>
                    <a:pt x="601" y="34"/>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4"/>
            <p:cNvSpPr/>
            <p:nvPr/>
          </p:nvSpPr>
          <p:spPr>
            <a:xfrm>
              <a:off x="4075" y="1666550"/>
              <a:ext cx="48375" cy="48400"/>
            </a:xfrm>
            <a:custGeom>
              <a:avLst/>
              <a:gdLst/>
              <a:ahLst/>
              <a:cxnLst/>
              <a:rect l="l" t="t" r="r" b="b"/>
              <a:pathLst>
                <a:path w="1935" h="1936" extrusionOk="0">
                  <a:moveTo>
                    <a:pt x="968" y="0"/>
                  </a:moveTo>
                  <a:cubicBezTo>
                    <a:pt x="400" y="0"/>
                    <a:pt x="0" y="434"/>
                    <a:pt x="0" y="968"/>
                  </a:cubicBezTo>
                  <a:cubicBezTo>
                    <a:pt x="0" y="1501"/>
                    <a:pt x="400" y="1935"/>
                    <a:pt x="968" y="1935"/>
                  </a:cubicBezTo>
                  <a:cubicBezTo>
                    <a:pt x="1501" y="1935"/>
                    <a:pt x="1935" y="1501"/>
                    <a:pt x="1935" y="968"/>
                  </a:cubicBezTo>
                  <a:cubicBezTo>
                    <a:pt x="1935" y="467"/>
                    <a:pt x="1501"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4"/>
            <p:cNvSpPr/>
            <p:nvPr/>
          </p:nvSpPr>
          <p:spPr>
            <a:xfrm>
              <a:off x="-61825" y="1672375"/>
              <a:ext cx="27550" cy="26725"/>
            </a:xfrm>
            <a:custGeom>
              <a:avLst/>
              <a:gdLst/>
              <a:ahLst/>
              <a:cxnLst/>
              <a:rect l="l" t="t" r="r" b="b"/>
              <a:pathLst>
                <a:path w="1102" h="1069" extrusionOk="0">
                  <a:moveTo>
                    <a:pt x="568" y="1"/>
                  </a:moveTo>
                  <a:cubicBezTo>
                    <a:pt x="268" y="1"/>
                    <a:pt x="1" y="234"/>
                    <a:pt x="1" y="535"/>
                  </a:cubicBezTo>
                  <a:cubicBezTo>
                    <a:pt x="1" y="835"/>
                    <a:pt x="268" y="1068"/>
                    <a:pt x="568" y="1068"/>
                  </a:cubicBezTo>
                  <a:cubicBezTo>
                    <a:pt x="835" y="1068"/>
                    <a:pt x="1102" y="835"/>
                    <a:pt x="1102" y="535"/>
                  </a:cubicBezTo>
                  <a:cubicBezTo>
                    <a:pt x="1102" y="234"/>
                    <a:pt x="835"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4"/>
            <p:cNvSpPr/>
            <p:nvPr/>
          </p:nvSpPr>
          <p:spPr>
            <a:xfrm>
              <a:off x="4900" y="1779125"/>
              <a:ext cx="12525" cy="12525"/>
            </a:xfrm>
            <a:custGeom>
              <a:avLst/>
              <a:gdLst/>
              <a:ahLst/>
              <a:cxnLst/>
              <a:rect l="l" t="t" r="r" b="b"/>
              <a:pathLst>
                <a:path w="501" h="501" extrusionOk="0">
                  <a:moveTo>
                    <a:pt x="267" y="1"/>
                  </a:moveTo>
                  <a:cubicBezTo>
                    <a:pt x="134" y="1"/>
                    <a:pt x="1" y="101"/>
                    <a:pt x="1" y="267"/>
                  </a:cubicBezTo>
                  <a:cubicBezTo>
                    <a:pt x="1" y="367"/>
                    <a:pt x="101" y="501"/>
                    <a:pt x="267" y="501"/>
                  </a:cubicBezTo>
                  <a:cubicBezTo>
                    <a:pt x="401" y="501"/>
                    <a:pt x="501" y="434"/>
                    <a:pt x="501" y="267"/>
                  </a:cubicBezTo>
                  <a:cubicBezTo>
                    <a:pt x="501" y="101"/>
                    <a:pt x="401"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4"/>
          <p:cNvGrpSpPr/>
          <p:nvPr/>
        </p:nvGrpSpPr>
        <p:grpSpPr>
          <a:xfrm>
            <a:off x="-1734225" y="-50637"/>
            <a:ext cx="3824550" cy="5244775"/>
            <a:chOff x="-862725" y="-50637"/>
            <a:chExt cx="3824550" cy="5244775"/>
          </a:xfrm>
        </p:grpSpPr>
        <p:sp>
          <p:nvSpPr>
            <p:cNvPr id="2254" name="Google Shape;2254;p54"/>
            <p:cNvSpPr/>
            <p:nvPr/>
          </p:nvSpPr>
          <p:spPr>
            <a:xfrm>
              <a:off x="281450" y="24588"/>
              <a:ext cx="1895950" cy="5169550"/>
            </a:xfrm>
            <a:custGeom>
              <a:avLst/>
              <a:gdLst/>
              <a:ahLst/>
              <a:cxnLst/>
              <a:rect l="l" t="t" r="r" b="b"/>
              <a:pathLst>
                <a:path w="75838" h="206782" extrusionOk="0">
                  <a:moveTo>
                    <a:pt x="1156" y="0"/>
                  </a:moveTo>
                  <a:lnTo>
                    <a:pt x="1156" y="0"/>
                  </a:lnTo>
                  <a:cubicBezTo>
                    <a:pt x="1" y="10639"/>
                    <a:pt x="2037" y="21277"/>
                    <a:pt x="7204" y="31612"/>
                  </a:cubicBezTo>
                  <a:cubicBezTo>
                    <a:pt x="10943" y="39059"/>
                    <a:pt x="16201" y="46202"/>
                    <a:pt x="22888" y="52797"/>
                  </a:cubicBezTo>
                  <a:cubicBezTo>
                    <a:pt x="26354" y="56202"/>
                    <a:pt x="27995" y="66506"/>
                    <a:pt x="29424" y="75594"/>
                  </a:cubicBezTo>
                  <a:cubicBezTo>
                    <a:pt x="30579" y="82646"/>
                    <a:pt x="31703" y="89971"/>
                    <a:pt x="33801" y="95412"/>
                  </a:cubicBezTo>
                  <a:cubicBezTo>
                    <a:pt x="34682" y="97722"/>
                    <a:pt x="35746" y="99637"/>
                    <a:pt x="36931" y="101157"/>
                  </a:cubicBezTo>
                  <a:cubicBezTo>
                    <a:pt x="44317" y="110427"/>
                    <a:pt x="48968" y="121583"/>
                    <a:pt x="50366" y="133376"/>
                  </a:cubicBezTo>
                  <a:cubicBezTo>
                    <a:pt x="52068" y="147480"/>
                    <a:pt x="51704" y="160854"/>
                    <a:pt x="50792" y="171340"/>
                  </a:cubicBezTo>
                  <a:cubicBezTo>
                    <a:pt x="49029" y="190854"/>
                    <a:pt x="45047" y="204836"/>
                    <a:pt x="45017" y="204988"/>
                  </a:cubicBezTo>
                  <a:lnTo>
                    <a:pt x="51217" y="206781"/>
                  </a:lnTo>
                  <a:cubicBezTo>
                    <a:pt x="51400" y="206204"/>
                    <a:pt x="55412" y="192161"/>
                    <a:pt x="57205" y="172039"/>
                  </a:cubicBezTo>
                  <a:cubicBezTo>
                    <a:pt x="58391" y="159060"/>
                    <a:pt x="58695" y="141735"/>
                    <a:pt x="55473" y="123862"/>
                  </a:cubicBezTo>
                  <a:cubicBezTo>
                    <a:pt x="53710" y="114227"/>
                    <a:pt x="53953" y="104257"/>
                    <a:pt x="56597" y="94834"/>
                  </a:cubicBezTo>
                  <a:cubicBezTo>
                    <a:pt x="57205" y="92768"/>
                    <a:pt x="57600" y="90366"/>
                    <a:pt x="57783" y="87661"/>
                  </a:cubicBezTo>
                  <a:cubicBezTo>
                    <a:pt x="58391" y="79485"/>
                    <a:pt x="57236" y="69424"/>
                    <a:pt x="56141" y="59697"/>
                  </a:cubicBezTo>
                  <a:cubicBezTo>
                    <a:pt x="55381" y="52889"/>
                    <a:pt x="54652" y="46506"/>
                    <a:pt x="54622" y="41369"/>
                  </a:cubicBezTo>
                  <a:cubicBezTo>
                    <a:pt x="54561" y="23374"/>
                    <a:pt x="75625" y="8602"/>
                    <a:pt x="75838" y="8481"/>
                  </a:cubicBezTo>
                  <a:lnTo>
                    <a:pt x="72190" y="3161"/>
                  </a:lnTo>
                  <a:cubicBezTo>
                    <a:pt x="71947" y="3313"/>
                    <a:pt x="66111" y="7386"/>
                    <a:pt x="60245" y="13982"/>
                  </a:cubicBezTo>
                  <a:cubicBezTo>
                    <a:pt x="52312" y="22919"/>
                    <a:pt x="51977" y="32493"/>
                    <a:pt x="52038" y="41460"/>
                  </a:cubicBezTo>
                  <a:cubicBezTo>
                    <a:pt x="52068" y="46901"/>
                    <a:pt x="51612" y="57296"/>
                    <a:pt x="52433" y="64257"/>
                  </a:cubicBezTo>
                  <a:cubicBezTo>
                    <a:pt x="54257" y="80761"/>
                    <a:pt x="53953" y="97388"/>
                    <a:pt x="45624" y="98695"/>
                  </a:cubicBezTo>
                  <a:cubicBezTo>
                    <a:pt x="45416" y="98730"/>
                    <a:pt x="45161" y="98770"/>
                    <a:pt x="44870" y="98770"/>
                  </a:cubicBezTo>
                  <a:cubicBezTo>
                    <a:pt x="43638" y="98770"/>
                    <a:pt x="41749" y="98045"/>
                    <a:pt x="39880" y="93102"/>
                  </a:cubicBezTo>
                  <a:cubicBezTo>
                    <a:pt x="38026" y="88299"/>
                    <a:pt x="36931" y="81308"/>
                    <a:pt x="35867" y="74561"/>
                  </a:cubicBezTo>
                  <a:cubicBezTo>
                    <a:pt x="34105" y="63497"/>
                    <a:pt x="33922" y="50822"/>
                    <a:pt x="27448" y="48177"/>
                  </a:cubicBezTo>
                  <a:cubicBezTo>
                    <a:pt x="6566" y="39667"/>
                    <a:pt x="2159" y="11703"/>
                    <a:pt x="3405" y="243"/>
                  </a:cubicBezTo>
                  <a:lnTo>
                    <a:pt x="1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4"/>
            <p:cNvSpPr/>
            <p:nvPr/>
          </p:nvSpPr>
          <p:spPr>
            <a:xfrm>
              <a:off x="-862725" y="-50637"/>
              <a:ext cx="3824550" cy="1468875"/>
            </a:xfrm>
            <a:custGeom>
              <a:avLst/>
              <a:gdLst/>
              <a:ahLst/>
              <a:cxnLst/>
              <a:rect l="l" t="t" r="r" b="b"/>
              <a:pathLst>
                <a:path w="152982" h="58755" extrusionOk="0">
                  <a:moveTo>
                    <a:pt x="119881" y="0"/>
                  </a:moveTo>
                  <a:cubicBezTo>
                    <a:pt x="114896" y="0"/>
                    <a:pt x="110488" y="2249"/>
                    <a:pt x="107570" y="5775"/>
                  </a:cubicBezTo>
                  <a:cubicBezTo>
                    <a:pt x="103862" y="10274"/>
                    <a:pt x="98543" y="13192"/>
                    <a:pt x="92768" y="13344"/>
                  </a:cubicBezTo>
                  <a:lnTo>
                    <a:pt x="92494" y="13344"/>
                  </a:lnTo>
                  <a:cubicBezTo>
                    <a:pt x="92191" y="13358"/>
                    <a:pt x="91889" y="13365"/>
                    <a:pt x="91587" y="13365"/>
                  </a:cubicBezTo>
                  <a:cubicBezTo>
                    <a:pt x="86654" y="13365"/>
                    <a:pt x="81928" y="11506"/>
                    <a:pt x="78147" y="8298"/>
                  </a:cubicBezTo>
                  <a:cubicBezTo>
                    <a:pt x="75777" y="6292"/>
                    <a:pt x="72707" y="5015"/>
                    <a:pt x="69363" y="5015"/>
                  </a:cubicBezTo>
                  <a:cubicBezTo>
                    <a:pt x="62038" y="5015"/>
                    <a:pt x="56019" y="10912"/>
                    <a:pt x="55867" y="18207"/>
                  </a:cubicBezTo>
                  <a:cubicBezTo>
                    <a:pt x="55067" y="18065"/>
                    <a:pt x="54273" y="17996"/>
                    <a:pt x="53491" y="17996"/>
                  </a:cubicBezTo>
                  <a:cubicBezTo>
                    <a:pt x="47267" y="17996"/>
                    <a:pt x="41841" y="22351"/>
                    <a:pt x="40517" y="28481"/>
                  </a:cubicBezTo>
                  <a:cubicBezTo>
                    <a:pt x="37592" y="26135"/>
                    <a:pt x="33940" y="24792"/>
                    <a:pt x="30039" y="24792"/>
                  </a:cubicBezTo>
                  <a:cubicBezTo>
                    <a:pt x="29644" y="24792"/>
                    <a:pt x="29246" y="24805"/>
                    <a:pt x="28846" y="24833"/>
                  </a:cubicBezTo>
                  <a:cubicBezTo>
                    <a:pt x="28906" y="17009"/>
                    <a:pt x="22490" y="10574"/>
                    <a:pt x="14557" y="10574"/>
                  </a:cubicBezTo>
                  <a:cubicBezTo>
                    <a:pt x="14447" y="10574"/>
                    <a:pt x="14336" y="10575"/>
                    <a:pt x="14225" y="10578"/>
                  </a:cubicBezTo>
                  <a:cubicBezTo>
                    <a:pt x="6839" y="10760"/>
                    <a:pt x="730" y="16657"/>
                    <a:pt x="304" y="24043"/>
                  </a:cubicBezTo>
                  <a:cubicBezTo>
                    <a:pt x="0" y="29575"/>
                    <a:pt x="2857" y="34469"/>
                    <a:pt x="7234" y="37113"/>
                  </a:cubicBezTo>
                  <a:cubicBezTo>
                    <a:pt x="10395" y="38998"/>
                    <a:pt x="12614" y="42037"/>
                    <a:pt x="13465" y="45654"/>
                  </a:cubicBezTo>
                  <a:cubicBezTo>
                    <a:pt x="15167" y="53071"/>
                    <a:pt x="21855" y="58755"/>
                    <a:pt x="29940" y="58755"/>
                  </a:cubicBezTo>
                  <a:cubicBezTo>
                    <a:pt x="36292" y="58755"/>
                    <a:pt x="41794" y="55259"/>
                    <a:pt x="44682" y="50122"/>
                  </a:cubicBezTo>
                  <a:cubicBezTo>
                    <a:pt x="46505" y="46870"/>
                    <a:pt x="49910" y="44742"/>
                    <a:pt x="53618" y="44651"/>
                  </a:cubicBezTo>
                  <a:cubicBezTo>
                    <a:pt x="58785" y="44590"/>
                    <a:pt x="63679" y="41429"/>
                    <a:pt x="65746" y="36536"/>
                  </a:cubicBezTo>
                  <a:cubicBezTo>
                    <a:pt x="66719" y="34134"/>
                    <a:pt x="68786" y="32341"/>
                    <a:pt x="71369" y="31976"/>
                  </a:cubicBezTo>
                  <a:cubicBezTo>
                    <a:pt x="71460" y="31976"/>
                    <a:pt x="71521" y="31946"/>
                    <a:pt x="71612" y="31946"/>
                  </a:cubicBezTo>
                  <a:cubicBezTo>
                    <a:pt x="72031" y="31873"/>
                    <a:pt x="72450" y="31837"/>
                    <a:pt x="72865" y="31837"/>
                  </a:cubicBezTo>
                  <a:cubicBezTo>
                    <a:pt x="75557" y="31837"/>
                    <a:pt x="78091" y="33335"/>
                    <a:pt x="79302" y="35837"/>
                  </a:cubicBezTo>
                  <a:cubicBezTo>
                    <a:pt x="81856" y="40973"/>
                    <a:pt x="87145" y="44499"/>
                    <a:pt x="93224" y="44499"/>
                  </a:cubicBezTo>
                  <a:cubicBezTo>
                    <a:pt x="98695" y="44499"/>
                    <a:pt x="103467" y="41703"/>
                    <a:pt x="106203" y="37447"/>
                  </a:cubicBezTo>
                  <a:cubicBezTo>
                    <a:pt x="108475" y="33957"/>
                    <a:pt x="112313" y="31912"/>
                    <a:pt x="116388" y="31912"/>
                  </a:cubicBezTo>
                  <a:cubicBezTo>
                    <a:pt x="116891" y="31912"/>
                    <a:pt x="117397" y="31943"/>
                    <a:pt x="117905" y="32007"/>
                  </a:cubicBezTo>
                  <a:cubicBezTo>
                    <a:pt x="118564" y="32080"/>
                    <a:pt x="119219" y="32117"/>
                    <a:pt x="119872" y="32117"/>
                  </a:cubicBezTo>
                  <a:cubicBezTo>
                    <a:pt x="121117" y="32117"/>
                    <a:pt x="122353" y="31982"/>
                    <a:pt x="123589" y="31703"/>
                  </a:cubicBezTo>
                  <a:cubicBezTo>
                    <a:pt x="124458" y="31489"/>
                    <a:pt x="125344" y="31386"/>
                    <a:pt x="126228" y="31386"/>
                  </a:cubicBezTo>
                  <a:cubicBezTo>
                    <a:pt x="128990" y="31386"/>
                    <a:pt x="131736" y="32392"/>
                    <a:pt x="133924" y="34165"/>
                  </a:cubicBezTo>
                  <a:cubicBezTo>
                    <a:pt x="135872" y="35740"/>
                    <a:pt x="138384" y="36682"/>
                    <a:pt x="141088" y="36682"/>
                  </a:cubicBezTo>
                  <a:cubicBezTo>
                    <a:pt x="141462" y="36682"/>
                    <a:pt x="141841" y="36664"/>
                    <a:pt x="142222" y="36627"/>
                  </a:cubicBezTo>
                  <a:cubicBezTo>
                    <a:pt x="148422" y="36080"/>
                    <a:pt x="152982" y="30791"/>
                    <a:pt x="152678" y="24560"/>
                  </a:cubicBezTo>
                  <a:cubicBezTo>
                    <a:pt x="152404" y="18450"/>
                    <a:pt x="147632" y="14073"/>
                    <a:pt x="142222" y="13526"/>
                  </a:cubicBezTo>
                  <a:cubicBezTo>
                    <a:pt x="138726" y="13192"/>
                    <a:pt x="135565" y="11307"/>
                    <a:pt x="133863" y="8268"/>
                  </a:cubicBezTo>
                  <a:cubicBezTo>
                    <a:pt x="131127" y="3344"/>
                    <a:pt x="125899" y="0"/>
                    <a:pt x="119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6" name="Google Shape;2256;p54"/>
          <p:cNvGrpSpPr/>
          <p:nvPr/>
        </p:nvGrpSpPr>
        <p:grpSpPr>
          <a:xfrm rot="-681697">
            <a:off x="7861173" y="694008"/>
            <a:ext cx="963972" cy="4232461"/>
            <a:chOff x="5274850" y="1027875"/>
            <a:chExt cx="963975" cy="4232475"/>
          </a:xfrm>
        </p:grpSpPr>
        <p:sp>
          <p:nvSpPr>
            <p:cNvPr id="2257" name="Google Shape;2257;p54"/>
            <p:cNvSpPr/>
            <p:nvPr/>
          </p:nvSpPr>
          <p:spPr>
            <a:xfrm>
              <a:off x="5274850" y="1027875"/>
              <a:ext cx="963975" cy="2268850"/>
            </a:xfrm>
            <a:custGeom>
              <a:avLst/>
              <a:gdLst/>
              <a:ahLst/>
              <a:cxnLst/>
              <a:rect l="l" t="t" r="r" b="b"/>
              <a:pathLst>
                <a:path w="38559" h="90754" extrusionOk="0">
                  <a:moveTo>
                    <a:pt x="23601" y="0"/>
                  </a:moveTo>
                  <a:cubicBezTo>
                    <a:pt x="20831" y="0"/>
                    <a:pt x="17536" y="1435"/>
                    <a:pt x="13854" y="5646"/>
                  </a:cubicBezTo>
                  <a:cubicBezTo>
                    <a:pt x="4310" y="16497"/>
                    <a:pt x="1118" y="43336"/>
                    <a:pt x="1118" y="43336"/>
                  </a:cubicBezTo>
                  <a:lnTo>
                    <a:pt x="12638" y="50388"/>
                  </a:lnTo>
                  <a:lnTo>
                    <a:pt x="12486" y="51391"/>
                  </a:lnTo>
                  <a:cubicBezTo>
                    <a:pt x="9325" y="50236"/>
                    <a:pt x="1727" y="47105"/>
                    <a:pt x="1726" y="47105"/>
                  </a:cubicBezTo>
                  <a:lnTo>
                    <a:pt x="1726" y="47105"/>
                  </a:lnTo>
                  <a:cubicBezTo>
                    <a:pt x="1" y="75744"/>
                    <a:pt x="16939" y="90754"/>
                    <a:pt x="19628" y="90754"/>
                  </a:cubicBezTo>
                  <a:cubicBezTo>
                    <a:pt x="19639" y="90754"/>
                    <a:pt x="19649" y="90754"/>
                    <a:pt x="19660" y="90753"/>
                  </a:cubicBezTo>
                  <a:cubicBezTo>
                    <a:pt x="38558" y="89902"/>
                    <a:pt x="36501" y="51573"/>
                    <a:pt x="36499" y="51573"/>
                  </a:cubicBezTo>
                  <a:lnTo>
                    <a:pt x="36499" y="51573"/>
                  </a:lnTo>
                  <a:cubicBezTo>
                    <a:pt x="36499" y="51573"/>
                    <a:pt x="36499" y="51573"/>
                    <a:pt x="36499" y="51573"/>
                  </a:cubicBezTo>
                  <a:lnTo>
                    <a:pt x="25800" y="54248"/>
                  </a:lnTo>
                  <a:lnTo>
                    <a:pt x="25800" y="54248"/>
                  </a:lnTo>
                  <a:lnTo>
                    <a:pt x="35921" y="49324"/>
                  </a:lnTo>
                  <a:cubicBezTo>
                    <a:pt x="36529" y="41421"/>
                    <a:pt x="34706" y="27257"/>
                    <a:pt x="34706" y="27257"/>
                  </a:cubicBezTo>
                  <a:lnTo>
                    <a:pt x="24341" y="30722"/>
                  </a:lnTo>
                  <a:lnTo>
                    <a:pt x="34584" y="25220"/>
                  </a:lnTo>
                  <a:cubicBezTo>
                    <a:pt x="34584" y="25220"/>
                    <a:pt x="36499" y="11998"/>
                    <a:pt x="32274" y="5463"/>
                  </a:cubicBezTo>
                  <a:cubicBezTo>
                    <a:pt x="31063" y="3600"/>
                    <a:pt x="27990" y="0"/>
                    <a:pt x="23601"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4"/>
            <p:cNvSpPr/>
            <p:nvPr/>
          </p:nvSpPr>
          <p:spPr>
            <a:xfrm>
              <a:off x="5704025" y="1434475"/>
              <a:ext cx="283450" cy="3825875"/>
            </a:xfrm>
            <a:custGeom>
              <a:avLst/>
              <a:gdLst/>
              <a:ahLst/>
              <a:cxnLst/>
              <a:rect l="l" t="t" r="r" b="b"/>
              <a:pathLst>
                <a:path w="11338" h="153035" extrusionOk="0">
                  <a:moveTo>
                    <a:pt x="3464" y="1"/>
                  </a:moveTo>
                  <a:cubicBezTo>
                    <a:pt x="3357" y="1"/>
                    <a:pt x="3277" y="83"/>
                    <a:pt x="3253" y="202"/>
                  </a:cubicBezTo>
                  <a:lnTo>
                    <a:pt x="2827" y="2452"/>
                  </a:lnTo>
                  <a:cubicBezTo>
                    <a:pt x="2706" y="3212"/>
                    <a:pt x="2645" y="3971"/>
                    <a:pt x="2523" y="4731"/>
                  </a:cubicBezTo>
                  <a:lnTo>
                    <a:pt x="2371" y="5856"/>
                  </a:lnTo>
                  <a:lnTo>
                    <a:pt x="2250" y="7011"/>
                  </a:lnTo>
                  <a:lnTo>
                    <a:pt x="2037" y="9291"/>
                  </a:lnTo>
                  <a:lnTo>
                    <a:pt x="1702" y="13850"/>
                  </a:lnTo>
                  <a:lnTo>
                    <a:pt x="1459" y="18409"/>
                  </a:lnTo>
                  <a:cubicBezTo>
                    <a:pt x="1155" y="24488"/>
                    <a:pt x="1034" y="30568"/>
                    <a:pt x="973" y="36647"/>
                  </a:cubicBezTo>
                  <a:cubicBezTo>
                    <a:pt x="851" y="42726"/>
                    <a:pt x="851" y="48805"/>
                    <a:pt x="851" y="54884"/>
                  </a:cubicBezTo>
                  <a:cubicBezTo>
                    <a:pt x="851" y="60963"/>
                    <a:pt x="851" y="67042"/>
                    <a:pt x="943" y="73121"/>
                  </a:cubicBezTo>
                  <a:lnTo>
                    <a:pt x="1003" y="82240"/>
                  </a:lnTo>
                  <a:lnTo>
                    <a:pt x="1125" y="91359"/>
                  </a:lnTo>
                  <a:lnTo>
                    <a:pt x="1398" y="109596"/>
                  </a:lnTo>
                  <a:lnTo>
                    <a:pt x="1733" y="127833"/>
                  </a:lnTo>
                  <a:lnTo>
                    <a:pt x="1854" y="132393"/>
                  </a:lnTo>
                  <a:cubicBezTo>
                    <a:pt x="1885" y="133912"/>
                    <a:pt x="1915" y="135432"/>
                    <a:pt x="1885" y="136952"/>
                  </a:cubicBezTo>
                  <a:cubicBezTo>
                    <a:pt x="1794" y="138472"/>
                    <a:pt x="1702" y="140022"/>
                    <a:pt x="1459" y="141542"/>
                  </a:cubicBezTo>
                  <a:cubicBezTo>
                    <a:pt x="1247" y="143062"/>
                    <a:pt x="943" y="144612"/>
                    <a:pt x="395" y="146192"/>
                  </a:cubicBezTo>
                  <a:cubicBezTo>
                    <a:pt x="0" y="147469"/>
                    <a:pt x="31" y="148867"/>
                    <a:pt x="669" y="150083"/>
                  </a:cubicBezTo>
                  <a:cubicBezTo>
                    <a:pt x="1563" y="151957"/>
                    <a:pt x="3425" y="153035"/>
                    <a:pt x="5372" y="153035"/>
                  </a:cubicBezTo>
                  <a:cubicBezTo>
                    <a:pt x="6140" y="153035"/>
                    <a:pt x="6921" y="152867"/>
                    <a:pt x="7660" y="152515"/>
                  </a:cubicBezTo>
                  <a:cubicBezTo>
                    <a:pt x="10274" y="151268"/>
                    <a:pt x="11338" y="148138"/>
                    <a:pt x="10092" y="145524"/>
                  </a:cubicBezTo>
                  <a:cubicBezTo>
                    <a:pt x="9393" y="144095"/>
                    <a:pt x="8967" y="142575"/>
                    <a:pt x="8541" y="141086"/>
                  </a:cubicBezTo>
                  <a:cubicBezTo>
                    <a:pt x="8116" y="139566"/>
                    <a:pt x="7842" y="138077"/>
                    <a:pt x="7630" y="136557"/>
                  </a:cubicBezTo>
                  <a:cubicBezTo>
                    <a:pt x="7386" y="135068"/>
                    <a:pt x="7265" y="133548"/>
                    <a:pt x="7174" y="132028"/>
                  </a:cubicBezTo>
                  <a:lnTo>
                    <a:pt x="6779" y="127529"/>
                  </a:lnTo>
                  <a:cubicBezTo>
                    <a:pt x="6323" y="121481"/>
                    <a:pt x="5867" y="115402"/>
                    <a:pt x="5411" y="109353"/>
                  </a:cubicBezTo>
                  <a:cubicBezTo>
                    <a:pt x="4955" y="103304"/>
                    <a:pt x="4590" y="97225"/>
                    <a:pt x="4195" y="91207"/>
                  </a:cubicBezTo>
                  <a:cubicBezTo>
                    <a:pt x="3830" y="85128"/>
                    <a:pt x="3465" y="79079"/>
                    <a:pt x="3161" y="73000"/>
                  </a:cubicBezTo>
                  <a:cubicBezTo>
                    <a:pt x="2918" y="66921"/>
                    <a:pt x="2645" y="60872"/>
                    <a:pt x="2402" y="54793"/>
                  </a:cubicBezTo>
                  <a:cubicBezTo>
                    <a:pt x="2219" y="48714"/>
                    <a:pt x="2067" y="42695"/>
                    <a:pt x="2006" y="36616"/>
                  </a:cubicBezTo>
                  <a:cubicBezTo>
                    <a:pt x="1915" y="30537"/>
                    <a:pt x="1915" y="24488"/>
                    <a:pt x="2098" y="18409"/>
                  </a:cubicBezTo>
                  <a:cubicBezTo>
                    <a:pt x="2341" y="12330"/>
                    <a:pt x="2614" y="6251"/>
                    <a:pt x="3739" y="324"/>
                  </a:cubicBezTo>
                  <a:cubicBezTo>
                    <a:pt x="3769" y="172"/>
                    <a:pt x="3709" y="50"/>
                    <a:pt x="3557" y="20"/>
                  </a:cubicBezTo>
                  <a:cubicBezTo>
                    <a:pt x="3524" y="7"/>
                    <a:pt x="3493" y="1"/>
                    <a:pt x="3464"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4"/>
            <p:cNvSpPr/>
            <p:nvPr/>
          </p:nvSpPr>
          <p:spPr>
            <a:xfrm>
              <a:off x="5508725" y="1343775"/>
              <a:ext cx="205200" cy="244700"/>
            </a:xfrm>
            <a:custGeom>
              <a:avLst/>
              <a:gdLst/>
              <a:ahLst/>
              <a:cxnLst/>
              <a:rect l="l" t="t" r="r" b="b"/>
              <a:pathLst>
                <a:path w="8208" h="9788" extrusionOk="0">
                  <a:moveTo>
                    <a:pt x="1" y="1"/>
                  </a:moveTo>
                  <a:cubicBezTo>
                    <a:pt x="244" y="487"/>
                    <a:pt x="548" y="912"/>
                    <a:pt x="791" y="1368"/>
                  </a:cubicBezTo>
                  <a:cubicBezTo>
                    <a:pt x="1095" y="1824"/>
                    <a:pt x="1399" y="2250"/>
                    <a:pt x="1703" y="2706"/>
                  </a:cubicBezTo>
                  <a:cubicBezTo>
                    <a:pt x="2371" y="3557"/>
                    <a:pt x="3010" y="4408"/>
                    <a:pt x="3678" y="5229"/>
                  </a:cubicBezTo>
                  <a:cubicBezTo>
                    <a:pt x="4378" y="6080"/>
                    <a:pt x="5107" y="6870"/>
                    <a:pt x="5867" y="7630"/>
                  </a:cubicBezTo>
                  <a:cubicBezTo>
                    <a:pt x="6627" y="8390"/>
                    <a:pt x="7387" y="9119"/>
                    <a:pt x="8207" y="9788"/>
                  </a:cubicBezTo>
                  <a:cubicBezTo>
                    <a:pt x="7873" y="9423"/>
                    <a:pt x="7478" y="9028"/>
                    <a:pt x="7144" y="8633"/>
                  </a:cubicBezTo>
                  <a:cubicBezTo>
                    <a:pt x="6809" y="8238"/>
                    <a:pt x="6414" y="7873"/>
                    <a:pt x="6080" y="7447"/>
                  </a:cubicBezTo>
                  <a:cubicBezTo>
                    <a:pt x="5381" y="6657"/>
                    <a:pt x="4682" y="5836"/>
                    <a:pt x="4013" y="5016"/>
                  </a:cubicBezTo>
                  <a:cubicBezTo>
                    <a:pt x="3314" y="4226"/>
                    <a:pt x="2675" y="3374"/>
                    <a:pt x="1976" y="2554"/>
                  </a:cubicBezTo>
                  <a:cubicBezTo>
                    <a:pt x="1308" y="1703"/>
                    <a:pt x="669" y="821"/>
                    <a:pt x="1"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4"/>
            <p:cNvSpPr/>
            <p:nvPr/>
          </p:nvSpPr>
          <p:spPr>
            <a:xfrm>
              <a:off x="5412975" y="1592250"/>
              <a:ext cx="231800" cy="239400"/>
            </a:xfrm>
            <a:custGeom>
              <a:avLst/>
              <a:gdLst/>
              <a:ahLst/>
              <a:cxnLst/>
              <a:rect l="l" t="t" r="r" b="b"/>
              <a:pathLst>
                <a:path w="9272" h="9576" extrusionOk="0">
                  <a:moveTo>
                    <a:pt x="1" y="1"/>
                  </a:moveTo>
                  <a:lnTo>
                    <a:pt x="1" y="1"/>
                  </a:lnTo>
                  <a:cubicBezTo>
                    <a:pt x="609" y="974"/>
                    <a:pt x="1247" y="1825"/>
                    <a:pt x="2007" y="2736"/>
                  </a:cubicBezTo>
                  <a:cubicBezTo>
                    <a:pt x="2706" y="3618"/>
                    <a:pt x="3435" y="4469"/>
                    <a:pt x="4195" y="5290"/>
                  </a:cubicBezTo>
                  <a:cubicBezTo>
                    <a:pt x="4955" y="6080"/>
                    <a:pt x="5746" y="6901"/>
                    <a:pt x="6566" y="7600"/>
                  </a:cubicBezTo>
                  <a:cubicBezTo>
                    <a:pt x="7417" y="8329"/>
                    <a:pt x="8329" y="9028"/>
                    <a:pt x="9271" y="9575"/>
                  </a:cubicBezTo>
                  <a:cubicBezTo>
                    <a:pt x="9059" y="9393"/>
                    <a:pt x="8846" y="9211"/>
                    <a:pt x="8633" y="9059"/>
                  </a:cubicBezTo>
                  <a:cubicBezTo>
                    <a:pt x="8390" y="8907"/>
                    <a:pt x="8208" y="8724"/>
                    <a:pt x="7964" y="8512"/>
                  </a:cubicBezTo>
                  <a:cubicBezTo>
                    <a:pt x="7782" y="8329"/>
                    <a:pt x="7569" y="8147"/>
                    <a:pt x="7357" y="7965"/>
                  </a:cubicBezTo>
                  <a:cubicBezTo>
                    <a:pt x="7174" y="7752"/>
                    <a:pt x="6961" y="7569"/>
                    <a:pt x="6749" y="7387"/>
                  </a:cubicBezTo>
                  <a:cubicBezTo>
                    <a:pt x="5958" y="6566"/>
                    <a:pt x="5198" y="5776"/>
                    <a:pt x="4439" y="4986"/>
                  </a:cubicBezTo>
                  <a:cubicBezTo>
                    <a:pt x="3648" y="4195"/>
                    <a:pt x="2919" y="3344"/>
                    <a:pt x="2189" y="2524"/>
                  </a:cubicBezTo>
                  <a:cubicBezTo>
                    <a:pt x="1824" y="2098"/>
                    <a:pt x="1429" y="1673"/>
                    <a:pt x="1095" y="1277"/>
                  </a:cubicBezTo>
                  <a:lnTo>
                    <a:pt x="1"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4"/>
            <p:cNvSpPr/>
            <p:nvPr/>
          </p:nvSpPr>
          <p:spPr>
            <a:xfrm>
              <a:off x="5354475" y="1816425"/>
              <a:ext cx="269775" cy="288025"/>
            </a:xfrm>
            <a:custGeom>
              <a:avLst/>
              <a:gdLst/>
              <a:ahLst/>
              <a:cxnLst/>
              <a:rect l="l" t="t" r="r" b="b"/>
              <a:pathLst>
                <a:path w="10791" h="11521" extrusionOk="0">
                  <a:moveTo>
                    <a:pt x="0" y="1"/>
                  </a:moveTo>
                  <a:lnTo>
                    <a:pt x="0" y="1"/>
                  </a:lnTo>
                  <a:cubicBezTo>
                    <a:pt x="760" y="1064"/>
                    <a:pt x="1581" y="2128"/>
                    <a:pt x="2432" y="3162"/>
                  </a:cubicBezTo>
                  <a:cubicBezTo>
                    <a:pt x="3253" y="4195"/>
                    <a:pt x="4134" y="5168"/>
                    <a:pt x="5016" y="6171"/>
                  </a:cubicBezTo>
                  <a:cubicBezTo>
                    <a:pt x="5927" y="7113"/>
                    <a:pt x="6839" y="8055"/>
                    <a:pt x="7782" y="8967"/>
                  </a:cubicBezTo>
                  <a:cubicBezTo>
                    <a:pt x="8724" y="9849"/>
                    <a:pt x="9727" y="10730"/>
                    <a:pt x="10791" y="11520"/>
                  </a:cubicBezTo>
                  <a:cubicBezTo>
                    <a:pt x="10335" y="11065"/>
                    <a:pt x="9818" y="10609"/>
                    <a:pt x="9362" y="10153"/>
                  </a:cubicBezTo>
                  <a:cubicBezTo>
                    <a:pt x="8876" y="9697"/>
                    <a:pt x="8420" y="9210"/>
                    <a:pt x="7964" y="8754"/>
                  </a:cubicBezTo>
                  <a:cubicBezTo>
                    <a:pt x="7052" y="7782"/>
                    <a:pt x="6140" y="6840"/>
                    <a:pt x="5259" y="5867"/>
                  </a:cubicBezTo>
                  <a:cubicBezTo>
                    <a:pt x="4347" y="4894"/>
                    <a:pt x="3465" y="3922"/>
                    <a:pt x="2614" y="2919"/>
                  </a:cubicBezTo>
                  <a:lnTo>
                    <a:pt x="0"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4"/>
            <p:cNvSpPr/>
            <p:nvPr/>
          </p:nvSpPr>
          <p:spPr>
            <a:xfrm>
              <a:off x="5837000" y="1913700"/>
              <a:ext cx="326025" cy="149725"/>
            </a:xfrm>
            <a:custGeom>
              <a:avLst/>
              <a:gdLst/>
              <a:ahLst/>
              <a:cxnLst/>
              <a:rect l="l" t="t" r="r" b="b"/>
              <a:pathLst>
                <a:path w="13041" h="5989" extrusionOk="0">
                  <a:moveTo>
                    <a:pt x="13040" y="0"/>
                  </a:moveTo>
                  <a:lnTo>
                    <a:pt x="11429" y="760"/>
                  </a:lnTo>
                  <a:cubicBezTo>
                    <a:pt x="10882" y="1064"/>
                    <a:pt x="10365" y="1338"/>
                    <a:pt x="9818" y="1581"/>
                  </a:cubicBezTo>
                  <a:cubicBezTo>
                    <a:pt x="8755" y="2128"/>
                    <a:pt x="7691" y="2675"/>
                    <a:pt x="6596" y="3192"/>
                  </a:cubicBezTo>
                  <a:cubicBezTo>
                    <a:pt x="5533" y="3708"/>
                    <a:pt x="4438" y="4164"/>
                    <a:pt x="3314" y="4681"/>
                  </a:cubicBezTo>
                  <a:cubicBezTo>
                    <a:pt x="2767" y="4894"/>
                    <a:pt x="2219" y="5167"/>
                    <a:pt x="1642" y="5350"/>
                  </a:cubicBezTo>
                  <a:cubicBezTo>
                    <a:pt x="1125" y="5623"/>
                    <a:pt x="548" y="5775"/>
                    <a:pt x="1" y="5988"/>
                  </a:cubicBezTo>
                  <a:cubicBezTo>
                    <a:pt x="1156" y="5775"/>
                    <a:pt x="2311" y="5380"/>
                    <a:pt x="3435" y="4985"/>
                  </a:cubicBezTo>
                  <a:cubicBezTo>
                    <a:pt x="4590" y="4560"/>
                    <a:pt x="5685" y="4073"/>
                    <a:pt x="6779" y="3556"/>
                  </a:cubicBezTo>
                  <a:cubicBezTo>
                    <a:pt x="7843" y="3040"/>
                    <a:pt x="8906" y="2493"/>
                    <a:pt x="9970" y="1885"/>
                  </a:cubicBezTo>
                  <a:cubicBezTo>
                    <a:pt x="11034" y="1277"/>
                    <a:pt x="12068" y="669"/>
                    <a:pt x="1304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4"/>
            <p:cNvSpPr/>
            <p:nvPr/>
          </p:nvSpPr>
          <p:spPr>
            <a:xfrm>
              <a:off x="5837000" y="1971450"/>
              <a:ext cx="330575" cy="160350"/>
            </a:xfrm>
            <a:custGeom>
              <a:avLst/>
              <a:gdLst/>
              <a:ahLst/>
              <a:cxnLst/>
              <a:rect l="l" t="t" r="r" b="b"/>
              <a:pathLst>
                <a:path w="13223" h="6414" extrusionOk="0">
                  <a:moveTo>
                    <a:pt x="13223" y="0"/>
                  </a:moveTo>
                  <a:lnTo>
                    <a:pt x="11581" y="912"/>
                  </a:lnTo>
                  <a:lnTo>
                    <a:pt x="9970" y="1824"/>
                  </a:lnTo>
                  <a:cubicBezTo>
                    <a:pt x="8906" y="2432"/>
                    <a:pt x="7843" y="3040"/>
                    <a:pt x="6748" y="3587"/>
                  </a:cubicBezTo>
                  <a:cubicBezTo>
                    <a:pt x="5685" y="4134"/>
                    <a:pt x="4590" y="4681"/>
                    <a:pt x="3435" y="5168"/>
                  </a:cubicBezTo>
                  <a:cubicBezTo>
                    <a:pt x="3162" y="5289"/>
                    <a:pt x="2888" y="5411"/>
                    <a:pt x="2615" y="5502"/>
                  </a:cubicBezTo>
                  <a:cubicBezTo>
                    <a:pt x="2311" y="5623"/>
                    <a:pt x="2037" y="5745"/>
                    <a:pt x="1733" y="5867"/>
                  </a:cubicBezTo>
                  <a:cubicBezTo>
                    <a:pt x="1429" y="5927"/>
                    <a:pt x="1156" y="6079"/>
                    <a:pt x="852" y="6171"/>
                  </a:cubicBezTo>
                  <a:cubicBezTo>
                    <a:pt x="548" y="6231"/>
                    <a:pt x="305" y="6323"/>
                    <a:pt x="1" y="6414"/>
                  </a:cubicBezTo>
                  <a:cubicBezTo>
                    <a:pt x="1216" y="6231"/>
                    <a:pt x="2371" y="5806"/>
                    <a:pt x="3526" y="5411"/>
                  </a:cubicBezTo>
                  <a:cubicBezTo>
                    <a:pt x="4712" y="4985"/>
                    <a:pt x="5806" y="4408"/>
                    <a:pt x="6900" y="3891"/>
                  </a:cubicBezTo>
                  <a:cubicBezTo>
                    <a:pt x="7995" y="3313"/>
                    <a:pt x="9058" y="2705"/>
                    <a:pt x="10122" y="2067"/>
                  </a:cubicBezTo>
                  <a:cubicBezTo>
                    <a:pt x="11186" y="1398"/>
                    <a:pt x="12220" y="730"/>
                    <a:pt x="13223"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4"/>
            <p:cNvSpPr/>
            <p:nvPr/>
          </p:nvSpPr>
          <p:spPr>
            <a:xfrm>
              <a:off x="5776200" y="1413675"/>
              <a:ext cx="297900" cy="161125"/>
            </a:xfrm>
            <a:custGeom>
              <a:avLst/>
              <a:gdLst/>
              <a:ahLst/>
              <a:cxnLst/>
              <a:rect l="l" t="t" r="r" b="b"/>
              <a:pathLst>
                <a:path w="11916" h="6445" extrusionOk="0">
                  <a:moveTo>
                    <a:pt x="11916" y="1"/>
                  </a:moveTo>
                  <a:cubicBezTo>
                    <a:pt x="11460" y="305"/>
                    <a:pt x="11004" y="670"/>
                    <a:pt x="10518" y="974"/>
                  </a:cubicBezTo>
                  <a:cubicBezTo>
                    <a:pt x="10031" y="1308"/>
                    <a:pt x="9545" y="1581"/>
                    <a:pt x="9059" y="1885"/>
                  </a:cubicBezTo>
                  <a:cubicBezTo>
                    <a:pt x="8086" y="2433"/>
                    <a:pt x="7144" y="3010"/>
                    <a:pt x="6110" y="3496"/>
                  </a:cubicBezTo>
                  <a:cubicBezTo>
                    <a:pt x="5077" y="4044"/>
                    <a:pt x="4104" y="4530"/>
                    <a:pt x="3071" y="5016"/>
                  </a:cubicBezTo>
                  <a:cubicBezTo>
                    <a:pt x="2585" y="5290"/>
                    <a:pt x="2068" y="5533"/>
                    <a:pt x="1551" y="5746"/>
                  </a:cubicBezTo>
                  <a:cubicBezTo>
                    <a:pt x="1004" y="5989"/>
                    <a:pt x="518" y="6202"/>
                    <a:pt x="1" y="6445"/>
                  </a:cubicBezTo>
                  <a:cubicBezTo>
                    <a:pt x="1095" y="6141"/>
                    <a:pt x="2159" y="5715"/>
                    <a:pt x="3223" y="5290"/>
                  </a:cubicBezTo>
                  <a:cubicBezTo>
                    <a:pt x="4287" y="4864"/>
                    <a:pt x="5259" y="4378"/>
                    <a:pt x="6293" y="3861"/>
                  </a:cubicBezTo>
                  <a:cubicBezTo>
                    <a:pt x="7265" y="3314"/>
                    <a:pt x="8269" y="2706"/>
                    <a:pt x="9211" y="2098"/>
                  </a:cubicBezTo>
                  <a:cubicBezTo>
                    <a:pt x="10153" y="1460"/>
                    <a:pt x="11065" y="761"/>
                    <a:pt x="11916"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4"/>
            <p:cNvSpPr/>
            <p:nvPr/>
          </p:nvSpPr>
          <p:spPr>
            <a:xfrm>
              <a:off x="5324075" y="2473725"/>
              <a:ext cx="331325" cy="214325"/>
            </a:xfrm>
            <a:custGeom>
              <a:avLst/>
              <a:gdLst/>
              <a:ahLst/>
              <a:cxnLst/>
              <a:rect l="l" t="t" r="r" b="b"/>
              <a:pathLst>
                <a:path w="13253" h="8573" extrusionOk="0">
                  <a:moveTo>
                    <a:pt x="0" y="1"/>
                  </a:moveTo>
                  <a:cubicBezTo>
                    <a:pt x="973" y="913"/>
                    <a:pt x="2007" y="1733"/>
                    <a:pt x="3010" y="2554"/>
                  </a:cubicBezTo>
                  <a:cubicBezTo>
                    <a:pt x="4073" y="3314"/>
                    <a:pt x="5198" y="4074"/>
                    <a:pt x="6292" y="4803"/>
                  </a:cubicBezTo>
                  <a:cubicBezTo>
                    <a:pt x="7417" y="5472"/>
                    <a:pt x="8542" y="6171"/>
                    <a:pt x="9697" y="6809"/>
                  </a:cubicBezTo>
                  <a:cubicBezTo>
                    <a:pt x="10274" y="7113"/>
                    <a:pt x="10882" y="7417"/>
                    <a:pt x="11460" y="7721"/>
                  </a:cubicBezTo>
                  <a:cubicBezTo>
                    <a:pt x="12068" y="7995"/>
                    <a:pt x="12645" y="8299"/>
                    <a:pt x="13253" y="8572"/>
                  </a:cubicBezTo>
                  <a:cubicBezTo>
                    <a:pt x="12159" y="7873"/>
                    <a:pt x="10973" y="7235"/>
                    <a:pt x="9879" y="6536"/>
                  </a:cubicBezTo>
                  <a:cubicBezTo>
                    <a:pt x="8724" y="5867"/>
                    <a:pt x="7630" y="5168"/>
                    <a:pt x="6536" y="4469"/>
                  </a:cubicBezTo>
                  <a:cubicBezTo>
                    <a:pt x="5380" y="3770"/>
                    <a:pt x="4317" y="3010"/>
                    <a:pt x="3222" y="2280"/>
                  </a:cubicBezTo>
                  <a:cubicBezTo>
                    <a:pt x="2645" y="1916"/>
                    <a:pt x="2128" y="1521"/>
                    <a:pt x="1581" y="1156"/>
                  </a:cubicBezTo>
                  <a:lnTo>
                    <a:pt x="0"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4"/>
            <p:cNvSpPr/>
            <p:nvPr/>
          </p:nvSpPr>
          <p:spPr>
            <a:xfrm>
              <a:off x="5809650" y="2681175"/>
              <a:ext cx="336650" cy="194550"/>
            </a:xfrm>
            <a:custGeom>
              <a:avLst/>
              <a:gdLst/>
              <a:ahLst/>
              <a:cxnLst/>
              <a:rect l="l" t="t" r="r" b="b"/>
              <a:pathLst>
                <a:path w="13466" h="7782" extrusionOk="0">
                  <a:moveTo>
                    <a:pt x="13466" y="1"/>
                  </a:moveTo>
                  <a:cubicBezTo>
                    <a:pt x="12949" y="365"/>
                    <a:pt x="12402" y="761"/>
                    <a:pt x="11794" y="1125"/>
                  </a:cubicBezTo>
                  <a:cubicBezTo>
                    <a:pt x="11247" y="1521"/>
                    <a:pt x="10700" y="1855"/>
                    <a:pt x="10152" y="2189"/>
                  </a:cubicBezTo>
                  <a:cubicBezTo>
                    <a:pt x="9089" y="2888"/>
                    <a:pt x="7994" y="3527"/>
                    <a:pt x="6839" y="4165"/>
                  </a:cubicBezTo>
                  <a:cubicBezTo>
                    <a:pt x="5745" y="4834"/>
                    <a:pt x="4620" y="5442"/>
                    <a:pt x="3465" y="6049"/>
                  </a:cubicBezTo>
                  <a:cubicBezTo>
                    <a:pt x="2341" y="6657"/>
                    <a:pt x="1155" y="7204"/>
                    <a:pt x="0" y="7782"/>
                  </a:cubicBezTo>
                  <a:cubicBezTo>
                    <a:pt x="608" y="7569"/>
                    <a:pt x="1216" y="7296"/>
                    <a:pt x="1824" y="7053"/>
                  </a:cubicBezTo>
                  <a:cubicBezTo>
                    <a:pt x="2432" y="6809"/>
                    <a:pt x="3040" y="6536"/>
                    <a:pt x="3617" y="6262"/>
                  </a:cubicBezTo>
                  <a:cubicBezTo>
                    <a:pt x="4803" y="5745"/>
                    <a:pt x="5927" y="5077"/>
                    <a:pt x="7082" y="4469"/>
                  </a:cubicBezTo>
                  <a:cubicBezTo>
                    <a:pt x="8207" y="3800"/>
                    <a:pt x="9332" y="3101"/>
                    <a:pt x="10396" y="2402"/>
                  </a:cubicBezTo>
                  <a:cubicBezTo>
                    <a:pt x="11459" y="1642"/>
                    <a:pt x="12523" y="882"/>
                    <a:pt x="13466"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54"/>
          <p:cNvGrpSpPr/>
          <p:nvPr/>
        </p:nvGrpSpPr>
        <p:grpSpPr>
          <a:xfrm>
            <a:off x="6762288" y="2566438"/>
            <a:ext cx="1158275" cy="2930150"/>
            <a:chOff x="3527525" y="2290600"/>
            <a:chExt cx="1158275" cy="2930150"/>
          </a:xfrm>
        </p:grpSpPr>
        <p:sp>
          <p:nvSpPr>
            <p:cNvPr id="2268" name="Google Shape;2268;p54"/>
            <p:cNvSpPr/>
            <p:nvPr/>
          </p:nvSpPr>
          <p:spPr>
            <a:xfrm>
              <a:off x="3782250" y="2533750"/>
              <a:ext cx="107175" cy="94175"/>
            </a:xfrm>
            <a:custGeom>
              <a:avLst/>
              <a:gdLst/>
              <a:ahLst/>
              <a:cxnLst/>
              <a:rect l="l" t="t" r="r" b="b"/>
              <a:pathLst>
                <a:path w="4287" h="3767" extrusionOk="0">
                  <a:moveTo>
                    <a:pt x="1" y="1"/>
                  </a:moveTo>
                  <a:lnTo>
                    <a:pt x="1" y="1"/>
                  </a:lnTo>
                  <a:cubicBezTo>
                    <a:pt x="61" y="31"/>
                    <a:pt x="1733" y="1764"/>
                    <a:pt x="2645" y="2706"/>
                  </a:cubicBezTo>
                  <a:cubicBezTo>
                    <a:pt x="2919" y="2919"/>
                    <a:pt x="3162" y="3314"/>
                    <a:pt x="3405" y="3740"/>
                  </a:cubicBezTo>
                  <a:lnTo>
                    <a:pt x="3526" y="3740"/>
                  </a:lnTo>
                  <a:cubicBezTo>
                    <a:pt x="3628" y="3740"/>
                    <a:pt x="3743" y="3767"/>
                    <a:pt x="3853" y="3767"/>
                  </a:cubicBezTo>
                  <a:cubicBezTo>
                    <a:pt x="3908" y="3767"/>
                    <a:pt x="3962" y="3760"/>
                    <a:pt x="4013" y="3740"/>
                  </a:cubicBezTo>
                  <a:cubicBezTo>
                    <a:pt x="4074" y="3679"/>
                    <a:pt x="4104" y="3679"/>
                    <a:pt x="4134" y="3648"/>
                  </a:cubicBezTo>
                  <a:cubicBezTo>
                    <a:pt x="4286" y="3527"/>
                    <a:pt x="4286" y="3284"/>
                    <a:pt x="4165" y="3071"/>
                  </a:cubicBezTo>
                  <a:cubicBezTo>
                    <a:pt x="4134" y="2889"/>
                    <a:pt x="4043" y="2676"/>
                    <a:pt x="4104" y="2463"/>
                  </a:cubicBezTo>
                  <a:cubicBezTo>
                    <a:pt x="2523" y="1338"/>
                    <a:pt x="912" y="183"/>
                    <a:pt x="1"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4"/>
            <p:cNvSpPr/>
            <p:nvPr/>
          </p:nvSpPr>
          <p:spPr>
            <a:xfrm>
              <a:off x="3867350" y="2595325"/>
              <a:ext cx="276150" cy="195850"/>
            </a:xfrm>
            <a:custGeom>
              <a:avLst/>
              <a:gdLst/>
              <a:ahLst/>
              <a:cxnLst/>
              <a:rect l="l" t="t" r="r" b="b"/>
              <a:pathLst>
                <a:path w="11046" h="7834" extrusionOk="0">
                  <a:moveTo>
                    <a:pt x="730" y="0"/>
                  </a:moveTo>
                  <a:cubicBezTo>
                    <a:pt x="700" y="213"/>
                    <a:pt x="761" y="426"/>
                    <a:pt x="822" y="608"/>
                  </a:cubicBezTo>
                  <a:cubicBezTo>
                    <a:pt x="852" y="821"/>
                    <a:pt x="852" y="1033"/>
                    <a:pt x="730" y="1185"/>
                  </a:cubicBezTo>
                  <a:cubicBezTo>
                    <a:pt x="700" y="1216"/>
                    <a:pt x="670" y="1277"/>
                    <a:pt x="609" y="1277"/>
                  </a:cubicBezTo>
                  <a:cubicBezTo>
                    <a:pt x="558" y="1297"/>
                    <a:pt x="504" y="1304"/>
                    <a:pt x="449" y="1304"/>
                  </a:cubicBezTo>
                  <a:cubicBezTo>
                    <a:pt x="339" y="1304"/>
                    <a:pt x="224" y="1277"/>
                    <a:pt x="122" y="1277"/>
                  </a:cubicBezTo>
                  <a:lnTo>
                    <a:pt x="1" y="1277"/>
                  </a:lnTo>
                  <a:cubicBezTo>
                    <a:pt x="761" y="2553"/>
                    <a:pt x="1551" y="4347"/>
                    <a:pt x="1977" y="5015"/>
                  </a:cubicBezTo>
                  <a:cubicBezTo>
                    <a:pt x="2633" y="6129"/>
                    <a:pt x="3532" y="7833"/>
                    <a:pt x="7017" y="7833"/>
                  </a:cubicBezTo>
                  <a:cubicBezTo>
                    <a:pt x="7241" y="7833"/>
                    <a:pt x="7475" y="7826"/>
                    <a:pt x="7721" y="7812"/>
                  </a:cubicBezTo>
                  <a:cubicBezTo>
                    <a:pt x="8025" y="7751"/>
                    <a:pt x="8360" y="7721"/>
                    <a:pt x="8724" y="7690"/>
                  </a:cubicBezTo>
                  <a:cubicBezTo>
                    <a:pt x="9248" y="7623"/>
                    <a:pt x="9670" y="7611"/>
                    <a:pt x="9991" y="7611"/>
                  </a:cubicBezTo>
                  <a:cubicBezTo>
                    <a:pt x="10177" y="7611"/>
                    <a:pt x="10329" y="7615"/>
                    <a:pt x="10446" y="7615"/>
                  </a:cubicBezTo>
                  <a:cubicBezTo>
                    <a:pt x="11045" y="7615"/>
                    <a:pt x="10753" y="7508"/>
                    <a:pt x="9545" y="6201"/>
                  </a:cubicBezTo>
                  <a:cubicBezTo>
                    <a:pt x="9545" y="6201"/>
                    <a:pt x="8664" y="5775"/>
                    <a:pt x="7904" y="4559"/>
                  </a:cubicBezTo>
                  <a:cubicBezTo>
                    <a:pt x="7144" y="3344"/>
                    <a:pt x="5958" y="2675"/>
                    <a:pt x="4499" y="2340"/>
                  </a:cubicBezTo>
                  <a:cubicBezTo>
                    <a:pt x="3740" y="2189"/>
                    <a:pt x="2250" y="1125"/>
                    <a:pt x="730"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4"/>
            <p:cNvSpPr/>
            <p:nvPr/>
          </p:nvSpPr>
          <p:spPr>
            <a:xfrm>
              <a:off x="4116600" y="2290600"/>
              <a:ext cx="145925" cy="597300"/>
            </a:xfrm>
            <a:custGeom>
              <a:avLst/>
              <a:gdLst/>
              <a:ahLst/>
              <a:cxnLst/>
              <a:rect l="l" t="t" r="r" b="b"/>
              <a:pathLst>
                <a:path w="5837" h="23892" extrusionOk="0">
                  <a:moveTo>
                    <a:pt x="4013" y="0"/>
                  </a:moveTo>
                  <a:lnTo>
                    <a:pt x="4013" y="0"/>
                  </a:lnTo>
                  <a:cubicBezTo>
                    <a:pt x="4013" y="1"/>
                    <a:pt x="973" y="8025"/>
                    <a:pt x="487" y="10760"/>
                  </a:cubicBezTo>
                  <a:cubicBezTo>
                    <a:pt x="1" y="13496"/>
                    <a:pt x="61" y="20092"/>
                    <a:pt x="244" y="22037"/>
                  </a:cubicBezTo>
                  <a:cubicBezTo>
                    <a:pt x="438" y="23816"/>
                    <a:pt x="1776" y="23892"/>
                    <a:pt x="2004" y="23892"/>
                  </a:cubicBezTo>
                  <a:cubicBezTo>
                    <a:pt x="2026" y="23892"/>
                    <a:pt x="2037" y="23891"/>
                    <a:pt x="2037" y="23891"/>
                  </a:cubicBezTo>
                  <a:cubicBezTo>
                    <a:pt x="2037" y="23891"/>
                    <a:pt x="1125" y="21156"/>
                    <a:pt x="1065" y="19636"/>
                  </a:cubicBezTo>
                  <a:cubicBezTo>
                    <a:pt x="973" y="18116"/>
                    <a:pt x="2159" y="14104"/>
                    <a:pt x="3223" y="12645"/>
                  </a:cubicBezTo>
                  <a:cubicBezTo>
                    <a:pt x="4317" y="11125"/>
                    <a:pt x="5837" y="5350"/>
                    <a:pt x="4013"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4"/>
            <p:cNvSpPr/>
            <p:nvPr/>
          </p:nvSpPr>
          <p:spPr>
            <a:xfrm>
              <a:off x="4093800" y="2449425"/>
              <a:ext cx="471175" cy="418950"/>
            </a:xfrm>
            <a:custGeom>
              <a:avLst/>
              <a:gdLst/>
              <a:ahLst/>
              <a:cxnLst/>
              <a:rect l="l" t="t" r="r" b="b"/>
              <a:pathLst>
                <a:path w="18847" h="16758" extrusionOk="0">
                  <a:moveTo>
                    <a:pt x="18846" y="0"/>
                  </a:moveTo>
                  <a:lnTo>
                    <a:pt x="18846" y="0"/>
                  </a:lnTo>
                  <a:cubicBezTo>
                    <a:pt x="18451" y="213"/>
                    <a:pt x="7478" y="7356"/>
                    <a:pt x="3800" y="10152"/>
                  </a:cubicBezTo>
                  <a:cubicBezTo>
                    <a:pt x="1" y="12979"/>
                    <a:pt x="1642" y="16262"/>
                    <a:pt x="1642" y="16262"/>
                  </a:cubicBezTo>
                  <a:cubicBezTo>
                    <a:pt x="1642" y="16262"/>
                    <a:pt x="1825" y="16535"/>
                    <a:pt x="2129" y="16687"/>
                  </a:cubicBezTo>
                  <a:cubicBezTo>
                    <a:pt x="2213" y="16730"/>
                    <a:pt x="2306" y="16757"/>
                    <a:pt x="2401" y="16757"/>
                  </a:cubicBezTo>
                  <a:cubicBezTo>
                    <a:pt x="2718" y="16757"/>
                    <a:pt x="3066" y="16454"/>
                    <a:pt x="3253" y="15380"/>
                  </a:cubicBezTo>
                  <a:cubicBezTo>
                    <a:pt x="3709" y="12949"/>
                    <a:pt x="8268" y="9696"/>
                    <a:pt x="10062" y="7751"/>
                  </a:cubicBezTo>
                  <a:cubicBezTo>
                    <a:pt x="11825" y="5836"/>
                    <a:pt x="18603" y="182"/>
                    <a:pt x="18846"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4"/>
            <p:cNvSpPr/>
            <p:nvPr/>
          </p:nvSpPr>
          <p:spPr>
            <a:xfrm>
              <a:off x="4211600" y="2577825"/>
              <a:ext cx="445325" cy="180900"/>
            </a:xfrm>
            <a:custGeom>
              <a:avLst/>
              <a:gdLst/>
              <a:ahLst/>
              <a:cxnLst/>
              <a:rect l="l" t="t" r="r" b="b"/>
              <a:pathLst>
                <a:path w="17813" h="7236" extrusionOk="0">
                  <a:moveTo>
                    <a:pt x="17812" y="1"/>
                  </a:moveTo>
                  <a:cubicBezTo>
                    <a:pt x="17812" y="1"/>
                    <a:pt x="12523" y="1278"/>
                    <a:pt x="8085" y="2889"/>
                  </a:cubicBezTo>
                  <a:cubicBezTo>
                    <a:pt x="3587" y="4439"/>
                    <a:pt x="0" y="7235"/>
                    <a:pt x="0" y="7235"/>
                  </a:cubicBezTo>
                  <a:cubicBezTo>
                    <a:pt x="0" y="7235"/>
                    <a:pt x="8693" y="7053"/>
                    <a:pt x="10000" y="5715"/>
                  </a:cubicBezTo>
                  <a:cubicBezTo>
                    <a:pt x="11277" y="4348"/>
                    <a:pt x="17812" y="1"/>
                    <a:pt x="17812"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4"/>
            <p:cNvSpPr/>
            <p:nvPr/>
          </p:nvSpPr>
          <p:spPr>
            <a:xfrm>
              <a:off x="4140925" y="2637100"/>
              <a:ext cx="544875" cy="167200"/>
            </a:xfrm>
            <a:custGeom>
              <a:avLst/>
              <a:gdLst/>
              <a:ahLst/>
              <a:cxnLst/>
              <a:rect l="l" t="t" r="r" b="b"/>
              <a:pathLst>
                <a:path w="21795" h="6688" extrusionOk="0">
                  <a:moveTo>
                    <a:pt x="21794" y="1"/>
                  </a:moveTo>
                  <a:cubicBezTo>
                    <a:pt x="21794" y="1"/>
                    <a:pt x="12523" y="670"/>
                    <a:pt x="8177" y="2250"/>
                  </a:cubicBezTo>
                  <a:cubicBezTo>
                    <a:pt x="3800" y="3861"/>
                    <a:pt x="426" y="5715"/>
                    <a:pt x="426" y="5715"/>
                  </a:cubicBezTo>
                  <a:lnTo>
                    <a:pt x="0" y="6688"/>
                  </a:lnTo>
                  <a:lnTo>
                    <a:pt x="912" y="6384"/>
                  </a:lnTo>
                  <a:cubicBezTo>
                    <a:pt x="2475" y="5934"/>
                    <a:pt x="5653" y="5045"/>
                    <a:pt x="7189" y="5045"/>
                  </a:cubicBezTo>
                  <a:cubicBezTo>
                    <a:pt x="7416" y="5045"/>
                    <a:pt x="7607" y="5064"/>
                    <a:pt x="7751" y="5107"/>
                  </a:cubicBezTo>
                  <a:cubicBezTo>
                    <a:pt x="7973" y="5174"/>
                    <a:pt x="8354" y="5210"/>
                    <a:pt x="8854" y="5210"/>
                  </a:cubicBezTo>
                  <a:cubicBezTo>
                    <a:pt x="11785" y="5210"/>
                    <a:pt x="18808" y="3948"/>
                    <a:pt x="217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4"/>
            <p:cNvSpPr/>
            <p:nvPr/>
          </p:nvSpPr>
          <p:spPr>
            <a:xfrm>
              <a:off x="4061900" y="2291350"/>
              <a:ext cx="82075" cy="537275"/>
            </a:xfrm>
            <a:custGeom>
              <a:avLst/>
              <a:gdLst/>
              <a:ahLst/>
              <a:cxnLst/>
              <a:rect l="l" t="t" r="r" b="b"/>
              <a:pathLst>
                <a:path w="3283" h="21491" extrusionOk="0">
                  <a:moveTo>
                    <a:pt x="0" y="1"/>
                  </a:moveTo>
                  <a:cubicBezTo>
                    <a:pt x="0" y="1"/>
                    <a:pt x="0" y="153"/>
                    <a:pt x="61" y="457"/>
                  </a:cubicBezTo>
                  <a:cubicBezTo>
                    <a:pt x="122" y="1642"/>
                    <a:pt x="395" y="4803"/>
                    <a:pt x="456" y="6901"/>
                  </a:cubicBezTo>
                  <a:cubicBezTo>
                    <a:pt x="578" y="9545"/>
                    <a:pt x="31" y="12311"/>
                    <a:pt x="882" y="14135"/>
                  </a:cubicBezTo>
                  <a:cubicBezTo>
                    <a:pt x="1611" y="15655"/>
                    <a:pt x="2249" y="19971"/>
                    <a:pt x="2401" y="21187"/>
                  </a:cubicBezTo>
                  <a:cubicBezTo>
                    <a:pt x="2462" y="21369"/>
                    <a:pt x="2462" y="21490"/>
                    <a:pt x="2462" y="21490"/>
                  </a:cubicBezTo>
                  <a:cubicBezTo>
                    <a:pt x="2462" y="21490"/>
                    <a:pt x="2523" y="18451"/>
                    <a:pt x="2675" y="16384"/>
                  </a:cubicBezTo>
                  <a:cubicBezTo>
                    <a:pt x="2827" y="14348"/>
                    <a:pt x="3283" y="9028"/>
                    <a:pt x="2432" y="5259"/>
                  </a:cubicBezTo>
                  <a:cubicBezTo>
                    <a:pt x="1642" y="1460"/>
                    <a:pt x="0" y="1"/>
                    <a:pt x="0"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4"/>
            <p:cNvSpPr/>
            <p:nvPr/>
          </p:nvSpPr>
          <p:spPr>
            <a:xfrm>
              <a:off x="4062650" y="2291350"/>
              <a:ext cx="81325" cy="537275"/>
            </a:xfrm>
            <a:custGeom>
              <a:avLst/>
              <a:gdLst/>
              <a:ahLst/>
              <a:cxnLst/>
              <a:rect l="l" t="t" r="r" b="b"/>
              <a:pathLst>
                <a:path w="3253" h="21491" extrusionOk="0">
                  <a:moveTo>
                    <a:pt x="1" y="1"/>
                  </a:moveTo>
                  <a:cubicBezTo>
                    <a:pt x="1" y="1"/>
                    <a:pt x="1" y="153"/>
                    <a:pt x="31" y="457"/>
                  </a:cubicBezTo>
                  <a:cubicBezTo>
                    <a:pt x="791" y="2402"/>
                    <a:pt x="1551" y="4864"/>
                    <a:pt x="1703" y="7448"/>
                  </a:cubicBezTo>
                  <a:cubicBezTo>
                    <a:pt x="1916" y="11946"/>
                    <a:pt x="2280" y="18816"/>
                    <a:pt x="2371" y="21187"/>
                  </a:cubicBezTo>
                  <a:cubicBezTo>
                    <a:pt x="2432" y="21369"/>
                    <a:pt x="2432" y="21490"/>
                    <a:pt x="2432" y="21490"/>
                  </a:cubicBezTo>
                  <a:cubicBezTo>
                    <a:pt x="2432" y="21490"/>
                    <a:pt x="2493" y="18451"/>
                    <a:pt x="2645" y="16384"/>
                  </a:cubicBezTo>
                  <a:cubicBezTo>
                    <a:pt x="2797" y="14348"/>
                    <a:pt x="3253" y="9028"/>
                    <a:pt x="2402" y="5259"/>
                  </a:cubicBezTo>
                  <a:cubicBezTo>
                    <a:pt x="1612" y="1460"/>
                    <a:pt x="1" y="1"/>
                    <a:pt x="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4"/>
            <p:cNvSpPr/>
            <p:nvPr/>
          </p:nvSpPr>
          <p:spPr>
            <a:xfrm>
              <a:off x="4135600" y="2449425"/>
              <a:ext cx="428600" cy="418950"/>
            </a:xfrm>
            <a:custGeom>
              <a:avLst/>
              <a:gdLst/>
              <a:ahLst/>
              <a:cxnLst/>
              <a:rect l="l" t="t" r="r" b="b"/>
              <a:pathLst>
                <a:path w="17144" h="16758" extrusionOk="0">
                  <a:moveTo>
                    <a:pt x="17144" y="0"/>
                  </a:moveTo>
                  <a:lnTo>
                    <a:pt x="17144" y="0"/>
                  </a:lnTo>
                  <a:cubicBezTo>
                    <a:pt x="16778" y="275"/>
                    <a:pt x="4985" y="8785"/>
                    <a:pt x="2250" y="11125"/>
                  </a:cubicBezTo>
                  <a:cubicBezTo>
                    <a:pt x="1" y="13101"/>
                    <a:pt x="274" y="15775"/>
                    <a:pt x="426" y="16687"/>
                  </a:cubicBezTo>
                  <a:cubicBezTo>
                    <a:pt x="511" y="16730"/>
                    <a:pt x="602" y="16757"/>
                    <a:pt x="695" y="16757"/>
                  </a:cubicBezTo>
                  <a:cubicBezTo>
                    <a:pt x="1005" y="16757"/>
                    <a:pt x="1341" y="16454"/>
                    <a:pt x="1551" y="15380"/>
                  </a:cubicBezTo>
                  <a:cubicBezTo>
                    <a:pt x="2007" y="12949"/>
                    <a:pt x="6566" y="9696"/>
                    <a:pt x="8359" y="7751"/>
                  </a:cubicBezTo>
                  <a:cubicBezTo>
                    <a:pt x="10092" y="5836"/>
                    <a:pt x="16899" y="183"/>
                    <a:pt x="1714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4"/>
            <p:cNvSpPr/>
            <p:nvPr/>
          </p:nvSpPr>
          <p:spPr>
            <a:xfrm>
              <a:off x="4162950" y="2637100"/>
              <a:ext cx="522850" cy="159600"/>
            </a:xfrm>
            <a:custGeom>
              <a:avLst/>
              <a:gdLst/>
              <a:ahLst/>
              <a:cxnLst/>
              <a:rect l="l" t="t" r="r" b="b"/>
              <a:pathLst>
                <a:path w="20914" h="6384" extrusionOk="0">
                  <a:moveTo>
                    <a:pt x="20913" y="1"/>
                  </a:moveTo>
                  <a:cubicBezTo>
                    <a:pt x="20822" y="92"/>
                    <a:pt x="14560" y="3466"/>
                    <a:pt x="12311" y="3587"/>
                  </a:cubicBezTo>
                  <a:cubicBezTo>
                    <a:pt x="10062" y="3709"/>
                    <a:pt x="6019" y="4104"/>
                    <a:pt x="3983" y="4712"/>
                  </a:cubicBezTo>
                  <a:cubicBezTo>
                    <a:pt x="2007" y="5320"/>
                    <a:pt x="1" y="6171"/>
                    <a:pt x="1" y="6171"/>
                  </a:cubicBezTo>
                  <a:lnTo>
                    <a:pt x="31" y="6384"/>
                  </a:lnTo>
                  <a:cubicBezTo>
                    <a:pt x="1594" y="5934"/>
                    <a:pt x="4772" y="5045"/>
                    <a:pt x="6308" y="5045"/>
                  </a:cubicBezTo>
                  <a:cubicBezTo>
                    <a:pt x="6535" y="5045"/>
                    <a:pt x="6726" y="5064"/>
                    <a:pt x="6870" y="5107"/>
                  </a:cubicBezTo>
                  <a:cubicBezTo>
                    <a:pt x="7092" y="5174"/>
                    <a:pt x="7473" y="5210"/>
                    <a:pt x="7973" y="5210"/>
                  </a:cubicBezTo>
                  <a:cubicBezTo>
                    <a:pt x="10904" y="5210"/>
                    <a:pt x="17927" y="3948"/>
                    <a:pt x="20913"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4"/>
            <p:cNvSpPr/>
            <p:nvPr/>
          </p:nvSpPr>
          <p:spPr>
            <a:xfrm>
              <a:off x="3527525" y="2773875"/>
              <a:ext cx="779075" cy="2446875"/>
            </a:xfrm>
            <a:custGeom>
              <a:avLst/>
              <a:gdLst/>
              <a:ahLst/>
              <a:cxnLst/>
              <a:rect l="l" t="t" r="r" b="b"/>
              <a:pathLst>
                <a:path w="31163" h="97875" extrusionOk="0">
                  <a:moveTo>
                    <a:pt x="20679" y="0"/>
                  </a:moveTo>
                  <a:cubicBezTo>
                    <a:pt x="20647" y="0"/>
                    <a:pt x="20616" y="1"/>
                    <a:pt x="20585" y="1"/>
                  </a:cubicBezTo>
                  <a:cubicBezTo>
                    <a:pt x="18001" y="62"/>
                    <a:pt x="9308" y="2493"/>
                    <a:pt x="7150" y="2493"/>
                  </a:cubicBezTo>
                  <a:cubicBezTo>
                    <a:pt x="4992" y="2493"/>
                    <a:pt x="1192" y="1642"/>
                    <a:pt x="524" y="1521"/>
                  </a:cubicBezTo>
                  <a:cubicBezTo>
                    <a:pt x="516" y="1520"/>
                    <a:pt x="509" y="1520"/>
                    <a:pt x="503" y="1520"/>
                  </a:cubicBezTo>
                  <a:cubicBezTo>
                    <a:pt x="1" y="1520"/>
                    <a:pt x="4732" y="3955"/>
                    <a:pt x="8335" y="4165"/>
                  </a:cubicBezTo>
                  <a:cubicBezTo>
                    <a:pt x="12013" y="4348"/>
                    <a:pt x="17363" y="5259"/>
                    <a:pt x="22044" y="6080"/>
                  </a:cubicBezTo>
                  <a:cubicBezTo>
                    <a:pt x="23412" y="6323"/>
                    <a:pt x="27090" y="5624"/>
                    <a:pt x="28883" y="9241"/>
                  </a:cubicBezTo>
                  <a:cubicBezTo>
                    <a:pt x="30281" y="12098"/>
                    <a:pt x="25600" y="97875"/>
                    <a:pt x="25600" y="97875"/>
                  </a:cubicBezTo>
                  <a:lnTo>
                    <a:pt x="26725" y="97875"/>
                  </a:lnTo>
                  <a:cubicBezTo>
                    <a:pt x="30099" y="60458"/>
                    <a:pt x="31163" y="17448"/>
                    <a:pt x="30281" y="3496"/>
                  </a:cubicBezTo>
                  <a:cubicBezTo>
                    <a:pt x="30131" y="1244"/>
                    <a:pt x="23333" y="0"/>
                    <a:pt x="2067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4"/>
            <p:cNvSpPr/>
            <p:nvPr/>
          </p:nvSpPr>
          <p:spPr>
            <a:xfrm>
              <a:off x="3782250" y="2533750"/>
              <a:ext cx="278150" cy="257425"/>
            </a:xfrm>
            <a:custGeom>
              <a:avLst/>
              <a:gdLst/>
              <a:ahLst/>
              <a:cxnLst/>
              <a:rect l="l" t="t" r="r" b="b"/>
              <a:pathLst>
                <a:path w="11126" h="10297" extrusionOk="0">
                  <a:moveTo>
                    <a:pt x="1" y="1"/>
                  </a:moveTo>
                  <a:cubicBezTo>
                    <a:pt x="62" y="32"/>
                    <a:pt x="1733" y="1764"/>
                    <a:pt x="2645" y="2706"/>
                  </a:cubicBezTo>
                  <a:cubicBezTo>
                    <a:pt x="2919" y="2919"/>
                    <a:pt x="3162" y="3314"/>
                    <a:pt x="3405" y="3709"/>
                  </a:cubicBezTo>
                  <a:cubicBezTo>
                    <a:pt x="4165" y="5016"/>
                    <a:pt x="4955" y="6810"/>
                    <a:pt x="5381" y="7478"/>
                  </a:cubicBezTo>
                  <a:cubicBezTo>
                    <a:pt x="6037" y="8592"/>
                    <a:pt x="6936" y="10296"/>
                    <a:pt x="10421" y="10296"/>
                  </a:cubicBezTo>
                  <a:cubicBezTo>
                    <a:pt x="10645" y="10296"/>
                    <a:pt x="10879" y="10289"/>
                    <a:pt x="11125" y="10275"/>
                  </a:cubicBezTo>
                  <a:cubicBezTo>
                    <a:pt x="10852" y="10153"/>
                    <a:pt x="10548" y="10032"/>
                    <a:pt x="10244" y="9910"/>
                  </a:cubicBezTo>
                  <a:cubicBezTo>
                    <a:pt x="8177" y="8998"/>
                    <a:pt x="5441" y="6202"/>
                    <a:pt x="4408" y="4135"/>
                  </a:cubicBezTo>
                  <a:cubicBezTo>
                    <a:pt x="4317" y="3983"/>
                    <a:pt x="4226" y="3800"/>
                    <a:pt x="4104" y="3648"/>
                  </a:cubicBezTo>
                  <a:cubicBezTo>
                    <a:pt x="2858" y="1794"/>
                    <a:pt x="62" y="32"/>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0" name="Google Shape;2280;p54"/>
          <p:cNvSpPr/>
          <p:nvPr/>
        </p:nvSpPr>
        <p:spPr>
          <a:xfrm flipH="1">
            <a:off x="7631350" y="4226625"/>
            <a:ext cx="1598860" cy="989437"/>
          </a:xfrm>
          <a:custGeom>
            <a:avLst/>
            <a:gdLst/>
            <a:ahLst/>
            <a:cxnLst/>
            <a:rect l="l" t="t" r="r" b="b"/>
            <a:pathLst>
              <a:path w="127450" h="78871" extrusionOk="0">
                <a:moveTo>
                  <a:pt x="57990" y="0"/>
                </a:moveTo>
                <a:cubicBezTo>
                  <a:pt x="57861" y="0"/>
                  <a:pt x="57731" y="2"/>
                  <a:pt x="57601" y="7"/>
                </a:cubicBezTo>
                <a:cubicBezTo>
                  <a:pt x="54804" y="68"/>
                  <a:pt x="52160" y="1223"/>
                  <a:pt x="50062" y="2955"/>
                </a:cubicBezTo>
                <a:cubicBezTo>
                  <a:pt x="48847" y="3958"/>
                  <a:pt x="47874" y="5113"/>
                  <a:pt x="47023" y="6451"/>
                </a:cubicBezTo>
                <a:cubicBezTo>
                  <a:pt x="46202" y="5387"/>
                  <a:pt x="45169" y="4475"/>
                  <a:pt x="43953" y="3806"/>
                </a:cubicBezTo>
                <a:cubicBezTo>
                  <a:pt x="42553" y="3022"/>
                  <a:pt x="40935" y="2643"/>
                  <a:pt x="39317" y="2643"/>
                </a:cubicBezTo>
                <a:cubicBezTo>
                  <a:pt x="35981" y="2643"/>
                  <a:pt x="32640" y="4253"/>
                  <a:pt x="31187" y="7241"/>
                </a:cubicBezTo>
                <a:cubicBezTo>
                  <a:pt x="31906" y="4178"/>
                  <a:pt x="28681" y="1513"/>
                  <a:pt x="25541" y="1513"/>
                </a:cubicBezTo>
                <a:cubicBezTo>
                  <a:pt x="25097" y="1513"/>
                  <a:pt x="24655" y="1566"/>
                  <a:pt x="24226" y="1679"/>
                </a:cubicBezTo>
                <a:cubicBezTo>
                  <a:pt x="20761" y="2560"/>
                  <a:pt x="18481" y="5934"/>
                  <a:pt x="17265" y="9278"/>
                </a:cubicBezTo>
                <a:cubicBezTo>
                  <a:pt x="15945" y="6546"/>
                  <a:pt x="12886" y="5007"/>
                  <a:pt x="9849" y="5007"/>
                </a:cubicBezTo>
                <a:cubicBezTo>
                  <a:pt x="8831" y="5007"/>
                  <a:pt x="7816" y="5180"/>
                  <a:pt x="6870" y="5539"/>
                </a:cubicBezTo>
                <a:cubicBezTo>
                  <a:pt x="3101" y="6998"/>
                  <a:pt x="548" y="10949"/>
                  <a:pt x="213" y="14962"/>
                </a:cubicBezTo>
                <a:cubicBezTo>
                  <a:pt x="1" y="17636"/>
                  <a:pt x="609" y="20342"/>
                  <a:pt x="1764" y="22773"/>
                </a:cubicBezTo>
                <a:cubicBezTo>
                  <a:pt x="2280" y="23837"/>
                  <a:pt x="2888" y="24810"/>
                  <a:pt x="3557" y="25722"/>
                </a:cubicBezTo>
                <a:lnTo>
                  <a:pt x="3557" y="75418"/>
                </a:lnTo>
                <a:lnTo>
                  <a:pt x="89273" y="75418"/>
                </a:lnTo>
                <a:cubicBezTo>
                  <a:pt x="93850" y="77418"/>
                  <a:pt x="98906" y="78871"/>
                  <a:pt x="103907" y="78871"/>
                </a:cubicBezTo>
                <a:cubicBezTo>
                  <a:pt x="104685" y="78871"/>
                  <a:pt x="105461" y="78835"/>
                  <a:pt x="106234" y="78762"/>
                </a:cubicBezTo>
                <a:cubicBezTo>
                  <a:pt x="110064" y="78428"/>
                  <a:pt x="114167" y="77212"/>
                  <a:pt x="116447" y="74051"/>
                </a:cubicBezTo>
                <a:cubicBezTo>
                  <a:pt x="118726" y="70950"/>
                  <a:pt x="117997" y="65570"/>
                  <a:pt x="114349" y="64294"/>
                </a:cubicBezTo>
                <a:cubicBezTo>
                  <a:pt x="121614" y="63655"/>
                  <a:pt x="127450" y="56056"/>
                  <a:pt x="126204" y="48822"/>
                </a:cubicBezTo>
                <a:cubicBezTo>
                  <a:pt x="125147" y="42591"/>
                  <a:pt x="118953" y="37782"/>
                  <a:pt x="112722" y="37782"/>
                </a:cubicBezTo>
                <a:cubicBezTo>
                  <a:pt x="111780" y="37782"/>
                  <a:pt x="110838" y="37891"/>
                  <a:pt x="109912" y="38123"/>
                </a:cubicBezTo>
                <a:cubicBezTo>
                  <a:pt x="113559" y="32804"/>
                  <a:pt x="112343" y="24688"/>
                  <a:pt x="107298" y="20706"/>
                </a:cubicBezTo>
                <a:cubicBezTo>
                  <a:pt x="105057" y="18959"/>
                  <a:pt x="102237" y="18107"/>
                  <a:pt x="99410" y="18107"/>
                </a:cubicBezTo>
                <a:cubicBezTo>
                  <a:pt x="95794" y="18107"/>
                  <a:pt x="92168" y="19501"/>
                  <a:pt x="89729" y="22196"/>
                </a:cubicBezTo>
                <a:cubicBezTo>
                  <a:pt x="91796" y="17332"/>
                  <a:pt x="89425" y="11010"/>
                  <a:pt x="84683" y="8700"/>
                </a:cubicBezTo>
                <a:cubicBezTo>
                  <a:pt x="83330" y="8041"/>
                  <a:pt x="81838" y="7731"/>
                  <a:pt x="80337" y="7731"/>
                </a:cubicBezTo>
                <a:cubicBezTo>
                  <a:pt x="76578" y="7731"/>
                  <a:pt x="72760" y="9676"/>
                  <a:pt x="70914" y="12955"/>
                </a:cubicBezTo>
                <a:cubicBezTo>
                  <a:pt x="70974" y="6156"/>
                  <a:pt x="64742" y="0"/>
                  <a:pt x="57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4"/>
          <p:cNvSpPr/>
          <p:nvPr/>
        </p:nvSpPr>
        <p:spPr>
          <a:xfrm>
            <a:off x="5107350" y="4410200"/>
            <a:ext cx="3823800" cy="1466600"/>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2" name="Google Shape;2282;p54"/>
          <p:cNvGrpSpPr/>
          <p:nvPr/>
        </p:nvGrpSpPr>
        <p:grpSpPr>
          <a:xfrm flipH="1">
            <a:off x="-175" y="2822813"/>
            <a:ext cx="968125" cy="2325275"/>
            <a:chOff x="6394000" y="2895475"/>
            <a:chExt cx="968125" cy="2325275"/>
          </a:xfrm>
        </p:grpSpPr>
        <p:sp>
          <p:nvSpPr>
            <p:cNvPr id="2283" name="Google Shape;2283;p54"/>
            <p:cNvSpPr/>
            <p:nvPr/>
          </p:nvSpPr>
          <p:spPr>
            <a:xfrm>
              <a:off x="6942650" y="2895475"/>
              <a:ext cx="419475" cy="1890625"/>
            </a:xfrm>
            <a:custGeom>
              <a:avLst/>
              <a:gdLst/>
              <a:ahLst/>
              <a:cxnLst/>
              <a:rect l="l" t="t" r="r" b="b"/>
              <a:pathLst>
                <a:path w="16779" h="75625" extrusionOk="0">
                  <a:moveTo>
                    <a:pt x="1459" y="0"/>
                  </a:moveTo>
                  <a:cubicBezTo>
                    <a:pt x="699" y="12432"/>
                    <a:pt x="0" y="24925"/>
                    <a:pt x="1368" y="37296"/>
                  </a:cubicBezTo>
                  <a:lnTo>
                    <a:pt x="1368" y="37448"/>
                  </a:lnTo>
                  <a:cubicBezTo>
                    <a:pt x="1672" y="39910"/>
                    <a:pt x="2006" y="42372"/>
                    <a:pt x="2462" y="44803"/>
                  </a:cubicBezTo>
                  <a:cubicBezTo>
                    <a:pt x="3435" y="50062"/>
                    <a:pt x="4894" y="55229"/>
                    <a:pt x="6900" y="60123"/>
                  </a:cubicBezTo>
                  <a:cubicBezTo>
                    <a:pt x="8086" y="63010"/>
                    <a:pt x="9453" y="65776"/>
                    <a:pt x="11034" y="68482"/>
                  </a:cubicBezTo>
                  <a:cubicBezTo>
                    <a:pt x="11794" y="69758"/>
                    <a:pt x="12615" y="70974"/>
                    <a:pt x="13435" y="72190"/>
                  </a:cubicBezTo>
                  <a:cubicBezTo>
                    <a:pt x="13466" y="72281"/>
                    <a:pt x="13526" y="72311"/>
                    <a:pt x="13557" y="72342"/>
                  </a:cubicBezTo>
                  <a:cubicBezTo>
                    <a:pt x="14377" y="73527"/>
                    <a:pt x="15502" y="74743"/>
                    <a:pt x="16779" y="75624"/>
                  </a:cubicBezTo>
                  <a:lnTo>
                    <a:pt x="16779" y="57965"/>
                  </a:lnTo>
                  <a:cubicBezTo>
                    <a:pt x="16718" y="57752"/>
                    <a:pt x="16596" y="57539"/>
                    <a:pt x="16475" y="57296"/>
                  </a:cubicBezTo>
                  <a:cubicBezTo>
                    <a:pt x="14134" y="52372"/>
                    <a:pt x="11915" y="47357"/>
                    <a:pt x="9940" y="42250"/>
                  </a:cubicBezTo>
                  <a:cubicBezTo>
                    <a:pt x="9423" y="40943"/>
                    <a:pt x="8906" y="39575"/>
                    <a:pt x="8420" y="38208"/>
                  </a:cubicBezTo>
                  <a:cubicBezTo>
                    <a:pt x="6535" y="32888"/>
                    <a:pt x="4894" y="27478"/>
                    <a:pt x="3678" y="21976"/>
                  </a:cubicBezTo>
                  <a:cubicBezTo>
                    <a:pt x="2067" y="14803"/>
                    <a:pt x="1247" y="7386"/>
                    <a:pt x="145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a:off x="7011025" y="3102150"/>
              <a:ext cx="351100" cy="2118600"/>
            </a:xfrm>
            <a:custGeom>
              <a:avLst/>
              <a:gdLst/>
              <a:ahLst/>
              <a:cxnLst/>
              <a:rect l="l" t="t" r="r" b="b"/>
              <a:pathLst>
                <a:path w="14044" h="84744" extrusionOk="0">
                  <a:moveTo>
                    <a:pt x="1" y="1"/>
                  </a:moveTo>
                  <a:cubicBezTo>
                    <a:pt x="2129" y="6627"/>
                    <a:pt x="3831" y="13436"/>
                    <a:pt x="5168" y="20305"/>
                  </a:cubicBezTo>
                  <a:cubicBezTo>
                    <a:pt x="5776" y="23557"/>
                    <a:pt x="6293" y="26779"/>
                    <a:pt x="6749" y="30032"/>
                  </a:cubicBezTo>
                  <a:cubicBezTo>
                    <a:pt x="6931" y="31369"/>
                    <a:pt x="7083" y="32707"/>
                    <a:pt x="7235" y="34044"/>
                  </a:cubicBezTo>
                  <a:cubicBezTo>
                    <a:pt x="7904" y="39515"/>
                    <a:pt x="8269" y="44986"/>
                    <a:pt x="8390" y="50488"/>
                  </a:cubicBezTo>
                  <a:cubicBezTo>
                    <a:pt x="8421" y="51734"/>
                    <a:pt x="8421" y="52950"/>
                    <a:pt x="8421" y="54196"/>
                  </a:cubicBezTo>
                  <a:cubicBezTo>
                    <a:pt x="8421" y="55321"/>
                    <a:pt x="8421" y="56445"/>
                    <a:pt x="8390" y="57540"/>
                  </a:cubicBezTo>
                  <a:cubicBezTo>
                    <a:pt x="8390" y="58452"/>
                    <a:pt x="8360" y="59363"/>
                    <a:pt x="8299" y="60245"/>
                  </a:cubicBezTo>
                  <a:cubicBezTo>
                    <a:pt x="8269" y="61552"/>
                    <a:pt x="8238" y="62798"/>
                    <a:pt x="8147" y="64075"/>
                  </a:cubicBezTo>
                  <a:cubicBezTo>
                    <a:pt x="8117" y="64987"/>
                    <a:pt x="8056" y="65868"/>
                    <a:pt x="7995" y="66780"/>
                  </a:cubicBezTo>
                  <a:cubicBezTo>
                    <a:pt x="7813" y="69759"/>
                    <a:pt x="7539" y="72677"/>
                    <a:pt x="7205" y="75625"/>
                  </a:cubicBezTo>
                  <a:cubicBezTo>
                    <a:pt x="7205" y="75838"/>
                    <a:pt x="7174" y="75990"/>
                    <a:pt x="7174" y="76172"/>
                  </a:cubicBezTo>
                  <a:cubicBezTo>
                    <a:pt x="6840" y="79060"/>
                    <a:pt x="6414" y="81917"/>
                    <a:pt x="5928" y="84744"/>
                  </a:cubicBezTo>
                  <a:lnTo>
                    <a:pt x="12159" y="84744"/>
                  </a:lnTo>
                  <a:cubicBezTo>
                    <a:pt x="12706" y="83832"/>
                    <a:pt x="13162" y="82829"/>
                    <a:pt x="13557" y="81765"/>
                  </a:cubicBezTo>
                  <a:cubicBezTo>
                    <a:pt x="13740" y="81309"/>
                    <a:pt x="13892" y="80853"/>
                    <a:pt x="14044" y="80336"/>
                  </a:cubicBezTo>
                  <a:lnTo>
                    <a:pt x="14044" y="67357"/>
                  </a:lnTo>
                  <a:lnTo>
                    <a:pt x="14044" y="64227"/>
                  </a:lnTo>
                  <a:lnTo>
                    <a:pt x="14044" y="64136"/>
                  </a:lnTo>
                  <a:lnTo>
                    <a:pt x="14044" y="49698"/>
                  </a:lnTo>
                  <a:lnTo>
                    <a:pt x="14044" y="44530"/>
                  </a:lnTo>
                  <a:cubicBezTo>
                    <a:pt x="12980" y="39728"/>
                    <a:pt x="11764" y="34986"/>
                    <a:pt x="10427" y="30244"/>
                  </a:cubicBezTo>
                  <a:cubicBezTo>
                    <a:pt x="7539" y="19940"/>
                    <a:pt x="4044" y="9849"/>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a:off x="6511025" y="3694875"/>
              <a:ext cx="800950" cy="1525125"/>
            </a:xfrm>
            <a:custGeom>
              <a:avLst/>
              <a:gdLst/>
              <a:ahLst/>
              <a:cxnLst/>
              <a:rect l="l" t="t" r="r" b="b"/>
              <a:pathLst>
                <a:path w="32038" h="61005" extrusionOk="0">
                  <a:moveTo>
                    <a:pt x="1" y="0"/>
                  </a:moveTo>
                  <a:cubicBezTo>
                    <a:pt x="20" y="18"/>
                    <a:pt x="39" y="35"/>
                    <a:pt x="58" y="53"/>
                  </a:cubicBezTo>
                  <a:lnTo>
                    <a:pt x="58" y="53"/>
                  </a:lnTo>
                  <a:cubicBezTo>
                    <a:pt x="39" y="34"/>
                    <a:pt x="20" y="16"/>
                    <a:pt x="1" y="0"/>
                  </a:cubicBezTo>
                  <a:close/>
                  <a:moveTo>
                    <a:pt x="58" y="53"/>
                  </a:moveTo>
                  <a:cubicBezTo>
                    <a:pt x="509" y="515"/>
                    <a:pt x="770" y="1940"/>
                    <a:pt x="1004" y="2523"/>
                  </a:cubicBezTo>
                  <a:cubicBezTo>
                    <a:pt x="1034" y="2614"/>
                    <a:pt x="1064" y="2675"/>
                    <a:pt x="1095" y="2797"/>
                  </a:cubicBezTo>
                  <a:cubicBezTo>
                    <a:pt x="1368" y="3557"/>
                    <a:pt x="1672" y="4317"/>
                    <a:pt x="1946" y="5076"/>
                  </a:cubicBezTo>
                  <a:cubicBezTo>
                    <a:pt x="2554" y="6809"/>
                    <a:pt x="3192" y="8572"/>
                    <a:pt x="3770" y="10365"/>
                  </a:cubicBezTo>
                  <a:cubicBezTo>
                    <a:pt x="4955" y="13891"/>
                    <a:pt x="6049" y="17447"/>
                    <a:pt x="7022" y="21065"/>
                  </a:cubicBezTo>
                  <a:cubicBezTo>
                    <a:pt x="8238" y="25442"/>
                    <a:pt x="9362" y="29818"/>
                    <a:pt x="10305" y="34226"/>
                  </a:cubicBezTo>
                  <a:cubicBezTo>
                    <a:pt x="10821" y="36597"/>
                    <a:pt x="11277" y="38968"/>
                    <a:pt x="11733" y="41369"/>
                  </a:cubicBezTo>
                  <a:cubicBezTo>
                    <a:pt x="12432" y="45168"/>
                    <a:pt x="13040" y="48998"/>
                    <a:pt x="13557" y="52889"/>
                  </a:cubicBezTo>
                  <a:cubicBezTo>
                    <a:pt x="13800" y="54500"/>
                    <a:pt x="13983" y="56111"/>
                    <a:pt x="14165" y="57752"/>
                  </a:cubicBezTo>
                  <a:cubicBezTo>
                    <a:pt x="14287" y="58664"/>
                    <a:pt x="14408" y="59515"/>
                    <a:pt x="14469" y="60427"/>
                  </a:cubicBezTo>
                  <a:cubicBezTo>
                    <a:pt x="14469" y="60640"/>
                    <a:pt x="14499" y="60822"/>
                    <a:pt x="14499" y="61004"/>
                  </a:cubicBezTo>
                  <a:lnTo>
                    <a:pt x="31703" y="61004"/>
                  </a:lnTo>
                  <a:cubicBezTo>
                    <a:pt x="32038" y="57326"/>
                    <a:pt x="31187" y="53436"/>
                    <a:pt x="30183" y="49880"/>
                  </a:cubicBezTo>
                  <a:cubicBezTo>
                    <a:pt x="29515" y="47600"/>
                    <a:pt x="28816" y="45351"/>
                    <a:pt x="27995" y="43101"/>
                  </a:cubicBezTo>
                  <a:cubicBezTo>
                    <a:pt x="27691" y="42189"/>
                    <a:pt x="27357" y="41308"/>
                    <a:pt x="27022" y="40396"/>
                  </a:cubicBezTo>
                  <a:cubicBezTo>
                    <a:pt x="25533" y="36536"/>
                    <a:pt x="23831" y="32767"/>
                    <a:pt x="21916" y="29089"/>
                  </a:cubicBezTo>
                  <a:cubicBezTo>
                    <a:pt x="21855" y="28937"/>
                    <a:pt x="21733" y="28755"/>
                    <a:pt x="21673" y="28603"/>
                  </a:cubicBezTo>
                  <a:cubicBezTo>
                    <a:pt x="19150" y="23800"/>
                    <a:pt x="16262" y="19241"/>
                    <a:pt x="13101" y="14925"/>
                  </a:cubicBezTo>
                  <a:cubicBezTo>
                    <a:pt x="11976" y="13283"/>
                    <a:pt x="10761" y="11733"/>
                    <a:pt x="9514" y="10213"/>
                  </a:cubicBezTo>
                  <a:cubicBezTo>
                    <a:pt x="7539" y="7782"/>
                    <a:pt x="5441" y="5411"/>
                    <a:pt x="3222" y="3162"/>
                  </a:cubicBezTo>
                  <a:cubicBezTo>
                    <a:pt x="2177" y="2086"/>
                    <a:pt x="1132" y="1040"/>
                    <a:pt x="58" y="53"/>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4"/>
            <p:cNvSpPr/>
            <p:nvPr/>
          </p:nvSpPr>
          <p:spPr>
            <a:xfrm>
              <a:off x="6727600" y="3338475"/>
              <a:ext cx="634525" cy="1881525"/>
            </a:xfrm>
            <a:custGeom>
              <a:avLst/>
              <a:gdLst/>
              <a:ahLst/>
              <a:cxnLst/>
              <a:rect l="l" t="t" r="r" b="b"/>
              <a:pathLst>
                <a:path w="25381" h="75261" extrusionOk="0">
                  <a:moveTo>
                    <a:pt x="0" y="1"/>
                  </a:moveTo>
                  <a:lnTo>
                    <a:pt x="0" y="1"/>
                  </a:lnTo>
                  <a:cubicBezTo>
                    <a:pt x="2219" y="6384"/>
                    <a:pt x="4286" y="12767"/>
                    <a:pt x="6262" y="19211"/>
                  </a:cubicBezTo>
                  <a:cubicBezTo>
                    <a:pt x="6718" y="20700"/>
                    <a:pt x="7174" y="22220"/>
                    <a:pt x="7630" y="23709"/>
                  </a:cubicBezTo>
                  <a:cubicBezTo>
                    <a:pt x="9545" y="30062"/>
                    <a:pt x="11277" y="36445"/>
                    <a:pt x="12949" y="42828"/>
                  </a:cubicBezTo>
                  <a:cubicBezTo>
                    <a:pt x="13010" y="42980"/>
                    <a:pt x="13070" y="43163"/>
                    <a:pt x="13101" y="43345"/>
                  </a:cubicBezTo>
                  <a:cubicBezTo>
                    <a:pt x="14104" y="47114"/>
                    <a:pt x="15046" y="50883"/>
                    <a:pt x="15928" y="54622"/>
                  </a:cubicBezTo>
                  <a:cubicBezTo>
                    <a:pt x="16840" y="58482"/>
                    <a:pt x="17721" y="62312"/>
                    <a:pt x="18542" y="66142"/>
                  </a:cubicBezTo>
                  <a:cubicBezTo>
                    <a:pt x="18572" y="66294"/>
                    <a:pt x="18572" y="66415"/>
                    <a:pt x="18633" y="66537"/>
                  </a:cubicBezTo>
                  <a:cubicBezTo>
                    <a:pt x="19271" y="69424"/>
                    <a:pt x="19758" y="72373"/>
                    <a:pt x="20457" y="75260"/>
                  </a:cubicBezTo>
                  <a:lnTo>
                    <a:pt x="25381" y="75260"/>
                  </a:lnTo>
                  <a:lnTo>
                    <a:pt x="25381" y="54774"/>
                  </a:lnTo>
                  <a:cubicBezTo>
                    <a:pt x="25381" y="54743"/>
                    <a:pt x="25350" y="54713"/>
                    <a:pt x="25350" y="54652"/>
                  </a:cubicBezTo>
                  <a:cubicBezTo>
                    <a:pt x="23800" y="51765"/>
                    <a:pt x="22159" y="48968"/>
                    <a:pt x="20548" y="46111"/>
                  </a:cubicBezTo>
                  <a:cubicBezTo>
                    <a:pt x="20305" y="45655"/>
                    <a:pt x="20031" y="45199"/>
                    <a:pt x="19758" y="44713"/>
                  </a:cubicBezTo>
                  <a:lnTo>
                    <a:pt x="18055" y="41521"/>
                  </a:lnTo>
                  <a:cubicBezTo>
                    <a:pt x="15533" y="36810"/>
                    <a:pt x="13253" y="31977"/>
                    <a:pt x="11095" y="27083"/>
                  </a:cubicBezTo>
                  <a:cubicBezTo>
                    <a:pt x="9970" y="24530"/>
                    <a:pt x="8845" y="22007"/>
                    <a:pt x="7782" y="19424"/>
                  </a:cubicBezTo>
                  <a:cubicBezTo>
                    <a:pt x="5107" y="12980"/>
                    <a:pt x="2554" y="6506"/>
                    <a:pt x="0"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4"/>
            <p:cNvSpPr/>
            <p:nvPr/>
          </p:nvSpPr>
          <p:spPr>
            <a:xfrm>
              <a:off x="6681250" y="3622675"/>
              <a:ext cx="391350" cy="1597325"/>
            </a:xfrm>
            <a:custGeom>
              <a:avLst/>
              <a:gdLst/>
              <a:ahLst/>
              <a:cxnLst/>
              <a:rect l="l" t="t" r="r" b="b"/>
              <a:pathLst>
                <a:path w="15654" h="63893" extrusionOk="0">
                  <a:moveTo>
                    <a:pt x="0" y="1"/>
                  </a:moveTo>
                  <a:lnTo>
                    <a:pt x="0" y="1"/>
                  </a:lnTo>
                  <a:cubicBezTo>
                    <a:pt x="578" y="2220"/>
                    <a:pt x="1094" y="4499"/>
                    <a:pt x="1550" y="6779"/>
                  </a:cubicBezTo>
                  <a:cubicBezTo>
                    <a:pt x="1976" y="8876"/>
                    <a:pt x="2341" y="10943"/>
                    <a:pt x="2705" y="13010"/>
                  </a:cubicBezTo>
                  <a:cubicBezTo>
                    <a:pt x="3982" y="20670"/>
                    <a:pt x="4833" y="28421"/>
                    <a:pt x="5471" y="36172"/>
                  </a:cubicBezTo>
                  <a:cubicBezTo>
                    <a:pt x="5684" y="38816"/>
                    <a:pt x="5897" y="41430"/>
                    <a:pt x="6079" y="44074"/>
                  </a:cubicBezTo>
                  <a:cubicBezTo>
                    <a:pt x="6231" y="46050"/>
                    <a:pt x="6353" y="48026"/>
                    <a:pt x="6505" y="50002"/>
                  </a:cubicBezTo>
                  <a:cubicBezTo>
                    <a:pt x="6657" y="51916"/>
                    <a:pt x="6748" y="53831"/>
                    <a:pt x="6809" y="55777"/>
                  </a:cubicBezTo>
                  <a:cubicBezTo>
                    <a:pt x="6809" y="56597"/>
                    <a:pt x="6809" y="57388"/>
                    <a:pt x="6748" y="58208"/>
                  </a:cubicBezTo>
                  <a:cubicBezTo>
                    <a:pt x="6748" y="58452"/>
                    <a:pt x="6718" y="58725"/>
                    <a:pt x="6687" y="59029"/>
                  </a:cubicBezTo>
                  <a:cubicBezTo>
                    <a:pt x="6505" y="60579"/>
                    <a:pt x="6049" y="62251"/>
                    <a:pt x="5775" y="63892"/>
                  </a:cubicBezTo>
                  <a:lnTo>
                    <a:pt x="15654" y="63892"/>
                  </a:lnTo>
                  <a:cubicBezTo>
                    <a:pt x="15016" y="57053"/>
                    <a:pt x="14013" y="50214"/>
                    <a:pt x="12766" y="43375"/>
                  </a:cubicBezTo>
                  <a:cubicBezTo>
                    <a:pt x="12158" y="40153"/>
                    <a:pt x="11459" y="36931"/>
                    <a:pt x="10699" y="33740"/>
                  </a:cubicBezTo>
                  <a:cubicBezTo>
                    <a:pt x="9453" y="28330"/>
                    <a:pt x="8025" y="22980"/>
                    <a:pt x="6353" y="17691"/>
                  </a:cubicBezTo>
                  <a:cubicBezTo>
                    <a:pt x="5198" y="14074"/>
                    <a:pt x="3982" y="10518"/>
                    <a:pt x="2705" y="6992"/>
                  </a:cubicBezTo>
                  <a:cubicBezTo>
                    <a:pt x="1824" y="4621"/>
                    <a:pt x="942" y="2311"/>
                    <a:pt x="0"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4"/>
            <p:cNvSpPr/>
            <p:nvPr/>
          </p:nvSpPr>
          <p:spPr>
            <a:xfrm>
              <a:off x="6394000" y="3963125"/>
              <a:ext cx="507625" cy="1256875"/>
            </a:xfrm>
            <a:custGeom>
              <a:avLst/>
              <a:gdLst/>
              <a:ahLst/>
              <a:cxnLst/>
              <a:rect l="l" t="t" r="r" b="b"/>
              <a:pathLst>
                <a:path w="20305" h="50275" extrusionOk="0">
                  <a:moveTo>
                    <a:pt x="1" y="0"/>
                  </a:moveTo>
                  <a:lnTo>
                    <a:pt x="1" y="0"/>
                  </a:lnTo>
                  <a:cubicBezTo>
                    <a:pt x="4560" y="8268"/>
                    <a:pt x="6232" y="17538"/>
                    <a:pt x="7600" y="26900"/>
                  </a:cubicBezTo>
                  <a:cubicBezTo>
                    <a:pt x="7843" y="28724"/>
                    <a:pt x="8116" y="30517"/>
                    <a:pt x="8359" y="32311"/>
                  </a:cubicBezTo>
                  <a:cubicBezTo>
                    <a:pt x="8907" y="36110"/>
                    <a:pt x="9484" y="39940"/>
                    <a:pt x="10274" y="43679"/>
                  </a:cubicBezTo>
                  <a:cubicBezTo>
                    <a:pt x="10730" y="45867"/>
                    <a:pt x="11247" y="48086"/>
                    <a:pt x="11825" y="50274"/>
                  </a:cubicBezTo>
                  <a:lnTo>
                    <a:pt x="20305" y="50274"/>
                  </a:lnTo>
                  <a:cubicBezTo>
                    <a:pt x="19819" y="49180"/>
                    <a:pt x="19363" y="48116"/>
                    <a:pt x="18846" y="47022"/>
                  </a:cubicBezTo>
                  <a:lnTo>
                    <a:pt x="18177" y="45411"/>
                  </a:lnTo>
                  <a:cubicBezTo>
                    <a:pt x="16840" y="42341"/>
                    <a:pt x="15502" y="39271"/>
                    <a:pt x="14408" y="36080"/>
                  </a:cubicBezTo>
                  <a:cubicBezTo>
                    <a:pt x="13891" y="34469"/>
                    <a:pt x="13375" y="32888"/>
                    <a:pt x="12888" y="31277"/>
                  </a:cubicBezTo>
                  <a:cubicBezTo>
                    <a:pt x="12280" y="29301"/>
                    <a:pt x="11703" y="27295"/>
                    <a:pt x="11156" y="25320"/>
                  </a:cubicBezTo>
                  <a:cubicBezTo>
                    <a:pt x="10487" y="23010"/>
                    <a:pt x="9818" y="20669"/>
                    <a:pt x="9028" y="18389"/>
                  </a:cubicBezTo>
                  <a:cubicBezTo>
                    <a:pt x="6779" y="11946"/>
                    <a:pt x="3739" y="5745"/>
                    <a:pt x="1"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4"/>
          <p:cNvGrpSpPr/>
          <p:nvPr/>
        </p:nvGrpSpPr>
        <p:grpSpPr>
          <a:xfrm>
            <a:off x="6457788" y="3991962"/>
            <a:ext cx="1546822" cy="1224078"/>
            <a:chOff x="4631050" y="3749575"/>
            <a:chExt cx="1930150" cy="1527425"/>
          </a:xfrm>
        </p:grpSpPr>
        <p:sp>
          <p:nvSpPr>
            <p:cNvPr id="2290" name="Google Shape;2290;p54"/>
            <p:cNvSpPr/>
            <p:nvPr/>
          </p:nvSpPr>
          <p:spPr>
            <a:xfrm>
              <a:off x="4631050" y="4257200"/>
              <a:ext cx="1234100" cy="963550"/>
            </a:xfrm>
            <a:custGeom>
              <a:avLst/>
              <a:gdLst/>
              <a:ahLst/>
              <a:cxnLst/>
              <a:rect l="l" t="t" r="r" b="b"/>
              <a:pathLst>
                <a:path w="49364" h="38542" extrusionOk="0">
                  <a:moveTo>
                    <a:pt x="1460" y="0"/>
                  </a:moveTo>
                  <a:lnTo>
                    <a:pt x="1460" y="0"/>
                  </a:lnTo>
                  <a:cubicBezTo>
                    <a:pt x="15867" y="1702"/>
                    <a:pt x="36931" y="34590"/>
                    <a:pt x="36931" y="34590"/>
                  </a:cubicBezTo>
                  <a:cubicBezTo>
                    <a:pt x="31460" y="31186"/>
                    <a:pt x="2" y="4591"/>
                    <a:pt x="1" y="4590"/>
                  </a:cubicBezTo>
                  <a:lnTo>
                    <a:pt x="1" y="4590"/>
                  </a:lnTo>
                  <a:cubicBezTo>
                    <a:pt x="1" y="4590"/>
                    <a:pt x="1764" y="9484"/>
                    <a:pt x="15320" y="23040"/>
                  </a:cubicBezTo>
                  <a:cubicBezTo>
                    <a:pt x="28876" y="36627"/>
                    <a:pt x="35199" y="38511"/>
                    <a:pt x="35199" y="38511"/>
                  </a:cubicBezTo>
                  <a:lnTo>
                    <a:pt x="35199" y="38542"/>
                  </a:lnTo>
                  <a:lnTo>
                    <a:pt x="49363" y="38542"/>
                  </a:lnTo>
                  <a:cubicBezTo>
                    <a:pt x="49363" y="38542"/>
                    <a:pt x="48755" y="37782"/>
                    <a:pt x="35807" y="21642"/>
                  </a:cubicBezTo>
                  <a:cubicBezTo>
                    <a:pt x="19424" y="1247"/>
                    <a:pt x="1461" y="0"/>
                    <a:pt x="1460"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a:off x="5236700" y="3749575"/>
              <a:ext cx="658825" cy="1436975"/>
            </a:xfrm>
            <a:custGeom>
              <a:avLst/>
              <a:gdLst/>
              <a:ahLst/>
              <a:cxnLst/>
              <a:rect l="l" t="t" r="r" b="b"/>
              <a:pathLst>
                <a:path w="26353" h="57479" extrusionOk="0">
                  <a:moveTo>
                    <a:pt x="3951" y="1"/>
                  </a:moveTo>
                  <a:cubicBezTo>
                    <a:pt x="3951" y="2"/>
                    <a:pt x="0" y="12920"/>
                    <a:pt x="5471" y="29637"/>
                  </a:cubicBezTo>
                  <a:cubicBezTo>
                    <a:pt x="11125" y="46992"/>
                    <a:pt x="19484" y="57479"/>
                    <a:pt x="19484" y="57479"/>
                  </a:cubicBezTo>
                  <a:lnTo>
                    <a:pt x="26353" y="56506"/>
                  </a:lnTo>
                  <a:cubicBezTo>
                    <a:pt x="26353" y="56506"/>
                    <a:pt x="24256" y="46020"/>
                    <a:pt x="23374" y="35959"/>
                  </a:cubicBezTo>
                  <a:cubicBezTo>
                    <a:pt x="22554" y="25868"/>
                    <a:pt x="15077" y="16385"/>
                    <a:pt x="15076" y="16384"/>
                  </a:cubicBezTo>
                  <a:lnTo>
                    <a:pt x="15076" y="16384"/>
                  </a:lnTo>
                  <a:cubicBezTo>
                    <a:pt x="18329" y="32555"/>
                    <a:pt x="21216" y="51400"/>
                    <a:pt x="21216" y="51400"/>
                  </a:cubicBezTo>
                  <a:cubicBezTo>
                    <a:pt x="21216" y="51400"/>
                    <a:pt x="17356" y="42281"/>
                    <a:pt x="14043" y="33162"/>
                  </a:cubicBezTo>
                  <a:cubicBezTo>
                    <a:pt x="9635" y="20974"/>
                    <a:pt x="3952" y="2"/>
                    <a:pt x="395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a:off x="5736700" y="4347425"/>
              <a:ext cx="824500" cy="929575"/>
            </a:xfrm>
            <a:custGeom>
              <a:avLst/>
              <a:gdLst/>
              <a:ahLst/>
              <a:cxnLst/>
              <a:rect l="l" t="t" r="r" b="b"/>
              <a:pathLst>
                <a:path w="32980" h="37183" extrusionOk="0">
                  <a:moveTo>
                    <a:pt x="27729" y="0"/>
                  </a:moveTo>
                  <a:cubicBezTo>
                    <a:pt x="24239" y="0"/>
                    <a:pt x="19327" y="998"/>
                    <a:pt x="13982" y="5145"/>
                  </a:cubicBezTo>
                  <a:cubicBezTo>
                    <a:pt x="3678" y="13139"/>
                    <a:pt x="0" y="37182"/>
                    <a:pt x="0" y="37182"/>
                  </a:cubicBezTo>
                  <a:lnTo>
                    <a:pt x="8177" y="33930"/>
                  </a:lnTo>
                  <a:cubicBezTo>
                    <a:pt x="8177" y="33930"/>
                    <a:pt x="30822" y="21133"/>
                    <a:pt x="31855" y="3838"/>
                  </a:cubicBezTo>
                  <a:lnTo>
                    <a:pt x="31855" y="3838"/>
                  </a:lnTo>
                  <a:cubicBezTo>
                    <a:pt x="31854" y="3839"/>
                    <a:pt x="14141" y="27708"/>
                    <a:pt x="10468" y="27708"/>
                  </a:cubicBezTo>
                  <a:cubicBezTo>
                    <a:pt x="9908" y="27708"/>
                    <a:pt x="9674" y="27153"/>
                    <a:pt x="9879" y="25875"/>
                  </a:cubicBezTo>
                  <a:cubicBezTo>
                    <a:pt x="10122" y="24385"/>
                    <a:pt x="18086" y="1285"/>
                    <a:pt x="32980" y="859"/>
                  </a:cubicBezTo>
                  <a:cubicBezTo>
                    <a:pt x="32980" y="859"/>
                    <a:pt x="30966" y="0"/>
                    <a:pt x="2772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4"/>
          <p:cNvGrpSpPr/>
          <p:nvPr/>
        </p:nvGrpSpPr>
        <p:grpSpPr>
          <a:xfrm>
            <a:off x="539388" y="163148"/>
            <a:ext cx="7772993" cy="4789127"/>
            <a:chOff x="539388" y="163148"/>
            <a:chExt cx="7772993" cy="4789127"/>
          </a:xfrm>
        </p:grpSpPr>
        <p:grpSp>
          <p:nvGrpSpPr>
            <p:cNvPr id="2294" name="Google Shape;2294;p54"/>
            <p:cNvGrpSpPr/>
            <p:nvPr/>
          </p:nvGrpSpPr>
          <p:grpSpPr>
            <a:xfrm rot="6768352">
              <a:off x="1558870" y="2086383"/>
              <a:ext cx="497118" cy="463473"/>
              <a:chOff x="3459562" y="1412586"/>
              <a:chExt cx="497131" cy="463485"/>
            </a:xfrm>
          </p:grpSpPr>
          <p:sp>
            <p:nvSpPr>
              <p:cNvPr id="2295" name="Google Shape;2295;p54"/>
              <p:cNvSpPr/>
              <p:nvPr/>
            </p:nvSpPr>
            <p:spPr>
              <a:xfrm rot="6998361">
                <a:off x="3442434" y="150790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a:off x="3759093" y="1734671"/>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7" name="Google Shape;2297;p54"/>
            <p:cNvGrpSpPr/>
            <p:nvPr/>
          </p:nvGrpSpPr>
          <p:grpSpPr>
            <a:xfrm rot="-6154786">
              <a:off x="6802084" y="331530"/>
              <a:ext cx="1412711" cy="1332179"/>
              <a:chOff x="3459562" y="1412586"/>
              <a:chExt cx="1412702" cy="1332170"/>
            </a:xfrm>
          </p:grpSpPr>
          <p:sp>
            <p:nvSpPr>
              <p:cNvPr id="2298" name="Google Shape;2298;p54"/>
              <p:cNvSpPr/>
              <p:nvPr/>
            </p:nvSpPr>
            <p:spPr>
              <a:xfrm rot="6998361">
                <a:off x="3442434" y="150790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4"/>
              <p:cNvSpPr/>
              <p:nvPr/>
            </p:nvSpPr>
            <p:spPr>
              <a:xfrm rot="-769292">
                <a:off x="4680331" y="2406072"/>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4"/>
              <p:cNvSpPr/>
              <p:nvPr/>
            </p:nvSpPr>
            <p:spPr>
              <a:xfrm>
                <a:off x="3759093" y="1734671"/>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1" name="Google Shape;2301;p54"/>
            <p:cNvSpPr/>
            <p:nvPr/>
          </p:nvSpPr>
          <p:spPr>
            <a:xfrm rot="5999164">
              <a:off x="634316" y="2949831"/>
              <a:ext cx="157817" cy="325234"/>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54"/>
            <p:cNvGrpSpPr/>
            <p:nvPr/>
          </p:nvGrpSpPr>
          <p:grpSpPr>
            <a:xfrm flipH="1">
              <a:off x="2645875" y="3909200"/>
              <a:ext cx="1003837" cy="1043075"/>
              <a:chOff x="3296438" y="1295900"/>
              <a:chExt cx="1003837" cy="1043075"/>
            </a:xfrm>
          </p:grpSpPr>
          <p:sp>
            <p:nvSpPr>
              <p:cNvPr id="2303" name="Google Shape;2303;p54"/>
              <p:cNvSpPr/>
              <p:nvPr/>
            </p:nvSpPr>
            <p:spPr>
              <a:xfrm rot="-7522869">
                <a:off x="3293398" y="1877685"/>
                <a:ext cx="306243" cy="150672"/>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a:off x="4102675" y="21975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grpSp>
        <p:nvGrpSpPr>
          <p:cNvPr id="2313" name="Google Shape;2313;p55"/>
          <p:cNvGrpSpPr/>
          <p:nvPr/>
        </p:nvGrpSpPr>
        <p:grpSpPr>
          <a:xfrm rot="895999" flipH="1">
            <a:off x="7539489" y="1000941"/>
            <a:ext cx="1782552" cy="3980085"/>
            <a:chOff x="5780775" y="2123850"/>
            <a:chExt cx="1534250" cy="3425675"/>
          </a:xfrm>
        </p:grpSpPr>
        <p:sp>
          <p:nvSpPr>
            <p:cNvPr id="2314" name="Google Shape;2314;p55"/>
            <p:cNvSpPr/>
            <p:nvPr/>
          </p:nvSpPr>
          <p:spPr>
            <a:xfrm>
              <a:off x="5780775" y="3476025"/>
              <a:ext cx="639850" cy="2073500"/>
            </a:xfrm>
            <a:custGeom>
              <a:avLst/>
              <a:gdLst/>
              <a:ahLst/>
              <a:cxnLst/>
              <a:rect l="l" t="t" r="r" b="b"/>
              <a:pathLst>
                <a:path w="25594" h="82940" extrusionOk="0">
                  <a:moveTo>
                    <a:pt x="25258" y="1"/>
                  </a:moveTo>
                  <a:cubicBezTo>
                    <a:pt x="25208" y="1"/>
                    <a:pt x="25158" y="11"/>
                    <a:pt x="25107" y="31"/>
                  </a:cubicBezTo>
                  <a:cubicBezTo>
                    <a:pt x="25046" y="92"/>
                    <a:pt x="24986" y="122"/>
                    <a:pt x="24955" y="152"/>
                  </a:cubicBezTo>
                  <a:lnTo>
                    <a:pt x="24834" y="274"/>
                  </a:lnTo>
                  <a:lnTo>
                    <a:pt x="24621" y="487"/>
                  </a:lnTo>
                  <a:cubicBezTo>
                    <a:pt x="24469" y="639"/>
                    <a:pt x="24317" y="852"/>
                    <a:pt x="24195" y="1004"/>
                  </a:cubicBezTo>
                  <a:cubicBezTo>
                    <a:pt x="24074" y="1156"/>
                    <a:pt x="23922" y="1308"/>
                    <a:pt x="23800" y="1490"/>
                  </a:cubicBezTo>
                  <a:cubicBezTo>
                    <a:pt x="23648" y="1672"/>
                    <a:pt x="23557" y="1824"/>
                    <a:pt x="23435" y="2007"/>
                  </a:cubicBezTo>
                  <a:cubicBezTo>
                    <a:pt x="22949" y="2736"/>
                    <a:pt x="22523" y="3466"/>
                    <a:pt x="22098" y="4195"/>
                  </a:cubicBezTo>
                  <a:cubicBezTo>
                    <a:pt x="21277" y="5624"/>
                    <a:pt x="20548" y="7143"/>
                    <a:pt x="19818" y="8663"/>
                  </a:cubicBezTo>
                  <a:cubicBezTo>
                    <a:pt x="18390" y="11703"/>
                    <a:pt x="17143" y="14834"/>
                    <a:pt x="15928" y="17934"/>
                  </a:cubicBezTo>
                  <a:cubicBezTo>
                    <a:pt x="15259" y="19484"/>
                    <a:pt x="14742" y="21095"/>
                    <a:pt x="14134" y="22645"/>
                  </a:cubicBezTo>
                  <a:cubicBezTo>
                    <a:pt x="13557" y="24256"/>
                    <a:pt x="13010" y="25837"/>
                    <a:pt x="12493" y="27448"/>
                  </a:cubicBezTo>
                  <a:cubicBezTo>
                    <a:pt x="11459" y="30639"/>
                    <a:pt x="10517" y="33861"/>
                    <a:pt x="9696" y="37114"/>
                  </a:cubicBezTo>
                  <a:cubicBezTo>
                    <a:pt x="7964" y="43618"/>
                    <a:pt x="6535" y="50184"/>
                    <a:pt x="5198" y="56779"/>
                  </a:cubicBezTo>
                  <a:cubicBezTo>
                    <a:pt x="4560" y="60062"/>
                    <a:pt x="3921" y="63375"/>
                    <a:pt x="3344" y="66688"/>
                  </a:cubicBezTo>
                  <a:lnTo>
                    <a:pt x="2918" y="69150"/>
                  </a:lnTo>
                  <a:cubicBezTo>
                    <a:pt x="2766" y="69941"/>
                    <a:pt x="2645" y="70792"/>
                    <a:pt x="2462" y="71612"/>
                  </a:cubicBezTo>
                  <a:cubicBezTo>
                    <a:pt x="2280" y="72464"/>
                    <a:pt x="2037" y="73254"/>
                    <a:pt x="1794" y="74105"/>
                  </a:cubicBezTo>
                  <a:cubicBezTo>
                    <a:pt x="1490" y="74926"/>
                    <a:pt x="1186" y="75716"/>
                    <a:pt x="730" y="76567"/>
                  </a:cubicBezTo>
                  <a:lnTo>
                    <a:pt x="639" y="76689"/>
                  </a:lnTo>
                  <a:cubicBezTo>
                    <a:pt x="91" y="77661"/>
                    <a:pt x="0" y="78877"/>
                    <a:pt x="365" y="80062"/>
                  </a:cubicBezTo>
                  <a:cubicBezTo>
                    <a:pt x="967" y="81845"/>
                    <a:pt x="2619" y="82940"/>
                    <a:pt x="4398" y="82940"/>
                  </a:cubicBezTo>
                  <a:cubicBezTo>
                    <a:pt x="4864" y="82940"/>
                    <a:pt x="5339" y="82865"/>
                    <a:pt x="5806" y="82707"/>
                  </a:cubicBezTo>
                  <a:cubicBezTo>
                    <a:pt x="8055" y="81947"/>
                    <a:pt x="9210" y="79515"/>
                    <a:pt x="8450" y="77296"/>
                  </a:cubicBezTo>
                  <a:cubicBezTo>
                    <a:pt x="8177" y="76476"/>
                    <a:pt x="8025" y="75625"/>
                    <a:pt x="7934" y="74774"/>
                  </a:cubicBezTo>
                  <a:cubicBezTo>
                    <a:pt x="7842" y="73953"/>
                    <a:pt x="7842" y="73102"/>
                    <a:pt x="7842" y="72281"/>
                  </a:cubicBezTo>
                  <a:cubicBezTo>
                    <a:pt x="7842" y="71461"/>
                    <a:pt x="7934" y="70640"/>
                    <a:pt x="7994" y="69789"/>
                  </a:cubicBezTo>
                  <a:lnTo>
                    <a:pt x="8237" y="67327"/>
                  </a:lnTo>
                  <a:cubicBezTo>
                    <a:pt x="8511" y="64014"/>
                    <a:pt x="8845" y="60731"/>
                    <a:pt x="9210" y="57418"/>
                  </a:cubicBezTo>
                  <a:cubicBezTo>
                    <a:pt x="9423" y="55776"/>
                    <a:pt x="9605" y="54105"/>
                    <a:pt x="9848" y="52463"/>
                  </a:cubicBezTo>
                  <a:lnTo>
                    <a:pt x="10183" y="50001"/>
                  </a:lnTo>
                  <a:lnTo>
                    <a:pt x="10548" y="47539"/>
                  </a:lnTo>
                  <a:lnTo>
                    <a:pt x="10943" y="45077"/>
                  </a:lnTo>
                  <a:lnTo>
                    <a:pt x="11368" y="42585"/>
                  </a:lnTo>
                  <a:cubicBezTo>
                    <a:pt x="11611" y="40974"/>
                    <a:pt x="11915" y="39332"/>
                    <a:pt x="12219" y="37691"/>
                  </a:cubicBezTo>
                  <a:cubicBezTo>
                    <a:pt x="12827" y="34439"/>
                    <a:pt x="13557" y="31186"/>
                    <a:pt x="14347" y="27964"/>
                  </a:cubicBezTo>
                  <a:cubicBezTo>
                    <a:pt x="14529" y="27174"/>
                    <a:pt x="14773" y="26384"/>
                    <a:pt x="15016" y="25563"/>
                  </a:cubicBezTo>
                  <a:lnTo>
                    <a:pt x="15684" y="23192"/>
                  </a:lnTo>
                  <a:cubicBezTo>
                    <a:pt x="16201" y="21612"/>
                    <a:pt x="16688" y="20031"/>
                    <a:pt x="17204" y="18420"/>
                  </a:cubicBezTo>
                  <a:cubicBezTo>
                    <a:pt x="18238" y="15229"/>
                    <a:pt x="19332" y="12128"/>
                    <a:pt x="20609" y="9058"/>
                  </a:cubicBezTo>
                  <a:cubicBezTo>
                    <a:pt x="21277" y="7539"/>
                    <a:pt x="21946" y="6019"/>
                    <a:pt x="22706" y="4529"/>
                  </a:cubicBezTo>
                  <a:cubicBezTo>
                    <a:pt x="23101" y="3770"/>
                    <a:pt x="23466" y="3040"/>
                    <a:pt x="23922" y="2371"/>
                  </a:cubicBezTo>
                  <a:cubicBezTo>
                    <a:pt x="24043" y="2219"/>
                    <a:pt x="24165" y="2007"/>
                    <a:pt x="24286" y="1855"/>
                  </a:cubicBezTo>
                  <a:cubicBezTo>
                    <a:pt x="24378" y="1703"/>
                    <a:pt x="24499" y="1520"/>
                    <a:pt x="24621" y="1368"/>
                  </a:cubicBezTo>
                  <a:cubicBezTo>
                    <a:pt x="24712" y="1216"/>
                    <a:pt x="24894" y="1064"/>
                    <a:pt x="24986" y="912"/>
                  </a:cubicBezTo>
                  <a:cubicBezTo>
                    <a:pt x="25046" y="821"/>
                    <a:pt x="25107" y="760"/>
                    <a:pt x="25168" y="700"/>
                  </a:cubicBezTo>
                  <a:cubicBezTo>
                    <a:pt x="25259" y="639"/>
                    <a:pt x="25320" y="578"/>
                    <a:pt x="25381" y="548"/>
                  </a:cubicBezTo>
                  <a:lnTo>
                    <a:pt x="25472" y="487"/>
                  </a:lnTo>
                  <a:cubicBezTo>
                    <a:pt x="25563" y="426"/>
                    <a:pt x="25593" y="244"/>
                    <a:pt x="25533" y="122"/>
                  </a:cubicBezTo>
                  <a:cubicBezTo>
                    <a:pt x="25452" y="41"/>
                    <a:pt x="25357" y="1"/>
                    <a:pt x="2525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5"/>
            <p:cNvSpPr/>
            <p:nvPr/>
          </p:nvSpPr>
          <p:spPr>
            <a:xfrm>
              <a:off x="6264050" y="2820250"/>
              <a:ext cx="964350" cy="1157950"/>
            </a:xfrm>
            <a:custGeom>
              <a:avLst/>
              <a:gdLst/>
              <a:ahLst/>
              <a:cxnLst/>
              <a:rect l="l" t="t" r="r" b="b"/>
              <a:pathLst>
                <a:path w="38574" h="46318" extrusionOk="0">
                  <a:moveTo>
                    <a:pt x="38573" y="0"/>
                  </a:moveTo>
                  <a:lnTo>
                    <a:pt x="17418" y="14408"/>
                  </a:lnTo>
                  <a:lnTo>
                    <a:pt x="3253" y="30973"/>
                  </a:lnTo>
                  <a:lnTo>
                    <a:pt x="1" y="46262"/>
                  </a:lnTo>
                  <a:cubicBezTo>
                    <a:pt x="290" y="46300"/>
                    <a:pt x="584" y="46317"/>
                    <a:pt x="882" y="46317"/>
                  </a:cubicBezTo>
                  <a:cubicBezTo>
                    <a:pt x="3713" y="46317"/>
                    <a:pt x="6815" y="44730"/>
                    <a:pt x="8025" y="43739"/>
                  </a:cubicBezTo>
                  <a:cubicBezTo>
                    <a:pt x="9332" y="42676"/>
                    <a:pt x="9697" y="41399"/>
                    <a:pt x="12858" y="40061"/>
                  </a:cubicBezTo>
                  <a:cubicBezTo>
                    <a:pt x="15989" y="38694"/>
                    <a:pt x="19697" y="33648"/>
                    <a:pt x="21825" y="29332"/>
                  </a:cubicBezTo>
                  <a:cubicBezTo>
                    <a:pt x="23953" y="25046"/>
                    <a:pt x="25503" y="22189"/>
                    <a:pt x="25503" y="22189"/>
                  </a:cubicBezTo>
                  <a:cubicBezTo>
                    <a:pt x="23862" y="21946"/>
                    <a:pt x="17509" y="18450"/>
                    <a:pt x="17509" y="18450"/>
                  </a:cubicBezTo>
                  <a:lnTo>
                    <a:pt x="17509" y="18450"/>
                  </a:lnTo>
                  <a:cubicBezTo>
                    <a:pt x="17509" y="18450"/>
                    <a:pt x="22146" y="19514"/>
                    <a:pt x="23461" y="19514"/>
                  </a:cubicBezTo>
                  <a:cubicBezTo>
                    <a:pt x="23587" y="19514"/>
                    <a:pt x="23682" y="19505"/>
                    <a:pt x="23740" y="19484"/>
                  </a:cubicBezTo>
                  <a:cubicBezTo>
                    <a:pt x="24378" y="19271"/>
                    <a:pt x="24135" y="18146"/>
                    <a:pt x="24591" y="17447"/>
                  </a:cubicBezTo>
                  <a:cubicBezTo>
                    <a:pt x="24886" y="17014"/>
                    <a:pt x="25665" y="16938"/>
                    <a:pt x="26178" y="16938"/>
                  </a:cubicBezTo>
                  <a:cubicBezTo>
                    <a:pt x="26457" y="16938"/>
                    <a:pt x="26658" y="16961"/>
                    <a:pt x="26658" y="16961"/>
                  </a:cubicBezTo>
                  <a:lnTo>
                    <a:pt x="22676" y="13557"/>
                  </a:lnTo>
                  <a:lnTo>
                    <a:pt x="22676" y="13557"/>
                  </a:lnTo>
                  <a:cubicBezTo>
                    <a:pt x="22677" y="13557"/>
                    <a:pt x="25146" y="14744"/>
                    <a:pt x="27353" y="14744"/>
                  </a:cubicBezTo>
                  <a:cubicBezTo>
                    <a:pt x="27948" y="14744"/>
                    <a:pt x="28525" y="14658"/>
                    <a:pt x="29029" y="14438"/>
                  </a:cubicBezTo>
                  <a:cubicBezTo>
                    <a:pt x="31339" y="13435"/>
                    <a:pt x="32828" y="9636"/>
                    <a:pt x="33983" y="7933"/>
                  </a:cubicBezTo>
                  <a:cubicBezTo>
                    <a:pt x="35108" y="6201"/>
                    <a:pt x="37236" y="6231"/>
                    <a:pt x="37844" y="4651"/>
                  </a:cubicBezTo>
                  <a:cubicBezTo>
                    <a:pt x="38451" y="3101"/>
                    <a:pt x="38573" y="0"/>
                    <a:pt x="38573" y="0"/>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5"/>
            <p:cNvSpPr/>
            <p:nvPr/>
          </p:nvSpPr>
          <p:spPr>
            <a:xfrm>
              <a:off x="6124250" y="2757175"/>
              <a:ext cx="1190775" cy="1307025"/>
            </a:xfrm>
            <a:custGeom>
              <a:avLst/>
              <a:gdLst/>
              <a:ahLst/>
              <a:cxnLst/>
              <a:rect l="l" t="t" r="r" b="b"/>
              <a:pathLst>
                <a:path w="47631" h="52281" extrusionOk="0">
                  <a:moveTo>
                    <a:pt x="45989" y="0"/>
                  </a:moveTo>
                  <a:cubicBezTo>
                    <a:pt x="45989" y="0"/>
                    <a:pt x="31520" y="5441"/>
                    <a:pt x="17751" y="20061"/>
                  </a:cubicBezTo>
                  <a:cubicBezTo>
                    <a:pt x="4012" y="34712"/>
                    <a:pt x="0" y="52281"/>
                    <a:pt x="0" y="52281"/>
                  </a:cubicBezTo>
                  <a:cubicBezTo>
                    <a:pt x="0" y="52281"/>
                    <a:pt x="4863" y="51247"/>
                    <a:pt x="6079" y="50791"/>
                  </a:cubicBezTo>
                  <a:cubicBezTo>
                    <a:pt x="7295" y="50427"/>
                    <a:pt x="8298" y="48025"/>
                    <a:pt x="9666" y="46961"/>
                  </a:cubicBezTo>
                  <a:cubicBezTo>
                    <a:pt x="11034" y="45898"/>
                    <a:pt x="12128" y="43588"/>
                    <a:pt x="13678" y="39667"/>
                  </a:cubicBezTo>
                  <a:cubicBezTo>
                    <a:pt x="15289" y="35746"/>
                    <a:pt x="18237" y="34499"/>
                    <a:pt x="18238" y="34499"/>
                  </a:cubicBezTo>
                  <a:lnTo>
                    <a:pt x="18238" y="34499"/>
                  </a:lnTo>
                  <a:cubicBezTo>
                    <a:pt x="18237" y="34499"/>
                    <a:pt x="17954" y="34580"/>
                    <a:pt x="16954" y="34580"/>
                  </a:cubicBezTo>
                  <a:cubicBezTo>
                    <a:pt x="16454" y="34580"/>
                    <a:pt x="15775" y="34560"/>
                    <a:pt x="14864" y="34499"/>
                  </a:cubicBezTo>
                  <a:cubicBezTo>
                    <a:pt x="12128" y="34256"/>
                    <a:pt x="9727" y="32372"/>
                    <a:pt x="9727" y="32372"/>
                  </a:cubicBezTo>
                  <a:lnTo>
                    <a:pt x="12675" y="31976"/>
                  </a:lnTo>
                  <a:cubicBezTo>
                    <a:pt x="15593" y="31612"/>
                    <a:pt x="16566" y="30761"/>
                    <a:pt x="20365" y="29271"/>
                  </a:cubicBezTo>
                  <a:cubicBezTo>
                    <a:pt x="24165" y="27843"/>
                    <a:pt x="19879" y="27235"/>
                    <a:pt x="23800" y="23010"/>
                  </a:cubicBezTo>
                  <a:cubicBezTo>
                    <a:pt x="27721" y="18846"/>
                    <a:pt x="26992" y="21642"/>
                    <a:pt x="30092" y="19210"/>
                  </a:cubicBezTo>
                  <a:cubicBezTo>
                    <a:pt x="33223" y="16809"/>
                    <a:pt x="29423" y="12858"/>
                    <a:pt x="33496" y="11733"/>
                  </a:cubicBezTo>
                  <a:cubicBezTo>
                    <a:pt x="37569" y="10578"/>
                    <a:pt x="38116" y="9605"/>
                    <a:pt x="40518" y="7630"/>
                  </a:cubicBezTo>
                  <a:cubicBezTo>
                    <a:pt x="42919" y="5654"/>
                    <a:pt x="44530" y="6566"/>
                    <a:pt x="46110" y="4985"/>
                  </a:cubicBezTo>
                  <a:cubicBezTo>
                    <a:pt x="47630" y="3374"/>
                    <a:pt x="45989" y="0"/>
                    <a:pt x="4598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5"/>
            <p:cNvSpPr/>
            <p:nvPr/>
          </p:nvSpPr>
          <p:spPr>
            <a:xfrm>
              <a:off x="6131850" y="2123850"/>
              <a:ext cx="669525" cy="1317250"/>
            </a:xfrm>
            <a:custGeom>
              <a:avLst/>
              <a:gdLst/>
              <a:ahLst/>
              <a:cxnLst/>
              <a:rect l="l" t="t" r="r" b="b"/>
              <a:pathLst>
                <a:path w="26781" h="52690" extrusionOk="0">
                  <a:moveTo>
                    <a:pt x="24395" y="1"/>
                  </a:moveTo>
                  <a:cubicBezTo>
                    <a:pt x="23812" y="1"/>
                    <a:pt x="23222" y="229"/>
                    <a:pt x="22766" y="743"/>
                  </a:cubicBezTo>
                  <a:lnTo>
                    <a:pt x="22554" y="986"/>
                  </a:lnTo>
                  <a:lnTo>
                    <a:pt x="21277" y="6701"/>
                  </a:lnTo>
                  <a:lnTo>
                    <a:pt x="20912" y="2962"/>
                  </a:lnTo>
                  <a:cubicBezTo>
                    <a:pt x="18906" y="5455"/>
                    <a:pt x="16353" y="8889"/>
                    <a:pt x="13283" y="13540"/>
                  </a:cubicBezTo>
                  <a:lnTo>
                    <a:pt x="13678" y="18677"/>
                  </a:lnTo>
                  <a:lnTo>
                    <a:pt x="11915" y="15637"/>
                  </a:lnTo>
                  <a:cubicBezTo>
                    <a:pt x="11368" y="16427"/>
                    <a:pt x="10851" y="17278"/>
                    <a:pt x="10304" y="18160"/>
                  </a:cubicBezTo>
                  <a:cubicBezTo>
                    <a:pt x="9362" y="19619"/>
                    <a:pt x="8511" y="21139"/>
                    <a:pt x="7751" y="22658"/>
                  </a:cubicBezTo>
                  <a:lnTo>
                    <a:pt x="8632" y="26397"/>
                  </a:lnTo>
                  <a:lnTo>
                    <a:pt x="6961" y="24300"/>
                  </a:lnTo>
                  <a:cubicBezTo>
                    <a:pt x="0" y="39224"/>
                    <a:pt x="1611" y="52689"/>
                    <a:pt x="1611" y="52689"/>
                  </a:cubicBezTo>
                  <a:cubicBezTo>
                    <a:pt x="1611" y="52689"/>
                    <a:pt x="7569" y="50440"/>
                    <a:pt x="16414" y="35972"/>
                  </a:cubicBezTo>
                  <a:lnTo>
                    <a:pt x="15198" y="34817"/>
                  </a:lnTo>
                  <a:cubicBezTo>
                    <a:pt x="15198" y="34817"/>
                    <a:pt x="16110" y="34786"/>
                    <a:pt x="17143" y="34786"/>
                  </a:cubicBezTo>
                  <a:cubicBezTo>
                    <a:pt x="17690" y="33874"/>
                    <a:pt x="18207" y="32932"/>
                    <a:pt x="18785" y="31929"/>
                  </a:cubicBezTo>
                  <a:cubicBezTo>
                    <a:pt x="21399" y="27339"/>
                    <a:pt x="23192" y="21716"/>
                    <a:pt x="24408" y="16336"/>
                  </a:cubicBezTo>
                  <a:cubicBezTo>
                    <a:pt x="22918" y="15728"/>
                    <a:pt x="21551" y="15181"/>
                    <a:pt x="21551" y="15181"/>
                  </a:cubicBezTo>
                  <a:lnTo>
                    <a:pt x="24712" y="15029"/>
                  </a:lnTo>
                  <a:cubicBezTo>
                    <a:pt x="24985" y="13661"/>
                    <a:pt x="25229" y="12324"/>
                    <a:pt x="25472" y="11047"/>
                  </a:cubicBezTo>
                  <a:lnTo>
                    <a:pt x="25472" y="11047"/>
                  </a:lnTo>
                  <a:lnTo>
                    <a:pt x="21581" y="11534"/>
                  </a:lnTo>
                  <a:lnTo>
                    <a:pt x="25684" y="9832"/>
                  </a:lnTo>
                  <a:cubicBezTo>
                    <a:pt x="26110" y="7066"/>
                    <a:pt x="26414" y="4512"/>
                    <a:pt x="26657" y="2415"/>
                  </a:cubicBezTo>
                  <a:cubicBezTo>
                    <a:pt x="26780" y="980"/>
                    <a:pt x="25603" y="1"/>
                    <a:pt x="24395"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5"/>
            <p:cNvSpPr/>
            <p:nvPr/>
          </p:nvSpPr>
          <p:spPr>
            <a:xfrm>
              <a:off x="5825600" y="2460825"/>
              <a:ext cx="748525" cy="2942300"/>
            </a:xfrm>
            <a:custGeom>
              <a:avLst/>
              <a:gdLst/>
              <a:ahLst/>
              <a:cxnLst/>
              <a:rect l="l" t="t" r="r" b="b"/>
              <a:pathLst>
                <a:path w="29941" h="117692" extrusionOk="0">
                  <a:moveTo>
                    <a:pt x="29940" y="0"/>
                  </a:moveTo>
                  <a:cubicBezTo>
                    <a:pt x="26992" y="4164"/>
                    <a:pt x="24682" y="8784"/>
                    <a:pt x="22585" y="13404"/>
                  </a:cubicBezTo>
                  <a:cubicBezTo>
                    <a:pt x="20518" y="18085"/>
                    <a:pt x="18724" y="22857"/>
                    <a:pt x="17083" y="27690"/>
                  </a:cubicBezTo>
                  <a:cubicBezTo>
                    <a:pt x="13861" y="37387"/>
                    <a:pt x="11338" y="47296"/>
                    <a:pt x="9119" y="57265"/>
                  </a:cubicBezTo>
                  <a:cubicBezTo>
                    <a:pt x="7995" y="62220"/>
                    <a:pt x="7022" y="67235"/>
                    <a:pt x="6110" y="72250"/>
                  </a:cubicBezTo>
                  <a:cubicBezTo>
                    <a:pt x="5198" y="77266"/>
                    <a:pt x="4317" y="82281"/>
                    <a:pt x="3587" y="87357"/>
                  </a:cubicBezTo>
                  <a:cubicBezTo>
                    <a:pt x="2888" y="92403"/>
                    <a:pt x="2159" y="97448"/>
                    <a:pt x="1551" y="102494"/>
                  </a:cubicBezTo>
                  <a:cubicBezTo>
                    <a:pt x="1247" y="105047"/>
                    <a:pt x="973" y="107570"/>
                    <a:pt x="700" y="110093"/>
                  </a:cubicBezTo>
                  <a:cubicBezTo>
                    <a:pt x="457" y="112616"/>
                    <a:pt x="183" y="115138"/>
                    <a:pt x="1" y="117692"/>
                  </a:cubicBezTo>
                  <a:cubicBezTo>
                    <a:pt x="639" y="112646"/>
                    <a:pt x="1277" y="107600"/>
                    <a:pt x="2068" y="102585"/>
                  </a:cubicBezTo>
                  <a:cubicBezTo>
                    <a:pt x="2797" y="97539"/>
                    <a:pt x="3557" y="92463"/>
                    <a:pt x="4378" y="87448"/>
                  </a:cubicBezTo>
                  <a:cubicBezTo>
                    <a:pt x="6019" y="77418"/>
                    <a:pt x="7903" y="67387"/>
                    <a:pt x="10092" y="57448"/>
                  </a:cubicBezTo>
                  <a:cubicBezTo>
                    <a:pt x="11186" y="52463"/>
                    <a:pt x="12341" y="47539"/>
                    <a:pt x="13618" y="42584"/>
                  </a:cubicBezTo>
                  <a:cubicBezTo>
                    <a:pt x="14925" y="37691"/>
                    <a:pt x="16323" y="32797"/>
                    <a:pt x="17843" y="27934"/>
                  </a:cubicBezTo>
                  <a:cubicBezTo>
                    <a:pt x="19363" y="23101"/>
                    <a:pt x="21065" y="18298"/>
                    <a:pt x="23041" y="13587"/>
                  </a:cubicBezTo>
                  <a:cubicBezTo>
                    <a:pt x="24986" y="8936"/>
                    <a:pt x="27205" y="4316"/>
                    <a:pt x="2994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5"/>
            <p:cNvSpPr/>
            <p:nvPr/>
          </p:nvSpPr>
          <p:spPr>
            <a:xfrm>
              <a:off x="6472275" y="2618100"/>
              <a:ext cx="247750" cy="46400"/>
            </a:xfrm>
            <a:custGeom>
              <a:avLst/>
              <a:gdLst/>
              <a:ahLst/>
              <a:cxnLst/>
              <a:rect l="l" t="t" r="r" b="b"/>
              <a:pathLst>
                <a:path w="9910" h="1856" extrusionOk="0">
                  <a:moveTo>
                    <a:pt x="9909" y="1"/>
                  </a:moveTo>
                  <a:lnTo>
                    <a:pt x="9909" y="1"/>
                  </a:lnTo>
                  <a:cubicBezTo>
                    <a:pt x="8238" y="92"/>
                    <a:pt x="6566" y="305"/>
                    <a:pt x="4894" y="670"/>
                  </a:cubicBezTo>
                  <a:cubicBezTo>
                    <a:pt x="3222" y="943"/>
                    <a:pt x="1581" y="1308"/>
                    <a:pt x="0" y="1855"/>
                  </a:cubicBezTo>
                  <a:lnTo>
                    <a:pt x="0" y="1855"/>
                  </a:lnTo>
                  <a:cubicBezTo>
                    <a:pt x="1672" y="1612"/>
                    <a:pt x="3344" y="1338"/>
                    <a:pt x="4985" y="1034"/>
                  </a:cubicBezTo>
                  <a:cubicBezTo>
                    <a:pt x="6657" y="730"/>
                    <a:pt x="8268" y="426"/>
                    <a:pt x="9909"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5"/>
            <p:cNvSpPr/>
            <p:nvPr/>
          </p:nvSpPr>
          <p:spPr>
            <a:xfrm>
              <a:off x="6368925" y="2612800"/>
              <a:ext cx="23575" cy="106400"/>
            </a:xfrm>
            <a:custGeom>
              <a:avLst/>
              <a:gdLst/>
              <a:ahLst/>
              <a:cxnLst/>
              <a:rect l="l" t="t" r="r" b="b"/>
              <a:pathLst>
                <a:path w="943" h="4256" extrusionOk="0">
                  <a:moveTo>
                    <a:pt x="1" y="0"/>
                  </a:moveTo>
                  <a:cubicBezTo>
                    <a:pt x="1" y="730"/>
                    <a:pt x="122" y="1429"/>
                    <a:pt x="274" y="2158"/>
                  </a:cubicBezTo>
                  <a:cubicBezTo>
                    <a:pt x="426" y="2857"/>
                    <a:pt x="608" y="3556"/>
                    <a:pt x="882" y="4256"/>
                  </a:cubicBezTo>
                  <a:cubicBezTo>
                    <a:pt x="943" y="3526"/>
                    <a:pt x="821" y="2797"/>
                    <a:pt x="669" y="2097"/>
                  </a:cubicBezTo>
                  <a:cubicBezTo>
                    <a:pt x="517" y="1368"/>
                    <a:pt x="335" y="638"/>
                    <a:pt x="1"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5"/>
            <p:cNvSpPr/>
            <p:nvPr/>
          </p:nvSpPr>
          <p:spPr>
            <a:xfrm>
              <a:off x="6281550" y="2808075"/>
              <a:ext cx="38775" cy="120850"/>
            </a:xfrm>
            <a:custGeom>
              <a:avLst/>
              <a:gdLst/>
              <a:ahLst/>
              <a:cxnLst/>
              <a:rect l="l" t="t" r="r" b="b"/>
              <a:pathLst>
                <a:path w="1551" h="4834" extrusionOk="0">
                  <a:moveTo>
                    <a:pt x="0" y="1"/>
                  </a:moveTo>
                  <a:lnTo>
                    <a:pt x="0" y="1"/>
                  </a:lnTo>
                  <a:cubicBezTo>
                    <a:pt x="182" y="852"/>
                    <a:pt x="486" y="1642"/>
                    <a:pt x="760" y="2432"/>
                  </a:cubicBezTo>
                  <a:cubicBezTo>
                    <a:pt x="912" y="2828"/>
                    <a:pt x="1003" y="3192"/>
                    <a:pt x="1125" y="3618"/>
                  </a:cubicBezTo>
                  <a:lnTo>
                    <a:pt x="1459" y="4834"/>
                  </a:lnTo>
                  <a:cubicBezTo>
                    <a:pt x="1550" y="3952"/>
                    <a:pt x="1398" y="3101"/>
                    <a:pt x="1125" y="2280"/>
                  </a:cubicBezTo>
                  <a:cubicBezTo>
                    <a:pt x="973" y="1916"/>
                    <a:pt x="821" y="1490"/>
                    <a:pt x="638" y="1125"/>
                  </a:cubicBezTo>
                  <a:cubicBezTo>
                    <a:pt x="456" y="730"/>
                    <a:pt x="243" y="366"/>
                    <a:pt x="0"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5"/>
            <p:cNvSpPr/>
            <p:nvPr/>
          </p:nvSpPr>
          <p:spPr>
            <a:xfrm>
              <a:off x="6345375" y="2923575"/>
              <a:ext cx="256100" cy="47150"/>
            </a:xfrm>
            <a:custGeom>
              <a:avLst/>
              <a:gdLst/>
              <a:ahLst/>
              <a:cxnLst/>
              <a:rect l="l" t="t" r="r" b="b"/>
              <a:pathLst>
                <a:path w="10244" h="1886" extrusionOk="0">
                  <a:moveTo>
                    <a:pt x="10244" y="1"/>
                  </a:moveTo>
                  <a:cubicBezTo>
                    <a:pt x="8481" y="1"/>
                    <a:pt x="6748" y="214"/>
                    <a:pt x="5046" y="487"/>
                  </a:cubicBezTo>
                  <a:cubicBezTo>
                    <a:pt x="3313" y="791"/>
                    <a:pt x="1611" y="1186"/>
                    <a:pt x="0" y="1885"/>
                  </a:cubicBezTo>
                  <a:lnTo>
                    <a:pt x="2554" y="1338"/>
                  </a:lnTo>
                  <a:cubicBezTo>
                    <a:pt x="3405" y="1186"/>
                    <a:pt x="4256" y="1034"/>
                    <a:pt x="5107" y="882"/>
                  </a:cubicBezTo>
                  <a:cubicBezTo>
                    <a:pt x="6809" y="609"/>
                    <a:pt x="8541" y="335"/>
                    <a:pt x="10244"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5"/>
            <p:cNvSpPr/>
            <p:nvPr/>
          </p:nvSpPr>
          <p:spPr>
            <a:xfrm>
              <a:off x="6590825" y="2279200"/>
              <a:ext cx="12175" cy="143650"/>
            </a:xfrm>
            <a:custGeom>
              <a:avLst/>
              <a:gdLst/>
              <a:ahLst/>
              <a:cxnLst/>
              <a:rect l="l" t="t" r="r" b="b"/>
              <a:pathLst>
                <a:path w="487" h="5746" extrusionOk="0">
                  <a:moveTo>
                    <a:pt x="30" y="0"/>
                  </a:moveTo>
                  <a:lnTo>
                    <a:pt x="30" y="0"/>
                  </a:lnTo>
                  <a:cubicBezTo>
                    <a:pt x="0" y="943"/>
                    <a:pt x="30" y="1915"/>
                    <a:pt x="91" y="2888"/>
                  </a:cubicBezTo>
                  <a:cubicBezTo>
                    <a:pt x="122" y="3344"/>
                    <a:pt x="122" y="3800"/>
                    <a:pt x="122" y="4286"/>
                  </a:cubicBezTo>
                  <a:lnTo>
                    <a:pt x="122" y="5745"/>
                  </a:lnTo>
                  <a:cubicBezTo>
                    <a:pt x="426" y="4803"/>
                    <a:pt x="486" y="3800"/>
                    <a:pt x="486" y="2858"/>
                  </a:cubicBezTo>
                  <a:cubicBezTo>
                    <a:pt x="456" y="1915"/>
                    <a:pt x="334" y="912"/>
                    <a:pt x="3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5"/>
            <p:cNvSpPr/>
            <p:nvPr/>
          </p:nvSpPr>
          <p:spPr>
            <a:xfrm>
              <a:off x="6542175" y="2343800"/>
              <a:ext cx="11425" cy="115525"/>
            </a:xfrm>
            <a:custGeom>
              <a:avLst/>
              <a:gdLst/>
              <a:ahLst/>
              <a:cxnLst/>
              <a:rect l="l" t="t" r="r" b="b"/>
              <a:pathLst>
                <a:path w="457" h="4621" extrusionOk="0">
                  <a:moveTo>
                    <a:pt x="92" y="0"/>
                  </a:moveTo>
                  <a:cubicBezTo>
                    <a:pt x="1" y="760"/>
                    <a:pt x="1" y="1520"/>
                    <a:pt x="92" y="2310"/>
                  </a:cubicBezTo>
                  <a:cubicBezTo>
                    <a:pt x="92" y="3070"/>
                    <a:pt x="122" y="3830"/>
                    <a:pt x="214" y="4620"/>
                  </a:cubicBezTo>
                  <a:cubicBezTo>
                    <a:pt x="305" y="4255"/>
                    <a:pt x="396" y="3860"/>
                    <a:pt x="426" y="3496"/>
                  </a:cubicBezTo>
                  <a:cubicBezTo>
                    <a:pt x="457" y="3070"/>
                    <a:pt x="457" y="2705"/>
                    <a:pt x="457" y="2310"/>
                  </a:cubicBezTo>
                  <a:cubicBezTo>
                    <a:pt x="426" y="1915"/>
                    <a:pt x="396" y="1520"/>
                    <a:pt x="366" y="1155"/>
                  </a:cubicBezTo>
                  <a:cubicBezTo>
                    <a:pt x="274" y="760"/>
                    <a:pt x="214" y="395"/>
                    <a:pt x="92"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5"/>
            <p:cNvSpPr/>
            <p:nvPr/>
          </p:nvSpPr>
          <p:spPr>
            <a:xfrm>
              <a:off x="6325600" y="3612800"/>
              <a:ext cx="193050" cy="53750"/>
            </a:xfrm>
            <a:custGeom>
              <a:avLst/>
              <a:gdLst/>
              <a:ahLst/>
              <a:cxnLst/>
              <a:rect l="l" t="t" r="r" b="b"/>
              <a:pathLst>
                <a:path w="7722" h="2150" extrusionOk="0">
                  <a:moveTo>
                    <a:pt x="1" y="1"/>
                  </a:moveTo>
                  <a:lnTo>
                    <a:pt x="1" y="1"/>
                  </a:lnTo>
                  <a:cubicBezTo>
                    <a:pt x="548" y="426"/>
                    <a:pt x="1156" y="791"/>
                    <a:pt x="1764" y="1065"/>
                  </a:cubicBezTo>
                  <a:cubicBezTo>
                    <a:pt x="2402" y="1338"/>
                    <a:pt x="3041" y="1520"/>
                    <a:pt x="3709" y="1703"/>
                  </a:cubicBezTo>
                  <a:cubicBezTo>
                    <a:pt x="4809" y="1959"/>
                    <a:pt x="5930" y="2150"/>
                    <a:pt x="7072" y="2150"/>
                  </a:cubicBezTo>
                  <a:cubicBezTo>
                    <a:pt x="7288" y="2150"/>
                    <a:pt x="7504" y="2143"/>
                    <a:pt x="7721" y="2128"/>
                  </a:cubicBezTo>
                  <a:cubicBezTo>
                    <a:pt x="7083" y="2007"/>
                    <a:pt x="6384" y="1916"/>
                    <a:pt x="5715" y="1794"/>
                  </a:cubicBezTo>
                  <a:lnTo>
                    <a:pt x="3770" y="1338"/>
                  </a:lnTo>
                  <a:cubicBezTo>
                    <a:pt x="3132" y="1125"/>
                    <a:pt x="2524" y="943"/>
                    <a:pt x="1855" y="761"/>
                  </a:cubicBezTo>
                  <a:cubicBezTo>
                    <a:pt x="1217" y="517"/>
                    <a:pt x="609" y="305"/>
                    <a:pt x="1"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5"/>
            <p:cNvSpPr/>
            <p:nvPr/>
          </p:nvSpPr>
          <p:spPr>
            <a:xfrm>
              <a:off x="6324100" y="3711600"/>
              <a:ext cx="141350" cy="40750"/>
            </a:xfrm>
            <a:custGeom>
              <a:avLst/>
              <a:gdLst/>
              <a:ahLst/>
              <a:cxnLst/>
              <a:rect l="l" t="t" r="r" b="b"/>
              <a:pathLst>
                <a:path w="5654" h="1630" extrusionOk="0">
                  <a:moveTo>
                    <a:pt x="0" y="0"/>
                  </a:moveTo>
                  <a:lnTo>
                    <a:pt x="0" y="0"/>
                  </a:lnTo>
                  <a:cubicBezTo>
                    <a:pt x="426" y="304"/>
                    <a:pt x="821" y="608"/>
                    <a:pt x="1277" y="790"/>
                  </a:cubicBezTo>
                  <a:cubicBezTo>
                    <a:pt x="1733" y="1034"/>
                    <a:pt x="2189" y="1186"/>
                    <a:pt x="2705" y="1338"/>
                  </a:cubicBezTo>
                  <a:cubicBezTo>
                    <a:pt x="3192" y="1459"/>
                    <a:pt x="3678" y="1550"/>
                    <a:pt x="4164" y="1611"/>
                  </a:cubicBezTo>
                  <a:cubicBezTo>
                    <a:pt x="4354" y="1622"/>
                    <a:pt x="4539" y="1629"/>
                    <a:pt x="4721" y="1629"/>
                  </a:cubicBezTo>
                  <a:cubicBezTo>
                    <a:pt x="5037" y="1629"/>
                    <a:pt x="5345" y="1608"/>
                    <a:pt x="5654" y="1550"/>
                  </a:cubicBezTo>
                  <a:cubicBezTo>
                    <a:pt x="5167" y="1459"/>
                    <a:pt x="4712" y="1368"/>
                    <a:pt x="4225" y="1246"/>
                  </a:cubicBezTo>
                  <a:cubicBezTo>
                    <a:pt x="3769" y="1155"/>
                    <a:pt x="3253" y="1064"/>
                    <a:pt x="2797" y="912"/>
                  </a:cubicBezTo>
                  <a:cubicBezTo>
                    <a:pt x="2310" y="790"/>
                    <a:pt x="1854" y="638"/>
                    <a:pt x="1398" y="486"/>
                  </a:cubicBezTo>
                  <a:cubicBezTo>
                    <a:pt x="942" y="334"/>
                    <a:pt x="456" y="152"/>
                    <a:pt x="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5"/>
            <p:cNvSpPr/>
            <p:nvPr/>
          </p:nvSpPr>
          <p:spPr>
            <a:xfrm>
              <a:off x="6248875" y="3805825"/>
              <a:ext cx="159600" cy="71450"/>
            </a:xfrm>
            <a:custGeom>
              <a:avLst/>
              <a:gdLst/>
              <a:ahLst/>
              <a:cxnLst/>
              <a:rect l="l" t="t" r="r" b="b"/>
              <a:pathLst>
                <a:path w="6384" h="2858" extrusionOk="0">
                  <a:moveTo>
                    <a:pt x="0" y="0"/>
                  </a:moveTo>
                  <a:lnTo>
                    <a:pt x="0" y="0"/>
                  </a:lnTo>
                  <a:cubicBezTo>
                    <a:pt x="365" y="456"/>
                    <a:pt x="881" y="821"/>
                    <a:pt x="1368" y="1125"/>
                  </a:cubicBezTo>
                  <a:cubicBezTo>
                    <a:pt x="1854" y="1429"/>
                    <a:pt x="2432" y="1702"/>
                    <a:pt x="2979" y="1946"/>
                  </a:cubicBezTo>
                  <a:cubicBezTo>
                    <a:pt x="4073" y="2401"/>
                    <a:pt x="5198" y="2736"/>
                    <a:pt x="6383" y="2857"/>
                  </a:cubicBezTo>
                  <a:cubicBezTo>
                    <a:pt x="5866" y="2645"/>
                    <a:pt x="5289" y="2432"/>
                    <a:pt x="4742" y="2189"/>
                  </a:cubicBezTo>
                  <a:cubicBezTo>
                    <a:pt x="4164" y="1976"/>
                    <a:pt x="3647" y="1794"/>
                    <a:pt x="3131" y="1550"/>
                  </a:cubicBezTo>
                  <a:cubicBezTo>
                    <a:pt x="2584" y="1368"/>
                    <a:pt x="2037" y="1125"/>
                    <a:pt x="1520" y="882"/>
                  </a:cubicBezTo>
                  <a:cubicBezTo>
                    <a:pt x="1003" y="608"/>
                    <a:pt x="486" y="335"/>
                    <a:pt x="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5"/>
            <p:cNvSpPr/>
            <p:nvPr/>
          </p:nvSpPr>
          <p:spPr>
            <a:xfrm>
              <a:off x="6479875" y="3419800"/>
              <a:ext cx="193800" cy="62900"/>
            </a:xfrm>
            <a:custGeom>
              <a:avLst/>
              <a:gdLst/>
              <a:ahLst/>
              <a:cxnLst/>
              <a:rect l="l" t="t" r="r" b="b"/>
              <a:pathLst>
                <a:path w="7752" h="2516" extrusionOk="0">
                  <a:moveTo>
                    <a:pt x="7751" y="0"/>
                  </a:moveTo>
                  <a:cubicBezTo>
                    <a:pt x="7113" y="243"/>
                    <a:pt x="6414" y="456"/>
                    <a:pt x="5836" y="699"/>
                  </a:cubicBezTo>
                  <a:lnTo>
                    <a:pt x="3921" y="1368"/>
                  </a:lnTo>
                  <a:cubicBezTo>
                    <a:pt x="3253" y="1611"/>
                    <a:pt x="2614" y="1824"/>
                    <a:pt x="1976" y="2037"/>
                  </a:cubicBezTo>
                  <a:cubicBezTo>
                    <a:pt x="1338" y="2189"/>
                    <a:pt x="669" y="2401"/>
                    <a:pt x="0" y="2493"/>
                  </a:cubicBezTo>
                  <a:cubicBezTo>
                    <a:pt x="173" y="2508"/>
                    <a:pt x="348" y="2516"/>
                    <a:pt x="524" y="2516"/>
                  </a:cubicBezTo>
                  <a:cubicBezTo>
                    <a:pt x="1028" y="2516"/>
                    <a:pt x="1541" y="2453"/>
                    <a:pt x="2037" y="2341"/>
                  </a:cubicBezTo>
                  <a:cubicBezTo>
                    <a:pt x="2706" y="2189"/>
                    <a:pt x="3374" y="1976"/>
                    <a:pt x="4013" y="1763"/>
                  </a:cubicBezTo>
                  <a:cubicBezTo>
                    <a:pt x="5320" y="1307"/>
                    <a:pt x="6566" y="730"/>
                    <a:pt x="7751"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5"/>
            <p:cNvSpPr/>
            <p:nvPr/>
          </p:nvSpPr>
          <p:spPr>
            <a:xfrm>
              <a:off x="6491275" y="3318725"/>
              <a:ext cx="240900" cy="50850"/>
            </a:xfrm>
            <a:custGeom>
              <a:avLst/>
              <a:gdLst/>
              <a:ahLst/>
              <a:cxnLst/>
              <a:rect l="l" t="t" r="r" b="b"/>
              <a:pathLst>
                <a:path w="9636" h="2034" extrusionOk="0">
                  <a:moveTo>
                    <a:pt x="9636" y="1"/>
                  </a:moveTo>
                  <a:lnTo>
                    <a:pt x="9636" y="1"/>
                  </a:lnTo>
                  <a:cubicBezTo>
                    <a:pt x="8845" y="183"/>
                    <a:pt x="8055" y="365"/>
                    <a:pt x="7204" y="609"/>
                  </a:cubicBezTo>
                  <a:lnTo>
                    <a:pt x="4833" y="1156"/>
                  </a:lnTo>
                  <a:cubicBezTo>
                    <a:pt x="4012" y="1368"/>
                    <a:pt x="3222" y="1520"/>
                    <a:pt x="2432" y="1672"/>
                  </a:cubicBezTo>
                  <a:cubicBezTo>
                    <a:pt x="1642" y="1764"/>
                    <a:pt x="821" y="1916"/>
                    <a:pt x="0" y="1976"/>
                  </a:cubicBezTo>
                  <a:cubicBezTo>
                    <a:pt x="357" y="2017"/>
                    <a:pt x="726" y="2034"/>
                    <a:pt x="1099" y="2034"/>
                  </a:cubicBezTo>
                  <a:cubicBezTo>
                    <a:pt x="1553" y="2034"/>
                    <a:pt x="2012" y="2010"/>
                    <a:pt x="2462" y="1976"/>
                  </a:cubicBezTo>
                  <a:cubicBezTo>
                    <a:pt x="3313" y="1885"/>
                    <a:pt x="4134" y="1733"/>
                    <a:pt x="4924" y="1551"/>
                  </a:cubicBezTo>
                  <a:cubicBezTo>
                    <a:pt x="6566" y="1156"/>
                    <a:pt x="8116" y="669"/>
                    <a:pt x="9636"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5"/>
            <p:cNvSpPr/>
            <p:nvPr/>
          </p:nvSpPr>
          <p:spPr>
            <a:xfrm>
              <a:off x="6681250" y="3198350"/>
              <a:ext cx="205175" cy="30725"/>
            </a:xfrm>
            <a:custGeom>
              <a:avLst/>
              <a:gdLst/>
              <a:ahLst/>
              <a:cxnLst/>
              <a:rect l="l" t="t" r="r" b="b"/>
              <a:pathLst>
                <a:path w="8207" h="1229" extrusionOk="0">
                  <a:moveTo>
                    <a:pt x="2698" y="1"/>
                  </a:moveTo>
                  <a:cubicBezTo>
                    <a:pt x="2494" y="1"/>
                    <a:pt x="2293" y="4"/>
                    <a:pt x="2097" y="13"/>
                  </a:cubicBezTo>
                  <a:cubicBezTo>
                    <a:pt x="1368" y="44"/>
                    <a:pt x="669" y="165"/>
                    <a:pt x="0" y="317"/>
                  </a:cubicBezTo>
                  <a:cubicBezTo>
                    <a:pt x="487" y="317"/>
                    <a:pt x="946" y="304"/>
                    <a:pt x="1405" y="304"/>
                  </a:cubicBezTo>
                  <a:cubicBezTo>
                    <a:pt x="1635" y="304"/>
                    <a:pt x="1864" y="307"/>
                    <a:pt x="2097" y="317"/>
                  </a:cubicBezTo>
                  <a:cubicBezTo>
                    <a:pt x="2766" y="347"/>
                    <a:pt x="3465" y="408"/>
                    <a:pt x="4134" y="469"/>
                  </a:cubicBezTo>
                  <a:cubicBezTo>
                    <a:pt x="4833" y="530"/>
                    <a:pt x="5502" y="651"/>
                    <a:pt x="6201" y="773"/>
                  </a:cubicBezTo>
                  <a:cubicBezTo>
                    <a:pt x="6839" y="925"/>
                    <a:pt x="7508" y="1047"/>
                    <a:pt x="8207" y="1229"/>
                  </a:cubicBezTo>
                  <a:cubicBezTo>
                    <a:pt x="7599" y="925"/>
                    <a:pt x="6900" y="651"/>
                    <a:pt x="6231" y="439"/>
                  </a:cubicBezTo>
                  <a:cubicBezTo>
                    <a:pt x="5593" y="256"/>
                    <a:pt x="4863" y="135"/>
                    <a:pt x="4164" y="44"/>
                  </a:cubicBezTo>
                  <a:cubicBezTo>
                    <a:pt x="3692" y="22"/>
                    <a:pt x="3188" y="1"/>
                    <a:pt x="269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5"/>
            <p:cNvSpPr/>
            <p:nvPr/>
          </p:nvSpPr>
          <p:spPr>
            <a:xfrm>
              <a:off x="6876525" y="3017050"/>
              <a:ext cx="172525" cy="14150"/>
            </a:xfrm>
            <a:custGeom>
              <a:avLst/>
              <a:gdLst/>
              <a:ahLst/>
              <a:cxnLst/>
              <a:rect l="l" t="t" r="r" b="b"/>
              <a:pathLst>
                <a:path w="6901" h="566" extrusionOk="0">
                  <a:moveTo>
                    <a:pt x="6901" y="1"/>
                  </a:moveTo>
                  <a:cubicBezTo>
                    <a:pt x="5715" y="1"/>
                    <a:pt x="4560" y="92"/>
                    <a:pt x="3436" y="153"/>
                  </a:cubicBezTo>
                  <a:cubicBezTo>
                    <a:pt x="2858" y="153"/>
                    <a:pt x="2281" y="183"/>
                    <a:pt x="1733" y="183"/>
                  </a:cubicBezTo>
                  <a:cubicBezTo>
                    <a:pt x="1156" y="183"/>
                    <a:pt x="578" y="183"/>
                    <a:pt x="1" y="122"/>
                  </a:cubicBezTo>
                  <a:lnTo>
                    <a:pt x="1" y="122"/>
                  </a:lnTo>
                  <a:cubicBezTo>
                    <a:pt x="548" y="365"/>
                    <a:pt x="1156" y="457"/>
                    <a:pt x="1733" y="487"/>
                  </a:cubicBezTo>
                  <a:cubicBezTo>
                    <a:pt x="2080" y="545"/>
                    <a:pt x="2452" y="566"/>
                    <a:pt x="2824" y="566"/>
                  </a:cubicBezTo>
                  <a:cubicBezTo>
                    <a:pt x="3039" y="566"/>
                    <a:pt x="3255" y="559"/>
                    <a:pt x="3466" y="548"/>
                  </a:cubicBezTo>
                  <a:cubicBezTo>
                    <a:pt x="4621" y="457"/>
                    <a:pt x="5776" y="305"/>
                    <a:pt x="6901"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5"/>
            <p:cNvSpPr/>
            <p:nvPr/>
          </p:nvSpPr>
          <p:spPr>
            <a:xfrm>
              <a:off x="7030800" y="2912300"/>
              <a:ext cx="132250" cy="17400"/>
            </a:xfrm>
            <a:custGeom>
              <a:avLst/>
              <a:gdLst/>
              <a:ahLst/>
              <a:cxnLst/>
              <a:rect l="l" t="t" r="r" b="b"/>
              <a:pathLst>
                <a:path w="5290" h="696" extrusionOk="0">
                  <a:moveTo>
                    <a:pt x="1760" y="0"/>
                  </a:moveTo>
                  <a:cubicBezTo>
                    <a:pt x="1620" y="0"/>
                    <a:pt x="1479" y="8"/>
                    <a:pt x="1338" y="26"/>
                  </a:cubicBezTo>
                  <a:cubicBezTo>
                    <a:pt x="882" y="57"/>
                    <a:pt x="426" y="87"/>
                    <a:pt x="0" y="239"/>
                  </a:cubicBezTo>
                  <a:cubicBezTo>
                    <a:pt x="882" y="270"/>
                    <a:pt x="1733" y="361"/>
                    <a:pt x="2614" y="482"/>
                  </a:cubicBezTo>
                  <a:cubicBezTo>
                    <a:pt x="3496" y="543"/>
                    <a:pt x="4377" y="665"/>
                    <a:pt x="5289" y="695"/>
                  </a:cubicBezTo>
                  <a:cubicBezTo>
                    <a:pt x="4864" y="543"/>
                    <a:pt x="4438" y="391"/>
                    <a:pt x="3982" y="270"/>
                  </a:cubicBezTo>
                  <a:cubicBezTo>
                    <a:pt x="3526" y="178"/>
                    <a:pt x="3101" y="87"/>
                    <a:pt x="2645" y="57"/>
                  </a:cubicBezTo>
                  <a:cubicBezTo>
                    <a:pt x="2372" y="36"/>
                    <a:pt x="2070" y="0"/>
                    <a:pt x="176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0" name="Google Shape;2310;p55"/>
          <p:cNvSpPr/>
          <p:nvPr/>
        </p:nvSpPr>
        <p:spPr>
          <a:xfrm>
            <a:off x="139363" y="4344825"/>
            <a:ext cx="1598860" cy="989437"/>
          </a:xfrm>
          <a:custGeom>
            <a:avLst/>
            <a:gdLst/>
            <a:ahLst/>
            <a:cxnLst/>
            <a:rect l="l" t="t" r="r" b="b"/>
            <a:pathLst>
              <a:path w="127450" h="78871" extrusionOk="0">
                <a:moveTo>
                  <a:pt x="57990" y="0"/>
                </a:moveTo>
                <a:cubicBezTo>
                  <a:pt x="57861" y="0"/>
                  <a:pt x="57731" y="2"/>
                  <a:pt x="57601" y="7"/>
                </a:cubicBezTo>
                <a:cubicBezTo>
                  <a:pt x="54804" y="68"/>
                  <a:pt x="52160" y="1223"/>
                  <a:pt x="50062" y="2955"/>
                </a:cubicBezTo>
                <a:cubicBezTo>
                  <a:pt x="48847" y="3958"/>
                  <a:pt x="47874" y="5113"/>
                  <a:pt x="47023" y="6451"/>
                </a:cubicBezTo>
                <a:cubicBezTo>
                  <a:pt x="46202" y="5387"/>
                  <a:pt x="45169" y="4475"/>
                  <a:pt x="43953" y="3806"/>
                </a:cubicBezTo>
                <a:cubicBezTo>
                  <a:pt x="42553" y="3022"/>
                  <a:pt x="40935" y="2643"/>
                  <a:pt x="39317" y="2643"/>
                </a:cubicBezTo>
                <a:cubicBezTo>
                  <a:pt x="35981" y="2643"/>
                  <a:pt x="32640" y="4253"/>
                  <a:pt x="31187" y="7241"/>
                </a:cubicBezTo>
                <a:cubicBezTo>
                  <a:pt x="31906" y="4178"/>
                  <a:pt x="28681" y="1513"/>
                  <a:pt x="25541" y="1513"/>
                </a:cubicBezTo>
                <a:cubicBezTo>
                  <a:pt x="25097" y="1513"/>
                  <a:pt x="24655" y="1566"/>
                  <a:pt x="24226" y="1679"/>
                </a:cubicBezTo>
                <a:cubicBezTo>
                  <a:pt x="20761" y="2560"/>
                  <a:pt x="18481" y="5934"/>
                  <a:pt x="17265" y="9278"/>
                </a:cubicBezTo>
                <a:cubicBezTo>
                  <a:pt x="15945" y="6546"/>
                  <a:pt x="12886" y="5007"/>
                  <a:pt x="9849" y="5007"/>
                </a:cubicBezTo>
                <a:cubicBezTo>
                  <a:pt x="8831" y="5007"/>
                  <a:pt x="7816" y="5180"/>
                  <a:pt x="6870" y="5539"/>
                </a:cubicBezTo>
                <a:cubicBezTo>
                  <a:pt x="3101" y="6998"/>
                  <a:pt x="548" y="10949"/>
                  <a:pt x="213" y="14962"/>
                </a:cubicBezTo>
                <a:cubicBezTo>
                  <a:pt x="1" y="17636"/>
                  <a:pt x="609" y="20342"/>
                  <a:pt x="1764" y="22773"/>
                </a:cubicBezTo>
                <a:cubicBezTo>
                  <a:pt x="2280" y="23837"/>
                  <a:pt x="2888" y="24810"/>
                  <a:pt x="3557" y="25722"/>
                </a:cubicBezTo>
                <a:lnTo>
                  <a:pt x="3557" y="75418"/>
                </a:lnTo>
                <a:lnTo>
                  <a:pt x="89273" y="75418"/>
                </a:lnTo>
                <a:cubicBezTo>
                  <a:pt x="93850" y="77418"/>
                  <a:pt x="98906" y="78871"/>
                  <a:pt x="103907" y="78871"/>
                </a:cubicBezTo>
                <a:cubicBezTo>
                  <a:pt x="104685" y="78871"/>
                  <a:pt x="105461" y="78835"/>
                  <a:pt x="106234" y="78762"/>
                </a:cubicBezTo>
                <a:cubicBezTo>
                  <a:pt x="110064" y="78428"/>
                  <a:pt x="114167" y="77212"/>
                  <a:pt x="116447" y="74051"/>
                </a:cubicBezTo>
                <a:cubicBezTo>
                  <a:pt x="118726" y="70950"/>
                  <a:pt x="117997" y="65570"/>
                  <a:pt x="114349" y="64294"/>
                </a:cubicBezTo>
                <a:cubicBezTo>
                  <a:pt x="121614" y="63655"/>
                  <a:pt x="127450" y="56056"/>
                  <a:pt x="126204" y="48822"/>
                </a:cubicBezTo>
                <a:cubicBezTo>
                  <a:pt x="125147" y="42591"/>
                  <a:pt x="118953" y="37782"/>
                  <a:pt x="112722" y="37782"/>
                </a:cubicBezTo>
                <a:cubicBezTo>
                  <a:pt x="111780" y="37782"/>
                  <a:pt x="110838" y="37891"/>
                  <a:pt x="109912" y="38123"/>
                </a:cubicBezTo>
                <a:cubicBezTo>
                  <a:pt x="113559" y="32804"/>
                  <a:pt x="112343" y="24688"/>
                  <a:pt x="107298" y="20706"/>
                </a:cubicBezTo>
                <a:cubicBezTo>
                  <a:pt x="105057" y="18959"/>
                  <a:pt x="102237" y="18107"/>
                  <a:pt x="99410" y="18107"/>
                </a:cubicBezTo>
                <a:cubicBezTo>
                  <a:pt x="95794" y="18107"/>
                  <a:pt x="92168" y="19501"/>
                  <a:pt x="89729" y="22196"/>
                </a:cubicBezTo>
                <a:cubicBezTo>
                  <a:pt x="91796" y="17332"/>
                  <a:pt x="89425" y="11010"/>
                  <a:pt x="84683" y="8700"/>
                </a:cubicBezTo>
                <a:cubicBezTo>
                  <a:pt x="83330" y="8041"/>
                  <a:pt x="81838" y="7731"/>
                  <a:pt x="80337" y="7731"/>
                </a:cubicBezTo>
                <a:cubicBezTo>
                  <a:pt x="76578" y="7731"/>
                  <a:pt x="72760" y="9676"/>
                  <a:pt x="70914" y="12955"/>
                </a:cubicBezTo>
                <a:cubicBezTo>
                  <a:pt x="70974" y="6156"/>
                  <a:pt x="64742" y="0"/>
                  <a:pt x="579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5"/>
          <p:cNvSpPr txBox="1">
            <a:spLocks noGrp="1"/>
          </p:cNvSpPr>
          <p:nvPr>
            <p:ph type="title"/>
          </p:nvPr>
        </p:nvSpPr>
        <p:spPr>
          <a:xfrm>
            <a:off x="730705" y="1222048"/>
            <a:ext cx="7576362" cy="1978157"/>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4000" b="1" dirty="0">
                <a:latin typeface="Times New Roman" panose="02020603050405020304" pitchFamily="18" charset="0"/>
                <a:cs typeface="Times New Roman" panose="02020603050405020304" pitchFamily="18" charset="0"/>
              </a:rPr>
              <a:t>Sử dụng những chất liệu mình có hoàn thành bài tiết 1 trên cơ sở góp ý của giáo viên và các bạn.</a:t>
            </a:r>
            <a:endParaRPr sz="4000" b="1" dirty="0">
              <a:latin typeface="Times New Roman" panose="02020603050405020304" pitchFamily="18" charset="0"/>
              <a:cs typeface="Times New Roman" panose="02020603050405020304" pitchFamily="18" charset="0"/>
            </a:endParaRPr>
          </a:p>
        </p:txBody>
      </p:sp>
      <p:sp>
        <p:nvSpPr>
          <p:cNvPr id="2333" name="Google Shape;2333;p55"/>
          <p:cNvSpPr/>
          <p:nvPr/>
        </p:nvSpPr>
        <p:spPr>
          <a:xfrm>
            <a:off x="7104825" y="4119829"/>
            <a:ext cx="809105" cy="1089390"/>
          </a:xfrm>
          <a:custGeom>
            <a:avLst/>
            <a:gdLst/>
            <a:ahLst/>
            <a:cxnLst/>
            <a:rect l="l" t="t" r="r" b="b"/>
            <a:pathLst>
              <a:path w="44135" h="59424" extrusionOk="0">
                <a:moveTo>
                  <a:pt x="13536" y="17023"/>
                </a:moveTo>
                <a:cubicBezTo>
                  <a:pt x="14488" y="17023"/>
                  <a:pt x="15792" y="18126"/>
                  <a:pt x="16688" y="19788"/>
                </a:cubicBezTo>
                <a:cubicBezTo>
                  <a:pt x="17751" y="21733"/>
                  <a:pt x="17812" y="23740"/>
                  <a:pt x="16870" y="24287"/>
                </a:cubicBezTo>
                <a:cubicBezTo>
                  <a:pt x="16727" y="24360"/>
                  <a:pt x="16568" y="24396"/>
                  <a:pt x="16398" y="24396"/>
                </a:cubicBezTo>
                <a:cubicBezTo>
                  <a:pt x="15444" y="24396"/>
                  <a:pt x="14125" y="23288"/>
                  <a:pt x="13222" y="21612"/>
                </a:cubicBezTo>
                <a:cubicBezTo>
                  <a:pt x="12159" y="19636"/>
                  <a:pt x="12067" y="17630"/>
                  <a:pt x="13040" y="17144"/>
                </a:cubicBezTo>
                <a:cubicBezTo>
                  <a:pt x="13189" y="17062"/>
                  <a:pt x="13356" y="17023"/>
                  <a:pt x="13536" y="17023"/>
                </a:cubicBezTo>
                <a:close/>
                <a:moveTo>
                  <a:pt x="37108" y="30380"/>
                </a:moveTo>
                <a:cubicBezTo>
                  <a:pt x="38220" y="30380"/>
                  <a:pt x="39088" y="30703"/>
                  <a:pt x="39515" y="31369"/>
                </a:cubicBezTo>
                <a:cubicBezTo>
                  <a:pt x="40548" y="33010"/>
                  <a:pt x="38603" y="36080"/>
                  <a:pt x="35168" y="38208"/>
                </a:cubicBezTo>
                <a:cubicBezTo>
                  <a:pt x="33167" y="39459"/>
                  <a:pt x="31091" y="40121"/>
                  <a:pt x="29511" y="40121"/>
                </a:cubicBezTo>
                <a:cubicBezTo>
                  <a:pt x="28404" y="40121"/>
                  <a:pt x="27539" y="39796"/>
                  <a:pt x="27113" y="39120"/>
                </a:cubicBezTo>
                <a:cubicBezTo>
                  <a:pt x="26080" y="37509"/>
                  <a:pt x="28025" y="34408"/>
                  <a:pt x="31460" y="32281"/>
                </a:cubicBezTo>
                <a:cubicBezTo>
                  <a:pt x="33458" y="31032"/>
                  <a:pt x="35529" y="30380"/>
                  <a:pt x="37108" y="30380"/>
                </a:cubicBezTo>
                <a:close/>
                <a:moveTo>
                  <a:pt x="31429" y="1"/>
                </a:moveTo>
                <a:cubicBezTo>
                  <a:pt x="31429" y="1"/>
                  <a:pt x="4833" y="11916"/>
                  <a:pt x="183" y="26354"/>
                </a:cubicBezTo>
                <a:cubicBezTo>
                  <a:pt x="5350" y="29971"/>
                  <a:pt x="14773" y="37205"/>
                  <a:pt x="12949" y="40852"/>
                </a:cubicBezTo>
                <a:cubicBezTo>
                  <a:pt x="12582" y="41602"/>
                  <a:pt x="11884" y="41920"/>
                  <a:pt x="10964" y="41920"/>
                </a:cubicBezTo>
                <a:cubicBezTo>
                  <a:pt x="8300" y="41920"/>
                  <a:pt x="3773" y="39255"/>
                  <a:pt x="0" y="36658"/>
                </a:cubicBezTo>
                <a:lnTo>
                  <a:pt x="0" y="36658"/>
                </a:lnTo>
                <a:cubicBezTo>
                  <a:pt x="2706" y="48390"/>
                  <a:pt x="13374" y="59424"/>
                  <a:pt x="13374" y="59424"/>
                </a:cubicBezTo>
                <a:cubicBezTo>
                  <a:pt x="13374" y="59424"/>
                  <a:pt x="38208" y="54044"/>
                  <a:pt x="42676" y="39515"/>
                </a:cubicBezTo>
                <a:cubicBezTo>
                  <a:pt x="44135" y="34652"/>
                  <a:pt x="43375" y="28572"/>
                  <a:pt x="41673" y="22706"/>
                </a:cubicBezTo>
                <a:cubicBezTo>
                  <a:pt x="37894" y="24204"/>
                  <a:pt x="33930" y="25486"/>
                  <a:pt x="31519" y="25486"/>
                </a:cubicBezTo>
                <a:cubicBezTo>
                  <a:pt x="30555" y="25486"/>
                  <a:pt x="29840" y="25281"/>
                  <a:pt x="29484" y="24803"/>
                </a:cubicBezTo>
                <a:cubicBezTo>
                  <a:pt x="28147" y="23010"/>
                  <a:pt x="33466" y="18268"/>
                  <a:pt x="38664" y="14256"/>
                </a:cubicBezTo>
                <a:cubicBezTo>
                  <a:pt x="35320" y="6232"/>
                  <a:pt x="31429" y="1"/>
                  <a:pt x="3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5"/>
          <p:cNvSpPr/>
          <p:nvPr/>
        </p:nvSpPr>
        <p:spPr>
          <a:xfrm rot="1155780" flipH="1">
            <a:off x="-1332550" y="4106226"/>
            <a:ext cx="3824518" cy="1466603"/>
          </a:xfrm>
          <a:custGeom>
            <a:avLst/>
            <a:gdLst/>
            <a:ahLst/>
            <a:cxnLst/>
            <a:rect l="l" t="t" r="r" b="b"/>
            <a:pathLst>
              <a:path w="152983" h="58665" extrusionOk="0">
                <a:moveTo>
                  <a:pt x="123043" y="1"/>
                </a:moveTo>
                <a:cubicBezTo>
                  <a:pt x="116690" y="1"/>
                  <a:pt x="111188" y="3496"/>
                  <a:pt x="108301" y="8603"/>
                </a:cubicBezTo>
                <a:cubicBezTo>
                  <a:pt x="106477" y="11885"/>
                  <a:pt x="103073" y="14013"/>
                  <a:pt x="99364" y="14074"/>
                </a:cubicBezTo>
                <a:cubicBezTo>
                  <a:pt x="94197" y="14165"/>
                  <a:pt x="89303" y="17326"/>
                  <a:pt x="87236" y="22220"/>
                </a:cubicBezTo>
                <a:cubicBezTo>
                  <a:pt x="86264" y="24621"/>
                  <a:pt x="84197" y="26384"/>
                  <a:pt x="81613" y="26779"/>
                </a:cubicBezTo>
                <a:cubicBezTo>
                  <a:pt x="81552" y="26779"/>
                  <a:pt x="81461" y="26810"/>
                  <a:pt x="81400" y="26810"/>
                </a:cubicBezTo>
                <a:cubicBezTo>
                  <a:pt x="80983" y="26882"/>
                  <a:pt x="80566" y="26917"/>
                  <a:pt x="80153" y="26917"/>
                </a:cubicBezTo>
                <a:cubicBezTo>
                  <a:pt x="77436" y="26917"/>
                  <a:pt x="74894" y="25395"/>
                  <a:pt x="73680" y="22889"/>
                </a:cubicBezTo>
                <a:cubicBezTo>
                  <a:pt x="71127" y="17782"/>
                  <a:pt x="65838" y="14226"/>
                  <a:pt x="59759" y="14226"/>
                </a:cubicBezTo>
                <a:cubicBezTo>
                  <a:pt x="54287" y="14226"/>
                  <a:pt x="49515" y="17053"/>
                  <a:pt x="46780" y="21308"/>
                </a:cubicBezTo>
                <a:cubicBezTo>
                  <a:pt x="44498" y="24812"/>
                  <a:pt x="40638" y="26836"/>
                  <a:pt x="36545" y="26836"/>
                </a:cubicBezTo>
                <a:cubicBezTo>
                  <a:pt x="36059" y="26836"/>
                  <a:pt x="35568" y="26807"/>
                  <a:pt x="35077" y="26749"/>
                </a:cubicBezTo>
                <a:cubicBezTo>
                  <a:pt x="34420" y="26665"/>
                  <a:pt x="33767" y="26625"/>
                  <a:pt x="33117" y="26625"/>
                </a:cubicBezTo>
                <a:cubicBezTo>
                  <a:pt x="31873" y="26625"/>
                  <a:pt x="30642" y="26773"/>
                  <a:pt x="29424" y="27053"/>
                </a:cubicBezTo>
                <a:cubicBezTo>
                  <a:pt x="28555" y="27257"/>
                  <a:pt x="27675" y="27356"/>
                  <a:pt x="26798" y="27356"/>
                </a:cubicBezTo>
                <a:cubicBezTo>
                  <a:pt x="24022" y="27356"/>
                  <a:pt x="21284" y="26362"/>
                  <a:pt x="19089" y="24560"/>
                </a:cubicBezTo>
                <a:cubicBezTo>
                  <a:pt x="17108" y="23008"/>
                  <a:pt x="14608" y="22044"/>
                  <a:pt x="11881" y="22044"/>
                </a:cubicBezTo>
                <a:cubicBezTo>
                  <a:pt x="11511" y="22044"/>
                  <a:pt x="11138" y="22062"/>
                  <a:pt x="10761" y="22098"/>
                </a:cubicBezTo>
                <a:cubicBezTo>
                  <a:pt x="4560" y="22676"/>
                  <a:pt x="1" y="27965"/>
                  <a:pt x="305" y="34196"/>
                </a:cubicBezTo>
                <a:cubicBezTo>
                  <a:pt x="578" y="40214"/>
                  <a:pt x="5350" y="44591"/>
                  <a:pt x="10761" y="45138"/>
                </a:cubicBezTo>
                <a:cubicBezTo>
                  <a:pt x="14256" y="45472"/>
                  <a:pt x="17387" y="47357"/>
                  <a:pt x="19120" y="50397"/>
                </a:cubicBezTo>
                <a:cubicBezTo>
                  <a:pt x="21855" y="55321"/>
                  <a:pt x="27083" y="58664"/>
                  <a:pt x="33102" y="58664"/>
                </a:cubicBezTo>
                <a:cubicBezTo>
                  <a:pt x="38056" y="58664"/>
                  <a:pt x="42464" y="56415"/>
                  <a:pt x="45412" y="52889"/>
                </a:cubicBezTo>
                <a:cubicBezTo>
                  <a:pt x="49120" y="48390"/>
                  <a:pt x="54439" y="45472"/>
                  <a:pt x="60215" y="45320"/>
                </a:cubicBezTo>
                <a:lnTo>
                  <a:pt x="60488" y="45320"/>
                </a:lnTo>
                <a:cubicBezTo>
                  <a:pt x="60791" y="45306"/>
                  <a:pt x="61094" y="45299"/>
                  <a:pt x="61395" y="45299"/>
                </a:cubicBezTo>
                <a:cubicBezTo>
                  <a:pt x="66328" y="45299"/>
                  <a:pt x="71054" y="47158"/>
                  <a:pt x="74835" y="50366"/>
                </a:cubicBezTo>
                <a:cubicBezTo>
                  <a:pt x="77206" y="52372"/>
                  <a:pt x="80276" y="53649"/>
                  <a:pt x="83619" y="53649"/>
                </a:cubicBezTo>
                <a:cubicBezTo>
                  <a:pt x="90975" y="53649"/>
                  <a:pt x="96963" y="47752"/>
                  <a:pt x="97115" y="40457"/>
                </a:cubicBezTo>
                <a:cubicBezTo>
                  <a:pt x="97915" y="40600"/>
                  <a:pt x="98709" y="40668"/>
                  <a:pt x="99491" y="40668"/>
                </a:cubicBezTo>
                <a:cubicBezTo>
                  <a:pt x="105716" y="40668"/>
                  <a:pt x="111142" y="36314"/>
                  <a:pt x="112465" y="30183"/>
                </a:cubicBezTo>
                <a:cubicBezTo>
                  <a:pt x="115390" y="32529"/>
                  <a:pt x="119042" y="33873"/>
                  <a:pt x="122943" y="33873"/>
                </a:cubicBezTo>
                <a:cubicBezTo>
                  <a:pt x="123339" y="33873"/>
                  <a:pt x="123737" y="33859"/>
                  <a:pt x="124137" y="33831"/>
                </a:cubicBezTo>
                <a:lnTo>
                  <a:pt x="124137" y="33831"/>
                </a:lnTo>
                <a:cubicBezTo>
                  <a:pt x="124107" y="41716"/>
                  <a:pt x="130494" y="48181"/>
                  <a:pt x="138427" y="48181"/>
                </a:cubicBezTo>
                <a:cubicBezTo>
                  <a:pt x="138537" y="48181"/>
                  <a:pt x="138647" y="48180"/>
                  <a:pt x="138757" y="48178"/>
                </a:cubicBezTo>
                <a:cubicBezTo>
                  <a:pt x="146113" y="47965"/>
                  <a:pt x="152253" y="42099"/>
                  <a:pt x="152678" y="34712"/>
                </a:cubicBezTo>
                <a:cubicBezTo>
                  <a:pt x="152982" y="29180"/>
                  <a:pt x="150125" y="24256"/>
                  <a:pt x="145748" y="21642"/>
                </a:cubicBezTo>
                <a:cubicBezTo>
                  <a:pt x="142587" y="19758"/>
                  <a:pt x="140368" y="16718"/>
                  <a:pt x="139517" y="13101"/>
                </a:cubicBezTo>
                <a:cubicBezTo>
                  <a:pt x="137815" y="5685"/>
                  <a:pt x="131128" y="1"/>
                  <a:pt x="12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5" name="Google Shape;2335;p55"/>
          <p:cNvGrpSpPr/>
          <p:nvPr/>
        </p:nvGrpSpPr>
        <p:grpSpPr>
          <a:xfrm>
            <a:off x="268671" y="2017675"/>
            <a:ext cx="889100" cy="3191550"/>
            <a:chOff x="2936500" y="2033000"/>
            <a:chExt cx="889100" cy="3191550"/>
          </a:xfrm>
        </p:grpSpPr>
        <p:sp>
          <p:nvSpPr>
            <p:cNvPr id="2336" name="Google Shape;2336;p55"/>
            <p:cNvSpPr/>
            <p:nvPr/>
          </p:nvSpPr>
          <p:spPr>
            <a:xfrm>
              <a:off x="3540600" y="2290600"/>
              <a:ext cx="138325" cy="95775"/>
            </a:xfrm>
            <a:custGeom>
              <a:avLst/>
              <a:gdLst/>
              <a:ahLst/>
              <a:cxnLst/>
              <a:rect l="l" t="t" r="r" b="b"/>
              <a:pathLst>
                <a:path w="5533" h="3831" extrusionOk="0">
                  <a:moveTo>
                    <a:pt x="5533" y="0"/>
                  </a:moveTo>
                  <a:lnTo>
                    <a:pt x="5533" y="0"/>
                  </a:lnTo>
                  <a:cubicBezTo>
                    <a:pt x="5138" y="183"/>
                    <a:pt x="2736" y="1551"/>
                    <a:pt x="1" y="2858"/>
                  </a:cubicBezTo>
                  <a:cubicBezTo>
                    <a:pt x="92" y="2888"/>
                    <a:pt x="122" y="2888"/>
                    <a:pt x="153" y="2918"/>
                  </a:cubicBezTo>
                  <a:cubicBezTo>
                    <a:pt x="244" y="3010"/>
                    <a:pt x="274" y="3070"/>
                    <a:pt x="305" y="3192"/>
                  </a:cubicBezTo>
                  <a:lnTo>
                    <a:pt x="305" y="3344"/>
                  </a:lnTo>
                  <a:cubicBezTo>
                    <a:pt x="305" y="3496"/>
                    <a:pt x="305" y="3648"/>
                    <a:pt x="396" y="3800"/>
                  </a:cubicBezTo>
                  <a:cubicBezTo>
                    <a:pt x="426" y="3800"/>
                    <a:pt x="426" y="3830"/>
                    <a:pt x="426" y="3830"/>
                  </a:cubicBezTo>
                  <a:lnTo>
                    <a:pt x="5533" y="0"/>
                  </a:ln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5"/>
            <p:cNvSpPr/>
            <p:nvPr/>
          </p:nvSpPr>
          <p:spPr>
            <a:xfrm>
              <a:off x="3283750" y="2362775"/>
              <a:ext cx="268275" cy="233875"/>
            </a:xfrm>
            <a:custGeom>
              <a:avLst/>
              <a:gdLst/>
              <a:ahLst/>
              <a:cxnLst/>
              <a:rect l="l" t="t" r="r" b="b"/>
              <a:pathLst>
                <a:path w="10731" h="9355" extrusionOk="0">
                  <a:moveTo>
                    <a:pt x="10366" y="1"/>
                  </a:moveTo>
                  <a:cubicBezTo>
                    <a:pt x="7893" y="1173"/>
                    <a:pt x="5130" y="2255"/>
                    <a:pt x="3509" y="2255"/>
                  </a:cubicBezTo>
                  <a:cubicBezTo>
                    <a:pt x="3237" y="2255"/>
                    <a:pt x="2998" y="2224"/>
                    <a:pt x="2797" y="2159"/>
                  </a:cubicBezTo>
                  <a:cubicBezTo>
                    <a:pt x="2539" y="2068"/>
                    <a:pt x="2295" y="2030"/>
                    <a:pt x="2068" y="2030"/>
                  </a:cubicBezTo>
                  <a:cubicBezTo>
                    <a:pt x="771" y="2030"/>
                    <a:pt x="1" y="3284"/>
                    <a:pt x="1" y="3284"/>
                  </a:cubicBezTo>
                  <a:cubicBezTo>
                    <a:pt x="1" y="3284"/>
                    <a:pt x="183" y="5715"/>
                    <a:pt x="518" y="7478"/>
                  </a:cubicBezTo>
                  <a:cubicBezTo>
                    <a:pt x="698" y="8517"/>
                    <a:pt x="929" y="9355"/>
                    <a:pt x="1186" y="9355"/>
                  </a:cubicBezTo>
                  <a:cubicBezTo>
                    <a:pt x="1275" y="9355"/>
                    <a:pt x="1366" y="9255"/>
                    <a:pt x="1460" y="9028"/>
                  </a:cubicBezTo>
                  <a:cubicBezTo>
                    <a:pt x="2311" y="7022"/>
                    <a:pt x="5837" y="4621"/>
                    <a:pt x="5837" y="4621"/>
                  </a:cubicBezTo>
                  <a:lnTo>
                    <a:pt x="10700" y="943"/>
                  </a:lnTo>
                  <a:lnTo>
                    <a:pt x="10731" y="943"/>
                  </a:lnTo>
                  <a:cubicBezTo>
                    <a:pt x="10670" y="822"/>
                    <a:pt x="10670" y="639"/>
                    <a:pt x="10670" y="487"/>
                  </a:cubicBezTo>
                  <a:lnTo>
                    <a:pt x="10670" y="335"/>
                  </a:lnTo>
                  <a:cubicBezTo>
                    <a:pt x="10639" y="244"/>
                    <a:pt x="10579" y="153"/>
                    <a:pt x="10518" y="62"/>
                  </a:cubicBezTo>
                  <a:cubicBezTo>
                    <a:pt x="10488" y="31"/>
                    <a:pt x="10396" y="31"/>
                    <a:pt x="10366" y="1"/>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5"/>
            <p:cNvSpPr/>
            <p:nvPr/>
          </p:nvSpPr>
          <p:spPr>
            <a:xfrm>
              <a:off x="3296675" y="2290600"/>
              <a:ext cx="382250" cy="306050"/>
            </a:xfrm>
            <a:custGeom>
              <a:avLst/>
              <a:gdLst/>
              <a:ahLst/>
              <a:cxnLst/>
              <a:rect l="l" t="t" r="r" b="b"/>
              <a:pathLst>
                <a:path w="15290" h="12242" extrusionOk="0">
                  <a:moveTo>
                    <a:pt x="15290" y="0"/>
                  </a:moveTo>
                  <a:cubicBezTo>
                    <a:pt x="14895" y="244"/>
                    <a:pt x="12645" y="1611"/>
                    <a:pt x="10062" y="3192"/>
                  </a:cubicBezTo>
                  <a:cubicBezTo>
                    <a:pt x="7873" y="4560"/>
                    <a:pt x="5442" y="6080"/>
                    <a:pt x="3831" y="7174"/>
                  </a:cubicBezTo>
                  <a:cubicBezTo>
                    <a:pt x="2280" y="8238"/>
                    <a:pt x="1004" y="9393"/>
                    <a:pt x="1" y="10365"/>
                  </a:cubicBezTo>
                  <a:cubicBezTo>
                    <a:pt x="181" y="11404"/>
                    <a:pt x="412" y="12242"/>
                    <a:pt x="669" y="12242"/>
                  </a:cubicBezTo>
                  <a:cubicBezTo>
                    <a:pt x="758" y="12242"/>
                    <a:pt x="849" y="12142"/>
                    <a:pt x="943" y="11915"/>
                  </a:cubicBezTo>
                  <a:cubicBezTo>
                    <a:pt x="1794" y="9909"/>
                    <a:pt x="5320" y="7508"/>
                    <a:pt x="5320" y="7508"/>
                  </a:cubicBezTo>
                  <a:lnTo>
                    <a:pt x="10183" y="3830"/>
                  </a:lnTo>
                  <a:lnTo>
                    <a:pt x="15290" y="0"/>
                  </a:ln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5"/>
            <p:cNvSpPr/>
            <p:nvPr/>
          </p:nvSpPr>
          <p:spPr>
            <a:xfrm>
              <a:off x="3171300" y="2673575"/>
              <a:ext cx="219625" cy="2550975"/>
            </a:xfrm>
            <a:custGeom>
              <a:avLst/>
              <a:gdLst/>
              <a:ahLst/>
              <a:cxnLst/>
              <a:rect l="l" t="t" r="r" b="b"/>
              <a:pathLst>
                <a:path w="8785" h="102039" extrusionOk="0">
                  <a:moveTo>
                    <a:pt x="2736" y="1"/>
                  </a:moveTo>
                  <a:lnTo>
                    <a:pt x="2736" y="1"/>
                  </a:lnTo>
                  <a:cubicBezTo>
                    <a:pt x="0" y="1247"/>
                    <a:pt x="2462" y="3861"/>
                    <a:pt x="4864" y="10487"/>
                  </a:cubicBezTo>
                  <a:cubicBezTo>
                    <a:pt x="7265" y="17053"/>
                    <a:pt x="7691" y="102039"/>
                    <a:pt x="7691" y="102039"/>
                  </a:cubicBezTo>
                  <a:lnTo>
                    <a:pt x="8785" y="101887"/>
                  </a:lnTo>
                  <a:cubicBezTo>
                    <a:pt x="8785" y="101887"/>
                    <a:pt x="8298" y="16627"/>
                    <a:pt x="8238" y="11733"/>
                  </a:cubicBezTo>
                  <a:cubicBezTo>
                    <a:pt x="8207" y="6840"/>
                    <a:pt x="2736" y="1"/>
                    <a:pt x="2736"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5"/>
            <p:cNvSpPr/>
            <p:nvPr/>
          </p:nvSpPr>
          <p:spPr>
            <a:xfrm>
              <a:off x="2936500" y="2102900"/>
              <a:ext cx="334375" cy="635775"/>
            </a:xfrm>
            <a:custGeom>
              <a:avLst/>
              <a:gdLst/>
              <a:ahLst/>
              <a:cxnLst/>
              <a:rect l="l" t="t" r="r" b="b"/>
              <a:pathLst>
                <a:path w="13375" h="25431" extrusionOk="0">
                  <a:moveTo>
                    <a:pt x="0" y="1"/>
                  </a:moveTo>
                  <a:cubicBezTo>
                    <a:pt x="0" y="1"/>
                    <a:pt x="1581" y="7812"/>
                    <a:pt x="6596" y="12037"/>
                  </a:cubicBezTo>
                  <a:cubicBezTo>
                    <a:pt x="11611" y="16262"/>
                    <a:pt x="11551" y="17265"/>
                    <a:pt x="10943" y="18998"/>
                  </a:cubicBezTo>
                  <a:cubicBezTo>
                    <a:pt x="10335" y="20700"/>
                    <a:pt x="8815" y="22980"/>
                    <a:pt x="9666" y="24500"/>
                  </a:cubicBezTo>
                  <a:cubicBezTo>
                    <a:pt x="9976" y="25073"/>
                    <a:pt x="10537" y="25430"/>
                    <a:pt x="11123" y="25430"/>
                  </a:cubicBezTo>
                  <a:cubicBezTo>
                    <a:pt x="12091" y="25430"/>
                    <a:pt x="13128" y="24459"/>
                    <a:pt x="13222" y="21886"/>
                  </a:cubicBezTo>
                  <a:cubicBezTo>
                    <a:pt x="13374" y="17721"/>
                    <a:pt x="8359" y="6080"/>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5"/>
            <p:cNvSpPr/>
            <p:nvPr/>
          </p:nvSpPr>
          <p:spPr>
            <a:xfrm>
              <a:off x="3205375" y="2055025"/>
              <a:ext cx="133875" cy="638150"/>
            </a:xfrm>
            <a:custGeom>
              <a:avLst/>
              <a:gdLst/>
              <a:ahLst/>
              <a:cxnLst/>
              <a:rect l="l" t="t" r="r" b="b"/>
              <a:pathLst>
                <a:path w="5355" h="25526" extrusionOk="0">
                  <a:moveTo>
                    <a:pt x="947" y="1"/>
                  </a:moveTo>
                  <a:cubicBezTo>
                    <a:pt x="948" y="2"/>
                    <a:pt x="1221" y="8147"/>
                    <a:pt x="1343" y="10457"/>
                  </a:cubicBezTo>
                  <a:cubicBezTo>
                    <a:pt x="1495" y="12737"/>
                    <a:pt x="704" y="21521"/>
                    <a:pt x="279" y="23041"/>
                  </a:cubicBezTo>
                  <a:cubicBezTo>
                    <a:pt x="0" y="24055"/>
                    <a:pt x="672" y="25526"/>
                    <a:pt x="1690" y="25526"/>
                  </a:cubicBezTo>
                  <a:cubicBezTo>
                    <a:pt x="2227" y="25526"/>
                    <a:pt x="2860" y="25116"/>
                    <a:pt x="3501" y="24013"/>
                  </a:cubicBezTo>
                  <a:cubicBezTo>
                    <a:pt x="5355" y="20791"/>
                    <a:pt x="948" y="2"/>
                    <a:pt x="947"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5"/>
            <p:cNvSpPr/>
            <p:nvPr/>
          </p:nvSpPr>
          <p:spPr>
            <a:xfrm>
              <a:off x="3010975" y="2033000"/>
              <a:ext cx="332075" cy="565375"/>
            </a:xfrm>
            <a:custGeom>
              <a:avLst/>
              <a:gdLst/>
              <a:ahLst/>
              <a:cxnLst/>
              <a:rect l="l" t="t" r="r" b="b"/>
              <a:pathLst>
                <a:path w="13283" h="22615" extrusionOk="0">
                  <a:moveTo>
                    <a:pt x="1094" y="0"/>
                  </a:moveTo>
                  <a:lnTo>
                    <a:pt x="1094" y="0"/>
                  </a:lnTo>
                  <a:cubicBezTo>
                    <a:pt x="1094" y="1"/>
                    <a:pt x="0" y="17235"/>
                    <a:pt x="13283" y="22615"/>
                  </a:cubicBezTo>
                  <a:cubicBezTo>
                    <a:pt x="13283" y="22615"/>
                    <a:pt x="10365" y="6596"/>
                    <a:pt x="1094"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5"/>
            <p:cNvSpPr/>
            <p:nvPr/>
          </p:nvSpPr>
          <p:spPr>
            <a:xfrm>
              <a:off x="3010975" y="2033000"/>
              <a:ext cx="332075" cy="565375"/>
            </a:xfrm>
            <a:custGeom>
              <a:avLst/>
              <a:gdLst/>
              <a:ahLst/>
              <a:cxnLst/>
              <a:rect l="l" t="t" r="r" b="b"/>
              <a:pathLst>
                <a:path w="13283" h="22615" extrusionOk="0">
                  <a:moveTo>
                    <a:pt x="1094" y="0"/>
                  </a:moveTo>
                  <a:cubicBezTo>
                    <a:pt x="1094" y="1"/>
                    <a:pt x="0" y="17235"/>
                    <a:pt x="13283" y="22615"/>
                  </a:cubicBezTo>
                  <a:cubicBezTo>
                    <a:pt x="13283" y="22615"/>
                    <a:pt x="9787" y="18359"/>
                    <a:pt x="7173" y="14134"/>
                  </a:cubicBezTo>
                  <a:cubicBezTo>
                    <a:pt x="4286" y="9484"/>
                    <a:pt x="1094" y="1"/>
                    <a:pt x="109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5"/>
            <p:cNvSpPr/>
            <p:nvPr/>
          </p:nvSpPr>
          <p:spPr>
            <a:xfrm>
              <a:off x="3170550" y="2393175"/>
              <a:ext cx="655050" cy="346275"/>
            </a:xfrm>
            <a:custGeom>
              <a:avLst/>
              <a:gdLst/>
              <a:ahLst/>
              <a:cxnLst/>
              <a:rect l="l" t="t" r="r" b="b"/>
              <a:pathLst>
                <a:path w="26202" h="13851" extrusionOk="0">
                  <a:moveTo>
                    <a:pt x="26201" y="1"/>
                  </a:moveTo>
                  <a:cubicBezTo>
                    <a:pt x="26019" y="92"/>
                    <a:pt x="22614" y="1156"/>
                    <a:pt x="15532" y="3284"/>
                  </a:cubicBezTo>
                  <a:cubicBezTo>
                    <a:pt x="9575" y="5016"/>
                    <a:pt x="3556" y="8390"/>
                    <a:pt x="1398" y="9697"/>
                  </a:cubicBezTo>
                  <a:cubicBezTo>
                    <a:pt x="638" y="10153"/>
                    <a:pt x="152" y="10943"/>
                    <a:pt x="61" y="11825"/>
                  </a:cubicBezTo>
                  <a:cubicBezTo>
                    <a:pt x="0" y="12493"/>
                    <a:pt x="213" y="13223"/>
                    <a:pt x="1155" y="13648"/>
                  </a:cubicBezTo>
                  <a:cubicBezTo>
                    <a:pt x="1481" y="13788"/>
                    <a:pt x="1846" y="13851"/>
                    <a:pt x="2239" y="13851"/>
                  </a:cubicBezTo>
                  <a:cubicBezTo>
                    <a:pt x="4408" y="13851"/>
                    <a:pt x="7455" y="11942"/>
                    <a:pt x="9848" y="10578"/>
                  </a:cubicBezTo>
                  <a:cubicBezTo>
                    <a:pt x="12645" y="8937"/>
                    <a:pt x="26200" y="1"/>
                    <a:pt x="26201"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5"/>
            <p:cNvSpPr/>
            <p:nvPr/>
          </p:nvSpPr>
          <p:spPr>
            <a:xfrm>
              <a:off x="3170550" y="2393175"/>
              <a:ext cx="655050" cy="346275"/>
            </a:xfrm>
            <a:custGeom>
              <a:avLst/>
              <a:gdLst/>
              <a:ahLst/>
              <a:cxnLst/>
              <a:rect l="l" t="t" r="r" b="b"/>
              <a:pathLst>
                <a:path w="26202" h="13851" extrusionOk="0">
                  <a:moveTo>
                    <a:pt x="26201" y="1"/>
                  </a:moveTo>
                  <a:cubicBezTo>
                    <a:pt x="25806" y="244"/>
                    <a:pt x="11915" y="7782"/>
                    <a:pt x="7173" y="10366"/>
                  </a:cubicBezTo>
                  <a:cubicBezTo>
                    <a:pt x="4625" y="11760"/>
                    <a:pt x="2787" y="12090"/>
                    <a:pt x="1618" y="12090"/>
                  </a:cubicBezTo>
                  <a:cubicBezTo>
                    <a:pt x="570" y="12090"/>
                    <a:pt x="61" y="11825"/>
                    <a:pt x="61" y="11825"/>
                  </a:cubicBezTo>
                  <a:lnTo>
                    <a:pt x="61" y="11825"/>
                  </a:lnTo>
                  <a:cubicBezTo>
                    <a:pt x="0" y="12493"/>
                    <a:pt x="213" y="13223"/>
                    <a:pt x="1155" y="13648"/>
                  </a:cubicBezTo>
                  <a:cubicBezTo>
                    <a:pt x="1481" y="13788"/>
                    <a:pt x="1846" y="13851"/>
                    <a:pt x="2239" y="13851"/>
                  </a:cubicBezTo>
                  <a:cubicBezTo>
                    <a:pt x="4408" y="13851"/>
                    <a:pt x="7455" y="11942"/>
                    <a:pt x="9848" y="10578"/>
                  </a:cubicBezTo>
                  <a:cubicBezTo>
                    <a:pt x="12644" y="8937"/>
                    <a:pt x="26199" y="2"/>
                    <a:pt x="2620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6" name="Google Shape;2346;p55"/>
          <p:cNvGrpSpPr/>
          <p:nvPr/>
        </p:nvGrpSpPr>
        <p:grpSpPr>
          <a:xfrm rot="899096">
            <a:off x="1392570" y="4086602"/>
            <a:ext cx="1410857" cy="1116482"/>
            <a:chOff x="4631050" y="3749575"/>
            <a:chExt cx="1930150" cy="1527425"/>
          </a:xfrm>
        </p:grpSpPr>
        <p:sp>
          <p:nvSpPr>
            <p:cNvPr id="2347" name="Google Shape;2347;p55"/>
            <p:cNvSpPr/>
            <p:nvPr/>
          </p:nvSpPr>
          <p:spPr>
            <a:xfrm>
              <a:off x="4631050" y="4257200"/>
              <a:ext cx="1234100" cy="963550"/>
            </a:xfrm>
            <a:custGeom>
              <a:avLst/>
              <a:gdLst/>
              <a:ahLst/>
              <a:cxnLst/>
              <a:rect l="l" t="t" r="r" b="b"/>
              <a:pathLst>
                <a:path w="49364" h="38542" extrusionOk="0">
                  <a:moveTo>
                    <a:pt x="1460" y="0"/>
                  </a:moveTo>
                  <a:lnTo>
                    <a:pt x="1460" y="0"/>
                  </a:lnTo>
                  <a:cubicBezTo>
                    <a:pt x="15867" y="1702"/>
                    <a:pt x="36931" y="34590"/>
                    <a:pt x="36931" y="34590"/>
                  </a:cubicBezTo>
                  <a:cubicBezTo>
                    <a:pt x="31460" y="31186"/>
                    <a:pt x="2" y="4591"/>
                    <a:pt x="1" y="4590"/>
                  </a:cubicBezTo>
                  <a:lnTo>
                    <a:pt x="1" y="4590"/>
                  </a:lnTo>
                  <a:cubicBezTo>
                    <a:pt x="1" y="4590"/>
                    <a:pt x="1764" y="9484"/>
                    <a:pt x="15320" y="23040"/>
                  </a:cubicBezTo>
                  <a:cubicBezTo>
                    <a:pt x="28876" y="36627"/>
                    <a:pt x="35199" y="38511"/>
                    <a:pt x="35199" y="38511"/>
                  </a:cubicBezTo>
                  <a:lnTo>
                    <a:pt x="35199" y="38542"/>
                  </a:lnTo>
                  <a:lnTo>
                    <a:pt x="49363" y="38542"/>
                  </a:lnTo>
                  <a:cubicBezTo>
                    <a:pt x="49363" y="38542"/>
                    <a:pt x="48755" y="37782"/>
                    <a:pt x="35807" y="21642"/>
                  </a:cubicBezTo>
                  <a:cubicBezTo>
                    <a:pt x="19424" y="1247"/>
                    <a:pt x="1461" y="0"/>
                    <a:pt x="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5"/>
            <p:cNvSpPr/>
            <p:nvPr/>
          </p:nvSpPr>
          <p:spPr>
            <a:xfrm>
              <a:off x="5236700" y="3749575"/>
              <a:ext cx="658825" cy="1436975"/>
            </a:xfrm>
            <a:custGeom>
              <a:avLst/>
              <a:gdLst/>
              <a:ahLst/>
              <a:cxnLst/>
              <a:rect l="l" t="t" r="r" b="b"/>
              <a:pathLst>
                <a:path w="26353" h="57479" extrusionOk="0">
                  <a:moveTo>
                    <a:pt x="3951" y="1"/>
                  </a:moveTo>
                  <a:cubicBezTo>
                    <a:pt x="3951" y="2"/>
                    <a:pt x="0" y="12920"/>
                    <a:pt x="5471" y="29637"/>
                  </a:cubicBezTo>
                  <a:cubicBezTo>
                    <a:pt x="11125" y="46992"/>
                    <a:pt x="19484" y="57479"/>
                    <a:pt x="19484" y="57479"/>
                  </a:cubicBezTo>
                  <a:lnTo>
                    <a:pt x="26353" y="56506"/>
                  </a:lnTo>
                  <a:cubicBezTo>
                    <a:pt x="26353" y="56506"/>
                    <a:pt x="24256" y="46020"/>
                    <a:pt x="23374" y="35959"/>
                  </a:cubicBezTo>
                  <a:cubicBezTo>
                    <a:pt x="22554" y="25868"/>
                    <a:pt x="15077" y="16385"/>
                    <a:pt x="15076" y="16384"/>
                  </a:cubicBezTo>
                  <a:lnTo>
                    <a:pt x="15076" y="16384"/>
                  </a:lnTo>
                  <a:cubicBezTo>
                    <a:pt x="18329" y="32555"/>
                    <a:pt x="21216" y="51400"/>
                    <a:pt x="21216" y="51400"/>
                  </a:cubicBezTo>
                  <a:cubicBezTo>
                    <a:pt x="21216" y="51400"/>
                    <a:pt x="17356" y="42281"/>
                    <a:pt x="14043" y="33162"/>
                  </a:cubicBezTo>
                  <a:cubicBezTo>
                    <a:pt x="9635" y="20974"/>
                    <a:pt x="3952" y="2"/>
                    <a:pt x="3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5"/>
            <p:cNvSpPr/>
            <p:nvPr/>
          </p:nvSpPr>
          <p:spPr>
            <a:xfrm>
              <a:off x="5736700" y="4347425"/>
              <a:ext cx="824500" cy="929575"/>
            </a:xfrm>
            <a:custGeom>
              <a:avLst/>
              <a:gdLst/>
              <a:ahLst/>
              <a:cxnLst/>
              <a:rect l="l" t="t" r="r" b="b"/>
              <a:pathLst>
                <a:path w="32980" h="37183" extrusionOk="0">
                  <a:moveTo>
                    <a:pt x="27729" y="0"/>
                  </a:moveTo>
                  <a:cubicBezTo>
                    <a:pt x="24239" y="0"/>
                    <a:pt x="19327" y="998"/>
                    <a:pt x="13982" y="5145"/>
                  </a:cubicBezTo>
                  <a:cubicBezTo>
                    <a:pt x="3678" y="13139"/>
                    <a:pt x="0" y="37182"/>
                    <a:pt x="0" y="37182"/>
                  </a:cubicBezTo>
                  <a:lnTo>
                    <a:pt x="8177" y="33930"/>
                  </a:lnTo>
                  <a:cubicBezTo>
                    <a:pt x="8177" y="33930"/>
                    <a:pt x="30822" y="21133"/>
                    <a:pt x="31855" y="3838"/>
                  </a:cubicBezTo>
                  <a:lnTo>
                    <a:pt x="31855" y="3838"/>
                  </a:lnTo>
                  <a:cubicBezTo>
                    <a:pt x="31854" y="3839"/>
                    <a:pt x="14141" y="27708"/>
                    <a:pt x="10468" y="27708"/>
                  </a:cubicBezTo>
                  <a:cubicBezTo>
                    <a:pt x="9908" y="27708"/>
                    <a:pt x="9674" y="27153"/>
                    <a:pt x="9879" y="25875"/>
                  </a:cubicBezTo>
                  <a:cubicBezTo>
                    <a:pt x="10122" y="24385"/>
                    <a:pt x="18086" y="1285"/>
                    <a:pt x="32980" y="859"/>
                  </a:cubicBezTo>
                  <a:cubicBezTo>
                    <a:pt x="32980" y="859"/>
                    <a:pt x="30966" y="0"/>
                    <a:pt x="2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0" name="Google Shape;2350;p55"/>
          <p:cNvGrpSpPr/>
          <p:nvPr/>
        </p:nvGrpSpPr>
        <p:grpSpPr>
          <a:xfrm>
            <a:off x="592921" y="838475"/>
            <a:ext cx="4683266" cy="3721025"/>
            <a:chOff x="592921" y="838475"/>
            <a:chExt cx="4683266" cy="3721025"/>
          </a:xfrm>
        </p:grpSpPr>
        <p:grpSp>
          <p:nvGrpSpPr>
            <p:cNvPr id="2351" name="Google Shape;2351;p55"/>
            <p:cNvGrpSpPr/>
            <p:nvPr/>
          </p:nvGrpSpPr>
          <p:grpSpPr>
            <a:xfrm>
              <a:off x="592921" y="838475"/>
              <a:ext cx="653278" cy="2677943"/>
              <a:chOff x="3141525" y="1228975"/>
              <a:chExt cx="653278" cy="2677943"/>
            </a:xfrm>
          </p:grpSpPr>
          <p:sp>
            <p:nvSpPr>
              <p:cNvPr id="2352" name="Google Shape;2352;p55"/>
              <p:cNvSpPr/>
              <p:nvPr/>
            </p:nvSpPr>
            <p:spPr>
              <a:xfrm>
                <a:off x="3141525" y="1698850"/>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5"/>
              <p:cNvSpPr/>
              <p:nvPr/>
            </p:nvSpPr>
            <p:spPr>
              <a:xfrm>
                <a:off x="3523150" y="1228975"/>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5"/>
              <p:cNvSpPr/>
              <p:nvPr/>
            </p:nvSpPr>
            <p:spPr>
              <a:xfrm>
                <a:off x="3409325" y="3631075"/>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55"/>
            <p:cNvGrpSpPr/>
            <p:nvPr/>
          </p:nvGrpSpPr>
          <p:grpSpPr>
            <a:xfrm flipH="1">
              <a:off x="4272350" y="3516425"/>
              <a:ext cx="1003837" cy="1043075"/>
              <a:chOff x="3296438" y="1295900"/>
              <a:chExt cx="1003837" cy="1043075"/>
            </a:xfrm>
          </p:grpSpPr>
          <p:sp>
            <p:nvSpPr>
              <p:cNvPr id="2356" name="Google Shape;2356;p55"/>
              <p:cNvSpPr/>
              <p:nvPr/>
            </p:nvSpPr>
            <p:spPr>
              <a:xfrm rot="-7522869">
                <a:off x="3293398" y="1877685"/>
                <a:ext cx="306243" cy="150672"/>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5"/>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5"/>
              <p:cNvSpPr/>
              <p:nvPr/>
            </p:nvSpPr>
            <p:spPr>
              <a:xfrm>
                <a:off x="4102675" y="21975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59" name="Google Shape;2359;p55"/>
          <p:cNvSpPr/>
          <p:nvPr/>
        </p:nvSpPr>
        <p:spPr>
          <a:xfrm rot="9061271">
            <a:off x="8108244" y="4627341"/>
            <a:ext cx="894467" cy="814390"/>
          </a:xfrm>
          <a:custGeom>
            <a:avLst/>
            <a:gdLst/>
            <a:ahLst/>
            <a:cxnLst/>
            <a:rect l="l" t="t" r="r" b="b"/>
            <a:pathLst>
              <a:path w="59425" h="54105" extrusionOk="0">
                <a:moveTo>
                  <a:pt x="39607" y="1"/>
                </a:moveTo>
                <a:cubicBezTo>
                  <a:pt x="36282" y="1"/>
                  <a:pt x="33108" y="1593"/>
                  <a:pt x="31095" y="4227"/>
                </a:cubicBezTo>
                <a:cubicBezTo>
                  <a:pt x="29890" y="5833"/>
                  <a:pt x="28030" y="6703"/>
                  <a:pt x="26104" y="6703"/>
                </a:cubicBezTo>
                <a:cubicBezTo>
                  <a:pt x="25406" y="6703"/>
                  <a:pt x="24700" y="6589"/>
                  <a:pt x="24013" y="6355"/>
                </a:cubicBezTo>
                <a:cubicBezTo>
                  <a:pt x="22348" y="5788"/>
                  <a:pt x="20625" y="5514"/>
                  <a:pt x="18912" y="5514"/>
                </a:cubicBezTo>
                <a:cubicBezTo>
                  <a:pt x="12808" y="5514"/>
                  <a:pt x="6840" y="8998"/>
                  <a:pt x="4134" y="15169"/>
                </a:cubicBezTo>
                <a:cubicBezTo>
                  <a:pt x="1" y="24683"/>
                  <a:pt x="5867" y="35170"/>
                  <a:pt x="15350" y="37267"/>
                </a:cubicBezTo>
                <a:cubicBezTo>
                  <a:pt x="17448" y="37723"/>
                  <a:pt x="19150" y="39303"/>
                  <a:pt x="19879" y="41309"/>
                </a:cubicBezTo>
                <a:cubicBezTo>
                  <a:pt x="21703" y="46386"/>
                  <a:pt x="25624" y="50671"/>
                  <a:pt x="31095" y="52799"/>
                </a:cubicBezTo>
                <a:cubicBezTo>
                  <a:pt x="33364" y="53685"/>
                  <a:pt x="35716" y="54105"/>
                  <a:pt x="38040" y="54105"/>
                </a:cubicBezTo>
                <a:cubicBezTo>
                  <a:pt x="45367" y="54105"/>
                  <a:pt x="52416" y="49927"/>
                  <a:pt x="55716" y="42981"/>
                </a:cubicBezTo>
                <a:cubicBezTo>
                  <a:pt x="59424" y="35078"/>
                  <a:pt x="57388" y="26020"/>
                  <a:pt x="51339" y="20428"/>
                </a:cubicBezTo>
                <a:cubicBezTo>
                  <a:pt x="49576" y="18817"/>
                  <a:pt x="48968" y="16324"/>
                  <a:pt x="49698" y="14075"/>
                </a:cubicBezTo>
                <a:cubicBezTo>
                  <a:pt x="51369" y="9029"/>
                  <a:pt x="49090" y="3163"/>
                  <a:pt x="43801" y="883"/>
                </a:cubicBezTo>
                <a:cubicBezTo>
                  <a:pt x="42426" y="281"/>
                  <a:pt x="41003" y="1"/>
                  <a:pt x="39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5"/>
          <p:cNvSpPr/>
          <p:nvPr/>
        </p:nvSpPr>
        <p:spPr>
          <a:xfrm rot="-5881750">
            <a:off x="1290665" y="4883501"/>
            <a:ext cx="894498" cy="814419"/>
          </a:xfrm>
          <a:custGeom>
            <a:avLst/>
            <a:gdLst/>
            <a:ahLst/>
            <a:cxnLst/>
            <a:rect l="l" t="t" r="r" b="b"/>
            <a:pathLst>
              <a:path w="59425" h="54105" extrusionOk="0">
                <a:moveTo>
                  <a:pt x="39607" y="1"/>
                </a:moveTo>
                <a:cubicBezTo>
                  <a:pt x="36282" y="1"/>
                  <a:pt x="33108" y="1593"/>
                  <a:pt x="31095" y="4227"/>
                </a:cubicBezTo>
                <a:cubicBezTo>
                  <a:pt x="29890" y="5833"/>
                  <a:pt x="28030" y="6703"/>
                  <a:pt x="26104" y="6703"/>
                </a:cubicBezTo>
                <a:cubicBezTo>
                  <a:pt x="25406" y="6703"/>
                  <a:pt x="24700" y="6589"/>
                  <a:pt x="24013" y="6355"/>
                </a:cubicBezTo>
                <a:cubicBezTo>
                  <a:pt x="22348" y="5788"/>
                  <a:pt x="20625" y="5514"/>
                  <a:pt x="18912" y="5514"/>
                </a:cubicBezTo>
                <a:cubicBezTo>
                  <a:pt x="12808" y="5514"/>
                  <a:pt x="6840" y="8998"/>
                  <a:pt x="4134" y="15169"/>
                </a:cubicBezTo>
                <a:cubicBezTo>
                  <a:pt x="1" y="24683"/>
                  <a:pt x="5867" y="35170"/>
                  <a:pt x="15350" y="37267"/>
                </a:cubicBezTo>
                <a:cubicBezTo>
                  <a:pt x="17448" y="37723"/>
                  <a:pt x="19150" y="39303"/>
                  <a:pt x="19879" y="41309"/>
                </a:cubicBezTo>
                <a:cubicBezTo>
                  <a:pt x="21703" y="46386"/>
                  <a:pt x="25624" y="50671"/>
                  <a:pt x="31095" y="52799"/>
                </a:cubicBezTo>
                <a:cubicBezTo>
                  <a:pt x="33364" y="53685"/>
                  <a:pt x="35716" y="54105"/>
                  <a:pt x="38040" y="54105"/>
                </a:cubicBezTo>
                <a:cubicBezTo>
                  <a:pt x="45367" y="54105"/>
                  <a:pt x="52416" y="49927"/>
                  <a:pt x="55716" y="42981"/>
                </a:cubicBezTo>
                <a:cubicBezTo>
                  <a:pt x="59424" y="35078"/>
                  <a:pt x="57388" y="26020"/>
                  <a:pt x="51339" y="20428"/>
                </a:cubicBezTo>
                <a:cubicBezTo>
                  <a:pt x="49576" y="18817"/>
                  <a:pt x="48968" y="16324"/>
                  <a:pt x="49698" y="14075"/>
                </a:cubicBezTo>
                <a:cubicBezTo>
                  <a:pt x="51369" y="9029"/>
                  <a:pt x="49090" y="3163"/>
                  <a:pt x="43801" y="883"/>
                </a:cubicBezTo>
                <a:cubicBezTo>
                  <a:pt x="42426" y="281"/>
                  <a:pt x="41003" y="1"/>
                  <a:pt x="39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5"/>
          <p:cNvSpPr/>
          <p:nvPr/>
        </p:nvSpPr>
        <p:spPr>
          <a:xfrm rot="9061271">
            <a:off x="8769019" y="4883516"/>
            <a:ext cx="894467" cy="814390"/>
          </a:xfrm>
          <a:custGeom>
            <a:avLst/>
            <a:gdLst/>
            <a:ahLst/>
            <a:cxnLst/>
            <a:rect l="l" t="t" r="r" b="b"/>
            <a:pathLst>
              <a:path w="59425" h="54105" extrusionOk="0">
                <a:moveTo>
                  <a:pt x="39607" y="1"/>
                </a:moveTo>
                <a:cubicBezTo>
                  <a:pt x="36282" y="1"/>
                  <a:pt x="33108" y="1593"/>
                  <a:pt x="31095" y="4227"/>
                </a:cubicBezTo>
                <a:cubicBezTo>
                  <a:pt x="29890" y="5833"/>
                  <a:pt x="28030" y="6703"/>
                  <a:pt x="26104" y="6703"/>
                </a:cubicBezTo>
                <a:cubicBezTo>
                  <a:pt x="25406" y="6703"/>
                  <a:pt x="24700" y="6589"/>
                  <a:pt x="24013" y="6355"/>
                </a:cubicBezTo>
                <a:cubicBezTo>
                  <a:pt x="22348" y="5788"/>
                  <a:pt x="20625" y="5514"/>
                  <a:pt x="18912" y="5514"/>
                </a:cubicBezTo>
                <a:cubicBezTo>
                  <a:pt x="12808" y="5514"/>
                  <a:pt x="6840" y="8998"/>
                  <a:pt x="4134" y="15169"/>
                </a:cubicBezTo>
                <a:cubicBezTo>
                  <a:pt x="1" y="24683"/>
                  <a:pt x="5867" y="35170"/>
                  <a:pt x="15350" y="37267"/>
                </a:cubicBezTo>
                <a:cubicBezTo>
                  <a:pt x="17448" y="37723"/>
                  <a:pt x="19150" y="39303"/>
                  <a:pt x="19879" y="41309"/>
                </a:cubicBezTo>
                <a:cubicBezTo>
                  <a:pt x="21703" y="46386"/>
                  <a:pt x="25624" y="50671"/>
                  <a:pt x="31095" y="52799"/>
                </a:cubicBezTo>
                <a:cubicBezTo>
                  <a:pt x="33364" y="53685"/>
                  <a:pt x="35716" y="54105"/>
                  <a:pt x="38040" y="54105"/>
                </a:cubicBezTo>
                <a:cubicBezTo>
                  <a:pt x="45367" y="54105"/>
                  <a:pt x="52416" y="49927"/>
                  <a:pt x="55716" y="42981"/>
                </a:cubicBezTo>
                <a:cubicBezTo>
                  <a:pt x="59424" y="35078"/>
                  <a:pt x="57388" y="26020"/>
                  <a:pt x="51339" y="20428"/>
                </a:cubicBezTo>
                <a:cubicBezTo>
                  <a:pt x="49576" y="18817"/>
                  <a:pt x="48968" y="16324"/>
                  <a:pt x="49698" y="14075"/>
                </a:cubicBezTo>
                <a:cubicBezTo>
                  <a:pt x="51369" y="9029"/>
                  <a:pt x="49090" y="3163"/>
                  <a:pt x="43801" y="883"/>
                </a:cubicBezTo>
                <a:cubicBezTo>
                  <a:pt x="42426" y="281"/>
                  <a:pt x="41003" y="1"/>
                  <a:pt x="39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1"/>
          <p:cNvSpPr txBox="1">
            <a:spLocks noGrp="1"/>
          </p:cNvSpPr>
          <p:nvPr>
            <p:ph type="title" idx="2"/>
          </p:nvPr>
        </p:nvSpPr>
        <p:spPr>
          <a:xfrm>
            <a:off x="7360075" y="649800"/>
            <a:ext cx="1070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677" name="Google Shape;2677;p61"/>
          <p:cNvSpPr txBox="1">
            <a:spLocks noGrp="1"/>
          </p:cNvSpPr>
          <p:nvPr>
            <p:ph type="title"/>
          </p:nvPr>
        </p:nvSpPr>
        <p:spPr>
          <a:xfrm>
            <a:off x="2958318" y="2732514"/>
            <a:ext cx="5913793" cy="1434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8800" b="1" dirty="0">
                <a:solidFill>
                  <a:srgbClr val="032706"/>
                </a:solidFill>
                <a:latin typeface="#9Slide05 Handsome Script" panose="00000500000000000000" pitchFamily="2" charset="0"/>
                <a:cs typeface="Arial" panose="020B0604020202020204" pitchFamily="34" charset="0"/>
              </a:rPr>
              <a:t>Phân tích- </a:t>
            </a:r>
            <a:br>
              <a:rPr lang="en" sz="8800" b="1" dirty="0">
                <a:solidFill>
                  <a:srgbClr val="032706"/>
                </a:solidFill>
                <a:latin typeface="#9Slide05 Handsome Script" panose="00000500000000000000" pitchFamily="2" charset="0"/>
                <a:cs typeface="Arial" panose="020B0604020202020204" pitchFamily="34" charset="0"/>
              </a:rPr>
            </a:br>
            <a:r>
              <a:rPr lang="en" sz="8800" b="1" dirty="0">
                <a:solidFill>
                  <a:srgbClr val="032706"/>
                </a:solidFill>
                <a:latin typeface="#9Slide05 Handsome Script" panose="00000500000000000000" pitchFamily="2" charset="0"/>
                <a:cs typeface="Arial" panose="020B0604020202020204" pitchFamily="34" charset="0"/>
              </a:rPr>
              <a:t>Đánh giá</a:t>
            </a:r>
            <a:endParaRPr sz="8800" b="1" dirty="0">
              <a:solidFill>
                <a:srgbClr val="032706"/>
              </a:solidFill>
              <a:latin typeface="#9Slide05 Handsome Script" panose="00000500000000000000" pitchFamily="2" charset="0"/>
              <a:cs typeface="Arial" panose="020B0604020202020204" pitchFamily="34" charset="0"/>
            </a:endParaRPr>
          </a:p>
        </p:txBody>
      </p:sp>
      <p:grpSp>
        <p:nvGrpSpPr>
          <p:cNvPr id="2679" name="Google Shape;2679;p61"/>
          <p:cNvGrpSpPr/>
          <p:nvPr/>
        </p:nvGrpSpPr>
        <p:grpSpPr>
          <a:xfrm>
            <a:off x="236688" y="97801"/>
            <a:ext cx="3107738" cy="7160215"/>
            <a:chOff x="2053599" y="52732"/>
            <a:chExt cx="2105229" cy="4850437"/>
          </a:xfrm>
        </p:grpSpPr>
        <p:sp>
          <p:nvSpPr>
            <p:cNvPr id="2680" name="Google Shape;2680;p61"/>
            <p:cNvSpPr/>
            <p:nvPr/>
          </p:nvSpPr>
          <p:spPr>
            <a:xfrm>
              <a:off x="2621042" y="251684"/>
              <a:ext cx="842730" cy="900896"/>
            </a:xfrm>
            <a:custGeom>
              <a:avLst/>
              <a:gdLst/>
              <a:ahLst/>
              <a:cxnLst/>
              <a:rect l="l" t="t" r="r" b="b"/>
              <a:pathLst>
                <a:path w="40944" h="43770" extrusionOk="0">
                  <a:moveTo>
                    <a:pt x="24165" y="0"/>
                  </a:moveTo>
                  <a:cubicBezTo>
                    <a:pt x="19545" y="0"/>
                    <a:pt x="15624" y="3101"/>
                    <a:pt x="14408" y="7326"/>
                  </a:cubicBezTo>
                  <a:cubicBezTo>
                    <a:pt x="14129" y="8247"/>
                    <a:pt x="13260" y="8860"/>
                    <a:pt x="12343" y="8860"/>
                  </a:cubicBezTo>
                  <a:cubicBezTo>
                    <a:pt x="12262" y="8860"/>
                    <a:pt x="12180" y="8855"/>
                    <a:pt x="12098" y="8845"/>
                  </a:cubicBezTo>
                  <a:cubicBezTo>
                    <a:pt x="11903" y="8829"/>
                    <a:pt x="11710" y="8822"/>
                    <a:pt x="11517" y="8822"/>
                  </a:cubicBezTo>
                  <a:cubicBezTo>
                    <a:pt x="7646" y="8822"/>
                    <a:pt x="4225" y="11971"/>
                    <a:pt x="4225" y="16140"/>
                  </a:cubicBezTo>
                  <a:cubicBezTo>
                    <a:pt x="4225" y="17204"/>
                    <a:pt x="4438" y="18238"/>
                    <a:pt x="4864" y="19149"/>
                  </a:cubicBezTo>
                  <a:cubicBezTo>
                    <a:pt x="5350" y="20244"/>
                    <a:pt x="4864" y="21581"/>
                    <a:pt x="3769" y="22037"/>
                  </a:cubicBezTo>
                  <a:cubicBezTo>
                    <a:pt x="1551" y="22949"/>
                    <a:pt x="0" y="25168"/>
                    <a:pt x="0" y="27660"/>
                  </a:cubicBezTo>
                  <a:cubicBezTo>
                    <a:pt x="0" y="29484"/>
                    <a:pt x="791" y="31125"/>
                    <a:pt x="2098" y="32219"/>
                  </a:cubicBezTo>
                  <a:cubicBezTo>
                    <a:pt x="2827" y="32827"/>
                    <a:pt x="3040" y="33861"/>
                    <a:pt x="2706" y="34742"/>
                  </a:cubicBezTo>
                  <a:cubicBezTo>
                    <a:pt x="1186" y="38390"/>
                    <a:pt x="3769" y="42858"/>
                    <a:pt x="8177" y="42858"/>
                  </a:cubicBezTo>
                  <a:cubicBezTo>
                    <a:pt x="9453" y="42858"/>
                    <a:pt x="10639" y="42432"/>
                    <a:pt x="11581" y="41764"/>
                  </a:cubicBezTo>
                  <a:cubicBezTo>
                    <a:pt x="11964" y="41489"/>
                    <a:pt x="12398" y="41359"/>
                    <a:pt x="12831" y="41359"/>
                  </a:cubicBezTo>
                  <a:cubicBezTo>
                    <a:pt x="13498" y="41359"/>
                    <a:pt x="14160" y="41667"/>
                    <a:pt x="14621" y="42220"/>
                  </a:cubicBezTo>
                  <a:cubicBezTo>
                    <a:pt x="15441" y="43162"/>
                    <a:pt x="16627" y="43770"/>
                    <a:pt x="17934" y="43770"/>
                  </a:cubicBezTo>
                  <a:cubicBezTo>
                    <a:pt x="19545" y="43770"/>
                    <a:pt x="20913" y="42888"/>
                    <a:pt x="21642" y="41642"/>
                  </a:cubicBezTo>
                  <a:cubicBezTo>
                    <a:pt x="22005" y="40957"/>
                    <a:pt x="22714" y="40579"/>
                    <a:pt x="23453" y="40579"/>
                  </a:cubicBezTo>
                  <a:cubicBezTo>
                    <a:pt x="23828" y="40579"/>
                    <a:pt x="24212" y="40677"/>
                    <a:pt x="24560" y="40882"/>
                  </a:cubicBezTo>
                  <a:cubicBezTo>
                    <a:pt x="25884" y="41632"/>
                    <a:pt x="27332" y="41980"/>
                    <a:pt x="28768" y="41980"/>
                  </a:cubicBezTo>
                  <a:cubicBezTo>
                    <a:pt x="33333" y="41980"/>
                    <a:pt x="37782" y="38458"/>
                    <a:pt x="37782" y="33071"/>
                  </a:cubicBezTo>
                  <a:cubicBezTo>
                    <a:pt x="37782" y="31642"/>
                    <a:pt x="37448" y="30335"/>
                    <a:pt x="36870" y="29150"/>
                  </a:cubicBezTo>
                  <a:cubicBezTo>
                    <a:pt x="36384" y="28146"/>
                    <a:pt x="36749" y="26931"/>
                    <a:pt x="37691" y="26384"/>
                  </a:cubicBezTo>
                  <a:cubicBezTo>
                    <a:pt x="39606" y="25077"/>
                    <a:pt x="40943" y="22888"/>
                    <a:pt x="40943" y="20335"/>
                  </a:cubicBezTo>
                  <a:cubicBezTo>
                    <a:pt x="40943" y="17083"/>
                    <a:pt x="38816" y="14377"/>
                    <a:pt x="35867" y="13496"/>
                  </a:cubicBezTo>
                  <a:cubicBezTo>
                    <a:pt x="34864" y="13192"/>
                    <a:pt x="34165" y="12219"/>
                    <a:pt x="34287" y="11216"/>
                  </a:cubicBezTo>
                  <a:cubicBezTo>
                    <a:pt x="34895" y="5350"/>
                    <a:pt x="30335" y="0"/>
                    <a:pt x="24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1"/>
            <p:cNvSpPr/>
            <p:nvPr/>
          </p:nvSpPr>
          <p:spPr>
            <a:xfrm>
              <a:off x="3316097" y="52732"/>
              <a:ext cx="842730" cy="900917"/>
            </a:xfrm>
            <a:custGeom>
              <a:avLst/>
              <a:gdLst/>
              <a:ahLst/>
              <a:cxnLst/>
              <a:rect l="l" t="t" r="r" b="b"/>
              <a:pathLst>
                <a:path w="40944" h="43771" extrusionOk="0">
                  <a:moveTo>
                    <a:pt x="24196" y="0"/>
                  </a:moveTo>
                  <a:cubicBezTo>
                    <a:pt x="19545" y="0"/>
                    <a:pt x="15624" y="3131"/>
                    <a:pt x="14409" y="7356"/>
                  </a:cubicBezTo>
                  <a:cubicBezTo>
                    <a:pt x="14124" y="8267"/>
                    <a:pt x="13253" y="8885"/>
                    <a:pt x="12295" y="8885"/>
                  </a:cubicBezTo>
                  <a:cubicBezTo>
                    <a:pt x="12230" y="8885"/>
                    <a:pt x="12164" y="8882"/>
                    <a:pt x="12098" y="8876"/>
                  </a:cubicBezTo>
                  <a:cubicBezTo>
                    <a:pt x="11890" y="8857"/>
                    <a:pt x="11682" y="8848"/>
                    <a:pt x="11475" y="8848"/>
                  </a:cubicBezTo>
                  <a:cubicBezTo>
                    <a:pt x="7621" y="8848"/>
                    <a:pt x="4226" y="12017"/>
                    <a:pt x="4226" y="16171"/>
                  </a:cubicBezTo>
                  <a:cubicBezTo>
                    <a:pt x="4226" y="17235"/>
                    <a:pt x="4469" y="18238"/>
                    <a:pt x="4864" y="19150"/>
                  </a:cubicBezTo>
                  <a:cubicBezTo>
                    <a:pt x="5381" y="20274"/>
                    <a:pt x="4864" y="21581"/>
                    <a:pt x="3770" y="22037"/>
                  </a:cubicBezTo>
                  <a:cubicBezTo>
                    <a:pt x="1582" y="22949"/>
                    <a:pt x="1" y="25168"/>
                    <a:pt x="1" y="27691"/>
                  </a:cubicBezTo>
                  <a:cubicBezTo>
                    <a:pt x="1" y="29484"/>
                    <a:pt x="822" y="31125"/>
                    <a:pt x="2098" y="32250"/>
                  </a:cubicBezTo>
                  <a:cubicBezTo>
                    <a:pt x="2828" y="32858"/>
                    <a:pt x="3041" y="33861"/>
                    <a:pt x="2706" y="34743"/>
                  </a:cubicBezTo>
                  <a:cubicBezTo>
                    <a:pt x="1186" y="38390"/>
                    <a:pt x="3770" y="42858"/>
                    <a:pt x="8177" y="42858"/>
                  </a:cubicBezTo>
                  <a:cubicBezTo>
                    <a:pt x="9484" y="42858"/>
                    <a:pt x="10639" y="42463"/>
                    <a:pt x="11612" y="41764"/>
                  </a:cubicBezTo>
                  <a:cubicBezTo>
                    <a:pt x="11985" y="41499"/>
                    <a:pt x="12419" y="41373"/>
                    <a:pt x="12855" y="41373"/>
                  </a:cubicBezTo>
                  <a:cubicBezTo>
                    <a:pt x="13522" y="41373"/>
                    <a:pt x="14192" y="41669"/>
                    <a:pt x="14652" y="42220"/>
                  </a:cubicBezTo>
                  <a:cubicBezTo>
                    <a:pt x="15442" y="43193"/>
                    <a:pt x="16627" y="43770"/>
                    <a:pt x="17965" y="43770"/>
                  </a:cubicBezTo>
                  <a:cubicBezTo>
                    <a:pt x="19545" y="43770"/>
                    <a:pt x="20913" y="42919"/>
                    <a:pt x="21643" y="41642"/>
                  </a:cubicBezTo>
                  <a:cubicBezTo>
                    <a:pt x="22029" y="40972"/>
                    <a:pt x="22741" y="40586"/>
                    <a:pt x="23480" y="40586"/>
                  </a:cubicBezTo>
                  <a:cubicBezTo>
                    <a:pt x="23846" y="40586"/>
                    <a:pt x="24218" y="40681"/>
                    <a:pt x="24561" y="40882"/>
                  </a:cubicBezTo>
                  <a:cubicBezTo>
                    <a:pt x="25896" y="41634"/>
                    <a:pt x="27353" y="41985"/>
                    <a:pt x="28795" y="41985"/>
                  </a:cubicBezTo>
                  <a:cubicBezTo>
                    <a:pt x="33360" y="41985"/>
                    <a:pt x="37783" y="38475"/>
                    <a:pt x="37783" y="33071"/>
                  </a:cubicBezTo>
                  <a:cubicBezTo>
                    <a:pt x="37783" y="31673"/>
                    <a:pt x="37448" y="30335"/>
                    <a:pt x="36871" y="29150"/>
                  </a:cubicBezTo>
                  <a:cubicBezTo>
                    <a:pt x="36385" y="28177"/>
                    <a:pt x="36749" y="26961"/>
                    <a:pt x="37722" y="26384"/>
                  </a:cubicBezTo>
                  <a:cubicBezTo>
                    <a:pt x="39607" y="25077"/>
                    <a:pt x="40944" y="22888"/>
                    <a:pt x="40944" y="20335"/>
                  </a:cubicBezTo>
                  <a:cubicBezTo>
                    <a:pt x="40944" y="17113"/>
                    <a:pt x="38816" y="14378"/>
                    <a:pt x="35898" y="13496"/>
                  </a:cubicBezTo>
                  <a:cubicBezTo>
                    <a:pt x="34865" y="13192"/>
                    <a:pt x="34166" y="12250"/>
                    <a:pt x="34287" y="11216"/>
                  </a:cubicBezTo>
                  <a:cubicBezTo>
                    <a:pt x="34895" y="5380"/>
                    <a:pt x="30336" y="0"/>
                    <a:pt x="24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1"/>
            <p:cNvSpPr/>
            <p:nvPr/>
          </p:nvSpPr>
          <p:spPr>
            <a:xfrm>
              <a:off x="2053599" y="851648"/>
              <a:ext cx="1787405" cy="4051521"/>
            </a:xfrm>
            <a:custGeom>
              <a:avLst/>
              <a:gdLst/>
              <a:ahLst/>
              <a:cxnLst/>
              <a:rect l="l" t="t" r="r" b="b"/>
              <a:pathLst>
                <a:path w="86841" h="196843" extrusionOk="0">
                  <a:moveTo>
                    <a:pt x="1490" y="1"/>
                  </a:moveTo>
                  <a:lnTo>
                    <a:pt x="0" y="578"/>
                  </a:lnTo>
                  <a:cubicBezTo>
                    <a:pt x="0" y="578"/>
                    <a:pt x="213" y="9849"/>
                    <a:pt x="7022" y="13405"/>
                  </a:cubicBezTo>
                  <a:cubicBezTo>
                    <a:pt x="9271" y="14590"/>
                    <a:pt x="11156" y="16080"/>
                    <a:pt x="12888" y="17539"/>
                  </a:cubicBezTo>
                  <a:cubicBezTo>
                    <a:pt x="17448" y="21551"/>
                    <a:pt x="20761" y="26749"/>
                    <a:pt x="22463" y="32554"/>
                  </a:cubicBezTo>
                  <a:cubicBezTo>
                    <a:pt x="24013" y="37904"/>
                    <a:pt x="26141" y="42706"/>
                    <a:pt x="29150" y="46050"/>
                  </a:cubicBezTo>
                  <a:cubicBezTo>
                    <a:pt x="66993" y="87722"/>
                    <a:pt x="62342" y="108118"/>
                    <a:pt x="61096" y="125048"/>
                  </a:cubicBezTo>
                  <a:lnTo>
                    <a:pt x="61096" y="125382"/>
                  </a:lnTo>
                  <a:cubicBezTo>
                    <a:pt x="61096" y="125412"/>
                    <a:pt x="60980" y="126570"/>
                    <a:pt x="61003" y="126570"/>
                  </a:cubicBezTo>
                  <a:cubicBezTo>
                    <a:pt x="61003" y="126570"/>
                    <a:pt x="61004" y="126569"/>
                    <a:pt x="61005" y="126568"/>
                  </a:cubicBezTo>
                  <a:lnTo>
                    <a:pt x="61005" y="126568"/>
                  </a:lnTo>
                  <a:cubicBezTo>
                    <a:pt x="59454" y="146872"/>
                    <a:pt x="57114" y="177997"/>
                    <a:pt x="64622" y="196842"/>
                  </a:cubicBezTo>
                  <a:lnTo>
                    <a:pt x="86841" y="194350"/>
                  </a:lnTo>
                  <a:cubicBezTo>
                    <a:pt x="73619" y="154015"/>
                    <a:pt x="73771" y="125869"/>
                    <a:pt x="73710" y="109273"/>
                  </a:cubicBezTo>
                  <a:cubicBezTo>
                    <a:pt x="73710" y="108391"/>
                    <a:pt x="75655" y="103346"/>
                    <a:pt x="75655" y="102555"/>
                  </a:cubicBezTo>
                  <a:cubicBezTo>
                    <a:pt x="75655" y="102374"/>
                    <a:pt x="75606" y="102299"/>
                    <a:pt x="75524" y="102299"/>
                  </a:cubicBezTo>
                  <a:cubicBezTo>
                    <a:pt x="75156" y="102299"/>
                    <a:pt x="74121" y="103767"/>
                    <a:pt x="73751" y="103767"/>
                  </a:cubicBezTo>
                  <a:cubicBezTo>
                    <a:pt x="73675" y="103767"/>
                    <a:pt x="73628" y="103706"/>
                    <a:pt x="73619" y="103558"/>
                  </a:cubicBezTo>
                  <a:cubicBezTo>
                    <a:pt x="73528" y="99698"/>
                    <a:pt x="61309" y="73588"/>
                    <a:pt x="70883" y="49545"/>
                  </a:cubicBezTo>
                  <a:cubicBezTo>
                    <a:pt x="72069" y="46567"/>
                    <a:pt x="73832" y="43892"/>
                    <a:pt x="75868" y="41399"/>
                  </a:cubicBezTo>
                  <a:cubicBezTo>
                    <a:pt x="82038" y="34044"/>
                    <a:pt x="78300" y="9666"/>
                    <a:pt x="76598" y="1064"/>
                  </a:cubicBezTo>
                  <a:lnTo>
                    <a:pt x="76598" y="1064"/>
                  </a:lnTo>
                  <a:lnTo>
                    <a:pt x="71734" y="1915"/>
                  </a:lnTo>
                  <a:cubicBezTo>
                    <a:pt x="80267" y="17703"/>
                    <a:pt x="79960" y="38257"/>
                    <a:pt x="70733" y="38257"/>
                  </a:cubicBezTo>
                  <a:cubicBezTo>
                    <a:pt x="70297" y="38257"/>
                    <a:pt x="69840" y="38211"/>
                    <a:pt x="69363" y="38117"/>
                  </a:cubicBezTo>
                  <a:cubicBezTo>
                    <a:pt x="58056" y="35837"/>
                    <a:pt x="51673" y="11672"/>
                    <a:pt x="48542" y="608"/>
                  </a:cubicBezTo>
                  <a:lnTo>
                    <a:pt x="46536" y="1064"/>
                  </a:lnTo>
                  <a:cubicBezTo>
                    <a:pt x="48208" y="10244"/>
                    <a:pt x="52494" y="24895"/>
                    <a:pt x="59150" y="34469"/>
                  </a:cubicBezTo>
                  <a:cubicBezTo>
                    <a:pt x="63649" y="40913"/>
                    <a:pt x="65199" y="49029"/>
                    <a:pt x="63375" y="56688"/>
                  </a:cubicBezTo>
                  <a:cubicBezTo>
                    <a:pt x="63115" y="57764"/>
                    <a:pt x="61670" y="58512"/>
                    <a:pt x="59282" y="58512"/>
                  </a:cubicBezTo>
                  <a:cubicBezTo>
                    <a:pt x="53576" y="58512"/>
                    <a:pt x="42489" y="54242"/>
                    <a:pt x="29332" y="39971"/>
                  </a:cubicBezTo>
                  <a:cubicBezTo>
                    <a:pt x="23891" y="34074"/>
                    <a:pt x="24651" y="22250"/>
                    <a:pt x="28390" y="15198"/>
                  </a:cubicBezTo>
                  <a:cubicBezTo>
                    <a:pt x="28390" y="15168"/>
                    <a:pt x="28420" y="15168"/>
                    <a:pt x="28420" y="15107"/>
                  </a:cubicBezTo>
                  <a:cubicBezTo>
                    <a:pt x="30092" y="12007"/>
                    <a:pt x="36171" y="4925"/>
                    <a:pt x="36171" y="4925"/>
                  </a:cubicBezTo>
                  <a:lnTo>
                    <a:pt x="36171" y="4925"/>
                  </a:lnTo>
                  <a:lnTo>
                    <a:pt x="32189" y="4985"/>
                  </a:lnTo>
                  <a:cubicBezTo>
                    <a:pt x="30326" y="11724"/>
                    <a:pt x="25649" y="17542"/>
                    <a:pt x="23773" y="17542"/>
                  </a:cubicBezTo>
                  <a:cubicBezTo>
                    <a:pt x="23660" y="17542"/>
                    <a:pt x="23557" y="17521"/>
                    <a:pt x="23466" y="17478"/>
                  </a:cubicBezTo>
                  <a:cubicBezTo>
                    <a:pt x="21156" y="16384"/>
                    <a:pt x="20578" y="8268"/>
                    <a:pt x="20183" y="4256"/>
                  </a:cubicBezTo>
                  <a:lnTo>
                    <a:pt x="18147" y="4438"/>
                  </a:lnTo>
                  <a:cubicBezTo>
                    <a:pt x="18542" y="8633"/>
                    <a:pt x="21095" y="17052"/>
                    <a:pt x="19575" y="17812"/>
                  </a:cubicBezTo>
                  <a:cubicBezTo>
                    <a:pt x="19280" y="17957"/>
                    <a:pt x="18933" y="18027"/>
                    <a:pt x="18536" y="18027"/>
                  </a:cubicBezTo>
                  <a:cubicBezTo>
                    <a:pt x="16605" y="18027"/>
                    <a:pt x="13482" y="16371"/>
                    <a:pt x="9271" y="13648"/>
                  </a:cubicBezTo>
                  <a:cubicBezTo>
                    <a:pt x="1520" y="8694"/>
                    <a:pt x="1490"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1"/>
            <p:cNvSpPr/>
            <p:nvPr/>
          </p:nvSpPr>
          <p:spPr>
            <a:xfrm>
              <a:off x="2225649" y="57939"/>
              <a:ext cx="1753012" cy="701555"/>
            </a:xfrm>
            <a:custGeom>
              <a:avLst/>
              <a:gdLst/>
              <a:ahLst/>
              <a:cxnLst/>
              <a:rect l="l" t="t" r="r" b="b"/>
              <a:pathLst>
                <a:path w="85170" h="34085" extrusionOk="0">
                  <a:moveTo>
                    <a:pt x="15509" y="0"/>
                  </a:moveTo>
                  <a:cubicBezTo>
                    <a:pt x="7615" y="0"/>
                    <a:pt x="1" y="6066"/>
                    <a:pt x="1" y="15347"/>
                  </a:cubicBezTo>
                  <a:cubicBezTo>
                    <a:pt x="1" y="24321"/>
                    <a:pt x="7390" y="30720"/>
                    <a:pt x="15403" y="30720"/>
                  </a:cubicBezTo>
                  <a:cubicBezTo>
                    <a:pt x="16727" y="30720"/>
                    <a:pt x="18067" y="30546"/>
                    <a:pt x="19393" y="30180"/>
                  </a:cubicBezTo>
                  <a:cubicBezTo>
                    <a:pt x="19873" y="30045"/>
                    <a:pt x="20358" y="29980"/>
                    <a:pt x="20839" y="29980"/>
                  </a:cubicBezTo>
                  <a:cubicBezTo>
                    <a:pt x="22309" y="29980"/>
                    <a:pt x="23742" y="30585"/>
                    <a:pt x="24865" y="31639"/>
                  </a:cubicBezTo>
                  <a:cubicBezTo>
                    <a:pt x="26499" y="33197"/>
                    <a:pt x="28657" y="33995"/>
                    <a:pt x="30825" y="33995"/>
                  </a:cubicBezTo>
                  <a:cubicBezTo>
                    <a:pt x="32124" y="33995"/>
                    <a:pt x="33426" y="33709"/>
                    <a:pt x="34622" y="33128"/>
                  </a:cubicBezTo>
                  <a:cubicBezTo>
                    <a:pt x="35497" y="32690"/>
                    <a:pt x="36450" y="32470"/>
                    <a:pt x="37403" y="32470"/>
                  </a:cubicBezTo>
                  <a:cubicBezTo>
                    <a:pt x="38434" y="32470"/>
                    <a:pt x="39465" y="32728"/>
                    <a:pt x="40397" y="33250"/>
                  </a:cubicBezTo>
                  <a:cubicBezTo>
                    <a:pt x="41421" y="33817"/>
                    <a:pt x="42557" y="34084"/>
                    <a:pt x="43687" y="34084"/>
                  </a:cubicBezTo>
                  <a:cubicBezTo>
                    <a:pt x="46012" y="34084"/>
                    <a:pt x="48318" y="32954"/>
                    <a:pt x="49607" y="30970"/>
                  </a:cubicBezTo>
                  <a:cubicBezTo>
                    <a:pt x="50676" y="29265"/>
                    <a:pt x="52514" y="28165"/>
                    <a:pt x="54495" y="28165"/>
                  </a:cubicBezTo>
                  <a:cubicBezTo>
                    <a:pt x="54598" y="28165"/>
                    <a:pt x="54701" y="28168"/>
                    <a:pt x="54804" y="28174"/>
                  </a:cubicBezTo>
                  <a:cubicBezTo>
                    <a:pt x="55139" y="28234"/>
                    <a:pt x="55443" y="28234"/>
                    <a:pt x="55777" y="28234"/>
                  </a:cubicBezTo>
                  <a:cubicBezTo>
                    <a:pt x="55846" y="28232"/>
                    <a:pt x="55916" y="28231"/>
                    <a:pt x="55985" y="28231"/>
                  </a:cubicBezTo>
                  <a:cubicBezTo>
                    <a:pt x="57706" y="28231"/>
                    <a:pt x="59377" y="28956"/>
                    <a:pt x="60458" y="30271"/>
                  </a:cubicBezTo>
                  <a:cubicBezTo>
                    <a:pt x="61795" y="31852"/>
                    <a:pt x="63771" y="32855"/>
                    <a:pt x="65960" y="32855"/>
                  </a:cubicBezTo>
                  <a:cubicBezTo>
                    <a:pt x="68999" y="32855"/>
                    <a:pt x="71644" y="30970"/>
                    <a:pt x="72708" y="28265"/>
                  </a:cubicBezTo>
                  <a:cubicBezTo>
                    <a:pt x="73346" y="26593"/>
                    <a:pt x="74714" y="25347"/>
                    <a:pt x="76416" y="24800"/>
                  </a:cubicBezTo>
                  <a:cubicBezTo>
                    <a:pt x="81583" y="23280"/>
                    <a:pt x="85170" y="19876"/>
                    <a:pt x="85170" y="15863"/>
                  </a:cubicBezTo>
                  <a:cubicBezTo>
                    <a:pt x="85170" y="9782"/>
                    <a:pt x="77736" y="6065"/>
                    <a:pt x="70210" y="6065"/>
                  </a:cubicBezTo>
                  <a:cubicBezTo>
                    <a:pt x="66227" y="6065"/>
                    <a:pt x="62218" y="7106"/>
                    <a:pt x="59273" y="9389"/>
                  </a:cubicBezTo>
                  <a:cubicBezTo>
                    <a:pt x="58209" y="10210"/>
                    <a:pt x="56841" y="10544"/>
                    <a:pt x="55473" y="10544"/>
                  </a:cubicBezTo>
                  <a:cubicBezTo>
                    <a:pt x="54075" y="10544"/>
                    <a:pt x="52707" y="10909"/>
                    <a:pt x="51491" y="11547"/>
                  </a:cubicBezTo>
                  <a:cubicBezTo>
                    <a:pt x="50633" y="11992"/>
                    <a:pt x="49697" y="12220"/>
                    <a:pt x="48766" y="12220"/>
                  </a:cubicBezTo>
                  <a:cubicBezTo>
                    <a:pt x="47851" y="12220"/>
                    <a:pt x="46940" y="11999"/>
                    <a:pt x="46111" y="11547"/>
                  </a:cubicBezTo>
                  <a:cubicBezTo>
                    <a:pt x="44887" y="10898"/>
                    <a:pt x="43520" y="10556"/>
                    <a:pt x="42144" y="10556"/>
                  </a:cubicBezTo>
                  <a:cubicBezTo>
                    <a:pt x="41845" y="10556"/>
                    <a:pt x="41546" y="10572"/>
                    <a:pt x="41248" y="10605"/>
                  </a:cubicBezTo>
                  <a:cubicBezTo>
                    <a:pt x="41049" y="10624"/>
                    <a:pt x="40850" y="10634"/>
                    <a:pt x="40653" y="10634"/>
                  </a:cubicBezTo>
                  <a:cubicBezTo>
                    <a:pt x="38676" y="10634"/>
                    <a:pt x="36799" y="9679"/>
                    <a:pt x="35777" y="8021"/>
                  </a:cubicBezTo>
                  <a:cubicBezTo>
                    <a:pt x="34324" y="5669"/>
                    <a:pt x="31678" y="4121"/>
                    <a:pt x="28820" y="4121"/>
                  </a:cubicBezTo>
                  <a:cubicBezTo>
                    <a:pt x="28687" y="4121"/>
                    <a:pt x="28554" y="4124"/>
                    <a:pt x="28421" y="4131"/>
                  </a:cubicBezTo>
                  <a:cubicBezTo>
                    <a:pt x="28294" y="4139"/>
                    <a:pt x="28168" y="4143"/>
                    <a:pt x="28042" y="4143"/>
                  </a:cubicBezTo>
                  <a:cubicBezTo>
                    <a:pt x="26746" y="4143"/>
                    <a:pt x="25489" y="3718"/>
                    <a:pt x="24409" y="2915"/>
                  </a:cubicBezTo>
                  <a:cubicBezTo>
                    <a:pt x="21687" y="916"/>
                    <a:pt x="18577" y="0"/>
                    <a:pt x="15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61"/>
          <p:cNvGrpSpPr/>
          <p:nvPr/>
        </p:nvGrpSpPr>
        <p:grpSpPr>
          <a:xfrm>
            <a:off x="616396" y="2231143"/>
            <a:ext cx="1606356" cy="1087215"/>
            <a:chOff x="-1854700" y="1602475"/>
            <a:chExt cx="1854700" cy="1255300"/>
          </a:xfrm>
        </p:grpSpPr>
        <p:sp>
          <p:nvSpPr>
            <p:cNvPr id="2685" name="Google Shape;2685;p61"/>
            <p:cNvSpPr/>
            <p:nvPr/>
          </p:nvSpPr>
          <p:spPr>
            <a:xfrm>
              <a:off x="-838975" y="1679850"/>
              <a:ext cx="170150" cy="66475"/>
            </a:xfrm>
            <a:custGeom>
              <a:avLst/>
              <a:gdLst/>
              <a:ahLst/>
              <a:cxnLst/>
              <a:rect l="l" t="t" r="r" b="b"/>
              <a:pathLst>
                <a:path w="6806" h="2659" extrusionOk="0">
                  <a:moveTo>
                    <a:pt x="3523" y="0"/>
                  </a:moveTo>
                  <a:cubicBezTo>
                    <a:pt x="2670" y="0"/>
                    <a:pt x="1673" y="204"/>
                    <a:pt x="1068" y="677"/>
                  </a:cubicBezTo>
                  <a:cubicBezTo>
                    <a:pt x="1" y="1611"/>
                    <a:pt x="1869" y="1945"/>
                    <a:pt x="2536" y="2045"/>
                  </a:cubicBezTo>
                  <a:cubicBezTo>
                    <a:pt x="3904" y="2245"/>
                    <a:pt x="5238" y="2412"/>
                    <a:pt x="6572" y="2612"/>
                  </a:cubicBezTo>
                  <a:cubicBezTo>
                    <a:pt x="6617" y="2642"/>
                    <a:pt x="6655" y="2658"/>
                    <a:pt x="6690" y="2658"/>
                  </a:cubicBezTo>
                  <a:cubicBezTo>
                    <a:pt x="6732" y="2658"/>
                    <a:pt x="6769" y="2634"/>
                    <a:pt x="6806" y="2579"/>
                  </a:cubicBezTo>
                  <a:lnTo>
                    <a:pt x="6806" y="2445"/>
                  </a:lnTo>
                  <a:cubicBezTo>
                    <a:pt x="6672" y="1211"/>
                    <a:pt x="5438" y="210"/>
                    <a:pt x="4170" y="43"/>
                  </a:cubicBezTo>
                  <a:cubicBezTo>
                    <a:pt x="3972" y="15"/>
                    <a:pt x="3753" y="0"/>
                    <a:pt x="3523" y="0"/>
                  </a:cubicBezTo>
                  <a:close/>
                </a:path>
              </a:pathLst>
            </a:custGeom>
            <a:solidFill>
              <a:srgbClr val="705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1"/>
            <p:cNvSpPr/>
            <p:nvPr/>
          </p:nvSpPr>
          <p:spPr>
            <a:xfrm>
              <a:off x="-1444400" y="1602475"/>
              <a:ext cx="170025" cy="64350"/>
            </a:xfrm>
            <a:custGeom>
              <a:avLst/>
              <a:gdLst/>
              <a:ahLst/>
              <a:cxnLst/>
              <a:rect l="l" t="t" r="r" b="b"/>
              <a:pathLst>
                <a:path w="6801" h="2574" extrusionOk="0">
                  <a:moveTo>
                    <a:pt x="3517" y="0"/>
                  </a:moveTo>
                  <a:cubicBezTo>
                    <a:pt x="2180" y="0"/>
                    <a:pt x="713" y="1067"/>
                    <a:pt x="0" y="2071"/>
                  </a:cubicBezTo>
                  <a:lnTo>
                    <a:pt x="1168" y="2071"/>
                  </a:lnTo>
                  <a:cubicBezTo>
                    <a:pt x="3003" y="2138"/>
                    <a:pt x="4837" y="2338"/>
                    <a:pt x="6605" y="2571"/>
                  </a:cubicBezTo>
                  <a:cubicBezTo>
                    <a:pt x="6610" y="2573"/>
                    <a:pt x="6614" y="2573"/>
                    <a:pt x="6618" y="2573"/>
                  </a:cubicBezTo>
                  <a:cubicBezTo>
                    <a:pt x="6800" y="2573"/>
                    <a:pt x="5868" y="1000"/>
                    <a:pt x="5705" y="837"/>
                  </a:cubicBezTo>
                  <a:cubicBezTo>
                    <a:pt x="5204" y="403"/>
                    <a:pt x="4370" y="36"/>
                    <a:pt x="3636" y="3"/>
                  </a:cubicBezTo>
                  <a:cubicBezTo>
                    <a:pt x="3597" y="1"/>
                    <a:pt x="3557" y="0"/>
                    <a:pt x="3517" y="0"/>
                  </a:cubicBezTo>
                  <a:close/>
                </a:path>
              </a:pathLst>
            </a:custGeom>
            <a:solidFill>
              <a:srgbClr val="705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1"/>
            <p:cNvSpPr/>
            <p:nvPr/>
          </p:nvSpPr>
          <p:spPr>
            <a:xfrm>
              <a:off x="-1471075" y="1635650"/>
              <a:ext cx="303575" cy="626125"/>
            </a:xfrm>
            <a:custGeom>
              <a:avLst/>
              <a:gdLst/>
              <a:ahLst/>
              <a:cxnLst/>
              <a:rect l="l" t="t" r="r" b="b"/>
              <a:pathLst>
                <a:path w="12143" h="25045" extrusionOk="0">
                  <a:moveTo>
                    <a:pt x="5741" y="0"/>
                  </a:moveTo>
                  <a:cubicBezTo>
                    <a:pt x="5404" y="0"/>
                    <a:pt x="5111" y="114"/>
                    <a:pt x="4970" y="410"/>
                  </a:cubicBezTo>
                  <a:cubicBezTo>
                    <a:pt x="4837" y="677"/>
                    <a:pt x="4937" y="1011"/>
                    <a:pt x="4970" y="1244"/>
                  </a:cubicBezTo>
                  <a:cubicBezTo>
                    <a:pt x="5504" y="3846"/>
                    <a:pt x="5804" y="6548"/>
                    <a:pt x="5137" y="9117"/>
                  </a:cubicBezTo>
                  <a:cubicBezTo>
                    <a:pt x="4236" y="12653"/>
                    <a:pt x="1568" y="15488"/>
                    <a:pt x="500" y="18990"/>
                  </a:cubicBezTo>
                  <a:cubicBezTo>
                    <a:pt x="167" y="20091"/>
                    <a:pt x="0" y="21359"/>
                    <a:pt x="434" y="22493"/>
                  </a:cubicBezTo>
                  <a:cubicBezTo>
                    <a:pt x="967" y="23894"/>
                    <a:pt x="2402" y="24928"/>
                    <a:pt x="3936" y="25028"/>
                  </a:cubicBezTo>
                  <a:cubicBezTo>
                    <a:pt x="4061" y="25039"/>
                    <a:pt x="4186" y="25044"/>
                    <a:pt x="4310" y="25044"/>
                  </a:cubicBezTo>
                  <a:cubicBezTo>
                    <a:pt x="5712" y="25044"/>
                    <a:pt x="7053" y="24366"/>
                    <a:pt x="7972" y="23294"/>
                  </a:cubicBezTo>
                  <a:cubicBezTo>
                    <a:pt x="9340" y="21659"/>
                    <a:pt x="9740" y="19224"/>
                    <a:pt x="10474" y="17289"/>
                  </a:cubicBezTo>
                  <a:cubicBezTo>
                    <a:pt x="11442" y="14621"/>
                    <a:pt x="12142" y="11819"/>
                    <a:pt x="11909" y="8883"/>
                  </a:cubicBezTo>
                  <a:cubicBezTo>
                    <a:pt x="11575" y="5481"/>
                    <a:pt x="9807" y="2145"/>
                    <a:pt x="6905" y="344"/>
                  </a:cubicBezTo>
                  <a:cubicBezTo>
                    <a:pt x="6567" y="148"/>
                    <a:pt x="6126" y="0"/>
                    <a:pt x="5741" y="0"/>
                  </a:cubicBezTo>
                  <a:close/>
                </a:path>
              </a:pathLst>
            </a:custGeom>
            <a:solidFill>
              <a:srgbClr val="705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1"/>
            <p:cNvSpPr/>
            <p:nvPr/>
          </p:nvSpPr>
          <p:spPr>
            <a:xfrm>
              <a:off x="-1213400" y="1705150"/>
              <a:ext cx="479525" cy="507775"/>
            </a:xfrm>
            <a:custGeom>
              <a:avLst/>
              <a:gdLst/>
              <a:ahLst/>
              <a:cxnLst/>
              <a:rect l="l" t="t" r="r" b="b"/>
              <a:pathLst>
                <a:path w="19181" h="20311" extrusionOk="0">
                  <a:moveTo>
                    <a:pt x="17603" y="1"/>
                  </a:moveTo>
                  <a:cubicBezTo>
                    <a:pt x="17151" y="1"/>
                    <a:pt x="16677" y="160"/>
                    <a:pt x="16245" y="332"/>
                  </a:cubicBezTo>
                  <a:cubicBezTo>
                    <a:pt x="12176" y="1934"/>
                    <a:pt x="9007" y="5103"/>
                    <a:pt x="6338" y="8538"/>
                  </a:cubicBezTo>
                  <a:cubicBezTo>
                    <a:pt x="4137" y="11340"/>
                    <a:pt x="0" y="15276"/>
                    <a:pt x="3336" y="18779"/>
                  </a:cubicBezTo>
                  <a:cubicBezTo>
                    <a:pt x="4273" y="19768"/>
                    <a:pt x="5658" y="20311"/>
                    <a:pt x="7014" y="20311"/>
                  </a:cubicBezTo>
                  <a:cubicBezTo>
                    <a:pt x="7395" y="20311"/>
                    <a:pt x="7774" y="20268"/>
                    <a:pt x="8140" y="20180"/>
                  </a:cubicBezTo>
                  <a:cubicBezTo>
                    <a:pt x="9774" y="19746"/>
                    <a:pt x="11108" y="18512"/>
                    <a:pt x="12009" y="17044"/>
                  </a:cubicBezTo>
                  <a:cubicBezTo>
                    <a:pt x="12910" y="15577"/>
                    <a:pt x="13477" y="13942"/>
                    <a:pt x="14110" y="12374"/>
                  </a:cubicBezTo>
                  <a:cubicBezTo>
                    <a:pt x="15211" y="9439"/>
                    <a:pt x="16612" y="6670"/>
                    <a:pt x="18180" y="4002"/>
                  </a:cubicBezTo>
                  <a:cubicBezTo>
                    <a:pt x="18547" y="3368"/>
                    <a:pt x="18947" y="2734"/>
                    <a:pt x="19047" y="2034"/>
                  </a:cubicBezTo>
                  <a:cubicBezTo>
                    <a:pt x="19181" y="1333"/>
                    <a:pt x="18947" y="499"/>
                    <a:pt x="18313" y="166"/>
                  </a:cubicBezTo>
                  <a:cubicBezTo>
                    <a:pt x="18090" y="48"/>
                    <a:pt x="17850" y="1"/>
                    <a:pt x="17603" y="1"/>
                  </a:cubicBezTo>
                  <a:close/>
                </a:path>
              </a:pathLst>
            </a:custGeom>
            <a:solidFill>
              <a:srgbClr val="705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1"/>
            <p:cNvSpPr/>
            <p:nvPr/>
          </p:nvSpPr>
          <p:spPr>
            <a:xfrm>
              <a:off x="-1769625" y="1987375"/>
              <a:ext cx="1315125" cy="870400"/>
            </a:xfrm>
            <a:custGeom>
              <a:avLst/>
              <a:gdLst/>
              <a:ahLst/>
              <a:cxnLst/>
              <a:rect l="l" t="t" r="r" b="b"/>
              <a:pathLst>
                <a:path w="52605" h="34816" extrusionOk="0">
                  <a:moveTo>
                    <a:pt x="11857" y="1"/>
                  </a:moveTo>
                  <a:cubicBezTo>
                    <a:pt x="10036" y="1"/>
                    <a:pt x="8205" y="93"/>
                    <a:pt x="6371" y="285"/>
                  </a:cubicBezTo>
                  <a:cubicBezTo>
                    <a:pt x="6004" y="318"/>
                    <a:pt x="5571" y="352"/>
                    <a:pt x="5271" y="618"/>
                  </a:cubicBezTo>
                  <a:cubicBezTo>
                    <a:pt x="5037" y="819"/>
                    <a:pt x="4937" y="1119"/>
                    <a:pt x="4870" y="1386"/>
                  </a:cubicBezTo>
                  <a:cubicBezTo>
                    <a:pt x="4036" y="3987"/>
                    <a:pt x="3236" y="6656"/>
                    <a:pt x="2402" y="9325"/>
                  </a:cubicBezTo>
                  <a:cubicBezTo>
                    <a:pt x="1401" y="12560"/>
                    <a:pt x="400" y="15829"/>
                    <a:pt x="200" y="19132"/>
                  </a:cubicBezTo>
                  <a:cubicBezTo>
                    <a:pt x="0" y="22434"/>
                    <a:pt x="667" y="25803"/>
                    <a:pt x="2735" y="28472"/>
                  </a:cubicBezTo>
                  <a:cubicBezTo>
                    <a:pt x="6071" y="32741"/>
                    <a:pt x="12542" y="34476"/>
                    <a:pt x="18714" y="34776"/>
                  </a:cubicBezTo>
                  <a:cubicBezTo>
                    <a:pt x="19372" y="34802"/>
                    <a:pt x="20031" y="34816"/>
                    <a:pt x="20692" y="34816"/>
                  </a:cubicBezTo>
                  <a:cubicBezTo>
                    <a:pt x="24217" y="34816"/>
                    <a:pt x="27767" y="34444"/>
                    <a:pt x="31222" y="33742"/>
                  </a:cubicBezTo>
                  <a:cubicBezTo>
                    <a:pt x="36760" y="32508"/>
                    <a:pt x="46133" y="29773"/>
                    <a:pt x="49536" y="25403"/>
                  </a:cubicBezTo>
                  <a:cubicBezTo>
                    <a:pt x="52604" y="21400"/>
                    <a:pt x="50770" y="14728"/>
                    <a:pt x="47567" y="11593"/>
                  </a:cubicBezTo>
                  <a:cubicBezTo>
                    <a:pt x="46066" y="10125"/>
                    <a:pt x="44132" y="9024"/>
                    <a:pt x="42197" y="7990"/>
                  </a:cubicBezTo>
                  <a:cubicBezTo>
                    <a:pt x="33202" y="3250"/>
                    <a:pt x="22691" y="1"/>
                    <a:pt x="11857" y="1"/>
                  </a:cubicBezTo>
                  <a:close/>
                </a:path>
              </a:pathLst>
            </a:custGeom>
            <a:solidFill>
              <a:srgbClr val="86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1"/>
            <p:cNvSpPr/>
            <p:nvPr/>
          </p:nvSpPr>
          <p:spPr>
            <a:xfrm>
              <a:off x="-1657875" y="1987025"/>
              <a:ext cx="1151675" cy="536100"/>
            </a:xfrm>
            <a:custGeom>
              <a:avLst/>
              <a:gdLst/>
              <a:ahLst/>
              <a:cxnLst/>
              <a:rect l="l" t="t" r="r" b="b"/>
              <a:pathLst>
                <a:path w="46067" h="21444" extrusionOk="0">
                  <a:moveTo>
                    <a:pt x="7500" y="0"/>
                  </a:moveTo>
                  <a:cubicBezTo>
                    <a:pt x="6426" y="0"/>
                    <a:pt x="5349" y="32"/>
                    <a:pt x="4270" y="99"/>
                  </a:cubicBezTo>
                  <a:cubicBezTo>
                    <a:pt x="3569" y="799"/>
                    <a:pt x="2935" y="1666"/>
                    <a:pt x="2402" y="2567"/>
                  </a:cubicBezTo>
                  <a:cubicBezTo>
                    <a:pt x="1034" y="4802"/>
                    <a:pt x="0" y="7404"/>
                    <a:pt x="267" y="10006"/>
                  </a:cubicBezTo>
                  <a:cubicBezTo>
                    <a:pt x="367" y="10906"/>
                    <a:pt x="567" y="11807"/>
                    <a:pt x="1067" y="12574"/>
                  </a:cubicBezTo>
                  <a:cubicBezTo>
                    <a:pt x="1434" y="13175"/>
                    <a:pt x="1935" y="13675"/>
                    <a:pt x="2535" y="14142"/>
                  </a:cubicBezTo>
                  <a:cubicBezTo>
                    <a:pt x="4915" y="16015"/>
                    <a:pt x="7935" y="16418"/>
                    <a:pt x="11028" y="16418"/>
                  </a:cubicBezTo>
                  <a:cubicBezTo>
                    <a:pt x="12618" y="16418"/>
                    <a:pt x="14227" y="16311"/>
                    <a:pt x="15778" y="16244"/>
                  </a:cubicBezTo>
                  <a:cubicBezTo>
                    <a:pt x="16850" y="16191"/>
                    <a:pt x="17926" y="16163"/>
                    <a:pt x="19004" y="16163"/>
                  </a:cubicBezTo>
                  <a:cubicBezTo>
                    <a:pt x="24765" y="16163"/>
                    <a:pt x="30558" y="16956"/>
                    <a:pt x="35926" y="18979"/>
                  </a:cubicBezTo>
                  <a:cubicBezTo>
                    <a:pt x="37636" y="19641"/>
                    <a:pt x="40100" y="21444"/>
                    <a:pt x="42221" y="21444"/>
                  </a:cubicBezTo>
                  <a:cubicBezTo>
                    <a:pt x="42665" y="21444"/>
                    <a:pt x="43094" y="21365"/>
                    <a:pt x="43498" y="21180"/>
                  </a:cubicBezTo>
                  <a:cubicBezTo>
                    <a:pt x="45299" y="20346"/>
                    <a:pt x="45933" y="18412"/>
                    <a:pt x="46066" y="16477"/>
                  </a:cubicBezTo>
                  <a:cubicBezTo>
                    <a:pt x="45432" y="14576"/>
                    <a:pt x="44398" y="12774"/>
                    <a:pt x="43131" y="11574"/>
                  </a:cubicBezTo>
                  <a:cubicBezTo>
                    <a:pt x="41630" y="10106"/>
                    <a:pt x="39728" y="8972"/>
                    <a:pt x="37760" y="7971"/>
                  </a:cubicBezTo>
                  <a:cubicBezTo>
                    <a:pt x="28779" y="3268"/>
                    <a:pt x="18307" y="0"/>
                    <a:pt x="7500" y="0"/>
                  </a:cubicBezTo>
                  <a:close/>
                </a:path>
              </a:pathLst>
            </a:custGeom>
            <a:solidFill>
              <a:srgbClr val="B7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1"/>
            <p:cNvSpPr/>
            <p:nvPr/>
          </p:nvSpPr>
          <p:spPr>
            <a:xfrm>
              <a:off x="-1854700" y="1639250"/>
              <a:ext cx="1854700" cy="347750"/>
            </a:xfrm>
            <a:custGeom>
              <a:avLst/>
              <a:gdLst/>
              <a:ahLst/>
              <a:cxnLst/>
              <a:rect l="l" t="t" r="r" b="b"/>
              <a:pathLst>
                <a:path w="74188" h="13910" extrusionOk="0">
                  <a:moveTo>
                    <a:pt x="16594" y="0"/>
                  </a:moveTo>
                  <a:cubicBezTo>
                    <a:pt x="11354" y="0"/>
                    <a:pt x="6148" y="387"/>
                    <a:pt x="1001" y="1301"/>
                  </a:cubicBezTo>
                  <a:cubicBezTo>
                    <a:pt x="334" y="2468"/>
                    <a:pt x="1" y="4503"/>
                    <a:pt x="768" y="5637"/>
                  </a:cubicBezTo>
                  <a:cubicBezTo>
                    <a:pt x="2698" y="5293"/>
                    <a:pt x="4739" y="5165"/>
                    <a:pt x="6833" y="5165"/>
                  </a:cubicBezTo>
                  <a:cubicBezTo>
                    <a:pt x="12446" y="5165"/>
                    <a:pt x="18437" y="6083"/>
                    <a:pt x="23684" y="6204"/>
                  </a:cubicBezTo>
                  <a:cubicBezTo>
                    <a:pt x="27954" y="6271"/>
                    <a:pt x="32157" y="6871"/>
                    <a:pt x="36327" y="7505"/>
                  </a:cubicBezTo>
                  <a:cubicBezTo>
                    <a:pt x="48669" y="9340"/>
                    <a:pt x="60944" y="11608"/>
                    <a:pt x="73186" y="13910"/>
                  </a:cubicBezTo>
                  <a:cubicBezTo>
                    <a:pt x="74187" y="12342"/>
                    <a:pt x="73720" y="9873"/>
                    <a:pt x="72653" y="8372"/>
                  </a:cubicBezTo>
                  <a:cubicBezTo>
                    <a:pt x="54342" y="4908"/>
                    <a:pt x="35259" y="0"/>
                    <a:pt x="16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1"/>
            <p:cNvSpPr/>
            <p:nvPr/>
          </p:nvSpPr>
          <p:spPr>
            <a:xfrm>
              <a:off x="-713050" y="2107075"/>
              <a:ext cx="557925" cy="602600"/>
            </a:xfrm>
            <a:custGeom>
              <a:avLst/>
              <a:gdLst/>
              <a:ahLst/>
              <a:cxnLst/>
              <a:rect l="l" t="t" r="r" b="b"/>
              <a:pathLst>
                <a:path w="22317" h="24104" extrusionOk="0">
                  <a:moveTo>
                    <a:pt x="6705" y="0"/>
                  </a:moveTo>
                  <a:cubicBezTo>
                    <a:pt x="5371" y="0"/>
                    <a:pt x="4137" y="834"/>
                    <a:pt x="3170" y="2001"/>
                  </a:cubicBezTo>
                  <a:cubicBezTo>
                    <a:pt x="468" y="5270"/>
                    <a:pt x="1" y="10708"/>
                    <a:pt x="1035" y="15444"/>
                  </a:cubicBezTo>
                  <a:cubicBezTo>
                    <a:pt x="1635" y="18146"/>
                    <a:pt x="2703" y="20782"/>
                    <a:pt x="4504" y="22449"/>
                  </a:cubicBezTo>
                  <a:cubicBezTo>
                    <a:pt x="5707" y="23528"/>
                    <a:pt x="7169" y="24104"/>
                    <a:pt x="8616" y="24104"/>
                  </a:cubicBezTo>
                  <a:cubicBezTo>
                    <a:pt x="9495" y="24104"/>
                    <a:pt x="10368" y="23891"/>
                    <a:pt x="11175" y="23450"/>
                  </a:cubicBezTo>
                  <a:cubicBezTo>
                    <a:pt x="12276" y="22816"/>
                    <a:pt x="13210" y="21849"/>
                    <a:pt x="14278" y="21115"/>
                  </a:cubicBezTo>
                  <a:cubicBezTo>
                    <a:pt x="15478" y="20281"/>
                    <a:pt x="16846" y="19781"/>
                    <a:pt x="17947" y="18713"/>
                  </a:cubicBezTo>
                  <a:cubicBezTo>
                    <a:pt x="22317" y="14644"/>
                    <a:pt x="20816" y="4770"/>
                    <a:pt x="15845" y="2135"/>
                  </a:cubicBezTo>
                  <a:cubicBezTo>
                    <a:pt x="13877" y="1101"/>
                    <a:pt x="11709" y="1301"/>
                    <a:pt x="9641" y="701"/>
                  </a:cubicBezTo>
                  <a:cubicBezTo>
                    <a:pt x="8674" y="434"/>
                    <a:pt x="7706" y="0"/>
                    <a:pt x="6705" y="0"/>
                  </a:cubicBezTo>
                  <a:close/>
                </a:path>
              </a:pathLst>
            </a:custGeom>
            <a:solidFill>
              <a:srgbClr val="86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1"/>
            <p:cNvSpPr/>
            <p:nvPr/>
          </p:nvSpPr>
          <p:spPr>
            <a:xfrm>
              <a:off x="-669675" y="2203800"/>
              <a:ext cx="447850" cy="464300"/>
            </a:xfrm>
            <a:custGeom>
              <a:avLst/>
              <a:gdLst/>
              <a:ahLst/>
              <a:cxnLst/>
              <a:rect l="l" t="t" r="r" b="b"/>
              <a:pathLst>
                <a:path w="17914" h="18572" extrusionOk="0">
                  <a:moveTo>
                    <a:pt x="12109" y="0"/>
                  </a:moveTo>
                  <a:lnTo>
                    <a:pt x="12109" y="0"/>
                  </a:lnTo>
                  <a:cubicBezTo>
                    <a:pt x="13076" y="768"/>
                    <a:pt x="13843" y="1602"/>
                    <a:pt x="14244" y="2836"/>
                  </a:cubicBezTo>
                  <a:cubicBezTo>
                    <a:pt x="14677" y="4270"/>
                    <a:pt x="14177" y="6305"/>
                    <a:pt x="12342" y="6538"/>
                  </a:cubicBezTo>
                  <a:cubicBezTo>
                    <a:pt x="12242" y="6572"/>
                    <a:pt x="12134" y="6589"/>
                    <a:pt x="12021" y="6589"/>
                  </a:cubicBezTo>
                  <a:cubicBezTo>
                    <a:pt x="11909" y="6589"/>
                    <a:pt x="11792" y="6572"/>
                    <a:pt x="11675" y="6538"/>
                  </a:cubicBezTo>
                  <a:cubicBezTo>
                    <a:pt x="10641" y="6405"/>
                    <a:pt x="9907" y="5671"/>
                    <a:pt x="9274" y="4937"/>
                  </a:cubicBezTo>
                  <a:cubicBezTo>
                    <a:pt x="7906" y="3336"/>
                    <a:pt x="6605" y="1468"/>
                    <a:pt x="4503" y="1001"/>
                  </a:cubicBezTo>
                  <a:cubicBezTo>
                    <a:pt x="4403" y="968"/>
                    <a:pt x="4237" y="968"/>
                    <a:pt x="4103" y="934"/>
                  </a:cubicBezTo>
                  <a:cubicBezTo>
                    <a:pt x="4001" y="924"/>
                    <a:pt x="3899" y="919"/>
                    <a:pt x="3797" y="919"/>
                  </a:cubicBezTo>
                  <a:cubicBezTo>
                    <a:pt x="2306" y="919"/>
                    <a:pt x="904" y="2040"/>
                    <a:pt x="467" y="3570"/>
                  </a:cubicBezTo>
                  <a:cubicBezTo>
                    <a:pt x="0" y="5238"/>
                    <a:pt x="0" y="6905"/>
                    <a:pt x="134" y="8573"/>
                  </a:cubicBezTo>
                  <a:cubicBezTo>
                    <a:pt x="334" y="11275"/>
                    <a:pt x="934" y="14010"/>
                    <a:pt x="2469" y="16145"/>
                  </a:cubicBezTo>
                  <a:cubicBezTo>
                    <a:pt x="2769" y="16512"/>
                    <a:pt x="3069" y="16913"/>
                    <a:pt x="3436" y="17246"/>
                  </a:cubicBezTo>
                  <a:cubicBezTo>
                    <a:pt x="4318" y="18128"/>
                    <a:pt x="5490" y="18572"/>
                    <a:pt x="6679" y="18572"/>
                  </a:cubicBezTo>
                  <a:cubicBezTo>
                    <a:pt x="7738" y="18572"/>
                    <a:pt x="8812" y="18220"/>
                    <a:pt x="9707" y="17513"/>
                  </a:cubicBezTo>
                  <a:cubicBezTo>
                    <a:pt x="11075" y="16412"/>
                    <a:pt x="12042" y="14778"/>
                    <a:pt x="12442" y="13110"/>
                  </a:cubicBezTo>
                  <a:cubicBezTo>
                    <a:pt x="12609" y="12409"/>
                    <a:pt x="12709" y="11642"/>
                    <a:pt x="13076" y="10975"/>
                  </a:cubicBezTo>
                  <a:cubicBezTo>
                    <a:pt x="13310" y="10508"/>
                    <a:pt x="13743" y="10141"/>
                    <a:pt x="14244" y="9974"/>
                  </a:cubicBezTo>
                  <a:cubicBezTo>
                    <a:pt x="14406" y="9922"/>
                    <a:pt x="14568" y="9897"/>
                    <a:pt x="14727" y="9897"/>
                  </a:cubicBezTo>
                  <a:cubicBezTo>
                    <a:pt x="15674" y="9897"/>
                    <a:pt x="16498" y="10771"/>
                    <a:pt x="16612" y="11742"/>
                  </a:cubicBezTo>
                  <a:cubicBezTo>
                    <a:pt x="16612" y="11809"/>
                    <a:pt x="16612" y="11942"/>
                    <a:pt x="16645" y="12009"/>
                  </a:cubicBezTo>
                  <a:cubicBezTo>
                    <a:pt x="17413" y="10341"/>
                    <a:pt x="17913" y="8340"/>
                    <a:pt x="17513" y="6272"/>
                  </a:cubicBezTo>
                  <a:cubicBezTo>
                    <a:pt x="17246" y="4637"/>
                    <a:pt x="16312" y="3203"/>
                    <a:pt x="15244" y="2102"/>
                  </a:cubicBezTo>
                  <a:cubicBezTo>
                    <a:pt x="14377" y="1201"/>
                    <a:pt x="13243" y="601"/>
                    <a:pt x="12109" y="0"/>
                  </a:cubicBezTo>
                  <a:close/>
                </a:path>
              </a:pathLst>
            </a:custGeom>
            <a:solidFill>
              <a:srgbClr val="B7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1"/>
            <p:cNvSpPr/>
            <p:nvPr/>
          </p:nvSpPr>
          <p:spPr>
            <a:xfrm>
              <a:off x="-397825" y="2264325"/>
              <a:ext cx="59250" cy="58100"/>
            </a:xfrm>
            <a:custGeom>
              <a:avLst/>
              <a:gdLst/>
              <a:ahLst/>
              <a:cxnLst/>
              <a:rect l="l" t="t" r="r" b="b"/>
              <a:pathLst>
                <a:path w="2370" h="2324" extrusionOk="0">
                  <a:moveTo>
                    <a:pt x="1249" y="0"/>
                  </a:moveTo>
                  <a:cubicBezTo>
                    <a:pt x="1190" y="0"/>
                    <a:pt x="1129" y="5"/>
                    <a:pt x="1068" y="15"/>
                  </a:cubicBezTo>
                  <a:cubicBezTo>
                    <a:pt x="434" y="81"/>
                    <a:pt x="1" y="715"/>
                    <a:pt x="34" y="1349"/>
                  </a:cubicBezTo>
                  <a:cubicBezTo>
                    <a:pt x="65" y="1937"/>
                    <a:pt x="526" y="2323"/>
                    <a:pt x="1098" y="2323"/>
                  </a:cubicBezTo>
                  <a:cubicBezTo>
                    <a:pt x="1143" y="2323"/>
                    <a:pt x="1189" y="2321"/>
                    <a:pt x="1235" y="2316"/>
                  </a:cubicBezTo>
                  <a:cubicBezTo>
                    <a:pt x="1902" y="2216"/>
                    <a:pt x="2369" y="1649"/>
                    <a:pt x="2269" y="982"/>
                  </a:cubicBezTo>
                  <a:cubicBezTo>
                    <a:pt x="2239" y="409"/>
                    <a:pt x="1800" y="0"/>
                    <a:pt x="1249"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1"/>
            <p:cNvSpPr/>
            <p:nvPr/>
          </p:nvSpPr>
          <p:spPr>
            <a:xfrm>
              <a:off x="-342775" y="2477975"/>
              <a:ext cx="58400" cy="57925"/>
            </a:xfrm>
            <a:custGeom>
              <a:avLst/>
              <a:gdLst/>
              <a:ahLst/>
              <a:cxnLst/>
              <a:rect l="l" t="t" r="r" b="b"/>
              <a:pathLst>
                <a:path w="2336" h="2317" extrusionOk="0">
                  <a:moveTo>
                    <a:pt x="1204" y="1"/>
                  </a:moveTo>
                  <a:cubicBezTo>
                    <a:pt x="1159" y="1"/>
                    <a:pt x="1114" y="3"/>
                    <a:pt x="1068" y="8"/>
                  </a:cubicBezTo>
                  <a:cubicBezTo>
                    <a:pt x="467" y="108"/>
                    <a:pt x="0" y="708"/>
                    <a:pt x="34" y="1342"/>
                  </a:cubicBezTo>
                  <a:cubicBezTo>
                    <a:pt x="65" y="1930"/>
                    <a:pt x="554" y="2317"/>
                    <a:pt x="1104" y="2317"/>
                  </a:cubicBezTo>
                  <a:cubicBezTo>
                    <a:pt x="1147" y="2317"/>
                    <a:pt x="1191" y="2314"/>
                    <a:pt x="1234" y="2310"/>
                  </a:cubicBezTo>
                  <a:cubicBezTo>
                    <a:pt x="1868" y="2176"/>
                    <a:pt x="2335" y="1609"/>
                    <a:pt x="2302" y="975"/>
                  </a:cubicBezTo>
                  <a:cubicBezTo>
                    <a:pt x="2240" y="388"/>
                    <a:pt x="1777" y="1"/>
                    <a:pt x="1204"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1"/>
            <p:cNvSpPr/>
            <p:nvPr/>
          </p:nvSpPr>
          <p:spPr>
            <a:xfrm>
              <a:off x="-500400" y="2400275"/>
              <a:ext cx="111775" cy="145725"/>
            </a:xfrm>
            <a:custGeom>
              <a:avLst/>
              <a:gdLst/>
              <a:ahLst/>
              <a:cxnLst/>
              <a:rect l="l" t="t" r="r" b="b"/>
              <a:pathLst>
                <a:path w="4471" h="5829" extrusionOk="0">
                  <a:moveTo>
                    <a:pt x="1770" y="1"/>
                  </a:moveTo>
                  <a:cubicBezTo>
                    <a:pt x="1623" y="1"/>
                    <a:pt x="1477" y="27"/>
                    <a:pt x="1335" y="80"/>
                  </a:cubicBezTo>
                  <a:cubicBezTo>
                    <a:pt x="368" y="447"/>
                    <a:pt x="1" y="2015"/>
                    <a:pt x="501" y="3616"/>
                  </a:cubicBezTo>
                  <a:cubicBezTo>
                    <a:pt x="930" y="4931"/>
                    <a:pt x="1848" y="5829"/>
                    <a:pt x="2710" y="5829"/>
                  </a:cubicBezTo>
                  <a:cubicBezTo>
                    <a:pt x="2855" y="5829"/>
                    <a:pt x="2998" y="5804"/>
                    <a:pt x="3136" y="5751"/>
                  </a:cubicBezTo>
                  <a:cubicBezTo>
                    <a:pt x="4037" y="5318"/>
                    <a:pt x="4471" y="3750"/>
                    <a:pt x="3970" y="2215"/>
                  </a:cubicBezTo>
                  <a:cubicBezTo>
                    <a:pt x="3543" y="877"/>
                    <a:pt x="2630" y="1"/>
                    <a:pt x="1770"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1"/>
            <p:cNvSpPr/>
            <p:nvPr/>
          </p:nvSpPr>
          <p:spPr>
            <a:xfrm>
              <a:off x="-467025" y="2417950"/>
              <a:ext cx="41700" cy="57075"/>
            </a:xfrm>
            <a:custGeom>
              <a:avLst/>
              <a:gdLst/>
              <a:ahLst/>
              <a:cxnLst/>
              <a:rect l="l" t="t" r="r" b="b"/>
              <a:pathLst>
                <a:path w="1668" h="2283" extrusionOk="0">
                  <a:moveTo>
                    <a:pt x="686" y="0"/>
                  </a:moveTo>
                  <a:cubicBezTo>
                    <a:pt x="623" y="0"/>
                    <a:pt x="560" y="13"/>
                    <a:pt x="500" y="41"/>
                  </a:cubicBezTo>
                  <a:cubicBezTo>
                    <a:pt x="133" y="207"/>
                    <a:pt x="0" y="841"/>
                    <a:pt x="167" y="1408"/>
                  </a:cubicBezTo>
                  <a:cubicBezTo>
                    <a:pt x="306" y="1939"/>
                    <a:pt x="656" y="2282"/>
                    <a:pt x="982" y="2282"/>
                  </a:cubicBezTo>
                  <a:cubicBezTo>
                    <a:pt x="1045" y="2282"/>
                    <a:pt x="1108" y="2269"/>
                    <a:pt x="1168" y="2242"/>
                  </a:cubicBezTo>
                  <a:cubicBezTo>
                    <a:pt x="1501" y="2075"/>
                    <a:pt x="1668" y="1508"/>
                    <a:pt x="1501" y="875"/>
                  </a:cubicBezTo>
                  <a:cubicBezTo>
                    <a:pt x="1361" y="344"/>
                    <a:pt x="1011" y="0"/>
                    <a:pt x="686" y="0"/>
                  </a:cubicBezTo>
                  <a:close/>
                </a:path>
              </a:pathLst>
            </a:custGeom>
            <a:solidFill>
              <a:srgbClr val="696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1"/>
            <p:cNvSpPr/>
            <p:nvPr/>
          </p:nvSpPr>
          <p:spPr>
            <a:xfrm>
              <a:off x="-586300" y="2344975"/>
              <a:ext cx="76750" cy="211500"/>
            </a:xfrm>
            <a:custGeom>
              <a:avLst/>
              <a:gdLst/>
              <a:ahLst/>
              <a:cxnLst/>
              <a:rect l="l" t="t" r="r" b="b"/>
              <a:pathLst>
                <a:path w="3070" h="8460" extrusionOk="0">
                  <a:moveTo>
                    <a:pt x="832" y="0"/>
                  </a:moveTo>
                  <a:cubicBezTo>
                    <a:pt x="803" y="0"/>
                    <a:pt x="770" y="8"/>
                    <a:pt x="735" y="24"/>
                  </a:cubicBezTo>
                  <a:cubicBezTo>
                    <a:pt x="134" y="324"/>
                    <a:pt x="1" y="1092"/>
                    <a:pt x="1" y="1692"/>
                  </a:cubicBezTo>
                  <a:cubicBezTo>
                    <a:pt x="1" y="3460"/>
                    <a:pt x="368" y="5128"/>
                    <a:pt x="1035" y="6662"/>
                  </a:cubicBezTo>
                  <a:cubicBezTo>
                    <a:pt x="1335" y="7429"/>
                    <a:pt x="1802" y="8163"/>
                    <a:pt x="2569" y="8397"/>
                  </a:cubicBezTo>
                  <a:cubicBezTo>
                    <a:pt x="2643" y="8433"/>
                    <a:pt x="2706" y="8460"/>
                    <a:pt x="2764" y="8460"/>
                  </a:cubicBezTo>
                  <a:cubicBezTo>
                    <a:pt x="2813" y="8460"/>
                    <a:pt x="2858" y="8442"/>
                    <a:pt x="2903" y="8397"/>
                  </a:cubicBezTo>
                  <a:cubicBezTo>
                    <a:pt x="3070" y="8297"/>
                    <a:pt x="2970" y="7997"/>
                    <a:pt x="2870" y="7830"/>
                  </a:cubicBezTo>
                  <a:cubicBezTo>
                    <a:pt x="2069" y="6596"/>
                    <a:pt x="1535" y="5161"/>
                    <a:pt x="1302" y="3660"/>
                  </a:cubicBezTo>
                  <a:cubicBezTo>
                    <a:pt x="1168" y="2926"/>
                    <a:pt x="1135" y="2192"/>
                    <a:pt x="1168" y="1459"/>
                  </a:cubicBezTo>
                  <a:cubicBezTo>
                    <a:pt x="1168" y="1335"/>
                    <a:pt x="1226" y="0"/>
                    <a:pt x="832" y="0"/>
                  </a:cubicBezTo>
                  <a:close/>
                </a:path>
              </a:pathLst>
            </a:custGeom>
            <a:solidFill>
              <a:srgbClr val="987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1"/>
            <p:cNvSpPr/>
            <p:nvPr/>
          </p:nvSpPr>
          <p:spPr>
            <a:xfrm>
              <a:off x="-504575" y="1752825"/>
              <a:ext cx="234375" cy="90600"/>
            </a:xfrm>
            <a:custGeom>
              <a:avLst/>
              <a:gdLst/>
              <a:ahLst/>
              <a:cxnLst/>
              <a:rect l="l" t="t" r="r" b="b"/>
              <a:pathLst>
                <a:path w="9375" h="3624" extrusionOk="0">
                  <a:moveTo>
                    <a:pt x="4006" y="1"/>
                  </a:moveTo>
                  <a:cubicBezTo>
                    <a:pt x="3003" y="1"/>
                    <a:pt x="2021" y="200"/>
                    <a:pt x="1168" y="627"/>
                  </a:cubicBezTo>
                  <a:cubicBezTo>
                    <a:pt x="868" y="794"/>
                    <a:pt x="535" y="961"/>
                    <a:pt x="335" y="1194"/>
                  </a:cubicBezTo>
                  <a:cubicBezTo>
                    <a:pt x="134" y="1461"/>
                    <a:pt x="1" y="1828"/>
                    <a:pt x="101" y="2161"/>
                  </a:cubicBezTo>
                  <a:cubicBezTo>
                    <a:pt x="168" y="2495"/>
                    <a:pt x="468" y="2695"/>
                    <a:pt x="701" y="2862"/>
                  </a:cubicBezTo>
                  <a:cubicBezTo>
                    <a:pt x="1359" y="3300"/>
                    <a:pt x="2074" y="3623"/>
                    <a:pt x="2780" y="3623"/>
                  </a:cubicBezTo>
                  <a:cubicBezTo>
                    <a:pt x="3149" y="3623"/>
                    <a:pt x="3516" y="3535"/>
                    <a:pt x="3870" y="3329"/>
                  </a:cubicBezTo>
                  <a:cubicBezTo>
                    <a:pt x="5245" y="2598"/>
                    <a:pt x="6465" y="2098"/>
                    <a:pt x="8476" y="2098"/>
                  </a:cubicBezTo>
                  <a:cubicBezTo>
                    <a:pt x="8759" y="2098"/>
                    <a:pt x="9057" y="2107"/>
                    <a:pt x="9374" y="2128"/>
                  </a:cubicBezTo>
                  <a:cubicBezTo>
                    <a:pt x="8046" y="778"/>
                    <a:pt x="5984" y="1"/>
                    <a:pt x="4006"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1"/>
            <p:cNvSpPr/>
            <p:nvPr/>
          </p:nvSpPr>
          <p:spPr>
            <a:xfrm>
              <a:off x="-1033275" y="1752950"/>
              <a:ext cx="683025" cy="908850"/>
            </a:xfrm>
            <a:custGeom>
              <a:avLst/>
              <a:gdLst/>
              <a:ahLst/>
              <a:cxnLst/>
              <a:rect l="l" t="t" r="r" b="b"/>
              <a:pathLst>
                <a:path w="27321" h="36354" extrusionOk="0">
                  <a:moveTo>
                    <a:pt x="23157" y="0"/>
                  </a:moveTo>
                  <a:cubicBezTo>
                    <a:pt x="21656" y="0"/>
                    <a:pt x="20098" y="398"/>
                    <a:pt x="18647" y="856"/>
                  </a:cubicBezTo>
                  <a:cubicBezTo>
                    <a:pt x="13477" y="2523"/>
                    <a:pt x="8607" y="4992"/>
                    <a:pt x="4137" y="8127"/>
                  </a:cubicBezTo>
                  <a:cubicBezTo>
                    <a:pt x="3470" y="8594"/>
                    <a:pt x="2803" y="9095"/>
                    <a:pt x="2369" y="9795"/>
                  </a:cubicBezTo>
                  <a:cubicBezTo>
                    <a:pt x="1935" y="10496"/>
                    <a:pt x="1802" y="11363"/>
                    <a:pt x="1635" y="12197"/>
                  </a:cubicBezTo>
                  <a:cubicBezTo>
                    <a:pt x="801" y="17034"/>
                    <a:pt x="1" y="21871"/>
                    <a:pt x="101" y="26741"/>
                  </a:cubicBezTo>
                  <a:cubicBezTo>
                    <a:pt x="134" y="28675"/>
                    <a:pt x="301" y="30577"/>
                    <a:pt x="1101" y="32345"/>
                  </a:cubicBezTo>
                  <a:cubicBezTo>
                    <a:pt x="1835" y="34079"/>
                    <a:pt x="3270" y="35647"/>
                    <a:pt x="5104" y="36147"/>
                  </a:cubicBezTo>
                  <a:cubicBezTo>
                    <a:pt x="5604" y="36288"/>
                    <a:pt x="6065" y="36354"/>
                    <a:pt x="6490" y="36354"/>
                  </a:cubicBezTo>
                  <a:cubicBezTo>
                    <a:pt x="9180" y="36354"/>
                    <a:pt x="10405" y="33728"/>
                    <a:pt x="10808" y="31077"/>
                  </a:cubicBezTo>
                  <a:cubicBezTo>
                    <a:pt x="11542" y="27008"/>
                    <a:pt x="12343" y="23105"/>
                    <a:pt x="12109" y="18868"/>
                  </a:cubicBezTo>
                  <a:cubicBezTo>
                    <a:pt x="11976" y="17034"/>
                    <a:pt x="11742" y="15032"/>
                    <a:pt x="12643" y="13431"/>
                  </a:cubicBezTo>
                  <a:cubicBezTo>
                    <a:pt x="13343" y="12164"/>
                    <a:pt x="14611" y="11363"/>
                    <a:pt x="15812" y="10596"/>
                  </a:cubicBezTo>
                  <a:cubicBezTo>
                    <a:pt x="19181" y="8461"/>
                    <a:pt x="22483" y="6159"/>
                    <a:pt x="25686" y="3791"/>
                  </a:cubicBezTo>
                  <a:cubicBezTo>
                    <a:pt x="26486" y="3191"/>
                    <a:pt x="27320" y="2290"/>
                    <a:pt x="26920" y="1423"/>
                  </a:cubicBezTo>
                  <a:cubicBezTo>
                    <a:pt x="26753" y="1089"/>
                    <a:pt x="26419" y="822"/>
                    <a:pt x="26086" y="655"/>
                  </a:cubicBezTo>
                  <a:cubicBezTo>
                    <a:pt x="25169" y="184"/>
                    <a:pt x="24176" y="0"/>
                    <a:pt x="23157" y="0"/>
                  </a:cubicBezTo>
                  <a:close/>
                </a:path>
              </a:pathLst>
            </a:custGeom>
            <a:solidFill>
              <a:srgbClr val="86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1"/>
            <p:cNvSpPr/>
            <p:nvPr/>
          </p:nvSpPr>
          <p:spPr>
            <a:xfrm>
              <a:off x="-1797150" y="1610775"/>
              <a:ext cx="222675" cy="129050"/>
            </a:xfrm>
            <a:custGeom>
              <a:avLst/>
              <a:gdLst/>
              <a:ahLst/>
              <a:cxnLst/>
              <a:rect l="l" t="t" r="r" b="b"/>
              <a:pathLst>
                <a:path w="8907" h="5162" extrusionOk="0">
                  <a:moveTo>
                    <a:pt x="4180" y="1"/>
                  </a:moveTo>
                  <a:cubicBezTo>
                    <a:pt x="2536" y="1"/>
                    <a:pt x="835" y="826"/>
                    <a:pt x="0" y="2239"/>
                  </a:cubicBezTo>
                  <a:cubicBezTo>
                    <a:pt x="176" y="2215"/>
                    <a:pt x="354" y="2203"/>
                    <a:pt x="533" y="2203"/>
                  </a:cubicBezTo>
                  <a:cubicBezTo>
                    <a:pt x="1336" y="2203"/>
                    <a:pt x="2147" y="2449"/>
                    <a:pt x="2802" y="2940"/>
                  </a:cubicBezTo>
                  <a:cubicBezTo>
                    <a:pt x="3603" y="3507"/>
                    <a:pt x="4170" y="4474"/>
                    <a:pt x="5104" y="4941"/>
                  </a:cubicBezTo>
                  <a:cubicBezTo>
                    <a:pt x="5414" y="5090"/>
                    <a:pt x="5758" y="5162"/>
                    <a:pt x="6107" y="5162"/>
                  </a:cubicBezTo>
                  <a:cubicBezTo>
                    <a:pt x="6621" y="5162"/>
                    <a:pt x="7149" y="5006"/>
                    <a:pt x="7606" y="4708"/>
                  </a:cubicBezTo>
                  <a:cubicBezTo>
                    <a:pt x="8273" y="4207"/>
                    <a:pt x="8907" y="3207"/>
                    <a:pt x="8840" y="2339"/>
                  </a:cubicBezTo>
                  <a:cubicBezTo>
                    <a:pt x="7706" y="1039"/>
                    <a:pt x="6105" y="105"/>
                    <a:pt x="4370" y="4"/>
                  </a:cubicBezTo>
                  <a:cubicBezTo>
                    <a:pt x="4307" y="2"/>
                    <a:pt x="4243" y="1"/>
                    <a:pt x="4180"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1"/>
            <p:cNvSpPr/>
            <p:nvPr/>
          </p:nvSpPr>
          <p:spPr>
            <a:xfrm>
              <a:off x="-1747125" y="1635000"/>
              <a:ext cx="440350" cy="945000"/>
            </a:xfrm>
            <a:custGeom>
              <a:avLst/>
              <a:gdLst/>
              <a:ahLst/>
              <a:cxnLst/>
              <a:rect l="l" t="t" r="r" b="b"/>
              <a:pathLst>
                <a:path w="17614" h="37800" extrusionOk="0">
                  <a:moveTo>
                    <a:pt x="3797" y="1"/>
                  </a:moveTo>
                  <a:cubicBezTo>
                    <a:pt x="3755" y="1"/>
                    <a:pt x="3712" y="1"/>
                    <a:pt x="3670" y="3"/>
                  </a:cubicBezTo>
                  <a:cubicBezTo>
                    <a:pt x="2669" y="36"/>
                    <a:pt x="1635" y="637"/>
                    <a:pt x="1335" y="1637"/>
                  </a:cubicBezTo>
                  <a:cubicBezTo>
                    <a:pt x="1035" y="2505"/>
                    <a:pt x="1402" y="3405"/>
                    <a:pt x="1735" y="4239"/>
                  </a:cubicBezTo>
                  <a:cubicBezTo>
                    <a:pt x="2636" y="6307"/>
                    <a:pt x="3537" y="8342"/>
                    <a:pt x="3837" y="10510"/>
                  </a:cubicBezTo>
                  <a:cubicBezTo>
                    <a:pt x="4337" y="14246"/>
                    <a:pt x="2970" y="17982"/>
                    <a:pt x="1869" y="21552"/>
                  </a:cubicBezTo>
                  <a:cubicBezTo>
                    <a:pt x="801" y="25188"/>
                    <a:pt x="1" y="29190"/>
                    <a:pt x="1535" y="32660"/>
                  </a:cubicBezTo>
                  <a:cubicBezTo>
                    <a:pt x="2669" y="35161"/>
                    <a:pt x="5004" y="37029"/>
                    <a:pt x="7640" y="37596"/>
                  </a:cubicBezTo>
                  <a:cubicBezTo>
                    <a:pt x="8243" y="37735"/>
                    <a:pt x="8795" y="37800"/>
                    <a:pt x="9300" y="37800"/>
                  </a:cubicBezTo>
                  <a:cubicBezTo>
                    <a:pt x="12450" y="37800"/>
                    <a:pt x="13765" y="35269"/>
                    <a:pt x="14311" y="32193"/>
                  </a:cubicBezTo>
                  <a:cubicBezTo>
                    <a:pt x="15112" y="27422"/>
                    <a:pt x="17613" y="23486"/>
                    <a:pt x="17347" y="18483"/>
                  </a:cubicBezTo>
                  <a:cubicBezTo>
                    <a:pt x="17213" y="16081"/>
                    <a:pt x="16613" y="13713"/>
                    <a:pt x="15679" y="11511"/>
                  </a:cubicBezTo>
                  <a:cubicBezTo>
                    <a:pt x="13844" y="7075"/>
                    <a:pt x="10809" y="3005"/>
                    <a:pt x="6539" y="803"/>
                  </a:cubicBezTo>
                  <a:cubicBezTo>
                    <a:pt x="5708" y="356"/>
                    <a:pt x="4755" y="1"/>
                    <a:pt x="3797" y="1"/>
                  </a:cubicBezTo>
                  <a:close/>
                </a:path>
              </a:pathLst>
            </a:custGeom>
            <a:solidFill>
              <a:srgbClr val="86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1"/>
            <p:cNvSpPr/>
            <p:nvPr/>
          </p:nvSpPr>
          <p:spPr>
            <a:xfrm>
              <a:off x="-1444400" y="1607700"/>
              <a:ext cx="106775" cy="65750"/>
            </a:xfrm>
            <a:custGeom>
              <a:avLst/>
              <a:gdLst/>
              <a:ahLst/>
              <a:cxnLst/>
              <a:rect l="l" t="t" r="r" b="b"/>
              <a:pathLst>
                <a:path w="4271" h="2630" extrusionOk="0">
                  <a:moveTo>
                    <a:pt x="2902" y="1"/>
                  </a:moveTo>
                  <a:cubicBezTo>
                    <a:pt x="2187" y="1"/>
                    <a:pt x="1406" y="414"/>
                    <a:pt x="868" y="828"/>
                  </a:cubicBezTo>
                  <a:cubicBezTo>
                    <a:pt x="367" y="1195"/>
                    <a:pt x="0" y="1762"/>
                    <a:pt x="0" y="2329"/>
                  </a:cubicBezTo>
                  <a:cubicBezTo>
                    <a:pt x="201" y="2162"/>
                    <a:pt x="434" y="1995"/>
                    <a:pt x="668" y="1829"/>
                  </a:cubicBezTo>
                  <a:lnTo>
                    <a:pt x="668" y="1829"/>
                  </a:lnTo>
                  <a:cubicBezTo>
                    <a:pt x="467" y="2096"/>
                    <a:pt x="467" y="2396"/>
                    <a:pt x="568" y="2629"/>
                  </a:cubicBezTo>
                  <a:cubicBezTo>
                    <a:pt x="1325" y="1777"/>
                    <a:pt x="2472" y="1223"/>
                    <a:pt x="3611" y="1223"/>
                  </a:cubicBezTo>
                  <a:cubicBezTo>
                    <a:pt x="3675" y="1223"/>
                    <a:pt x="3739" y="1225"/>
                    <a:pt x="3803" y="1228"/>
                  </a:cubicBezTo>
                  <a:cubicBezTo>
                    <a:pt x="3903" y="1228"/>
                    <a:pt x="4003" y="1228"/>
                    <a:pt x="4070" y="1162"/>
                  </a:cubicBezTo>
                  <a:cubicBezTo>
                    <a:pt x="4270" y="1028"/>
                    <a:pt x="4203" y="761"/>
                    <a:pt x="4070" y="561"/>
                  </a:cubicBezTo>
                  <a:cubicBezTo>
                    <a:pt x="3753" y="156"/>
                    <a:pt x="3340" y="1"/>
                    <a:pt x="2902"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1"/>
            <p:cNvSpPr/>
            <p:nvPr/>
          </p:nvSpPr>
          <p:spPr>
            <a:xfrm>
              <a:off x="-771425" y="1692625"/>
              <a:ext cx="114775" cy="80050"/>
            </a:xfrm>
            <a:custGeom>
              <a:avLst/>
              <a:gdLst/>
              <a:ahLst/>
              <a:cxnLst/>
              <a:rect l="l" t="t" r="r" b="b"/>
              <a:pathLst>
                <a:path w="4591" h="3202" extrusionOk="0">
                  <a:moveTo>
                    <a:pt x="1409" y="1"/>
                  </a:moveTo>
                  <a:cubicBezTo>
                    <a:pt x="993" y="1"/>
                    <a:pt x="572" y="84"/>
                    <a:pt x="167" y="266"/>
                  </a:cubicBezTo>
                  <a:cubicBezTo>
                    <a:pt x="101" y="333"/>
                    <a:pt x="1" y="366"/>
                    <a:pt x="1" y="433"/>
                  </a:cubicBezTo>
                  <a:cubicBezTo>
                    <a:pt x="1" y="533"/>
                    <a:pt x="101" y="600"/>
                    <a:pt x="167" y="667"/>
                  </a:cubicBezTo>
                  <a:cubicBezTo>
                    <a:pt x="468" y="833"/>
                    <a:pt x="801" y="867"/>
                    <a:pt x="1101" y="933"/>
                  </a:cubicBezTo>
                  <a:cubicBezTo>
                    <a:pt x="2336" y="1267"/>
                    <a:pt x="3436" y="2101"/>
                    <a:pt x="4037" y="3202"/>
                  </a:cubicBezTo>
                  <a:cubicBezTo>
                    <a:pt x="4104" y="3002"/>
                    <a:pt x="4104" y="2735"/>
                    <a:pt x="4037" y="2535"/>
                  </a:cubicBezTo>
                  <a:lnTo>
                    <a:pt x="4037" y="2535"/>
                  </a:lnTo>
                  <a:cubicBezTo>
                    <a:pt x="4204" y="2701"/>
                    <a:pt x="4370" y="2902"/>
                    <a:pt x="4537" y="3068"/>
                  </a:cubicBezTo>
                  <a:cubicBezTo>
                    <a:pt x="4590" y="1311"/>
                    <a:pt x="3050" y="1"/>
                    <a:pt x="1409"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1"/>
            <p:cNvSpPr/>
            <p:nvPr/>
          </p:nvSpPr>
          <p:spPr>
            <a:xfrm>
              <a:off x="-881500" y="2691200"/>
              <a:ext cx="125950" cy="44275"/>
            </a:xfrm>
            <a:custGeom>
              <a:avLst/>
              <a:gdLst/>
              <a:ahLst/>
              <a:cxnLst/>
              <a:rect l="l" t="t" r="r" b="b"/>
              <a:pathLst>
                <a:path w="5038" h="1771" extrusionOk="0">
                  <a:moveTo>
                    <a:pt x="4290" y="1"/>
                  </a:moveTo>
                  <a:cubicBezTo>
                    <a:pt x="3776" y="1"/>
                    <a:pt x="3276" y="297"/>
                    <a:pt x="2836" y="452"/>
                  </a:cubicBezTo>
                  <a:cubicBezTo>
                    <a:pt x="2002" y="752"/>
                    <a:pt x="1101" y="986"/>
                    <a:pt x="267" y="1153"/>
                  </a:cubicBezTo>
                  <a:cubicBezTo>
                    <a:pt x="201" y="1153"/>
                    <a:pt x="101" y="1186"/>
                    <a:pt x="67" y="1286"/>
                  </a:cubicBezTo>
                  <a:cubicBezTo>
                    <a:pt x="1" y="1419"/>
                    <a:pt x="134" y="1586"/>
                    <a:pt x="267" y="1620"/>
                  </a:cubicBezTo>
                  <a:cubicBezTo>
                    <a:pt x="544" y="1735"/>
                    <a:pt x="836" y="1770"/>
                    <a:pt x="1134" y="1770"/>
                  </a:cubicBezTo>
                  <a:cubicBezTo>
                    <a:pt x="1267" y="1770"/>
                    <a:pt x="1401" y="1763"/>
                    <a:pt x="1535" y="1753"/>
                  </a:cubicBezTo>
                  <a:cubicBezTo>
                    <a:pt x="2736" y="1653"/>
                    <a:pt x="4003" y="1453"/>
                    <a:pt x="4871" y="619"/>
                  </a:cubicBezTo>
                  <a:cubicBezTo>
                    <a:pt x="4937" y="519"/>
                    <a:pt x="5037" y="452"/>
                    <a:pt x="5004" y="319"/>
                  </a:cubicBezTo>
                  <a:cubicBezTo>
                    <a:pt x="5004" y="185"/>
                    <a:pt x="4871" y="119"/>
                    <a:pt x="4737" y="85"/>
                  </a:cubicBezTo>
                  <a:cubicBezTo>
                    <a:pt x="4588" y="25"/>
                    <a:pt x="4438" y="1"/>
                    <a:pt x="4290" y="1"/>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1"/>
            <p:cNvSpPr/>
            <p:nvPr/>
          </p:nvSpPr>
          <p:spPr>
            <a:xfrm>
              <a:off x="-1066625" y="2758075"/>
              <a:ext cx="130100" cy="32400"/>
            </a:xfrm>
            <a:custGeom>
              <a:avLst/>
              <a:gdLst/>
              <a:ahLst/>
              <a:cxnLst/>
              <a:rect l="l" t="t" r="r" b="b"/>
              <a:pathLst>
                <a:path w="5204" h="1296" extrusionOk="0">
                  <a:moveTo>
                    <a:pt x="4687" y="0"/>
                  </a:moveTo>
                  <a:cubicBezTo>
                    <a:pt x="4015" y="0"/>
                    <a:pt x="3447" y="195"/>
                    <a:pt x="2802" y="312"/>
                  </a:cubicBezTo>
                  <a:cubicBezTo>
                    <a:pt x="1968" y="446"/>
                    <a:pt x="1101" y="412"/>
                    <a:pt x="267" y="646"/>
                  </a:cubicBezTo>
                  <a:cubicBezTo>
                    <a:pt x="134" y="679"/>
                    <a:pt x="0" y="813"/>
                    <a:pt x="67" y="913"/>
                  </a:cubicBezTo>
                  <a:cubicBezTo>
                    <a:pt x="100" y="946"/>
                    <a:pt x="134" y="946"/>
                    <a:pt x="167" y="979"/>
                  </a:cubicBezTo>
                  <a:cubicBezTo>
                    <a:pt x="820" y="1184"/>
                    <a:pt x="1514" y="1296"/>
                    <a:pt x="2203" y="1296"/>
                  </a:cubicBezTo>
                  <a:cubicBezTo>
                    <a:pt x="2747" y="1296"/>
                    <a:pt x="3288" y="1227"/>
                    <a:pt x="3803" y="1079"/>
                  </a:cubicBezTo>
                  <a:cubicBezTo>
                    <a:pt x="4303" y="946"/>
                    <a:pt x="4804" y="746"/>
                    <a:pt x="5137" y="312"/>
                  </a:cubicBezTo>
                  <a:cubicBezTo>
                    <a:pt x="5171" y="279"/>
                    <a:pt x="5204" y="246"/>
                    <a:pt x="5171" y="145"/>
                  </a:cubicBezTo>
                  <a:cubicBezTo>
                    <a:pt x="5171" y="79"/>
                    <a:pt x="5037" y="12"/>
                    <a:pt x="4970" y="12"/>
                  </a:cubicBezTo>
                  <a:cubicBezTo>
                    <a:pt x="4874" y="4"/>
                    <a:pt x="4779" y="0"/>
                    <a:pt x="4687" y="0"/>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1"/>
            <p:cNvSpPr/>
            <p:nvPr/>
          </p:nvSpPr>
          <p:spPr>
            <a:xfrm>
              <a:off x="-1000750" y="2674000"/>
              <a:ext cx="134275" cy="31350"/>
            </a:xfrm>
            <a:custGeom>
              <a:avLst/>
              <a:gdLst/>
              <a:ahLst/>
              <a:cxnLst/>
              <a:rect l="l" t="t" r="r" b="b"/>
              <a:pathLst>
                <a:path w="5371" h="1254" extrusionOk="0">
                  <a:moveTo>
                    <a:pt x="5252" y="1"/>
                  </a:moveTo>
                  <a:cubicBezTo>
                    <a:pt x="4925" y="1"/>
                    <a:pt x="4597" y="113"/>
                    <a:pt x="4270" y="173"/>
                  </a:cubicBezTo>
                  <a:cubicBezTo>
                    <a:pt x="3370" y="373"/>
                    <a:pt x="2502" y="540"/>
                    <a:pt x="1602" y="606"/>
                  </a:cubicBezTo>
                  <a:cubicBezTo>
                    <a:pt x="1268" y="640"/>
                    <a:pt x="934" y="640"/>
                    <a:pt x="601" y="706"/>
                  </a:cubicBezTo>
                  <a:cubicBezTo>
                    <a:pt x="0" y="873"/>
                    <a:pt x="934" y="1140"/>
                    <a:pt x="1068" y="1173"/>
                  </a:cubicBezTo>
                  <a:cubicBezTo>
                    <a:pt x="1270" y="1229"/>
                    <a:pt x="1472" y="1253"/>
                    <a:pt x="1668" y="1253"/>
                  </a:cubicBezTo>
                  <a:cubicBezTo>
                    <a:pt x="1829" y="1253"/>
                    <a:pt x="1985" y="1237"/>
                    <a:pt x="2135" y="1207"/>
                  </a:cubicBezTo>
                  <a:cubicBezTo>
                    <a:pt x="2338" y="1229"/>
                    <a:pt x="2542" y="1242"/>
                    <a:pt x="2746" y="1242"/>
                  </a:cubicBezTo>
                  <a:cubicBezTo>
                    <a:pt x="3451" y="1242"/>
                    <a:pt x="4157" y="1094"/>
                    <a:pt x="4804" y="706"/>
                  </a:cubicBezTo>
                  <a:cubicBezTo>
                    <a:pt x="5037" y="540"/>
                    <a:pt x="5338" y="340"/>
                    <a:pt x="5371" y="6"/>
                  </a:cubicBezTo>
                  <a:cubicBezTo>
                    <a:pt x="5331" y="2"/>
                    <a:pt x="5292" y="1"/>
                    <a:pt x="5252" y="1"/>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1"/>
            <p:cNvSpPr/>
            <p:nvPr/>
          </p:nvSpPr>
          <p:spPr>
            <a:xfrm>
              <a:off x="-1230075" y="2756600"/>
              <a:ext cx="160750" cy="35525"/>
            </a:xfrm>
            <a:custGeom>
              <a:avLst/>
              <a:gdLst/>
              <a:ahLst/>
              <a:cxnLst/>
              <a:rect l="l" t="t" r="r" b="b"/>
              <a:pathLst>
                <a:path w="6430" h="1421" extrusionOk="0">
                  <a:moveTo>
                    <a:pt x="5350" y="0"/>
                  </a:moveTo>
                  <a:cubicBezTo>
                    <a:pt x="5320" y="0"/>
                    <a:pt x="5293" y="2"/>
                    <a:pt x="5271" y="4"/>
                  </a:cubicBezTo>
                  <a:cubicBezTo>
                    <a:pt x="4804" y="71"/>
                    <a:pt x="4437" y="238"/>
                    <a:pt x="3970" y="305"/>
                  </a:cubicBezTo>
                  <a:cubicBezTo>
                    <a:pt x="2802" y="405"/>
                    <a:pt x="1535" y="371"/>
                    <a:pt x="334" y="638"/>
                  </a:cubicBezTo>
                  <a:cubicBezTo>
                    <a:pt x="200" y="671"/>
                    <a:pt x="100" y="705"/>
                    <a:pt x="34" y="805"/>
                  </a:cubicBezTo>
                  <a:cubicBezTo>
                    <a:pt x="0" y="972"/>
                    <a:pt x="200" y="1038"/>
                    <a:pt x="367" y="1072"/>
                  </a:cubicBezTo>
                  <a:cubicBezTo>
                    <a:pt x="1188" y="1270"/>
                    <a:pt x="2010" y="1420"/>
                    <a:pt x="2831" y="1420"/>
                  </a:cubicBezTo>
                  <a:cubicBezTo>
                    <a:pt x="2977" y="1420"/>
                    <a:pt x="3123" y="1415"/>
                    <a:pt x="3269" y="1405"/>
                  </a:cubicBezTo>
                  <a:cubicBezTo>
                    <a:pt x="4203" y="1339"/>
                    <a:pt x="5204" y="1072"/>
                    <a:pt x="5971" y="505"/>
                  </a:cubicBezTo>
                  <a:cubicBezTo>
                    <a:pt x="6430" y="168"/>
                    <a:pt x="5683" y="0"/>
                    <a:pt x="5350" y="0"/>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1"/>
            <p:cNvSpPr/>
            <p:nvPr/>
          </p:nvSpPr>
          <p:spPr>
            <a:xfrm>
              <a:off x="-1140025" y="2709975"/>
              <a:ext cx="123450" cy="22625"/>
            </a:xfrm>
            <a:custGeom>
              <a:avLst/>
              <a:gdLst/>
              <a:ahLst/>
              <a:cxnLst/>
              <a:rect l="l" t="t" r="r" b="b"/>
              <a:pathLst>
                <a:path w="4938" h="905" extrusionOk="0">
                  <a:moveTo>
                    <a:pt x="708" y="1"/>
                  </a:moveTo>
                  <a:cubicBezTo>
                    <a:pt x="565" y="1"/>
                    <a:pt x="419" y="18"/>
                    <a:pt x="268" y="68"/>
                  </a:cubicBezTo>
                  <a:cubicBezTo>
                    <a:pt x="168" y="101"/>
                    <a:pt x="68" y="201"/>
                    <a:pt x="34" y="335"/>
                  </a:cubicBezTo>
                  <a:cubicBezTo>
                    <a:pt x="1" y="535"/>
                    <a:pt x="268" y="702"/>
                    <a:pt x="501" y="735"/>
                  </a:cubicBezTo>
                  <a:cubicBezTo>
                    <a:pt x="943" y="848"/>
                    <a:pt x="1417" y="904"/>
                    <a:pt x="1897" y="904"/>
                  </a:cubicBezTo>
                  <a:cubicBezTo>
                    <a:pt x="2975" y="904"/>
                    <a:pt x="4084" y="622"/>
                    <a:pt x="4938" y="68"/>
                  </a:cubicBezTo>
                  <a:lnTo>
                    <a:pt x="4938" y="68"/>
                  </a:lnTo>
                  <a:cubicBezTo>
                    <a:pt x="4354" y="168"/>
                    <a:pt x="3762" y="218"/>
                    <a:pt x="3170" y="218"/>
                  </a:cubicBezTo>
                  <a:cubicBezTo>
                    <a:pt x="2578" y="218"/>
                    <a:pt x="1986" y="168"/>
                    <a:pt x="1402" y="68"/>
                  </a:cubicBezTo>
                  <a:cubicBezTo>
                    <a:pt x="1173" y="47"/>
                    <a:pt x="945" y="1"/>
                    <a:pt x="708" y="1"/>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1"/>
            <p:cNvSpPr/>
            <p:nvPr/>
          </p:nvSpPr>
          <p:spPr>
            <a:xfrm>
              <a:off x="-1354325" y="2728750"/>
              <a:ext cx="120100" cy="27250"/>
            </a:xfrm>
            <a:custGeom>
              <a:avLst/>
              <a:gdLst/>
              <a:ahLst/>
              <a:cxnLst/>
              <a:rect l="l" t="t" r="r" b="b"/>
              <a:pathLst>
                <a:path w="4804" h="1090" extrusionOk="0">
                  <a:moveTo>
                    <a:pt x="1107" y="1"/>
                  </a:moveTo>
                  <a:cubicBezTo>
                    <a:pt x="805" y="1"/>
                    <a:pt x="494" y="42"/>
                    <a:pt x="234" y="184"/>
                  </a:cubicBezTo>
                  <a:cubicBezTo>
                    <a:pt x="133" y="251"/>
                    <a:pt x="0" y="351"/>
                    <a:pt x="0" y="451"/>
                  </a:cubicBezTo>
                  <a:cubicBezTo>
                    <a:pt x="0" y="618"/>
                    <a:pt x="167" y="685"/>
                    <a:pt x="334" y="751"/>
                  </a:cubicBezTo>
                  <a:cubicBezTo>
                    <a:pt x="1292" y="961"/>
                    <a:pt x="2251" y="1090"/>
                    <a:pt x="3233" y="1090"/>
                  </a:cubicBezTo>
                  <a:cubicBezTo>
                    <a:pt x="3345" y="1090"/>
                    <a:pt x="3457" y="1088"/>
                    <a:pt x="3569" y="1085"/>
                  </a:cubicBezTo>
                  <a:cubicBezTo>
                    <a:pt x="3936" y="1085"/>
                    <a:pt x="4336" y="1018"/>
                    <a:pt x="4670" y="785"/>
                  </a:cubicBezTo>
                  <a:cubicBezTo>
                    <a:pt x="4737" y="751"/>
                    <a:pt x="4803" y="651"/>
                    <a:pt x="4770" y="618"/>
                  </a:cubicBezTo>
                  <a:cubicBezTo>
                    <a:pt x="4737" y="585"/>
                    <a:pt x="4737" y="585"/>
                    <a:pt x="4670" y="585"/>
                  </a:cubicBezTo>
                  <a:cubicBezTo>
                    <a:pt x="3636" y="451"/>
                    <a:pt x="2569" y="18"/>
                    <a:pt x="1468" y="18"/>
                  </a:cubicBezTo>
                  <a:cubicBezTo>
                    <a:pt x="1352" y="8"/>
                    <a:pt x="1230" y="1"/>
                    <a:pt x="1107" y="1"/>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1"/>
            <p:cNvSpPr/>
            <p:nvPr/>
          </p:nvSpPr>
          <p:spPr>
            <a:xfrm>
              <a:off x="-1268450" y="2688300"/>
              <a:ext cx="129300" cy="19250"/>
            </a:xfrm>
            <a:custGeom>
              <a:avLst/>
              <a:gdLst/>
              <a:ahLst/>
              <a:cxnLst/>
              <a:rect l="l" t="t" r="r" b="b"/>
              <a:pathLst>
                <a:path w="5172" h="770" extrusionOk="0">
                  <a:moveTo>
                    <a:pt x="466" y="0"/>
                  </a:moveTo>
                  <a:cubicBezTo>
                    <a:pt x="329" y="0"/>
                    <a:pt x="193" y="17"/>
                    <a:pt x="68" y="68"/>
                  </a:cubicBezTo>
                  <a:cubicBezTo>
                    <a:pt x="1" y="134"/>
                    <a:pt x="168" y="268"/>
                    <a:pt x="234" y="301"/>
                  </a:cubicBezTo>
                  <a:cubicBezTo>
                    <a:pt x="996" y="620"/>
                    <a:pt x="1825" y="770"/>
                    <a:pt x="2644" y="770"/>
                  </a:cubicBezTo>
                  <a:cubicBezTo>
                    <a:pt x="3366" y="770"/>
                    <a:pt x="4081" y="653"/>
                    <a:pt x="4738" y="435"/>
                  </a:cubicBezTo>
                  <a:cubicBezTo>
                    <a:pt x="4904" y="401"/>
                    <a:pt x="5038" y="301"/>
                    <a:pt x="5171" y="201"/>
                  </a:cubicBezTo>
                  <a:cubicBezTo>
                    <a:pt x="5038" y="68"/>
                    <a:pt x="4838" y="34"/>
                    <a:pt x="4671" y="34"/>
                  </a:cubicBezTo>
                  <a:cubicBezTo>
                    <a:pt x="3880" y="57"/>
                    <a:pt x="3075" y="141"/>
                    <a:pt x="2275" y="141"/>
                  </a:cubicBezTo>
                  <a:cubicBezTo>
                    <a:pt x="1893" y="141"/>
                    <a:pt x="1512" y="122"/>
                    <a:pt x="1135" y="68"/>
                  </a:cubicBezTo>
                  <a:cubicBezTo>
                    <a:pt x="927" y="47"/>
                    <a:pt x="694" y="0"/>
                    <a:pt x="466" y="0"/>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1"/>
            <p:cNvSpPr/>
            <p:nvPr/>
          </p:nvSpPr>
          <p:spPr>
            <a:xfrm>
              <a:off x="-1079975" y="2644475"/>
              <a:ext cx="96750" cy="24200"/>
            </a:xfrm>
            <a:custGeom>
              <a:avLst/>
              <a:gdLst/>
              <a:ahLst/>
              <a:cxnLst/>
              <a:rect l="l" t="t" r="r" b="b"/>
              <a:pathLst>
                <a:path w="3870" h="968" extrusionOk="0">
                  <a:moveTo>
                    <a:pt x="3641" y="1"/>
                  </a:moveTo>
                  <a:cubicBezTo>
                    <a:pt x="3596" y="1"/>
                    <a:pt x="3547" y="8"/>
                    <a:pt x="3503" y="19"/>
                  </a:cubicBezTo>
                  <a:cubicBezTo>
                    <a:pt x="2826" y="245"/>
                    <a:pt x="2126" y="328"/>
                    <a:pt x="1442" y="328"/>
                  </a:cubicBezTo>
                  <a:cubicBezTo>
                    <a:pt x="1316" y="328"/>
                    <a:pt x="1192" y="325"/>
                    <a:pt x="1068" y="320"/>
                  </a:cubicBezTo>
                  <a:cubicBezTo>
                    <a:pt x="935" y="320"/>
                    <a:pt x="793" y="311"/>
                    <a:pt x="647" y="311"/>
                  </a:cubicBezTo>
                  <a:cubicBezTo>
                    <a:pt x="501" y="311"/>
                    <a:pt x="351" y="320"/>
                    <a:pt x="201" y="353"/>
                  </a:cubicBezTo>
                  <a:cubicBezTo>
                    <a:pt x="134" y="386"/>
                    <a:pt x="1" y="453"/>
                    <a:pt x="34" y="553"/>
                  </a:cubicBezTo>
                  <a:cubicBezTo>
                    <a:pt x="34" y="653"/>
                    <a:pt x="134" y="653"/>
                    <a:pt x="201" y="687"/>
                  </a:cubicBezTo>
                  <a:cubicBezTo>
                    <a:pt x="730" y="846"/>
                    <a:pt x="1307" y="967"/>
                    <a:pt x="1881" y="967"/>
                  </a:cubicBezTo>
                  <a:cubicBezTo>
                    <a:pt x="2391" y="967"/>
                    <a:pt x="2899" y="871"/>
                    <a:pt x="3370" y="620"/>
                  </a:cubicBezTo>
                  <a:cubicBezTo>
                    <a:pt x="3603" y="520"/>
                    <a:pt x="3770" y="386"/>
                    <a:pt x="3837" y="186"/>
                  </a:cubicBezTo>
                  <a:cubicBezTo>
                    <a:pt x="3837" y="153"/>
                    <a:pt x="3870" y="120"/>
                    <a:pt x="3837" y="120"/>
                  </a:cubicBezTo>
                  <a:cubicBezTo>
                    <a:pt x="3814" y="31"/>
                    <a:pt x="3733" y="1"/>
                    <a:pt x="3641" y="1"/>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1"/>
            <p:cNvSpPr/>
            <p:nvPr/>
          </p:nvSpPr>
          <p:spPr>
            <a:xfrm>
              <a:off x="-1469425" y="2742600"/>
              <a:ext cx="112600" cy="36625"/>
            </a:xfrm>
            <a:custGeom>
              <a:avLst/>
              <a:gdLst/>
              <a:ahLst/>
              <a:cxnLst/>
              <a:rect l="l" t="t" r="r" b="b"/>
              <a:pathLst>
                <a:path w="4504" h="1465" extrusionOk="0">
                  <a:moveTo>
                    <a:pt x="577" y="1"/>
                  </a:moveTo>
                  <a:cubicBezTo>
                    <a:pt x="492" y="1"/>
                    <a:pt x="410" y="19"/>
                    <a:pt x="334" y="64"/>
                  </a:cubicBezTo>
                  <a:cubicBezTo>
                    <a:pt x="101" y="131"/>
                    <a:pt x="1" y="364"/>
                    <a:pt x="34" y="531"/>
                  </a:cubicBezTo>
                  <a:cubicBezTo>
                    <a:pt x="67" y="698"/>
                    <a:pt x="234" y="798"/>
                    <a:pt x="401" y="865"/>
                  </a:cubicBezTo>
                  <a:cubicBezTo>
                    <a:pt x="1402" y="1265"/>
                    <a:pt x="2536" y="1465"/>
                    <a:pt x="3603" y="1465"/>
                  </a:cubicBezTo>
                  <a:cubicBezTo>
                    <a:pt x="3904" y="1465"/>
                    <a:pt x="4270" y="1432"/>
                    <a:pt x="4504" y="1231"/>
                  </a:cubicBezTo>
                  <a:cubicBezTo>
                    <a:pt x="4437" y="1065"/>
                    <a:pt x="4270" y="965"/>
                    <a:pt x="4104" y="931"/>
                  </a:cubicBezTo>
                  <a:cubicBezTo>
                    <a:pt x="3070" y="598"/>
                    <a:pt x="2002" y="264"/>
                    <a:pt x="901" y="64"/>
                  </a:cubicBezTo>
                  <a:cubicBezTo>
                    <a:pt x="792" y="27"/>
                    <a:pt x="682" y="1"/>
                    <a:pt x="577" y="1"/>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1"/>
            <p:cNvSpPr/>
            <p:nvPr/>
          </p:nvSpPr>
          <p:spPr>
            <a:xfrm>
              <a:off x="-1529450" y="2680700"/>
              <a:ext cx="118425" cy="34825"/>
            </a:xfrm>
            <a:custGeom>
              <a:avLst/>
              <a:gdLst/>
              <a:ahLst/>
              <a:cxnLst/>
              <a:rect l="l" t="t" r="r" b="b"/>
              <a:pathLst>
                <a:path w="4737" h="1393" extrusionOk="0">
                  <a:moveTo>
                    <a:pt x="573" y="0"/>
                  </a:moveTo>
                  <a:cubicBezTo>
                    <a:pt x="430" y="0"/>
                    <a:pt x="291" y="27"/>
                    <a:pt x="167" y="105"/>
                  </a:cubicBezTo>
                  <a:cubicBezTo>
                    <a:pt x="100" y="172"/>
                    <a:pt x="0" y="238"/>
                    <a:pt x="0" y="372"/>
                  </a:cubicBezTo>
                  <a:cubicBezTo>
                    <a:pt x="0" y="572"/>
                    <a:pt x="234" y="705"/>
                    <a:pt x="434" y="772"/>
                  </a:cubicBezTo>
                  <a:cubicBezTo>
                    <a:pt x="1134" y="1006"/>
                    <a:pt x="1835" y="1239"/>
                    <a:pt x="2569" y="1339"/>
                  </a:cubicBezTo>
                  <a:cubicBezTo>
                    <a:pt x="2822" y="1374"/>
                    <a:pt x="3079" y="1392"/>
                    <a:pt x="3335" y="1392"/>
                  </a:cubicBezTo>
                  <a:cubicBezTo>
                    <a:pt x="3820" y="1392"/>
                    <a:pt x="4300" y="1325"/>
                    <a:pt x="4737" y="1172"/>
                  </a:cubicBezTo>
                  <a:cubicBezTo>
                    <a:pt x="4503" y="705"/>
                    <a:pt x="3669" y="705"/>
                    <a:pt x="3269" y="605"/>
                  </a:cubicBezTo>
                  <a:cubicBezTo>
                    <a:pt x="2569" y="405"/>
                    <a:pt x="1801" y="238"/>
                    <a:pt x="1067" y="72"/>
                  </a:cubicBezTo>
                  <a:cubicBezTo>
                    <a:pt x="907" y="36"/>
                    <a:pt x="737" y="0"/>
                    <a:pt x="573" y="0"/>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1"/>
            <p:cNvSpPr/>
            <p:nvPr/>
          </p:nvSpPr>
          <p:spPr>
            <a:xfrm>
              <a:off x="-1436050" y="2657450"/>
              <a:ext cx="115100" cy="37350"/>
            </a:xfrm>
            <a:custGeom>
              <a:avLst/>
              <a:gdLst/>
              <a:ahLst/>
              <a:cxnLst/>
              <a:rect l="l" t="t" r="r" b="b"/>
              <a:pathLst>
                <a:path w="4604" h="1494" extrusionOk="0">
                  <a:moveTo>
                    <a:pt x="234" y="1"/>
                  </a:moveTo>
                  <a:cubicBezTo>
                    <a:pt x="200" y="1"/>
                    <a:pt x="200" y="34"/>
                    <a:pt x="200" y="68"/>
                  </a:cubicBezTo>
                  <a:cubicBezTo>
                    <a:pt x="0" y="868"/>
                    <a:pt x="2001" y="1268"/>
                    <a:pt x="2535" y="1368"/>
                  </a:cubicBezTo>
                  <a:cubicBezTo>
                    <a:pt x="2852" y="1435"/>
                    <a:pt x="3186" y="1494"/>
                    <a:pt x="3511" y="1494"/>
                  </a:cubicBezTo>
                  <a:cubicBezTo>
                    <a:pt x="3836" y="1494"/>
                    <a:pt x="4153" y="1435"/>
                    <a:pt x="4437" y="1268"/>
                  </a:cubicBezTo>
                  <a:cubicBezTo>
                    <a:pt x="4537" y="1202"/>
                    <a:pt x="4570" y="1168"/>
                    <a:pt x="4603" y="1102"/>
                  </a:cubicBezTo>
                  <a:cubicBezTo>
                    <a:pt x="4603" y="968"/>
                    <a:pt x="4537" y="868"/>
                    <a:pt x="4403" y="835"/>
                  </a:cubicBezTo>
                  <a:cubicBezTo>
                    <a:pt x="4103" y="701"/>
                    <a:pt x="3769" y="668"/>
                    <a:pt x="3436" y="668"/>
                  </a:cubicBezTo>
                  <a:cubicBezTo>
                    <a:pt x="2602" y="601"/>
                    <a:pt x="1768" y="501"/>
                    <a:pt x="1001" y="201"/>
                  </a:cubicBezTo>
                  <a:cubicBezTo>
                    <a:pt x="767" y="134"/>
                    <a:pt x="534" y="34"/>
                    <a:pt x="334" y="1"/>
                  </a:cubicBezTo>
                  <a:close/>
                </a:path>
              </a:pathLst>
            </a:custGeom>
            <a:solidFill>
              <a:srgbClr val="6E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61"/>
          <p:cNvGrpSpPr/>
          <p:nvPr/>
        </p:nvGrpSpPr>
        <p:grpSpPr>
          <a:xfrm flipH="1">
            <a:off x="-5" y="4081533"/>
            <a:ext cx="9263043" cy="1979465"/>
            <a:chOff x="-99375" y="3294263"/>
            <a:chExt cx="9227057" cy="1971775"/>
          </a:xfrm>
        </p:grpSpPr>
        <p:sp>
          <p:nvSpPr>
            <p:cNvPr id="2717" name="Google Shape;2717;p61"/>
            <p:cNvSpPr/>
            <p:nvPr/>
          </p:nvSpPr>
          <p:spPr>
            <a:xfrm>
              <a:off x="-99375" y="3294263"/>
              <a:ext cx="3186250" cy="1971775"/>
            </a:xfrm>
            <a:custGeom>
              <a:avLst/>
              <a:gdLst/>
              <a:ahLst/>
              <a:cxnLst/>
              <a:rect l="l" t="t" r="r" b="b"/>
              <a:pathLst>
                <a:path w="127450" h="78871" extrusionOk="0">
                  <a:moveTo>
                    <a:pt x="57990" y="0"/>
                  </a:moveTo>
                  <a:cubicBezTo>
                    <a:pt x="57861" y="0"/>
                    <a:pt x="57731" y="2"/>
                    <a:pt x="57601" y="7"/>
                  </a:cubicBezTo>
                  <a:cubicBezTo>
                    <a:pt x="54804" y="68"/>
                    <a:pt x="52160" y="1223"/>
                    <a:pt x="50062" y="2955"/>
                  </a:cubicBezTo>
                  <a:cubicBezTo>
                    <a:pt x="48847" y="3958"/>
                    <a:pt x="47874" y="5113"/>
                    <a:pt x="47023" y="6451"/>
                  </a:cubicBezTo>
                  <a:cubicBezTo>
                    <a:pt x="46202" y="5387"/>
                    <a:pt x="45169" y="4475"/>
                    <a:pt x="43953" y="3806"/>
                  </a:cubicBezTo>
                  <a:cubicBezTo>
                    <a:pt x="42553" y="3022"/>
                    <a:pt x="40935" y="2643"/>
                    <a:pt x="39317" y="2643"/>
                  </a:cubicBezTo>
                  <a:cubicBezTo>
                    <a:pt x="35981" y="2643"/>
                    <a:pt x="32640" y="4253"/>
                    <a:pt x="31187" y="7241"/>
                  </a:cubicBezTo>
                  <a:cubicBezTo>
                    <a:pt x="31906" y="4178"/>
                    <a:pt x="28681" y="1513"/>
                    <a:pt x="25541" y="1513"/>
                  </a:cubicBezTo>
                  <a:cubicBezTo>
                    <a:pt x="25097" y="1513"/>
                    <a:pt x="24655" y="1566"/>
                    <a:pt x="24226" y="1679"/>
                  </a:cubicBezTo>
                  <a:cubicBezTo>
                    <a:pt x="20761" y="2560"/>
                    <a:pt x="18481" y="5934"/>
                    <a:pt x="17265" y="9278"/>
                  </a:cubicBezTo>
                  <a:cubicBezTo>
                    <a:pt x="15945" y="6546"/>
                    <a:pt x="12886" y="5007"/>
                    <a:pt x="9849" y="5007"/>
                  </a:cubicBezTo>
                  <a:cubicBezTo>
                    <a:pt x="8831" y="5007"/>
                    <a:pt x="7816" y="5180"/>
                    <a:pt x="6870" y="5539"/>
                  </a:cubicBezTo>
                  <a:cubicBezTo>
                    <a:pt x="3101" y="6998"/>
                    <a:pt x="548" y="10949"/>
                    <a:pt x="213" y="14962"/>
                  </a:cubicBezTo>
                  <a:cubicBezTo>
                    <a:pt x="1" y="17636"/>
                    <a:pt x="609" y="20342"/>
                    <a:pt x="1764" y="22773"/>
                  </a:cubicBezTo>
                  <a:cubicBezTo>
                    <a:pt x="2280" y="23837"/>
                    <a:pt x="2888" y="24810"/>
                    <a:pt x="3557" y="25722"/>
                  </a:cubicBezTo>
                  <a:lnTo>
                    <a:pt x="3557" y="75418"/>
                  </a:lnTo>
                  <a:lnTo>
                    <a:pt x="89273" y="75418"/>
                  </a:lnTo>
                  <a:cubicBezTo>
                    <a:pt x="93850" y="77418"/>
                    <a:pt x="98906" y="78871"/>
                    <a:pt x="103907" y="78871"/>
                  </a:cubicBezTo>
                  <a:cubicBezTo>
                    <a:pt x="104685" y="78871"/>
                    <a:pt x="105461" y="78835"/>
                    <a:pt x="106234" y="78762"/>
                  </a:cubicBezTo>
                  <a:cubicBezTo>
                    <a:pt x="110064" y="78428"/>
                    <a:pt x="114167" y="77212"/>
                    <a:pt x="116447" y="74051"/>
                  </a:cubicBezTo>
                  <a:cubicBezTo>
                    <a:pt x="118726" y="70950"/>
                    <a:pt x="117997" y="65570"/>
                    <a:pt x="114349" y="64294"/>
                  </a:cubicBezTo>
                  <a:cubicBezTo>
                    <a:pt x="121614" y="63655"/>
                    <a:pt x="127450" y="56056"/>
                    <a:pt x="126204" y="48822"/>
                  </a:cubicBezTo>
                  <a:cubicBezTo>
                    <a:pt x="125147" y="42591"/>
                    <a:pt x="118953" y="37782"/>
                    <a:pt x="112722" y="37782"/>
                  </a:cubicBezTo>
                  <a:cubicBezTo>
                    <a:pt x="111780" y="37782"/>
                    <a:pt x="110838" y="37891"/>
                    <a:pt x="109912" y="38123"/>
                  </a:cubicBezTo>
                  <a:cubicBezTo>
                    <a:pt x="113559" y="32804"/>
                    <a:pt x="112343" y="24688"/>
                    <a:pt x="107298" y="20706"/>
                  </a:cubicBezTo>
                  <a:cubicBezTo>
                    <a:pt x="105057" y="18959"/>
                    <a:pt x="102237" y="18107"/>
                    <a:pt x="99410" y="18107"/>
                  </a:cubicBezTo>
                  <a:cubicBezTo>
                    <a:pt x="95794" y="18107"/>
                    <a:pt x="92168" y="19501"/>
                    <a:pt x="89729" y="22196"/>
                  </a:cubicBezTo>
                  <a:cubicBezTo>
                    <a:pt x="91796" y="17332"/>
                    <a:pt x="89425" y="11010"/>
                    <a:pt x="84683" y="8700"/>
                  </a:cubicBezTo>
                  <a:cubicBezTo>
                    <a:pt x="83330" y="8041"/>
                    <a:pt x="81838" y="7731"/>
                    <a:pt x="80337" y="7731"/>
                  </a:cubicBezTo>
                  <a:cubicBezTo>
                    <a:pt x="76578" y="7731"/>
                    <a:pt x="72760" y="9676"/>
                    <a:pt x="70914" y="12955"/>
                  </a:cubicBezTo>
                  <a:cubicBezTo>
                    <a:pt x="70974" y="6156"/>
                    <a:pt x="64742" y="0"/>
                    <a:pt x="57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7170182" y="3297775"/>
              <a:ext cx="1957500" cy="1884250"/>
            </a:xfrm>
            <a:custGeom>
              <a:avLst/>
              <a:gdLst/>
              <a:ahLst/>
              <a:cxnLst/>
              <a:rect l="l" t="t" r="r" b="b"/>
              <a:pathLst>
                <a:path w="78300" h="75370" extrusionOk="0">
                  <a:moveTo>
                    <a:pt x="66790" y="0"/>
                  </a:moveTo>
                  <a:cubicBezTo>
                    <a:pt x="64930" y="0"/>
                    <a:pt x="63084" y="412"/>
                    <a:pt x="61430" y="1296"/>
                  </a:cubicBezTo>
                  <a:cubicBezTo>
                    <a:pt x="55625" y="4365"/>
                    <a:pt x="53314" y="12663"/>
                    <a:pt x="56628" y="18317"/>
                  </a:cubicBezTo>
                  <a:cubicBezTo>
                    <a:pt x="54639" y="16246"/>
                    <a:pt x="51762" y="15180"/>
                    <a:pt x="48894" y="15180"/>
                  </a:cubicBezTo>
                  <a:cubicBezTo>
                    <a:pt x="46459" y="15180"/>
                    <a:pt x="44030" y="15949"/>
                    <a:pt x="42159" y="17527"/>
                  </a:cubicBezTo>
                  <a:cubicBezTo>
                    <a:pt x="38086" y="20931"/>
                    <a:pt x="37296" y="27648"/>
                    <a:pt x="40457" y="31934"/>
                  </a:cubicBezTo>
                  <a:cubicBezTo>
                    <a:pt x="38112" y="29860"/>
                    <a:pt x="34994" y="28834"/>
                    <a:pt x="31874" y="28834"/>
                  </a:cubicBezTo>
                  <a:cubicBezTo>
                    <a:pt x="28686" y="28834"/>
                    <a:pt x="25497" y="29905"/>
                    <a:pt x="23132" y="32025"/>
                  </a:cubicBezTo>
                  <a:cubicBezTo>
                    <a:pt x="18451" y="36281"/>
                    <a:pt x="17630" y="44123"/>
                    <a:pt x="21308" y="49260"/>
                  </a:cubicBezTo>
                  <a:cubicBezTo>
                    <a:pt x="20325" y="48842"/>
                    <a:pt x="19267" y="48644"/>
                    <a:pt x="18206" y="48644"/>
                  </a:cubicBezTo>
                  <a:cubicBezTo>
                    <a:pt x="15559" y="48644"/>
                    <a:pt x="12891" y="49878"/>
                    <a:pt x="11308" y="52026"/>
                  </a:cubicBezTo>
                  <a:cubicBezTo>
                    <a:pt x="9119" y="55035"/>
                    <a:pt x="9210" y="59503"/>
                    <a:pt x="11612" y="62391"/>
                  </a:cubicBezTo>
                  <a:cubicBezTo>
                    <a:pt x="11099" y="62299"/>
                    <a:pt x="10580" y="62254"/>
                    <a:pt x="10059" y="62254"/>
                  </a:cubicBezTo>
                  <a:cubicBezTo>
                    <a:pt x="6964" y="62254"/>
                    <a:pt x="3837" y="63831"/>
                    <a:pt x="2067" y="66433"/>
                  </a:cubicBezTo>
                  <a:cubicBezTo>
                    <a:pt x="31" y="69442"/>
                    <a:pt x="0" y="72239"/>
                    <a:pt x="1915" y="75370"/>
                  </a:cubicBezTo>
                  <a:lnTo>
                    <a:pt x="78300" y="75278"/>
                  </a:lnTo>
                  <a:lnTo>
                    <a:pt x="78239" y="6858"/>
                  </a:lnTo>
                  <a:cubicBezTo>
                    <a:pt x="76217" y="2597"/>
                    <a:pt x="71460" y="0"/>
                    <a:pt x="66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61"/>
          <p:cNvGrpSpPr/>
          <p:nvPr/>
        </p:nvGrpSpPr>
        <p:grpSpPr>
          <a:xfrm rot="260152">
            <a:off x="2977213" y="1923020"/>
            <a:ext cx="889066" cy="3191428"/>
            <a:chOff x="2936500" y="2033000"/>
            <a:chExt cx="889100" cy="3191550"/>
          </a:xfrm>
        </p:grpSpPr>
        <p:sp>
          <p:nvSpPr>
            <p:cNvPr id="2720" name="Google Shape;2720;p61"/>
            <p:cNvSpPr/>
            <p:nvPr/>
          </p:nvSpPr>
          <p:spPr>
            <a:xfrm>
              <a:off x="3540600" y="2290600"/>
              <a:ext cx="138325" cy="95775"/>
            </a:xfrm>
            <a:custGeom>
              <a:avLst/>
              <a:gdLst/>
              <a:ahLst/>
              <a:cxnLst/>
              <a:rect l="l" t="t" r="r" b="b"/>
              <a:pathLst>
                <a:path w="5533" h="3831" extrusionOk="0">
                  <a:moveTo>
                    <a:pt x="5533" y="0"/>
                  </a:moveTo>
                  <a:lnTo>
                    <a:pt x="5533" y="0"/>
                  </a:lnTo>
                  <a:cubicBezTo>
                    <a:pt x="5138" y="183"/>
                    <a:pt x="2736" y="1551"/>
                    <a:pt x="1" y="2858"/>
                  </a:cubicBezTo>
                  <a:cubicBezTo>
                    <a:pt x="92" y="2888"/>
                    <a:pt x="122" y="2888"/>
                    <a:pt x="153" y="2918"/>
                  </a:cubicBezTo>
                  <a:cubicBezTo>
                    <a:pt x="244" y="3010"/>
                    <a:pt x="274" y="3070"/>
                    <a:pt x="305" y="3192"/>
                  </a:cubicBezTo>
                  <a:lnTo>
                    <a:pt x="305" y="3344"/>
                  </a:lnTo>
                  <a:cubicBezTo>
                    <a:pt x="305" y="3496"/>
                    <a:pt x="305" y="3648"/>
                    <a:pt x="396" y="3800"/>
                  </a:cubicBezTo>
                  <a:cubicBezTo>
                    <a:pt x="426" y="3800"/>
                    <a:pt x="426" y="3830"/>
                    <a:pt x="426" y="3830"/>
                  </a:cubicBezTo>
                  <a:lnTo>
                    <a:pt x="5533" y="0"/>
                  </a:ln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3283750" y="2362775"/>
              <a:ext cx="268275" cy="233875"/>
            </a:xfrm>
            <a:custGeom>
              <a:avLst/>
              <a:gdLst/>
              <a:ahLst/>
              <a:cxnLst/>
              <a:rect l="l" t="t" r="r" b="b"/>
              <a:pathLst>
                <a:path w="10731" h="9355" extrusionOk="0">
                  <a:moveTo>
                    <a:pt x="10366" y="1"/>
                  </a:moveTo>
                  <a:cubicBezTo>
                    <a:pt x="7893" y="1173"/>
                    <a:pt x="5130" y="2255"/>
                    <a:pt x="3509" y="2255"/>
                  </a:cubicBezTo>
                  <a:cubicBezTo>
                    <a:pt x="3237" y="2255"/>
                    <a:pt x="2998" y="2224"/>
                    <a:pt x="2797" y="2159"/>
                  </a:cubicBezTo>
                  <a:cubicBezTo>
                    <a:pt x="2539" y="2068"/>
                    <a:pt x="2295" y="2030"/>
                    <a:pt x="2068" y="2030"/>
                  </a:cubicBezTo>
                  <a:cubicBezTo>
                    <a:pt x="771" y="2030"/>
                    <a:pt x="1" y="3284"/>
                    <a:pt x="1" y="3284"/>
                  </a:cubicBezTo>
                  <a:cubicBezTo>
                    <a:pt x="1" y="3284"/>
                    <a:pt x="183" y="5715"/>
                    <a:pt x="518" y="7478"/>
                  </a:cubicBezTo>
                  <a:cubicBezTo>
                    <a:pt x="698" y="8517"/>
                    <a:pt x="929" y="9355"/>
                    <a:pt x="1186" y="9355"/>
                  </a:cubicBezTo>
                  <a:cubicBezTo>
                    <a:pt x="1275" y="9355"/>
                    <a:pt x="1366" y="9255"/>
                    <a:pt x="1460" y="9028"/>
                  </a:cubicBezTo>
                  <a:cubicBezTo>
                    <a:pt x="2311" y="7022"/>
                    <a:pt x="5837" y="4621"/>
                    <a:pt x="5837" y="4621"/>
                  </a:cubicBezTo>
                  <a:lnTo>
                    <a:pt x="10700" y="943"/>
                  </a:lnTo>
                  <a:lnTo>
                    <a:pt x="10731" y="943"/>
                  </a:lnTo>
                  <a:cubicBezTo>
                    <a:pt x="10670" y="822"/>
                    <a:pt x="10670" y="639"/>
                    <a:pt x="10670" y="487"/>
                  </a:cubicBezTo>
                  <a:lnTo>
                    <a:pt x="10670" y="335"/>
                  </a:lnTo>
                  <a:cubicBezTo>
                    <a:pt x="10639" y="244"/>
                    <a:pt x="10579" y="153"/>
                    <a:pt x="10518" y="62"/>
                  </a:cubicBezTo>
                  <a:cubicBezTo>
                    <a:pt x="10488" y="31"/>
                    <a:pt x="10396" y="31"/>
                    <a:pt x="10366" y="1"/>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3296675" y="2290600"/>
              <a:ext cx="382250" cy="306050"/>
            </a:xfrm>
            <a:custGeom>
              <a:avLst/>
              <a:gdLst/>
              <a:ahLst/>
              <a:cxnLst/>
              <a:rect l="l" t="t" r="r" b="b"/>
              <a:pathLst>
                <a:path w="15290" h="12242" extrusionOk="0">
                  <a:moveTo>
                    <a:pt x="15290" y="0"/>
                  </a:moveTo>
                  <a:cubicBezTo>
                    <a:pt x="14895" y="244"/>
                    <a:pt x="12645" y="1611"/>
                    <a:pt x="10062" y="3192"/>
                  </a:cubicBezTo>
                  <a:cubicBezTo>
                    <a:pt x="7873" y="4560"/>
                    <a:pt x="5442" y="6080"/>
                    <a:pt x="3831" y="7174"/>
                  </a:cubicBezTo>
                  <a:cubicBezTo>
                    <a:pt x="2280" y="8238"/>
                    <a:pt x="1004" y="9393"/>
                    <a:pt x="1" y="10365"/>
                  </a:cubicBezTo>
                  <a:cubicBezTo>
                    <a:pt x="181" y="11404"/>
                    <a:pt x="412" y="12242"/>
                    <a:pt x="669" y="12242"/>
                  </a:cubicBezTo>
                  <a:cubicBezTo>
                    <a:pt x="758" y="12242"/>
                    <a:pt x="849" y="12142"/>
                    <a:pt x="943" y="11915"/>
                  </a:cubicBezTo>
                  <a:cubicBezTo>
                    <a:pt x="1794" y="9909"/>
                    <a:pt x="5320" y="7508"/>
                    <a:pt x="5320" y="7508"/>
                  </a:cubicBezTo>
                  <a:lnTo>
                    <a:pt x="10183" y="3830"/>
                  </a:lnTo>
                  <a:lnTo>
                    <a:pt x="15290" y="0"/>
                  </a:ln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3171300" y="2673575"/>
              <a:ext cx="219625" cy="2550975"/>
            </a:xfrm>
            <a:custGeom>
              <a:avLst/>
              <a:gdLst/>
              <a:ahLst/>
              <a:cxnLst/>
              <a:rect l="l" t="t" r="r" b="b"/>
              <a:pathLst>
                <a:path w="8785" h="102039" extrusionOk="0">
                  <a:moveTo>
                    <a:pt x="2736" y="1"/>
                  </a:moveTo>
                  <a:lnTo>
                    <a:pt x="2736" y="1"/>
                  </a:lnTo>
                  <a:cubicBezTo>
                    <a:pt x="0" y="1247"/>
                    <a:pt x="2462" y="3861"/>
                    <a:pt x="4864" y="10487"/>
                  </a:cubicBezTo>
                  <a:cubicBezTo>
                    <a:pt x="7265" y="17053"/>
                    <a:pt x="7691" y="102039"/>
                    <a:pt x="7691" y="102039"/>
                  </a:cubicBezTo>
                  <a:lnTo>
                    <a:pt x="8785" y="101887"/>
                  </a:lnTo>
                  <a:cubicBezTo>
                    <a:pt x="8785" y="101887"/>
                    <a:pt x="8298" y="16627"/>
                    <a:pt x="8238" y="11733"/>
                  </a:cubicBezTo>
                  <a:cubicBezTo>
                    <a:pt x="8207" y="6840"/>
                    <a:pt x="2736" y="1"/>
                    <a:pt x="2736"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2936500" y="2102900"/>
              <a:ext cx="334375" cy="635775"/>
            </a:xfrm>
            <a:custGeom>
              <a:avLst/>
              <a:gdLst/>
              <a:ahLst/>
              <a:cxnLst/>
              <a:rect l="l" t="t" r="r" b="b"/>
              <a:pathLst>
                <a:path w="13375" h="25431" extrusionOk="0">
                  <a:moveTo>
                    <a:pt x="0" y="1"/>
                  </a:moveTo>
                  <a:cubicBezTo>
                    <a:pt x="0" y="1"/>
                    <a:pt x="1581" y="7812"/>
                    <a:pt x="6596" y="12037"/>
                  </a:cubicBezTo>
                  <a:cubicBezTo>
                    <a:pt x="11611" y="16262"/>
                    <a:pt x="11551" y="17265"/>
                    <a:pt x="10943" y="18998"/>
                  </a:cubicBezTo>
                  <a:cubicBezTo>
                    <a:pt x="10335" y="20700"/>
                    <a:pt x="8815" y="22980"/>
                    <a:pt x="9666" y="24500"/>
                  </a:cubicBezTo>
                  <a:cubicBezTo>
                    <a:pt x="9976" y="25073"/>
                    <a:pt x="10537" y="25430"/>
                    <a:pt x="11123" y="25430"/>
                  </a:cubicBezTo>
                  <a:cubicBezTo>
                    <a:pt x="12091" y="25430"/>
                    <a:pt x="13128" y="24459"/>
                    <a:pt x="13222" y="21886"/>
                  </a:cubicBezTo>
                  <a:cubicBezTo>
                    <a:pt x="13374" y="17721"/>
                    <a:pt x="8359" y="6080"/>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3205375" y="2055025"/>
              <a:ext cx="133875" cy="638150"/>
            </a:xfrm>
            <a:custGeom>
              <a:avLst/>
              <a:gdLst/>
              <a:ahLst/>
              <a:cxnLst/>
              <a:rect l="l" t="t" r="r" b="b"/>
              <a:pathLst>
                <a:path w="5355" h="25526" extrusionOk="0">
                  <a:moveTo>
                    <a:pt x="947" y="1"/>
                  </a:moveTo>
                  <a:cubicBezTo>
                    <a:pt x="948" y="2"/>
                    <a:pt x="1221" y="8147"/>
                    <a:pt x="1343" y="10457"/>
                  </a:cubicBezTo>
                  <a:cubicBezTo>
                    <a:pt x="1495" y="12737"/>
                    <a:pt x="704" y="21521"/>
                    <a:pt x="279" y="23041"/>
                  </a:cubicBezTo>
                  <a:cubicBezTo>
                    <a:pt x="0" y="24055"/>
                    <a:pt x="672" y="25526"/>
                    <a:pt x="1690" y="25526"/>
                  </a:cubicBezTo>
                  <a:cubicBezTo>
                    <a:pt x="2227" y="25526"/>
                    <a:pt x="2860" y="25116"/>
                    <a:pt x="3501" y="24013"/>
                  </a:cubicBezTo>
                  <a:cubicBezTo>
                    <a:pt x="5355" y="20791"/>
                    <a:pt x="948" y="2"/>
                    <a:pt x="947"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3010975" y="2033000"/>
              <a:ext cx="332075" cy="565375"/>
            </a:xfrm>
            <a:custGeom>
              <a:avLst/>
              <a:gdLst/>
              <a:ahLst/>
              <a:cxnLst/>
              <a:rect l="l" t="t" r="r" b="b"/>
              <a:pathLst>
                <a:path w="13283" h="22615" extrusionOk="0">
                  <a:moveTo>
                    <a:pt x="1094" y="0"/>
                  </a:moveTo>
                  <a:lnTo>
                    <a:pt x="1094" y="0"/>
                  </a:lnTo>
                  <a:cubicBezTo>
                    <a:pt x="1094" y="1"/>
                    <a:pt x="0" y="17235"/>
                    <a:pt x="13283" y="22615"/>
                  </a:cubicBezTo>
                  <a:cubicBezTo>
                    <a:pt x="13283" y="22615"/>
                    <a:pt x="10365" y="6596"/>
                    <a:pt x="1094"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3010975" y="2033000"/>
              <a:ext cx="332075" cy="565375"/>
            </a:xfrm>
            <a:custGeom>
              <a:avLst/>
              <a:gdLst/>
              <a:ahLst/>
              <a:cxnLst/>
              <a:rect l="l" t="t" r="r" b="b"/>
              <a:pathLst>
                <a:path w="13283" h="22615" extrusionOk="0">
                  <a:moveTo>
                    <a:pt x="1094" y="0"/>
                  </a:moveTo>
                  <a:cubicBezTo>
                    <a:pt x="1094" y="1"/>
                    <a:pt x="0" y="17235"/>
                    <a:pt x="13283" y="22615"/>
                  </a:cubicBezTo>
                  <a:cubicBezTo>
                    <a:pt x="13283" y="22615"/>
                    <a:pt x="9787" y="18359"/>
                    <a:pt x="7173" y="14134"/>
                  </a:cubicBezTo>
                  <a:cubicBezTo>
                    <a:pt x="4286" y="9484"/>
                    <a:pt x="1094" y="1"/>
                    <a:pt x="109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3170550" y="2393175"/>
              <a:ext cx="655050" cy="346275"/>
            </a:xfrm>
            <a:custGeom>
              <a:avLst/>
              <a:gdLst/>
              <a:ahLst/>
              <a:cxnLst/>
              <a:rect l="l" t="t" r="r" b="b"/>
              <a:pathLst>
                <a:path w="26202" h="13851" extrusionOk="0">
                  <a:moveTo>
                    <a:pt x="26201" y="1"/>
                  </a:moveTo>
                  <a:cubicBezTo>
                    <a:pt x="26019" y="92"/>
                    <a:pt x="22614" y="1156"/>
                    <a:pt x="15532" y="3284"/>
                  </a:cubicBezTo>
                  <a:cubicBezTo>
                    <a:pt x="9575" y="5016"/>
                    <a:pt x="3556" y="8390"/>
                    <a:pt x="1398" y="9697"/>
                  </a:cubicBezTo>
                  <a:cubicBezTo>
                    <a:pt x="638" y="10153"/>
                    <a:pt x="152" y="10943"/>
                    <a:pt x="61" y="11825"/>
                  </a:cubicBezTo>
                  <a:cubicBezTo>
                    <a:pt x="0" y="12493"/>
                    <a:pt x="213" y="13223"/>
                    <a:pt x="1155" y="13648"/>
                  </a:cubicBezTo>
                  <a:cubicBezTo>
                    <a:pt x="1481" y="13788"/>
                    <a:pt x="1846" y="13851"/>
                    <a:pt x="2239" y="13851"/>
                  </a:cubicBezTo>
                  <a:cubicBezTo>
                    <a:pt x="4408" y="13851"/>
                    <a:pt x="7455" y="11942"/>
                    <a:pt x="9848" y="10578"/>
                  </a:cubicBezTo>
                  <a:cubicBezTo>
                    <a:pt x="12645" y="8937"/>
                    <a:pt x="26200" y="1"/>
                    <a:pt x="26201"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3170550" y="2393175"/>
              <a:ext cx="655050" cy="346275"/>
            </a:xfrm>
            <a:custGeom>
              <a:avLst/>
              <a:gdLst/>
              <a:ahLst/>
              <a:cxnLst/>
              <a:rect l="l" t="t" r="r" b="b"/>
              <a:pathLst>
                <a:path w="26202" h="13851" extrusionOk="0">
                  <a:moveTo>
                    <a:pt x="26201" y="1"/>
                  </a:moveTo>
                  <a:cubicBezTo>
                    <a:pt x="25806" y="244"/>
                    <a:pt x="11915" y="7782"/>
                    <a:pt x="7173" y="10366"/>
                  </a:cubicBezTo>
                  <a:cubicBezTo>
                    <a:pt x="4625" y="11760"/>
                    <a:pt x="2787" y="12090"/>
                    <a:pt x="1618" y="12090"/>
                  </a:cubicBezTo>
                  <a:cubicBezTo>
                    <a:pt x="570" y="12090"/>
                    <a:pt x="61" y="11825"/>
                    <a:pt x="61" y="11825"/>
                  </a:cubicBezTo>
                  <a:lnTo>
                    <a:pt x="61" y="11825"/>
                  </a:lnTo>
                  <a:cubicBezTo>
                    <a:pt x="0" y="12493"/>
                    <a:pt x="213" y="13223"/>
                    <a:pt x="1155" y="13648"/>
                  </a:cubicBezTo>
                  <a:cubicBezTo>
                    <a:pt x="1481" y="13788"/>
                    <a:pt x="1846" y="13851"/>
                    <a:pt x="2239" y="13851"/>
                  </a:cubicBezTo>
                  <a:cubicBezTo>
                    <a:pt x="4408" y="13851"/>
                    <a:pt x="7455" y="11942"/>
                    <a:pt x="9848" y="10578"/>
                  </a:cubicBezTo>
                  <a:cubicBezTo>
                    <a:pt x="12644" y="8937"/>
                    <a:pt x="26199" y="2"/>
                    <a:pt x="2620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61"/>
          <p:cNvSpPr/>
          <p:nvPr/>
        </p:nvSpPr>
        <p:spPr>
          <a:xfrm>
            <a:off x="2481573" y="3772850"/>
            <a:ext cx="1880340" cy="1359918"/>
          </a:xfrm>
          <a:custGeom>
            <a:avLst/>
            <a:gdLst/>
            <a:ahLst/>
            <a:cxnLst/>
            <a:rect l="l" t="t" r="r" b="b"/>
            <a:pathLst>
              <a:path w="92799" h="67115" extrusionOk="0">
                <a:moveTo>
                  <a:pt x="47084" y="1"/>
                </a:moveTo>
                <a:lnTo>
                  <a:pt x="47084" y="1"/>
                </a:lnTo>
                <a:cubicBezTo>
                  <a:pt x="47084" y="1"/>
                  <a:pt x="48269" y="21217"/>
                  <a:pt x="44257" y="31156"/>
                </a:cubicBezTo>
                <a:cubicBezTo>
                  <a:pt x="40275" y="41065"/>
                  <a:pt x="34804" y="55412"/>
                  <a:pt x="34804" y="55412"/>
                </a:cubicBezTo>
                <a:cubicBezTo>
                  <a:pt x="34804" y="55412"/>
                  <a:pt x="30427" y="41977"/>
                  <a:pt x="37570" y="33162"/>
                </a:cubicBezTo>
                <a:lnTo>
                  <a:pt x="44682" y="24348"/>
                </a:lnTo>
                <a:lnTo>
                  <a:pt x="44682" y="24348"/>
                </a:lnTo>
                <a:cubicBezTo>
                  <a:pt x="44682" y="24348"/>
                  <a:pt x="27478" y="29789"/>
                  <a:pt x="26992" y="47205"/>
                </a:cubicBezTo>
                <a:cubicBezTo>
                  <a:pt x="26992" y="47205"/>
                  <a:pt x="21886" y="37934"/>
                  <a:pt x="16141" y="37570"/>
                </a:cubicBezTo>
                <a:lnTo>
                  <a:pt x="16141" y="37570"/>
                </a:lnTo>
                <a:cubicBezTo>
                  <a:pt x="16141" y="37570"/>
                  <a:pt x="22919" y="49150"/>
                  <a:pt x="24105" y="56932"/>
                </a:cubicBezTo>
                <a:cubicBezTo>
                  <a:pt x="24105" y="56932"/>
                  <a:pt x="18360" y="49880"/>
                  <a:pt x="7022" y="48938"/>
                </a:cubicBezTo>
                <a:lnTo>
                  <a:pt x="7022" y="48938"/>
                </a:lnTo>
                <a:cubicBezTo>
                  <a:pt x="7022" y="48938"/>
                  <a:pt x="21460" y="58391"/>
                  <a:pt x="23010" y="62768"/>
                </a:cubicBezTo>
                <a:cubicBezTo>
                  <a:pt x="23010" y="62768"/>
                  <a:pt x="15860" y="61062"/>
                  <a:pt x="8663" y="61062"/>
                </a:cubicBezTo>
                <a:cubicBezTo>
                  <a:pt x="5602" y="61062"/>
                  <a:pt x="2532" y="61371"/>
                  <a:pt x="1" y="62251"/>
                </a:cubicBezTo>
                <a:lnTo>
                  <a:pt x="24530" y="67114"/>
                </a:lnTo>
                <a:lnTo>
                  <a:pt x="56810" y="67114"/>
                </a:lnTo>
                <a:lnTo>
                  <a:pt x="56810" y="67053"/>
                </a:lnTo>
                <a:cubicBezTo>
                  <a:pt x="56810" y="67053"/>
                  <a:pt x="83589" y="64561"/>
                  <a:pt x="92799" y="58695"/>
                </a:cubicBezTo>
                <a:cubicBezTo>
                  <a:pt x="92799" y="58695"/>
                  <a:pt x="87928" y="57181"/>
                  <a:pt x="80713" y="57181"/>
                </a:cubicBezTo>
                <a:cubicBezTo>
                  <a:pt x="78391" y="57181"/>
                  <a:pt x="75826" y="57338"/>
                  <a:pt x="73102" y="57752"/>
                </a:cubicBezTo>
                <a:cubicBezTo>
                  <a:pt x="68369" y="58475"/>
                  <a:pt x="64002" y="59564"/>
                  <a:pt x="60543" y="60578"/>
                </a:cubicBezTo>
                <a:lnTo>
                  <a:pt x="60543" y="60578"/>
                </a:lnTo>
                <a:cubicBezTo>
                  <a:pt x="65272" y="58610"/>
                  <a:pt x="71003" y="55491"/>
                  <a:pt x="74136" y="51096"/>
                </a:cubicBezTo>
                <a:cubicBezTo>
                  <a:pt x="80124" y="42737"/>
                  <a:pt x="79759" y="28300"/>
                  <a:pt x="79759" y="28299"/>
                </a:cubicBezTo>
                <a:lnTo>
                  <a:pt x="79759" y="28299"/>
                </a:lnTo>
                <a:cubicBezTo>
                  <a:pt x="79759" y="28300"/>
                  <a:pt x="70671" y="43983"/>
                  <a:pt x="64136" y="48451"/>
                </a:cubicBezTo>
                <a:cubicBezTo>
                  <a:pt x="57570" y="52889"/>
                  <a:pt x="52828" y="54774"/>
                  <a:pt x="52828" y="54774"/>
                </a:cubicBezTo>
                <a:cubicBezTo>
                  <a:pt x="52828" y="54774"/>
                  <a:pt x="60154" y="35290"/>
                  <a:pt x="74501" y="31126"/>
                </a:cubicBezTo>
                <a:lnTo>
                  <a:pt x="74501" y="31126"/>
                </a:lnTo>
                <a:cubicBezTo>
                  <a:pt x="74500" y="31126"/>
                  <a:pt x="63923" y="31612"/>
                  <a:pt x="56993" y="37570"/>
                </a:cubicBezTo>
                <a:cubicBezTo>
                  <a:pt x="51467" y="42341"/>
                  <a:pt x="46623" y="50895"/>
                  <a:pt x="44913" y="54112"/>
                </a:cubicBezTo>
                <a:lnTo>
                  <a:pt x="44913" y="54112"/>
                </a:lnTo>
                <a:cubicBezTo>
                  <a:pt x="47156" y="49620"/>
                  <a:pt x="54298" y="33968"/>
                  <a:pt x="52859" y="19423"/>
                </a:cubicBezTo>
                <a:cubicBezTo>
                  <a:pt x="51096" y="2190"/>
                  <a:pt x="47084" y="1"/>
                  <a:pt x="47084"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flipH="1">
            <a:off x="1407475" y="4410200"/>
            <a:ext cx="3823800" cy="1466600"/>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2" name="Google Shape;2732;p61"/>
          <p:cNvGrpSpPr/>
          <p:nvPr/>
        </p:nvGrpSpPr>
        <p:grpSpPr>
          <a:xfrm>
            <a:off x="-256809" y="3365027"/>
            <a:ext cx="7770163" cy="2629523"/>
            <a:chOff x="-256809" y="3365027"/>
            <a:chExt cx="7770163" cy="2629523"/>
          </a:xfrm>
        </p:grpSpPr>
        <p:grpSp>
          <p:nvGrpSpPr>
            <p:cNvPr id="2733" name="Google Shape;2733;p61"/>
            <p:cNvGrpSpPr/>
            <p:nvPr/>
          </p:nvGrpSpPr>
          <p:grpSpPr>
            <a:xfrm flipH="1">
              <a:off x="-256809" y="3365027"/>
              <a:ext cx="2777007" cy="2387296"/>
              <a:chOff x="6614231" y="3225552"/>
              <a:chExt cx="2777007" cy="2387296"/>
            </a:xfrm>
          </p:grpSpPr>
          <p:grpSp>
            <p:nvGrpSpPr>
              <p:cNvPr id="2734" name="Google Shape;2734;p61"/>
              <p:cNvGrpSpPr/>
              <p:nvPr/>
            </p:nvGrpSpPr>
            <p:grpSpPr>
              <a:xfrm rot="3589637" flipH="1">
                <a:off x="7736601" y="3616321"/>
                <a:ext cx="1468976" cy="1274679"/>
                <a:chOff x="2438750" y="3933900"/>
                <a:chExt cx="1469000" cy="1274700"/>
              </a:xfrm>
            </p:grpSpPr>
            <p:sp>
              <p:nvSpPr>
                <p:cNvPr id="2735" name="Google Shape;2735;p61"/>
                <p:cNvSpPr/>
                <p:nvPr/>
              </p:nvSpPr>
              <p:spPr>
                <a:xfrm>
                  <a:off x="2438750" y="3933900"/>
                  <a:ext cx="1469000" cy="1274700"/>
                </a:xfrm>
                <a:custGeom>
                  <a:avLst/>
                  <a:gdLst/>
                  <a:ahLst/>
                  <a:cxnLst/>
                  <a:rect l="l" t="t" r="r" b="b"/>
                  <a:pathLst>
                    <a:path w="58760" h="50988" extrusionOk="0">
                      <a:moveTo>
                        <a:pt x="35854" y="1"/>
                      </a:moveTo>
                      <a:cubicBezTo>
                        <a:pt x="35608" y="1"/>
                        <a:pt x="35359" y="5"/>
                        <a:pt x="35108" y="14"/>
                      </a:cubicBezTo>
                      <a:cubicBezTo>
                        <a:pt x="13892" y="774"/>
                        <a:pt x="1" y="50987"/>
                        <a:pt x="1" y="50987"/>
                      </a:cubicBezTo>
                      <a:cubicBezTo>
                        <a:pt x="1" y="50987"/>
                        <a:pt x="8329" y="50045"/>
                        <a:pt x="33710" y="40501"/>
                      </a:cubicBezTo>
                      <a:cubicBezTo>
                        <a:pt x="58760" y="31040"/>
                        <a:pt x="56415" y="1"/>
                        <a:pt x="35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2472950" y="4040625"/>
                  <a:ext cx="1142900" cy="1147450"/>
                </a:xfrm>
                <a:custGeom>
                  <a:avLst/>
                  <a:gdLst/>
                  <a:ahLst/>
                  <a:cxnLst/>
                  <a:rect l="l" t="t" r="r" b="b"/>
                  <a:pathLst>
                    <a:path w="45716" h="45898" extrusionOk="0">
                      <a:moveTo>
                        <a:pt x="45716" y="0"/>
                      </a:moveTo>
                      <a:lnTo>
                        <a:pt x="43862" y="821"/>
                      </a:lnTo>
                      <a:lnTo>
                        <a:pt x="42038" y="1763"/>
                      </a:lnTo>
                      <a:cubicBezTo>
                        <a:pt x="41461" y="2128"/>
                        <a:pt x="40853" y="2493"/>
                        <a:pt x="40275" y="2827"/>
                      </a:cubicBezTo>
                      <a:cubicBezTo>
                        <a:pt x="39728" y="3192"/>
                        <a:pt x="39150" y="3557"/>
                        <a:pt x="38573" y="3952"/>
                      </a:cubicBezTo>
                      <a:cubicBezTo>
                        <a:pt x="36324" y="5502"/>
                        <a:pt x="34166" y="7174"/>
                        <a:pt x="32068" y="8906"/>
                      </a:cubicBezTo>
                      <a:cubicBezTo>
                        <a:pt x="30032" y="10700"/>
                        <a:pt x="28026" y="12554"/>
                        <a:pt x="26080" y="14469"/>
                      </a:cubicBezTo>
                      <a:cubicBezTo>
                        <a:pt x="24135" y="16353"/>
                        <a:pt x="22250" y="18329"/>
                        <a:pt x="20427" y="20365"/>
                      </a:cubicBezTo>
                      <a:cubicBezTo>
                        <a:pt x="16718" y="24378"/>
                        <a:pt x="13193" y="28572"/>
                        <a:pt x="9819" y="32828"/>
                      </a:cubicBezTo>
                      <a:cubicBezTo>
                        <a:pt x="6445" y="37083"/>
                        <a:pt x="3132" y="41430"/>
                        <a:pt x="1" y="45898"/>
                      </a:cubicBezTo>
                      <a:cubicBezTo>
                        <a:pt x="3192" y="41490"/>
                        <a:pt x="6505" y="37174"/>
                        <a:pt x="9971" y="32919"/>
                      </a:cubicBezTo>
                      <a:cubicBezTo>
                        <a:pt x="13375" y="28724"/>
                        <a:pt x="16962" y="24560"/>
                        <a:pt x="20639" y="20578"/>
                      </a:cubicBezTo>
                      <a:cubicBezTo>
                        <a:pt x="24317" y="16596"/>
                        <a:pt x="28208" y="12767"/>
                        <a:pt x="32311" y="9180"/>
                      </a:cubicBezTo>
                      <a:cubicBezTo>
                        <a:pt x="34348" y="7387"/>
                        <a:pt x="36476" y="5684"/>
                        <a:pt x="38694" y="4134"/>
                      </a:cubicBezTo>
                      <a:cubicBezTo>
                        <a:pt x="39211" y="3739"/>
                        <a:pt x="39789" y="3344"/>
                        <a:pt x="40366" y="2979"/>
                      </a:cubicBezTo>
                      <a:cubicBezTo>
                        <a:pt x="40974" y="2645"/>
                        <a:pt x="41552" y="2280"/>
                        <a:pt x="42099" y="1915"/>
                      </a:cubicBezTo>
                      <a:lnTo>
                        <a:pt x="43892" y="943"/>
                      </a:lnTo>
                      <a:lnTo>
                        <a:pt x="45716" y="31"/>
                      </a:lnTo>
                      <a:lnTo>
                        <a:pt x="45716"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3288325" y="3941825"/>
                  <a:ext cx="75250" cy="317675"/>
                </a:xfrm>
                <a:custGeom>
                  <a:avLst/>
                  <a:gdLst/>
                  <a:ahLst/>
                  <a:cxnLst/>
                  <a:rect l="l" t="t" r="r" b="b"/>
                  <a:pathLst>
                    <a:path w="3010" h="12707" extrusionOk="0">
                      <a:moveTo>
                        <a:pt x="3010" y="1"/>
                      </a:moveTo>
                      <a:lnTo>
                        <a:pt x="3010" y="1"/>
                      </a:lnTo>
                      <a:cubicBezTo>
                        <a:pt x="2584" y="974"/>
                        <a:pt x="2250" y="2037"/>
                        <a:pt x="1976" y="3101"/>
                      </a:cubicBezTo>
                      <a:cubicBezTo>
                        <a:pt x="1642" y="4135"/>
                        <a:pt x="1368" y="5199"/>
                        <a:pt x="1095" y="6262"/>
                      </a:cubicBezTo>
                      <a:cubicBezTo>
                        <a:pt x="821" y="7326"/>
                        <a:pt x="608" y="8390"/>
                        <a:pt x="426" y="9454"/>
                      </a:cubicBezTo>
                      <a:cubicBezTo>
                        <a:pt x="213" y="10548"/>
                        <a:pt x="61" y="11612"/>
                        <a:pt x="0" y="12706"/>
                      </a:cubicBezTo>
                      <a:lnTo>
                        <a:pt x="335" y="11126"/>
                      </a:lnTo>
                      <a:lnTo>
                        <a:pt x="669" y="9515"/>
                      </a:lnTo>
                      <a:cubicBezTo>
                        <a:pt x="943" y="8451"/>
                        <a:pt x="1186" y="7387"/>
                        <a:pt x="1429" y="6323"/>
                      </a:cubicBezTo>
                      <a:lnTo>
                        <a:pt x="301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3095300" y="3985150"/>
                  <a:ext cx="45625" cy="446850"/>
                </a:xfrm>
                <a:custGeom>
                  <a:avLst/>
                  <a:gdLst/>
                  <a:ahLst/>
                  <a:cxnLst/>
                  <a:rect l="l" t="t" r="r" b="b"/>
                  <a:pathLst>
                    <a:path w="1825" h="17874" extrusionOk="0">
                      <a:moveTo>
                        <a:pt x="1825" y="1"/>
                      </a:moveTo>
                      <a:cubicBezTo>
                        <a:pt x="1642" y="730"/>
                        <a:pt x="1490" y="1490"/>
                        <a:pt x="1247" y="2219"/>
                      </a:cubicBezTo>
                      <a:cubicBezTo>
                        <a:pt x="1095" y="2919"/>
                        <a:pt x="943" y="3678"/>
                        <a:pt x="852" y="4408"/>
                      </a:cubicBezTo>
                      <a:cubicBezTo>
                        <a:pt x="609" y="5897"/>
                        <a:pt x="426" y="7417"/>
                        <a:pt x="274" y="8906"/>
                      </a:cubicBezTo>
                      <a:cubicBezTo>
                        <a:pt x="153" y="10365"/>
                        <a:pt x="31" y="11855"/>
                        <a:pt x="31" y="13375"/>
                      </a:cubicBezTo>
                      <a:cubicBezTo>
                        <a:pt x="1" y="14134"/>
                        <a:pt x="31" y="14864"/>
                        <a:pt x="31" y="15624"/>
                      </a:cubicBezTo>
                      <a:cubicBezTo>
                        <a:pt x="92" y="16384"/>
                        <a:pt x="122" y="17113"/>
                        <a:pt x="153" y="17873"/>
                      </a:cubicBezTo>
                      <a:cubicBezTo>
                        <a:pt x="244" y="16384"/>
                        <a:pt x="274" y="14864"/>
                        <a:pt x="335" y="13375"/>
                      </a:cubicBezTo>
                      <a:cubicBezTo>
                        <a:pt x="426" y="11855"/>
                        <a:pt x="548" y="10365"/>
                        <a:pt x="700" y="8906"/>
                      </a:cubicBezTo>
                      <a:cubicBezTo>
                        <a:pt x="791" y="7417"/>
                        <a:pt x="1004" y="5928"/>
                        <a:pt x="1186" y="4438"/>
                      </a:cubicBezTo>
                      <a:cubicBezTo>
                        <a:pt x="1369" y="2979"/>
                        <a:pt x="1612" y="1490"/>
                        <a:pt x="182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2909900" y="4110525"/>
                  <a:ext cx="73725" cy="518275"/>
                </a:xfrm>
                <a:custGeom>
                  <a:avLst/>
                  <a:gdLst/>
                  <a:ahLst/>
                  <a:cxnLst/>
                  <a:rect l="l" t="t" r="r" b="b"/>
                  <a:pathLst>
                    <a:path w="2949" h="20731" extrusionOk="0">
                      <a:moveTo>
                        <a:pt x="2949" y="1"/>
                      </a:moveTo>
                      <a:cubicBezTo>
                        <a:pt x="2493" y="1703"/>
                        <a:pt x="2098" y="3436"/>
                        <a:pt x="1733" y="5077"/>
                      </a:cubicBezTo>
                      <a:cubicBezTo>
                        <a:pt x="1368" y="6809"/>
                        <a:pt x="1064" y="8512"/>
                        <a:pt x="821" y="10244"/>
                      </a:cubicBezTo>
                      <a:cubicBezTo>
                        <a:pt x="547" y="12007"/>
                        <a:pt x="304" y="13740"/>
                        <a:pt x="213" y="15503"/>
                      </a:cubicBezTo>
                      <a:cubicBezTo>
                        <a:pt x="91" y="17265"/>
                        <a:pt x="0" y="18998"/>
                        <a:pt x="152" y="20731"/>
                      </a:cubicBezTo>
                      <a:lnTo>
                        <a:pt x="213" y="19424"/>
                      </a:lnTo>
                      <a:cubicBezTo>
                        <a:pt x="213" y="18998"/>
                        <a:pt x="243" y="18542"/>
                        <a:pt x="274" y="18117"/>
                      </a:cubicBezTo>
                      <a:cubicBezTo>
                        <a:pt x="304" y="17721"/>
                        <a:pt x="365" y="17265"/>
                        <a:pt x="395" y="16840"/>
                      </a:cubicBezTo>
                      <a:cubicBezTo>
                        <a:pt x="426" y="16414"/>
                        <a:pt x="456" y="15958"/>
                        <a:pt x="517" y="15533"/>
                      </a:cubicBezTo>
                      <a:cubicBezTo>
                        <a:pt x="699" y="13800"/>
                        <a:pt x="912" y="12037"/>
                        <a:pt x="1186" y="10335"/>
                      </a:cubicBezTo>
                      <a:cubicBezTo>
                        <a:pt x="1459" y="8633"/>
                        <a:pt x="1733" y="6870"/>
                        <a:pt x="2037" y="5168"/>
                      </a:cubicBezTo>
                      <a:lnTo>
                        <a:pt x="2949"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3219925" y="4317975"/>
                  <a:ext cx="511450" cy="106425"/>
                </a:xfrm>
                <a:custGeom>
                  <a:avLst/>
                  <a:gdLst/>
                  <a:ahLst/>
                  <a:cxnLst/>
                  <a:rect l="l" t="t" r="r" b="b"/>
                  <a:pathLst>
                    <a:path w="20458" h="4257" extrusionOk="0">
                      <a:moveTo>
                        <a:pt x="1" y="1"/>
                      </a:moveTo>
                      <a:lnTo>
                        <a:pt x="1" y="1"/>
                      </a:lnTo>
                      <a:cubicBezTo>
                        <a:pt x="761" y="396"/>
                        <a:pt x="1551" y="791"/>
                        <a:pt x="2402" y="1156"/>
                      </a:cubicBezTo>
                      <a:cubicBezTo>
                        <a:pt x="3192" y="1490"/>
                        <a:pt x="4013" y="1855"/>
                        <a:pt x="4864" y="2128"/>
                      </a:cubicBezTo>
                      <a:cubicBezTo>
                        <a:pt x="6536" y="2676"/>
                        <a:pt x="8238" y="3132"/>
                        <a:pt x="9940" y="3496"/>
                      </a:cubicBezTo>
                      <a:cubicBezTo>
                        <a:pt x="11703" y="3800"/>
                        <a:pt x="13436" y="4043"/>
                        <a:pt x="15199" y="4165"/>
                      </a:cubicBezTo>
                      <a:cubicBezTo>
                        <a:pt x="16050" y="4256"/>
                        <a:pt x="16931" y="4256"/>
                        <a:pt x="17813" y="4256"/>
                      </a:cubicBezTo>
                      <a:cubicBezTo>
                        <a:pt x="18269" y="4256"/>
                        <a:pt x="18694" y="4195"/>
                        <a:pt x="19150" y="4195"/>
                      </a:cubicBezTo>
                      <a:cubicBezTo>
                        <a:pt x="19606" y="4165"/>
                        <a:pt x="20032" y="4165"/>
                        <a:pt x="20457" y="4135"/>
                      </a:cubicBezTo>
                      <a:cubicBezTo>
                        <a:pt x="18724" y="4104"/>
                        <a:pt x="16992" y="4043"/>
                        <a:pt x="15229" y="3861"/>
                      </a:cubicBezTo>
                      <a:cubicBezTo>
                        <a:pt x="13496" y="3709"/>
                        <a:pt x="11733" y="3436"/>
                        <a:pt x="10031" y="3101"/>
                      </a:cubicBezTo>
                      <a:cubicBezTo>
                        <a:pt x="8299" y="2767"/>
                        <a:pt x="6597" y="2311"/>
                        <a:pt x="4925" y="1825"/>
                      </a:cubicBezTo>
                      <a:cubicBezTo>
                        <a:pt x="3253" y="1277"/>
                        <a:pt x="1581" y="70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3374950" y="4187275"/>
                  <a:ext cx="343500" cy="47750"/>
                </a:xfrm>
                <a:custGeom>
                  <a:avLst/>
                  <a:gdLst/>
                  <a:ahLst/>
                  <a:cxnLst/>
                  <a:rect l="l" t="t" r="r" b="b"/>
                  <a:pathLst>
                    <a:path w="13740" h="1910" extrusionOk="0">
                      <a:moveTo>
                        <a:pt x="0" y="1"/>
                      </a:moveTo>
                      <a:lnTo>
                        <a:pt x="0" y="1"/>
                      </a:lnTo>
                      <a:cubicBezTo>
                        <a:pt x="1064" y="457"/>
                        <a:pt x="2189" y="761"/>
                        <a:pt x="3374" y="1125"/>
                      </a:cubicBezTo>
                      <a:cubicBezTo>
                        <a:pt x="4499" y="1369"/>
                        <a:pt x="5654" y="1612"/>
                        <a:pt x="6840" y="1764"/>
                      </a:cubicBezTo>
                      <a:cubicBezTo>
                        <a:pt x="7663" y="1853"/>
                        <a:pt x="8519" y="1909"/>
                        <a:pt x="9383" y="1909"/>
                      </a:cubicBezTo>
                      <a:cubicBezTo>
                        <a:pt x="9700" y="1909"/>
                        <a:pt x="10017" y="1902"/>
                        <a:pt x="10335" y="1885"/>
                      </a:cubicBezTo>
                      <a:cubicBezTo>
                        <a:pt x="11490" y="1794"/>
                        <a:pt x="12675" y="1612"/>
                        <a:pt x="13739" y="1156"/>
                      </a:cubicBezTo>
                      <a:lnTo>
                        <a:pt x="13739" y="1156"/>
                      </a:lnTo>
                      <a:cubicBezTo>
                        <a:pt x="13466" y="1186"/>
                        <a:pt x="13162" y="1277"/>
                        <a:pt x="12919" y="1338"/>
                      </a:cubicBezTo>
                      <a:cubicBezTo>
                        <a:pt x="12615" y="1429"/>
                        <a:pt x="12311" y="1429"/>
                        <a:pt x="12037" y="1460"/>
                      </a:cubicBezTo>
                      <a:cubicBezTo>
                        <a:pt x="11885" y="1490"/>
                        <a:pt x="11764" y="1521"/>
                        <a:pt x="11612" y="1521"/>
                      </a:cubicBezTo>
                      <a:lnTo>
                        <a:pt x="11186" y="1581"/>
                      </a:lnTo>
                      <a:cubicBezTo>
                        <a:pt x="10882" y="1581"/>
                        <a:pt x="10639" y="1612"/>
                        <a:pt x="10335" y="1612"/>
                      </a:cubicBezTo>
                      <a:lnTo>
                        <a:pt x="9454" y="1612"/>
                      </a:lnTo>
                      <a:lnTo>
                        <a:pt x="8572" y="1581"/>
                      </a:lnTo>
                      <a:cubicBezTo>
                        <a:pt x="8268" y="1581"/>
                        <a:pt x="7995" y="1521"/>
                        <a:pt x="7691" y="1490"/>
                      </a:cubicBezTo>
                      <a:cubicBezTo>
                        <a:pt x="7387" y="1460"/>
                        <a:pt x="7143" y="1429"/>
                        <a:pt x="6840" y="1369"/>
                      </a:cubicBezTo>
                      <a:cubicBezTo>
                        <a:pt x="5684" y="1277"/>
                        <a:pt x="4560" y="1034"/>
                        <a:pt x="3405" y="821"/>
                      </a:cubicBezTo>
                      <a:cubicBezTo>
                        <a:pt x="2827" y="700"/>
                        <a:pt x="2280" y="578"/>
                        <a:pt x="1703" y="426"/>
                      </a:cubicBezTo>
                      <a:cubicBezTo>
                        <a:pt x="1125" y="305"/>
                        <a:pt x="548" y="15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3043625" y="4489725"/>
                  <a:ext cx="627700" cy="131650"/>
                </a:xfrm>
                <a:custGeom>
                  <a:avLst/>
                  <a:gdLst/>
                  <a:ahLst/>
                  <a:cxnLst/>
                  <a:rect l="l" t="t" r="r" b="b"/>
                  <a:pathLst>
                    <a:path w="25108" h="5266" extrusionOk="0">
                      <a:moveTo>
                        <a:pt x="1" y="0"/>
                      </a:moveTo>
                      <a:lnTo>
                        <a:pt x="1" y="0"/>
                      </a:lnTo>
                      <a:cubicBezTo>
                        <a:pt x="1916" y="1034"/>
                        <a:pt x="3922" y="1854"/>
                        <a:pt x="5989" y="2584"/>
                      </a:cubicBezTo>
                      <a:cubicBezTo>
                        <a:pt x="7995" y="3313"/>
                        <a:pt x="10092" y="3860"/>
                        <a:pt x="12220" y="4316"/>
                      </a:cubicBezTo>
                      <a:cubicBezTo>
                        <a:pt x="14348" y="4772"/>
                        <a:pt x="16475" y="5046"/>
                        <a:pt x="18634" y="5198"/>
                      </a:cubicBezTo>
                      <a:cubicBezTo>
                        <a:pt x="19302" y="5245"/>
                        <a:pt x="19970" y="5266"/>
                        <a:pt x="20639" y="5266"/>
                      </a:cubicBezTo>
                      <a:cubicBezTo>
                        <a:pt x="22129" y="5266"/>
                        <a:pt x="23618" y="5162"/>
                        <a:pt x="25108" y="5015"/>
                      </a:cubicBezTo>
                      <a:lnTo>
                        <a:pt x="25108" y="5015"/>
                      </a:lnTo>
                      <a:lnTo>
                        <a:pt x="23466" y="5046"/>
                      </a:lnTo>
                      <a:lnTo>
                        <a:pt x="22646" y="5076"/>
                      </a:lnTo>
                      <a:lnTo>
                        <a:pt x="21855" y="5046"/>
                      </a:lnTo>
                      <a:cubicBezTo>
                        <a:pt x="21339" y="5046"/>
                        <a:pt x="20792" y="5046"/>
                        <a:pt x="20275" y="5015"/>
                      </a:cubicBezTo>
                      <a:lnTo>
                        <a:pt x="18664" y="4894"/>
                      </a:lnTo>
                      <a:cubicBezTo>
                        <a:pt x="16506" y="4712"/>
                        <a:pt x="14378" y="4438"/>
                        <a:pt x="12281" y="3952"/>
                      </a:cubicBezTo>
                      <a:cubicBezTo>
                        <a:pt x="10184" y="3496"/>
                        <a:pt x="8117" y="2918"/>
                        <a:pt x="6050" y="2280"/>
                      </a:cubicBezTo>
                      <a:lnTo>
                        <a:pt x="4530" y="1794"/>
                      </a:lnTo>
                      <a:cubicBezTo>
                        <a:pt x="4044" y="1581"/>
                        <a:pt x="3496" y="1398"/>
                        <a:pt x="3010" y="1216"/>
                      </a:cubicBezTo>
                      <a:cubicBezTo>
                        <a:pt x="1977" y="821"/>
                        <a:pt x="1004"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2871900" y="4679700"/>
                  <a:ext cx="643650" cy="130725"/>
                </a:xfrm>
                <a:custGeom>
                  <a:avLst/>
                  <a:gdLst/>
                  <a:ahLst/>
                  <a:cxnLst/>
                  <a:rect l="l" t="t" r="r" b="b"/>
                  <a:pathLst>
                    <a:path w="25746" h="5229" extrusionOk="0">
                      <a:moveTo>
                        <a:pt x="1" y="0"/>
                      </a:moveTo>
                      <a:lnTo>
                        <a:pt x="1" y="0"/>
                      </a:lnTo>
                      <a:cubicBezTo>
                        <a:pt x="1004" y="456"/>
                        <a:pt x="2067" y="821"/>
                        <a:pt x="3131" y="1216"/>
                      </a:cubicBezTo>
                      <a:cubicBezTo>
                        <a:pt x="4165" y="1581"/>
                        <a:pt x="5168" y="1945"/>
                        <a:pt x="6232" y="2280"/>
                      </a:cubicBezTo>
                      <a:cubicBezTo>
                        <a:pt x="8329" y="2918"/>
                        <a:pt x="10457" y="3465"/>
                        <a:pt x="12615" y="3921"/>
                      </a:cubicBezTo>
                      <a:cubicBezTo>
                        <a:pt x="14803" y="4377"/>
                        <a:pt x="16961" y="4711"/>
                        <a:pt x="19150" y="4924"/>
                      </a:cubicBezTo>
                      <a:cubicBezTo>
                        <a:pt x="21338" y="5167"/>
                        <a:pt x="23527" y="5228"/>
                        <a:pt x="25746" y="5228"/>
                      </a:cubicBezTo>
                      <a:cubicBezTo>
                        <a:pt x="24682" y="5137"/>
                        <a:pt x="23557" y="5076"/>
                        <a:pt x="22463" y="4985"/>
                      </a:cubicBezTo>
                      <a:lnTo>
                        <a:pt x="20822" y="4833"/>
                      </a:lnTo>
                      <a:cubicBezTo>
                        <a:pt x="20305" y="4772"/>
                        <a:pt x="19727" y="4711"/>
                        <a:pt x="19211" y="4620"/>
                      </a:cubicBezTo>
                      <a:cubicBezTo>
                        <a:pt x="18086" y="4529"/>
                        <a:pt x="17022" y="4316"/>
                        <a:pt x="15928" y="4164"/>
                      </a:cubicBezTo>
                      <a:cubicBezTo>
                        <a:pt x="14864" y="3982"/>
                        <a:pt x="13770" y="3800"/>
                        <a:pt x="12706" y="3556"/>
                      </a:cubicBezTo>
                      <a:cubicBezTo>
                        <a:pt x="11612" y="3344"/>
                        <a:pt x="10548" y="3100"/>
                        <a:pt x="9484" y="2857"/>
                      </a:cubicBezTo>
                      <a:lnTo>
                        <a:pt x="7873" y="2432"/>
                      </a:lnTo>
                      <a:lnTo>
                        <a:pt x="6292" y="2006"/>
                      </a:lnTo>
                      <a:cubicBezTo>
                        <a:pt x="4165" y="1398"/>
                        <a:pt x="206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2753350" y="4820275"/>
                  <a:ext cx="466600" cy="149725"/>
                </a:xfrm>
                <a:custGeom>
                  <a:avLst/>
                  <a:gdLst/>
                  <a:ahLst/>
                  <a:cxnLst/>
                  <a:rect l="l" t="t" r="r" b="b"/>
                  <a:pathLst>
                    <a:path w="18664" h="5989" extrusionOk="0">
                      <a:moveTo>
                        <a:pt x="1" y="0"/>
                      </a:moveTo>
                      <a:lnTo>
                        <a:pt x="1" y="0"/>
                      </a:lnTo>
                      <a:cubicBezTo>
                        <a:pt x="1369" y="943"/>
                        <a:pt x="2858" y="1672"/>
                        <a:pt x="4378" y="2280"/>
                      </a:cubicBezTo>
                      <a:cubicBezTo>
                        <a:pt x="5898" y="2918"/>
                        <a:pt x="7448" y="3435"/>
                        <a:pt x="8998" y="3952"/>
                      </a:cubicBezTo>
                      <a:cubicBezTo>
                        <a:pt x="10609" y="4408"/>
                        <a:pt x="12189" y="4833"/>
                        <a:pt x="13800" y="5168"/>
                      </a:cubicBezTo>
                      <a:lnTo>
                        <a:pt x="16232" y="5623"/>
                      </a:lnTo>
                      <a:cubicBezTo>
                        <a:pt x="17022" y="5775"/>
                        <a:pt x="17873" y="5867"/>
                        <a:pt x="18664" y="5988"/>
                      </a:cubicBezTo>
                      <a:cubicBezTo>
                        <a:pt x="17873" y="5806"/>
                        <a:pt x="17053" y="5654"/>
                        <a:pt x="16262" y="5471"/>
                      </a:cubicBezTo>
                      <a:lnTo>
                        <a:pt x="13861" y="4894"/>
                      </a:lnTo>
                      <a:cubicBezTo>
                        <a:pt x="12281" y="4468"/>
                        <a:pt x="10670" y="4104"/>
                        <a:pt x="9119" y="3617"/>
                      </a:cubicBezTo>
                      <a:cubicBezTo>
                        <a:pt x="7569" y="3131"/>
                        <a:pt x="6019" y="2614"/>
                        <a:pt x="4499" y="2037"/>
                      </a:cubicBezTo>
                      <a:lnTo>
                        <a:pt x="3344" y="1581"/>
                      </a:lnTo>
                      <a:cubicBezTo>
                        <a:pt x="2980" y="1429"/>
                        <a:pt x="2584" y="1277"/>
                        <a:pt x="2220" y="1095"/>
                      </a:cubicBezTo>
                      <a:cubicBezTo>
                        <a:pt x="1460" y="760"/>
                        <a:pt x="730"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2624925" y="4983650"/>
                  <a:ext cx="347300" cy="76000"/>
                </a:xfrm>
                <a:custGeom>
                  <a:avLst/>
                  <a:gdLst/>
                  <a:ahLst/>
                  <a:cxnLst/>
                  <a:rect l="l" t="t" r="r" b="b"/>
                  <a:pathLst>
                    <a:path w="13892" h="3040" extrusionOk="0">
                      <a:moveTo>
                        <a:pt x="1" y="0"/>
                      </a:moveTo>
                      <a:lnTo>
                        <a:pt x="1" y="0"/>
                      </a:lnTo>
                      <a:cubicBezTo>
                        <a:pt x="1034" y="517"/>
                        <a:pt x="2189" y="943"/>
                        <a:pt x="3314" y="1368"/>
                      </a:cubicBezTo>
                      <a:cubicBezTo>
                        <a:pt x="4469" y="1733"/>
                        <a:pt x="5594" y="2006"/>
                        <a:pt x="6779" y="2280"/>
                      </a:cubicBezTo>
                      <a:cubicBezTo>
                        <a:pt x="7965" y="2493"/>
                        <a:pt x="9120" y="2736"/>
                        <a:pt x="10305" y="2858"/>
                      </a:cubicBezTo>
                      <a:cubicBezTo>
                        <a:pt x="10913" y="2918"/>
                        <a:pt x="11490" y="2949"/>
                        <a:pt x="12098" y="3009"/>
                      </a:cubicBezTo>
                      <a:cubicBezTo>
                        <a:pt x="12706" y="3009"/>
                        <a:pt x="13284" y="3040"/>
                        <a:pt x="13892" y="3040"/>
                      </a:cubicBezTo>
                      <a:cubicBezTo>
                        <a:pt x="12706" y="2888"/>
                        <a:pt x="11521" y="2736"/>
                        <a:pt x="10335" y="2554"/>
                      </a:cubicBezTo>
                      <a:cubicBezTo>
                        <a:pt x="9180" y="2341"/>
                        <a:pt x="7995" y="2128"/>
                        <a:pt x="6840" y="1885"/>
                      </a:cubicBezTo>
                      <a:cubicBezTo>
                        <a:pt x="5685" y="1642"/>
                        <a:pt x="4530" y="1368"/>
                        <a:pt x="3405" y="1064"/>
                      </a:cubicBezTo>
                      <a:cubicBezTo>
                        <a:pt x="2828" y="912"/>
                        <a:pt x="2250" y="760"/>
                        <a:pt x="1673" y="578"/>
                      </a:cubicBezTo>
                      <a:cubicBezTo>
                        <a:pt x="1126" y="365"/>
                        <a:pt x="578" y="183"/>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2748050" y="4433475"/>
                  <a:ext cx="35725" cy="349575"/>
                </a:xfrm>
                <a:custGeom>
                  <a:avLst/>
                  <a:gdLst/>
                  <a:ahLst/>
                  <a:cxnLst/>
                  <a:rect l="l" t="t" r="r" b="b"/>
                  <a:pathLst>
                    <a:path w="1429" h="13983" extrusionOk="0">
                      <a:moveTo>
                        <a:pt x="213" y="1"/>
                      </a:moveTo>
                      <a:cubicBezTo>
                        <a:pt x="61" y="1156"/>
                        <a:pt x="30" y="2311"/>
                        <a:pt x="0" y="3496"/>
                      </a:cubicBezTo>
                      <a:cubicBezTo>
                        <a:pt x="0" y="4682"/>
                        <a:pt x="61" y="5867"/>
                        <a:pt x="182" y="7022"/>
                      </a:cubicBezTo>
                      <a:cubicBezTo>
                        <a:pt x="334" y="8208"/>
                        <a:pt x="426" y="9393"/>
                        <a:pt x="669" y="10518"/>
                      </a:cubicBezTo>
                      <a:cubicBezTo>
                        <a:pt x="790" y="11126"/>
                        <a:pt x="881" y="11703"/>
                        <a:pt x="1003" y="12281"/>
                      </a:cubicBezTo>
                      <a:cubicBezTo>
                        <a:pt x="1125" y="12858"/>
                        <a:pt x="1277" y="13405"/>
                        <a:pt x="1429" y="13983"/>
                      </a:cubicBezTo>
                      <a:cubicBezTo>
                        <a:pt x="1277" y="12797"/>
                        <a:pt x="1125" y="11673"/>
                        <a:pt x="973" y="10487"/>
                      </a:cubicBezTo>
                      <a:cubicBezTo>
                        <a:pt x="821" y="9302"/>
                        <a:pt x="699" y="8177"/>
                        <a:pt x="608" y="6992"/>
                      </a:cubicBezTo>
                      <a:cubicBezTo>
                        <a:pt x="486" y="5806"/>
                        <a:pt x="395" y="4682"/>
                        <a:pt x="334" y="3496"/>
                      </a:cubicBezTo>
                      <a:cubicBezTo>
                        <a:pt x="304" y="2919"/>
                        <a:pt x="243" y="2311"/>
                        <a:pt x="243" y="1764"/>
                      </a:cubicBezTo>
                      <a:cubicBezTo>
                        <a:pt x="213" y="1186"/>
                        <a:pt x="213" y="578"/>
                        <a:pt x="213"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2637850" y="4650825"/>
                  <a:ext cx="28150" cy="281925"/>
                </a:xfrm>
                <a:custGeom>
                  <a:avLst/>
                  <a:gdLst/>
                  <a:ahLst/>
                  <a:cxnLst/>
                  <a:rect l="l" t="t" r="r" b="b"/>
                  <a:pathLst>
                    <a:path w="1126" h="11277" extrusionOk="0">
                      <a:moveTo>
                        <a:pt x="244" y="0"/>
                      </a:moveTo>
                      <a:cubicBezTo>
                        <a:pt x="92" y="973"/>
                        <a:pt x="31" y="1915"/>
                        <a:pt x="31" y="2827"/>
                      </a:cubicBezTo>
                      <a:cubicBezTo>
                        <a:pt x="1" y="3769"/>
                        <a:pt x="1" y="4711"/>
                        <a:pt x="61" y="5654"/>
                      </a:cubicBezTo>
                      <a:cubicBezTo>
                        <a:pt x="213" y="7569"/>
                        <a:pt x="517" y="9453"/>
                        <a:pt x="1125" y="11277"/>
                      </a:cubicBezTo>
                      <a:cubicBezTo>
                        <a:pt x="1064" y="10851"/>
                        <a:pt x="943" y="10335"/>
                        <a:pt x="913" y="9879"/>
                      </a:cubicBezTo>
                      <a:cubicBezTo>
                        <a:pt x="821" y="9423"/>
                        <a:pt x="761" y="8936"/>
                        <a:pt x="700" y="8480"/>
                      </a:cubicBezTo>
                      <a:cubicBezTo>
                        <a:pt x="609" y="7569"/>
                        <a:pt x="487" y="6626"/>
                        <a:pt x="457" y="5684"/>
                      </a:cubicBezTo>
                      <a:cubicBezTo>
                        <a:pt x="365" y="4711"/>
                        <a:pt x="335" y="3769"/>
                        <a:pt x="305" y="2827"/>
                      </a:cubicBezTo>
                      <a:cubicBezTo>
                        <a:pt x="244" y="2371"/>
                        <a:pt x="244" y="1885"/>
                        <a:pt x="244" y="1429"/>
                      </a:cubicBezTo>
                      <a:lnTo>
                        <a:pt x="244"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61"/>
              <p:cNvGrpSpPr/>
              <p:nvPr/>
            </p:nvGrpSpPr>
            <p:grpSpPr>
              <a:xfrm rot="-3082619" flipH="1">
                <a:off x="7103518" y="3825641"/>
                <a:ext cx="985601" cy="1726637"/>
                <a:chOff x="1895625" y="3202100"/>
                <a:chExt cx="1157925" cy="2028525"/>
              </a:xfrm>
            </p:grpSpPr>
            <p:sp>
              <p:nvSpPr>
                <p:cNvPr id="2749" name="Google Shape;2749;p61"/>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1"/>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1"/>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1"/>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1"/>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1"/>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1"/>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1"/>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1"/>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1"/>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61"/>
              <p:cNvGrpSpPr/>
              <p:nvPr/>
            </p:nvGrpSpPr>
            <p:grpSpPr>
              <a:xfrm rot="4337108" flipH="1">
                <a:off x="7246718" y="3967775"/>
                <a:ext cx="1975929" cy="571767"/>
                <a:chOff x="2414450" y="4827525"/>
                <a:chExt cx="1427775" cy="413150"/>
              </a:xfrm>
            </p:grpSpPr>
            <p:sp>
              <p:nvSpPr>
                <p:cNvPr id="2771" name="Google Shape;2771;p61"/>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1"/>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1"/>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4" name="Google Shape;2784;p61"/>
            <p:cNvGrpSpPr/>
            <p:nvPr/>
          </p:nvGrpSpPr>
          <p:grpSpPr>
            <a:xfrm rot="-7188190" flipH="1">
              <a:off x="5506147" y="4420987"/>
              <a:ext cx="2203328" cy="825114"/>
              <a:chOff x="3529500" y="4522500"/>
              <a:chExt cx="2203425" cy="825150"/>
            </a:xfrm>
          </p:grpSpPr>
          <p:sp>
            <p:nvSpPr>
              <p:cNvPr id="2785" name="Google Shape;2785;p61"/>
              <p:cNvSpPr/>
              <p:nvPr/>
            </p:nvSpPr>
            <p:spPr>
              <a:xfrm>
                <a:off x="3529500" y="4522500"/>
                <a:ext cx="2202650" cy="822125"/>
              </a:xfrm>
              <a:custGeom>
                <a:avLst/>
                <a:gdLst/>
                <a:ahLst/>
                <a:cxnLst/>
                <a:rect l="l" t="t" r="r" b="b"/>
                <a:pathLst>
                  <a:path w="88106" h="32885" extrusionOk="0">
                    <a:moveTo>
                      <a:pt x="35528" y="1"/>
                    </a:moveTo>
                    <a:cubicBezTo>
                      <a:pt x="31630" y="1"/>
                      <a:pt x="27685" y="639"/>
                      <a:pt x="23758" y="2094"/>
                    </a:cubicBezTo>
                    <a:cubicBezTo>
                      <a:pt x="0" y="10933"/>
                      <a:pt x="14870" y="29621"/>
                      <a:pt x="33189" y="29621"/>
                    </a:cubicBezTo>
                    <a:cubicBezTo>
                      <a:pt x="34839" y="29621"/>
                      <a:pt x="36516" y="29469"/>
                      <a:pt x="38196" y="29146"/>
                    </a:cubicBezTo>
                    <a:cubicBezTo>
                      <a:pt x="41653" y="28490"/>
                      <a:pt x="45628" y="28226"/>
                      <a:pt x="49793" y="28226"/>
                    </a:cubicBezTo>
                    <a:cubicBezTo>
                      <a:pt x="67272" y="28226"/>
                      <a:pt x="88106" y="32884"/>
                      <a:pt x="88106" y="32884"/>
                    </a:cubicBezTo>
                    <a:cubicBezTo>
                      <a:pt x="87813" y="31315"/>
                      <a:pt x="62826" y="1"/>
                      <a:pt x="35528" y="1"/>
                    </a:cubicBezTo>
                    <a:close/>
                  </a:path>
                </a:pathLst>
              </a:custGeom>
              <a:solidFill>
                <a:srgbClr val="69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a:off x="3825575" y="4773375"/>
                <a:ext cx="1907350" cy="574275"/>
              </a:xfrm>
              <a:custGeom>
                <a:avLst/>
                <a:gdLst/>
                <a:ahLst/>
                <a:cxnLst/>
                <a:rect l="l" t="t" r="r" b="b"/>
                <a:pathLst>
                  <a:path w="76294" h="22971" extrusionOk="0">
                    <a:moveTo>
                      <a:pt x="10152" y="326"/>
                    </a:moveTo>
                    <a:cubicBezTo>
                      <a:pt x="6748" y="630"/>
                      <a:pt x="3344" y="1086"/>
                      <a:pt x="0" y="1907"/>
                    </a:cubicBezTo>
                    <a:cubicBezTo>
                      <a:pt x="3313" y="1147"/>
                      <a:pt x="6748" y="691"/>
                      <a:pt x="10152" y="326"/>
                    </a:cubicBezTo>
                    <a:close/>
                    <a:moveTo>
                      <a:pt x="17488" y="0"/>
                    </a:moveTo>
                    <a:cubicBezTo>
                      <a:pt x="15044" y="0"/>
                      <a:pt x="12606" y="109"/>
                      <a:pt x="10152" y="326"/>
                    </a:cubicBezTo>
                    <a:cubicBezTo>
                      <a:pt x="12478" y="141"/>
                      <a:pt x="14790" y="67"/>
                      <a:pt x="17107" y="67"/>
                    </a:cubicBezTo>
                    <a:cubicBezTo>
                      <a:pt x="18211" y="67"/>
                      <a:pt x="19317" y="84"/>
                      <a:pt x="20426" y="113"/>
                    </a:cubicBezTo>
                    <a:cubicBezTo>
                      <a:pt x="23830" y="235"/>
                      <a:pt x="27265" y="569"/>
                      <a:pt x="30639" y="1086"/>
                    </a:cubicBezTo>
                    <a:cubicBezTo>
                      <a:pt x="34013" y="1603"/>
                      <a:pt x="37356" y="2332"/>
                      <a:pt x="40670" y="3244"/>
                    </a:cubicBezTo>
                    <a:cubicBezTo>
                      <a:pt x="43983" y="4156"/>
                      <a:pt x="47205" y="5281"/>
                      <a:pt x="50366" y="6588"/>
                    </a:cubicBezTo>
                    <a:lnTo>
                      <a:pt x="52706" y="7560"/>
                    </a:lnTo>
                    <a:lnTo>
                      <a:pt x="55016" y="8685"/>
                    </a:lnTo>
                    <a:lnTo>
                      <a:pt x="56171" y="9232"/>
                    </a:lnTo>
                    <a:lnTo>
                      <a:pt x="57296" y="9840"/>
                    </a:lnTo>
                    <a:cubicBezTo>
                      <a:pt x="58056" y="10265"/>
                      <a:pt x="58816" y="10661"/>
                      <a:pt x="59576" y="11056"/>
                    </a:cubicBezTo>
                    <a:lnTo>
                      <a:pt x="61795" y="12363"/>
                    </a:lnTo>
                    <a:cubicBezTo>
                      <a:pt x="62159" y="12576"/>
                      <a:pt x="62524" y="12788"/>
                      <a:pt x="62889" y="13001"/>
                    </a:cubicBezTo>
                    <a:lnTo>
                      <a:pt x="63953" y="13700"/>
                    </a:lnTo>
                    <a:lnTo>
                      <a:pt x="66111" y="15129"/>
                    </a:lnTo>
                    <a:lnTo>
                      <a:pt x="68208" y="16618"/>
                    </a:lnTo>
                    <a:cubicBezTo>
                      <a:pt x="69606" y="17560"/>
                      <a:pt x="70944" y="18655"/>
                      <a:pt x="72311" y="19688"/>
                    </a:cubicBezTo>
                    <a:cubicBezTo>
                      <a:pt x="72980" y="20235"/>
                      <a:pt x="73649" y="20782"/>
                      <a:pt x="74287" y="21329"/>
                    </a:cubicBezTo>
                    <a:lnTo>
                      <a:pt x="76263" y="22971"/>
                    </a:lnTo>
                    <a:lnTo>
                      <a:pt x="76293" y="22910"/>
                    </a:lnTo>
                    <a:lnTo>
                      <a:pt x="74378" y="21208"/>
                    </a:lnTo>
                    <a:cubicBezTo>
                      <a:pt x="73710" y="20630"/>
                      <a:pt x="73102" y="20053"/>
                      <a:pt x="72433" y="19536"/>
                    </a:cubicBezTo>
                    <a:cubicBezTo>
                      <a:pt x="71096" y="18472"/>
                      <a:pt x="69758" y="17378"/>
                      <a:pt x="68360" y="16375"/>
                    </a:cubicBezTo>
                    <a:lnTo>
                      <a:pt x="66263" y="14855"/>
                    </a:lnTo>
                    <a:lnTo>
                      <a:pt x="64105" y="13457"/>
                    </a:lnTo>
                    <a:lnTo>
                      <a:pt x="63041" y="12727"/>
                    </a:lnTo>
                    <a:cubicBezTo>
                      <a:pt x="62706" y="12515"/>
                      <a:pt x="62311" y="12332"/>
                      <a:pt x="61947" y="12089"/>
                    </a:cubicBezTo>
                    <a:lnTo>
                      <a:pt x="59728" y="10813"/>
                    </a:lnTo>
                    <a:cubicBezTo>
                      <a:pt x="58968" y="10387"/>
                      <a:pt x="58208" y="9992"/>
                      <a:pt x="57448" y="9597"/>
                    </a:cubicBezTo>
                    <a:lnTo>
                      <a:pt x="56323" y="8989"/>
                    </a:lnTo>
                    <a:cubicBezTo>
                      <a:pt x="55928" y="8746"/>
                      <a:pt x="55503" y="8594"/>
                      <a:pt x="55138" y="8411"/>
                    </a:cubicBezTo>
                    <a:lnTo>
                      <a:pt x="52828" y="7317"/>
                    </a:lnTo>
                    <a:lnTo>
                      <a:pt x="50457" y="6314"/>
                    </a:lnTo>
                    <a:cubicBezTo>
                      <a:pt x="47265" y="5068"/>
                      <a:pt x="44013" y="3913"/>
                      <a:pt x="40700" y="3062"/>
                    </a:cubicBezTo>
                    <a:cubicBezTo>
                      <a:pt x="37387" y="2180"/>
                      <a:pt x="34013" y="1451"/>
                      <a:pt x="30639" y="964"/>
                    </a:cubicBezTo>
                    <a:cubicBezTo>
                      <a:pt x="27265" y="478"/>
                      <a:pt x="23830" y="174"/>
                      <a:pt x="20426" y="53"/>
                    </a:cubicBezTo>
                    <a:cubicBezTo>
                      <a:pt x="19445" y="18"/>
                      <a:pt x="18466" y="0"/>
                      <a:pt x="17488"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1"/>
              <p:cNvSpPr/>
              <p:nvPr/>
            </p:nvSpPr>
            <p:spPr>
              <a:xfrm>
                <a:off x="4064175" y="4599900"/>
                <a:ext cx="188475" cy="179350"/>
              </a:xfrm>
              <a:custGeom>
                <a:avLst/>
                <a:gdLst/>
                <a:ahLst/>
                <a:cxnLst/>
                <a:rect l="l" t="t" r="r" b="b"/>
                <a:pathLst>
                  <a:path w="7539" h="7174" extrusionOk="0">
                    <a:moveTo>
                      <a:pt x="0" y="1"/>
                    </a:moveTo>
                    <a:lnTo>
                      <a:pt x="0" y="1"/>
                    </a:lnTo>
                    <a:cubicBezTo>
                      <a:pt x="396" y="183"/>
                      <a:pt x="791" y="365"/>
                      <a:pt x="1186" y="639"/>
                    </a:cubicBezTo>
                    <a:cubicBezTo>
                      <a:pt x="1551" y="852"/>
                      <a:pt x="1946" y="1095"/>
                      <a:pt x="2280" y="1368"/>
                    </a:cubicBezTo>
                    <a:cubicBezTo>
                      <a:pt x="3010" y="1855"/>
                      <a:pt x="3678" y="2432"/>
                      <a:pt x="4286" y="3040"/>
                    </a:cubicBezTo>
                    <a:lnTo>
                      <a:pt x="4742" y="3496"/>
                    </a:lnTo>
                    <a:cubicBezTo>
                      <a:pt x="4955" y="3648"/>
                      <a:pt x="5046" y="3830"/>
                      <a:pt x="5198" y="3982"/>
                    </a:cubicBezTo>
                    <a:lnTo>
                      <a:pt x="5624" y="4469"/>
                    </a:lnTo>
                    <a:cubicBezTo>
                      <a:pt x="5776" y="4651"/>
                      <a:pt x="5897" y="4803"/>
                      <a:pt x="6049" y="5016"/>
                    </a:cubicBezTo>
                    <a:cubicBezTo>
                      <a:pt x="6566" y="5685"/>
                      <a:pt x="7022" y="6414"/>
                      <a:pt x="7539" y="7174"/>
                    </a:cubicBezTo>
                    <a:cubicBezTo>
                      <a:pt x="7326" y="6748"/>
                      <a:pt x="7143" y="6323"/>
                      <a:pt x="6961" y="5958"/>
                    </a:cubicBezTo>
                    <a:cubicBezTo>
                      <a:pt x="6718" y="5563"/>
                      <a:pt x="6535" y="5198"/>
                      <a:pt x="6262" y="4803"/>
                    </a:cubicBezTo>
                    <a:cubicBezTo>
                      <a:pt x="5776" y="4104"/>
                      <a:pt x="5168" y="3405"/>
                      <a:pt x="4560" y="2767"/>
                    </a:cubicBezTo>
                    <a:cubicBezTo>
                      <a:pt x="3921" y="2128"/>
                      <a:pt x="3192" y="1551"/>
                      <a:pt x="2432" y="1095"/>
                    </a:cubicBezTo>
                    <a:cubicBezTo>
                      <a:pt x="1672" y="608"/>
                      <a:pt x="882" y="2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1"/>
              <p:cNvSpPr/>
              <p:nvPr/>
            </p:nvSpPr>
            <p:spPr>
              <a:xfrm>
                <a:off x="4285300" y="4533025"/>
                <a:ext cx="298675" cy="269025"/>
              </a:xfrm>
              <a:custGeom>
                <a:avLst/>
                <a:gdLst/>
                <a:ahLst/>
                <a:cxnLst/>
                <a:rect l="l" t="t" r="r" b="b"/>
                <a:pathLst>
                  <a:path w="11947" h="10761" extrusionOk="0">
                    <a:moveTo>
                      <a:pt x="1" y="1"/>
                    </a:moveTo>
                    <a:lnTo>
                      <a:pt x="1" y="1"/>
                    </a:lnTo>
                    <a:cubicBezTo>
                      <a:pt x="669" y="305"/>
                      <a:pt x="1277" y="669"/>
                      <a:pt x="1885" y="973"/>
                    </a:cubicBezTo>
                    <a:cubicBezTo>
                      <a:pt x="2523" y="1277"/>
                      <a:pt x="3101" y="1642"/>
                      <a:pt x="3709" y="1976"/>
                    </a:cubicBezTo>
                    <a:cubicBezTo>
                      <a:pt x="4864" y="2706"/>
                      <a:pt x="6049" y="3466"/>
                      <a:pt x="7144" y="4317"/>
                    </a:cubicBezTo>
                    <a:cubicBezTo>
                      <a:pt x="7691" y="4682"/>
                      <a:pt x="8268" y="5138"/>
                      <a:pt x="8754" y="5594"/>
                    </a:cubicBezTo>
                    <a:cubicBezTo>
                      <a:pt x="9241" y="6049"/>
                      <a:pt x="9727" y="6536"/>
                      <a:pt x="10183" y="7083"/>
                    </a:cubicBezTo>
                    <a:cubicBezTo>
                      <a:pt x="10609" y="7600"/>
                      <a:pt x="11034" y="8177"/>
                      <a:pt x="11338" y="8785"/>
                    </a:cubicBezTo>
                    <a:cubicBezTo>
                      <a:pt x="11642" y="9393"/>
                      <a:pt x="11855" y="10062"/>
                      <a:pt x="11916" y="10761"/>
                    </a:cubicBezTo>
                    <a:cubicBezTo>
                      <a:pt x="11946" y="10092"/>
                      <a:pt x="11764" y="9363"/>
                      <a:pt x="11490" y="8724"/>
                    </a:cubicBezTo>
                    <a:cubicBezTo>
                      <a:pt x="11186" y="8056"/>
                      <a:pt x="10791" y="7508"/>
                      <a:pt x="10396" y="6931"/>
                    </a:cubicBezTo>
                    <a:cubicBezTo>
                      <a:pt x="9514" y="5806"/>
                      <a:pt x="8451" y="4864"/>
                      <a:pt x="7356" y="4043"/>
                    </a:cubicBezTo>
                    <a:cubicBezTo>
                      <a:pt x="6232" y="3192"/>
                      <a:pt x="5016" y="2493"/>
                      <a:pt x="3800" y="1794"/>
                    </a:cubicBezTo>
                    <a:cubicBezTo>
                      <a:pt x="2554" y="1125"/>
                      <a:pt x="1308" y="517"/>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a:off x="4606725" y="4542150"/>
                <a:ext cx="267525" cy="323725"/>
              </a:xfrm>
              <a:custGeom>
                <a:avLst/>
                <a:gdLst/>
                <a:ahLst/>
                <a:cxnLst/>
                <a:rect l="l" t="t" r="r" b="b"/>
                <a:pathLst>
                  <a:path w="10701" h="12949" extrusionOk="0">
                    <a:moveTo>
                      <a:pt x="1" y="0"/>
                    </a:moveTo>
                    <a:cubicBezTo>
                      <a:pt x="578" y="456"/>
                      <a:pt x="1126" y="912"/>
                      <a:pt x="1581" y="1368"/>
                    </a:cubicBezTo>
                    <a:cubicBezTo>
                      <a:pt x="2129" y="1855"/>
                      <a:pt x="2645" y="2311"/>
                      <a:pt x="3162" y="2797"/>
                    </a:cubicBezTo>
                    <a:cubicBezTo>
                      <a:pt x="4165" y="3800"/>
                      <a:pt x="5168" y="4803"/>
                      <a:pt x="6080" y="5867"/>
                    </a:cubicBezTo>
                    <a:cubicBezTo>
                      <a:pt x="6992" y="6931"/>
                      <a:pt x="7813" y="8086"/>
                      <a:pt x="8633" y="9271"/>
                    </a:cubicBezTo>
                    <a:lnTo>
                      <a:pt x="9180" y="10122"/>
                    </a:lnTo>
                    <a:cubicBezTo>
                      <a:pt x="9393" y="10426"/>
                      <a:pt x="9515" y="10730"/>
                      <a:pt x="9728" y="11034"/>
                    </a:cubicBezTo>
                    <a:cubicBezTo>
                      <a:pt x="10092" y="11642"/>
                      <a:pt x="10366" y="12311"/>
                      <a:pt x="10700" y="12949"/>
                    </a:cubicBezTo>
                    <a:cubicBezTo>
                      <a:pt x="10214" y="11581"/>
                      <a:pt x="9636" y="10274"/>
                      <a:pt x="8876" y="9058"/>
                    </a:cubicBezTo>
                    <a:cubicBezTo>
                      <a:pt x="8147" y="7843"/>
                      <a:pt x="7326" y="6688"/>
                      <a:pt x="6384" y="5624"/>
                    </a:cubicBezTo>
                    <a:cubicBezTo>
                      <a:pt x="5472" y="4560"/>
                      <a:pt x="4439" y="3526"/>
                      <a:pt x="3375" y="2584"/>
                    </a:cubicBezTo>
                    <a:cubicBezTo>
                      <a:pt x="2311" y="1611"/>
                      <a:pt x="121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a:off x="4976050" y="4679700"/>
                <a:ext cx="185425" cy="290300"/>
              </a:xfrm>
              <a:custGeom>
                <a:avLst/>
                <a:gdLst/>
                <a:ahLst/>
                <a:cxnLst/>
                <a:rect l="l" t="t" r="r" b="b"/>
                <a:pathLst>
                  <a:path w="7417" h="11612" extrusionOk="0">
                    <a:moveTo>
                      <a:pt x="0" y="0"/>
                    </a:moveTo>
                    <a:lnTo>
                      <a:pt x="0" y="0"/>
                    </a:lnTo>
                    <a:cubicBezTo>
                      <a:pt x="426" y="365"/>
                      <a:pt x="791" y="821"/>
                      <a:pt x="1155" y="1277"/>
                    </a:cubicBezTo>
                    <a:cubicBezTo>
                      <a:pt x="1520" y="1702"/>
                      <a:pt x="1915" y="2158"/>
                      <a:pt x="2249" y="2614"/>
                    </a:cubicBezTo>
                    <a:cubicBezTo>
                      <a:pt x="2918" y="3526"/>
                      <a:pt x="3617" y="4468"/>
                      <a:pt x="4225" y="5471"/>
                    </a:cubicBezTo>
                    <a:cubicBezTo>
                      <a:pt x="4833" y="6444"/>
                      <a:pt x="5411" y="7447"/>
                      <a:pt x="5927" y="8480"/>
                    </a:cubicBezTo>
                    <a:cubicBezTo>
                      <a:pt x="6444" y="9484"/>
                      <a:pt x="6930" y="10547"/>
                      <a:pt x="7417" y="11611"/>
                    </a:cubicBezTo>
                    <a:cubicBezTo>
                      <a:pt x="7265" y="11064"/>
                      <a:pt x="7082" y="10487"/>
                      <a:pt x="6870" y="9939"/>
                    </a:cubicBezTo>
                    <a:cubicBezTo>
                      <a:pt x="6657" y="9392"/>
                      <a:pt x="6474" y="8845"/>
                      <a:pt x="6201" y="8328"/>
                    </a:cubicBezTo>
                    <a:cubicBezTo>
                      <a:pt x="5745" y="7265"/>
                      <a:pt x="5167" y="6231"/>
                      <a:pt x="4560" y="5228"/>
                    </a:cubicBezTo>
                    <a:cubicBezTo>
                      <a:pt x="3952" y="4255"/>
                      <a:pt x="3283" y="3313"/>
                      <a:pt x="2523" y="2432"/>
                    </a:cubicBezTo>
                    <a:cubicBezTo>
                      <a:pt x="1763" y="1550"/>
                      <a:pt x="912" y="7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1"/>
              <p:cNvSpPr/>
              <p:nvPr/>
            </p:nvSpPr>
            <p:spPr>
              <a:xfrm>
                <a:off x="3929675" y="4679700"/>
                <a:ext cx="153525" cy="106400"/>
              </a:xfrm>
              <a:custGeom>
                <a:avLst/>
                <a:gdLst/>
                <a:ahLst/>
                <a:cxnLst/>
                <a:rect l="l" t="t" r="r" b="b"/>
                <a:pathLst>
                  <a:path w="6141" h="4256" extrusionOk="0">
                    <a:moveTo>
                      <a:pt x="0" y="0"/>
                    </a:moveTo>
                    <a:cubicBezTo>
                      <a:pt x="335" y="61"/>
                      <a:pt x="608" y="182"/>
                      <a:pt x="821" y="365"/>
                    </a:cubicBezTo>
                    <a:cubicBezTo>
                      <a:pt x="1125" y="486"/>
                      <a:pt x="1399" y="638"/>
                      <a:pt x="1672" y="790"/>
                    </a:cubicBezTo>
                    <a:cubicBezTo>
                      <a:pt x="2189" y="1094"/>
                      <a:pt x="2736" y="1429"/>
                      <a:pt x="3222" y="1824"/>
                    </a:cubicBezTo>
                    <a:cubicBezTo>
                      <a:pt x="3739" y="2189"/>
                      <a:pt x="4195" y="2584"/>
                      <a:pt x="4712" y="3009"/>
                    </a:cubicBezTo>
                    <a:lnTo>
                      <a:pt x="6140" y="4255"/>
                    </a:lnTo>
                    <a:cubicBezTo>
                      <a:pt x="5958" y="3982"/>
                      <a:pt x="5776" y="3769"/>
                      <a:pt x="5563" y="3496"/>
                    </a:cubicBezTo>
                    <a:cubicBezTo>
                      <a:pt x="5350" y="3222"/>
                      <a:pt x="5168" y="3009"/>
                      <a:pt x="4924" y="2766"/>
                    </a:cubicBezTo>
                    <a:cubicBezTo>
                      <a:pt x="4468" y="2310"/>
                      <a:pt x="4013" y="1885"/>
                      <a:pt x="3496" y="1520"/>
                    </a:cubicBezTo>
                    <a:cubicBezTo>
                      <a:pt x="2979" y="1125"/>
                      <a:pt x="2432" y="790"/>
                      <a:pt x="1854" y="517"/>
                    </a:cubicBezTo>
                    <a:cubicBezTo>
                      <a:pt x="1247" y="274"/>
                      <a:pt x="639" y="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1"/>
              <p:cNvSpPr/>
              <p:nvPr/>
            </p:nvSpPr>
            <p:spPr>
              <a:xfrm>
                <a:off x="5264800" y="4867375"/>
                <a:ext cx="154275" cy="240925"/>
              </a:xfrm>
              <a:custGeom>
                <a:avLst/>
                <a:gdLst/>
                <a:ahLst/>
                <a:cxnLst/>
                <a:rect l="l" t="t" r="r" b="b"/>
                <a:pathLst>
                  <a:path w="6171" h="9637" extrusionOk="0">
                    <a:moveTo>
                      <a:pt x="1" y="1"/>
                    </a:moveTo>
                    <a:lnTo>
                      <a:pt x="791" y="1186"/>
                    </a:lnTo>
                    <a:lnTo>
                      <a:pt x="1612" y="2372"/>
                    </a:lnTo>
                    <a:lnTo>
                      <a:pt x="3192" y="4773"/>
                    </a:lnTo>
                    <a:cubicBezTo>
                      <a:pt x="3739" y="5563"/>
                      <a:pt x="4256" y="6353"/>
                      <a:pt x="4742" y="7144"/>
                    </a:cubicBezTo>
                    <a:cubicBezTo>
                      <a:pt x="4985" y="7539"/>
                      <a:pt x="5259" y="7934"/>
                      <a:pt x="5472" y="8360"/>
                    </a:cubicBezTo>
                    <a:lnTo>
                      <a:pt x="5806" y="8967"/>
                    </a:lnTo>
                    <a:cubicBezTo>
                      <a:pt x="5928" y="9211"/>
                      <a:pt x="6049" y="9393"/>
                      <a:pt x="6171" y="9636"/>
                    </a:cubicBezTo>
                    <a:cubicBezTo>
                      <a:pt x="5837" y="8724"/>
                      <a:pt x="5441" y="7843"/>
                      <a:pt x="4985" y="6992"/>
                    </a:cubicBezTo>
                    <a:cubicBezTo>
                      <a:pt x="4530" y="6141"/>
                      <a:pt x="4013" y="5320"/>
                      <a:pt x="3496" y="4530"/>
                    </a:cubicBezTo>
                    <a:cubicBezTo>
                      <a:pt x="2979" y="3770"/>
                      <a:pt x="2402" y="2980"/>
                      <a:pt x="1824" y="2220"/>
                    </a:cubicBezTo>
                    <a:cubicBezTo>
                      <a:pt x="1216" y="1460"/>
                      <a:pt x="639" y="73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1"/>
              <p:cNvSpPr/>
              <p:nvPr/>
            </p:nvSpPr>
            <p:spPr>
              <a:xfrm>
                <a:off x="3831650" y="4789875"/>
                <a:ext cx="193800" cy="179350"/>
              </a:xfrm>
              <a:custGeom>
                <a:avLst/>
                <a:gdLst/>
                <a:ahLst/>
                <a:cxnLst/>
                <a:rect l="l" t="t" r="r" b="b"/>
                <a:pathLst>
                  <a:path w="7752" h="7174" extrusionOk="0">
                    <a:moveTo>
                      <a:pt x="7751" y="0"/>
                    </a:moveTo>
                    <a:lnTo>
                      <a:pt x="7751" y="0"/>
                    </a:lnTo>
                    <a:cubicBezTo>
                      <a:pt x="7113" y="608"/>
                      <a:pt x="6505" y="1247"/>
                      <a:pt x="5836" y="1855"/>
                    </a:cubicBezTo>
                    <a:cubicBezTo>
                      <a:pt x="5228" y="2462"/>
                      <a:pt x="4590" y="3070"/>
                      <a:pt x="3952" y="3678"/>
                    </a:cubicBezTo>
                    <a:cubicBezTo>
                      <a:pt x="3313" y="4286"/>
                      <a:pt x="2645" y="4894"/>
                      <a:pt x="2006" y="5472"/>
                    </a:cubicBezTo>
                    <a:cubicBezTo>
                      <a:pt x="1702" y="5776"/>
                      <a:pt x="1368" y="6080"/>
                      <a:pt x="1034" y="6353"/>
                    </a:cubicBezTo>
                    <a:cubicBezTo>
                      <a:pt x="669" y="6596"/>
                      <a:pt x="335" y="6900"/>
                      <a:pt x="0" y="7174"/>
                    </a:cubicBezTo>
                    <a:cubicBezTo>
                      <a:pt x="791" y="6748"/>
                      <a:pt x="1520" y="6232"/>
                      <a:pt x="2158" y="5654"/>
                    </a:cubicBezTo>
                    <a:cubicBezTo>
                      <a:pt x="2857" y="5137"/>
                      <a:pt x="3526" y="4560"/>
                      <a:pt x="4164" y="3952"/>
                    </a:cubicBezTo>
                    <a:cubicBezTo>
                      <a:pt x="4833" y="3344"/>
                      <a:pt x="5441" y="2706"/>
                      <a:pt x="6049" y="2037"/>
                    </a:cubicBezTo>
                    <a:cubicBezTo>
                      <a:pt x="6353" y="1733"/>
                      <a:pt x="6596" y="1399"/>
                      <a:pt x="6900" y="1064"/>
                    </a:cubicBezTo>
                    <a:cubicBezTo>
                      <a:pt x="7204" y="669"/>
                      <a:pt x="7478" y="335"/>
                      <a:pt x="775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1"/>
              <p:cNvSpPr/>
              <p:nvPr/>
            </p:nvSpPr>
            <p:spPr>
              <a:xfrm>
                <a:off x="3916750" y="4779225"/>
                <a:ext cx="303975" cy="310825"/>
              </a:xfrm>
              <a:custGeom>
                <a:avLst/>
                <a:gdLst/>
                <a:ahLst/>
                <a:cxnLst/>
                <a:rect l="l" t="t" r="r" b="b"/>
                <a:pathLst>
                  <a:path w="12159" h="12433" extrusionOk="0">
                    <a:moveTo>
                      <a:pt x="12159" y="1"/>
                    </a:moveTo>
                    <a:cubicBezTo>
                      <a:pt x="11764" y="609"/>
                      <a:pt x="11369" y="1217"/>
                      <a:pt x="10913" y="1764"/>
                    </a:cubicBezTo>
                    <a:cubicBezTo>
                      <a:pt x="10487" y="2341"/>
                      <a:pt x="10092" y="2980"/>
                      <a:pt x="9636" y="3527"/>
                    </a:cubicBezTo>
                    <a:cubicBezTo>
                      <a:pt x="8755" y="4712"/>
                      <a:pt x="7843" y="5898"/>
                      <a:pt x="6840" y="6962"/>
                    </a:cubicBezTo>
                    <a:cubicBezTo>
                      <a:pt x="5897" y="8056"/>
                      <a:pt x="4864" y="9120"/>
                      <a:pt x="3739" y="10031"/>
                    </a:cubicBezTo>
                    <a:cubicBezTo>
                      <a:pt x="3435" y="10305"/>
                      <a:pt x="3162" y="10487"/>
                      <a:pt x="2858" y="10731"/>
                    </a:cubicBezTo>
                    <a:cubicBezTo>
                      <a:pt x="2554" y="10943"/>
                      <a:pt x="2250" y="11186"/>
                      <a:pt x="1946" y="11369"/>
                    </a:cubicBezTo>
                    <a:cubicBezTo>
                      <a:pt x="1612" y="11551"/>
                      <a:pt x="1338" y="11794"/>
                      <a:pt x="1004" y="11946"/>
                    </a:cubicBezTo>
                    <a:cubicBezTo>
                      <a:pt x="669" y="12098"/>
                      <a:pt x="365" y="12281"/>
                      <a:pt x="1" y="12433"/>
                    </a:cubicBezTo>
                    <a:cubicBezTo>
                      <a:pt x="1460" y="12007"/>
                      <a:pt x="2706" y="11217"/>
                      <a:pt x="3891" y="10305"/>
                    </a:cubicBezTo>
                    <a:cubicBezTo>
                      <a:pt x="5107" y="9424"/>
                      <a:pt x="6141" y="8360"/>
                      <a:pt x="7113" y="7265"/>
                    </a:cubicBezTo>
                    <a:cubicBezTo>
                      <a:pt x="8116" y="6171"/>
                      <a:pt x="9028" y="4986"/>
                      <a:pt x="9849" y="3770"/>
                    </a:cubicBezTo>
                    <a:cubicBezTo>
                      <a:pt x="10700" y="2554"/>
                      <a:pt x="11490" y="1308"/>
                      <a:pt x="121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1"/>
              <p:cNvSpPr/>
              <p:nvPr/>
            </p:nvSpPr>
            <p:spPr>
              <a:xfrm>
                <a:off x="4064175" y="4789875"/>
                <a:ext cx="394400" cy="406575"/>
              </a:xfrm>
              <a:custGeom>
                <a:avLst/>
                <a:gdLst/>
                <a:ahLst/>
                <a:cxnLst/>
                <a:rect l="l" t="t" r="r" b="b"/>
                <a:pathLst>
                  <a:path w="15776" h="16263" extrusionOk="0">
                    <a:moveTo>
                      <a:pt x="15776" y="0"/>
                    </a:moveTo>
                    <a:lnTo>
                      <a:pt x="15776" y="0"/>
                    </a:lnTo>
                    <a:cubicBezTo>
                      <a:pt x="15229" y="821"/>
                      <a:pt x="14712" y="1581"/>
                      <a:pt x="14165" y="2432"/>
                    </a:cubicBezTo>
                    <a:cubicBezTo>
                      <a:pt x="13922" y="2797"/>
                      <a:pt x="13618" y="3192"/>
                      <a:pt x="13344" y="3557"/>
                    </a:cubicBezTo>
                    <a:lnTo>
                      <a:pt x="12463" y="4712"/>
                    </a:lnTo>
                    <a:cubicBezTo>
                      <a:pt x="11277" y="6201"/>
                      <a:pt x="10061" y="7630"/>
                      <a:pt x="8754" y="8998"/>
                    </a:cubicBezTo>
                    <a:cubicBezTo>
                      <a:pt x="8390" y="9332"/>
                      <a:pt x="8086" y="9697"/>
                      <a:pt x="7751" y="10031"/>
                    </a:cubicBezTo>
                    <a:lnTo>
                      <a:pt x="6718" y="11004"/>
                    </a:lnTo>
                    <a:cubicBezTo>
                      <a:pt x="6383" y="11368"/>
                      <a:pt x="6019" y="11672"/>
                      <a:pt x="5654" y="11976"/>
                    </a:cubicBezTo>
                    <a:cubicBezTo>
                      <a:pt x="5320" y="12311"/>
                      <a:pt x="4985" y="12615"/>
                      <a:pt x="4590" y="12919"/>
                    </a:cubicBezTo>
                    <a:lnTo>
                      <a:pt x="3496" y="13830"/>
                    </a:lnTo>
                    <a:lnTo>
                      <a:pt x="2371" y="14651"/>
                    </a:lnTo>
                    <a:lnTo>
                      <a:pt x="1794" y="15077"/>
                    </a:lnTo>
                    <a:lnTo>
                      <a:pt x="1186" y="15472"/>
                    </a:lnTo>
                    <a:lnTo>
                      <a:pt x="0" y="16262"/>
                    </a:lnTo>
                    <a:cubicBezTo>
                      <a:pt x="1672" y="15350"/>
                      <a:pt x="3314" y="14317"/>
                      <a:pt x="4803" y="13101"/>
                    </a:cubicBezTo>
                    <a:cubicBezTo>
                      <a:pt x="6262" y="11916"/>
                      <a:pt x="7690" y="10609"/>
                      <a:pt x="8997" y="9241"/>
                    </a:cubicBezTo>
                    <a:cubicBezTo>
                      <a:pt x="10305" y="7812"/>
                      <a:pt x="11551" y="6353"/>
                      <a:pt x="12706" y="4833"/>
                    </a:cubicBezTo>
                    <a:cubicBezTo>
                      <a:pt x="13800" y="3253"/>
                      <a:pt x="14864" y="1672"/>
                      <a:pt x="157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1"/>
              <p:cNvSpPr/>
              <p:nvPr/>
            </p:nvSpPr>
            <p:spPr>
              <a:xfrm>
                <a:off x="4241225" y="4827875"/>
                <a:ext cx="483325" cy="425550"/>
              </a:xfrm>
              <a:custGeom>
                <a:avLst/>
                <a:gdLst/>
                <a:ahLst/>
                <a:cxnLst/>
                <a:rect l="l" t="t" r="r" b="b"/>
                <a:pathLst>
                  <a:path w="19333" h="17022" extrusionOk="0">
                    <a:moveTo>
                      <a:pt x="19332" y="0"/>
                    </a:moveTo>
                    <a:lnTo>
                      <a:pt x="19332" y="0"/>
                    </a:lnTo>
                    <a:cubicBezTo>
                      <a:pt x="18603" y="821"/>
                      <a:pt x="17934" y="1642"/>
                      <a:pt x="17205" y="2401"/>
                    </a:cubicBezTo>
                    <a:cubicBezTo>
                      <a:pt x="16475" y="3222"/>
                      <a:pt x="15746" y="3982"/>
                      <a:pt x="14986" y="4772"/>
                    </a:cubicBezTo>
                    <a:cubicBezTo>
                      <a:pt x="13527" y="6353"/>
                      <a:pt x="11946" y="7873"/>
                      <a:pt x="10366" y="9301"/>
                    </a:cubicBezTo>
                    <a:cubicBezTo>
                      <a:pt x="8755" y="10791"/>
                      <a:pt x="7083" y="12158"/>
                      <a:pt x="5381" y="13435"/>
                    </a:cubicBezTo>
                    <a:lnTo>
                      <a:pt x="4104" y="14408"/>
                    </a:lnTo>
                    <a:cubicBezTo>
                      <a:pt x="3678" y="14742"/>
                      <a:pt x="3223" y="15016"/>
                      <a:pt x="2767" y="15320"/>
                    </a:cubicBezTo>
                    <a:cubicBezTo>
                      <a:pt x="1855" y="15958"/>
                      <a:pt x="882" y="16444"/>
                      <a:pt x="1" y="17022"/>
                    </a:cubicBezTo>
                    <a:cubicBezTo>
                      <a:pt x="1915" y="16079"/>
                      <a:pt x="3800" y="14955"/>
                      <a:pt x="5563" y="13709"/>
                    </a:cubicBezTo>
                    <a:cubicBezTo>
                      <a:pt x="7326" y="12432"/>
                      <a:pt x="9028" y="11064"/>
                      <a:pt x="10639" y="9605"/>
                    </a:cubicBezTo>
                    <a:cubicBezTo>
                      <a:pt x="12220" y="8116"/>
                      <a:pt x="13770" y="6596"/>
                      <a:pt x="15229" y="5016"/>
                    </a:cubicBezTo>
                    <a:cubicBezTo>
                      <a:pt x="16657" y="3405"/>
                      <a:pt x="18086" y="1733"/>
                      <a:pt x="1933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1"/>
              <p:cNvSpPr/>
              <p:nvPr/>
            </p:nvSpPr>
            <p:spPr>
              <a:xfrm>
                <a:off x="4583175" y="4885625"/>
                <a:ext cx="358700" cy="352600"/>
              </a:xfrm>
              <a:custGeom>
                <a:avLst/>
                <a:gdLst/>
                <a:ahLst/>
                <a:cxnLst/>
                <a:rect l="l" t="t" r="r" b="b"/>
                <a:pathLst>
                  <a:path w="14348" h="14104" extrusionOk="0">
                    <a:moveTo>
                      <a:pt x="14347" y="0"/>
                    </a:moveTo>
                    <a:lnTo>
                      <a:pt x="14347" y="0"/>
                    </a:lnTo>
                    <a:cubicBezTo>
                      <a:pt x="13861" y="699"/>
                      <a:pt x="13314" y="1338"/>
                      <a:pt x="12797" y="2006"/>
                    </a:cubicBezTo>
                    <a:cubicBezTo>
                      <a:pt x="12250" y="2675"/>
                      <a:pt x="11733" y="3313"/>
                      <a:pt x="11156" y="3952"/>
                    </a:cubicBezTo>
                    <a:cubicBezTo>
                      <a:pt x="10031" y="5198"/>
                      <a:pt x="8876" y="6444"/>
                      <a:pt x="7691" y="7630"/>
                    </a:cubicBezTo>
                    <a:cubicBezTo>
                      <a:pt x="6566" y="8845"/>
                      <a:pt x="5259" y="9970"/>
                      <a:pt x="4013" y="11064"/>
                    </a:cubicBezTo>
                    <a:lnTo>
                      <a:pt x="3040" y="11855"/>
                    </a:lnTo>
                    <a:cubicBezTo>
                      <a:pt x="2736" y="12128"/>
                      <a:pt x="2371" y="12341"/>
                      <a:pt x="2037" y="12614"/>
                    </a:cubicBezTo>
                    <a:cubicBezTo>
                      <a:pt x="1399" y="13162"/>
                      <a:pt x="669" y="13618"/>
                      <a:pt x="1" y="14104"/>
                    </a:cubicBezTo>
                    <a:cubicBezTo>
                      <a:pt x="1460" y="13253"/>
                      <a:pt x="2888" y="12311"/>
                      <a:pt x="4195" y="11247"/>
                    </a:cubicBezTo>
                    <a:cubicBezTo>
                      <a:pt x="5502" y="10183"/>
                      <a:pt x="6779" y="9089"/>
                      <a:pt x="7964" y="7873"/>
                    </a:cubicBezTo>
                    <a:cubicBezTo>
                      <a:pt x="9150" y="6657"/>
                      <a:pt x="10274" y="5441"/>
                      <a:pt x="11338" y="4104"/>
                    </a:cubicBezTo>
                    <a:cubicBezTo>
                      <a:pt x="12402" y="2766"/>
                      <a:pt x="13436" y="1459"/>
                      <a:pt x="14347"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1"/>
              <p:cNvSpPr/>
              <p:nvPr/>
            </p:nvSpPr>
            <p:spPr>
              <a:xfrm>
                <a:off x="4942600" y="4996575"/>
                <a:ext cx="276625" cy="237850"/>
              </a:xfrm>
              <a:custGeom>
                <a:avLst/>
                <a:gdLst/>
                <a:ahLst/>
                <a:cxnLst/>
                <a:rect l="l" t="t" r="r" b="b"/>
                <a:pathLst>
                  <a:path w="11065" h="9514" extrusionOk="0">
                    <a:moveTo>
                      <a:pt x="11065" y="0"/>
                    </a:moveTo>
                    <a:cubicBezTo>
                      <a:pt x="10791" y="578"/>
                      <a:pt x="10427" y="1064"/>
                      <a:pt x="10123" y="1611"/>
                    </a:cubicBezTo>
                    <a:cubicBezTo>
                      <a:pt x="9697" y="2067"/>
                      <a:pt x="9332" y="2523"/>
                      <a:pt x="8876" y="2948"/>
                    </a:cubicBezTo>
                    <a:cubicBezTo>
                      <a:pt x="7995" y="3769"/>
                      <a:pt x="7083" y="4559"/>
                      <a:pt x="6080" y="5319"/>
                    </a:cubicBezTo>
                    <a:cubicBezTo>
                      <a:pt x="5594" y="5714"/>
                      <a:pt x="5107" y="6049"/>
                      <a:pt x="4621" y="6444"/>
                    </a:cubicBezTo>
                    <a:lnTo>
                      <a:pt x="3101" y="7508"/>
                    </a:lnTo>
                    <a:cubicBezTo>
                      <a:pt x="2068" y="8176"/>
                      <a:pt x="1034" y="8815"/>
                      <a:pt x="1" y="9514"/>
                    </a:cubicBezTo>
                    <a:cubicBezTo>
                      <a:pt x="548" y="9240"/>
                      <a:pt x="1125" y="8936"/>
                      <a:pt x="1642" y="8663"/>
                    </a:cubicBezTo>
                    <a:cubicBezTo>
                      <a:pt x="2189" y="8359"/>
                      <a:pt x="2706" y="8024"/>
                      <a:pt x="3253" y="7721"/>
                    </a:cubicBezTo>
                    <a:cubicBezTo>
                      <a:pt x="3770" y="7386"/>
                      <a:pt x="4256" y="7052"/>
                      <a:pt x="4803" y="6687"/>
                    </a:cubicBezTo>
                    <a:cubicBezTo>
                      <a:pt x="5290" y="6322"/>
                      <a:pt x="5776" y="5988"/>
                      <a:pt x="6293" y="5593"/>
                    </a:cubicBezTo>
                    <a:cubicBezTo>
                      <a:pt x="7265" y="4833"/>
                      <a:pt x="8177" y="4012"/>
                      <a:pt x="9028" y="3100"/>
                    </a:cubicBezTo>
                    <a:cubicBezTo>
                      <a:pt x="9819" y="2128"/>
                      <a:pt x="10639" y="1185"/>
                      <a:pt x="11065"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1"/>
              <p:cNvSpPr/>
              <p:nvPr/>
            </p:nvSpPr>
            <p:spPr>
              <a:xfrm>
                <a:off x="5248850" y="5133350"/>
                <a:ext cx="210500" cy="128450"/>
              </a:xfrm>
              <a:custGeom>
                <a:avLst/>
                <a:gdLst/>
                <a:ahLst/>
                <a:cxnLst/>
                <a:rect l="l" t="t" r="r" b="b"/>
                <a:pathLst>
                  <a:path w="8420" h="5138" extrusionOk="0">
                    <a:moveTo>
                      <a:pt x="8420" y="0"/>
                    </a:moveTo>
                    <a:cubicBezTo>
                      <a:pt x="8268" y="395"/>
                      <a:pt x="8025" y="730"/>
                      <a:pt x="7751" y="1034"/>
                    </a:cubicBezTo>
                    <a:cubicBezTo>
                      <a:pt x="7478" y="1338"/>
                      <a:pt x="7174" y="1611"/>
                      <a:pt x="6839" y="1885"/>
                    </a:cubicBezTo>
                    <a:cubicBezTo>
                      <a:pt x="6171" y="2402"/>
                      <a:pt x="5471" y="2827"/>
                      <a:pt x="4712" y="3192"/>
                    </a:cubicBezTo>
                    <a:cubicBezTo>
                      <a:pt x="3952" y="3587"/>
                      <a:pt x="3192" y="3921"/>
                      <a:pt x="2371" y="4225"/>
                    </a:cubicBezTo>
                    <a:cubicBezTo>
                      <a:pt x="1581" y="4560"/>
                      <a:pt x="791" y="4833"/>
                      <a:pt x="0" y="5137"/>
                    </a:cubicBezTo>
                    <a:cubicBezTo>
                      <a:pt x="395" y="5076"/>
                      <a:pt x="821" y="4955"/>
                      <a:pt x="1246" y="4864"/>
                    </a:cubicBezTo>
                    <a:cubicBezTo>
                      <a:pt x="1611" y="4803"/>
                      <a:pt x="2037" y="4651"/>
                      <a:pt x="2462" y="4529"/>
                    </a:cubicBezTo>
                    <a:cubicBezTo>
                      <a:pt x="2888" y="4408"/>
                      <a:pt x="3253" y="4256"/>
                      <a:pt x="3678" y="4104"/>
                    </a:cubicBezTo>
                    <a:cubicBezTo>
                      <a:pt x="4104" y="3952"/>
                      <a:pt x="4468" y="3769"/>
                      <a:pt x="4864" y="3587"/>
                    </a:cubicBezTo>
                    <a:cubicBezTo>
                      <a:pt x="5623" y="3161"/>
                      <a:pt x="6383" y="2705"/>
                      <a:pt x="7022" y="2128"/>
                    </a:cubicBezTo>
                    <a:lnTo>
                      <a:pt x="7478" y="1672"/>
                    </a:lnTo>
                    <a:cubicBezTo>
                      <a:pt x="7630" y="1520"/>
                      <a:pt x="7782" y="1368"/>
                      <a:pt x="7903" y="1186"/>
                    </a:cubicBezTo>
                    <a:cubicBezTo>
                      <a:pt x="8177" y="821"/>
                      <a:pt x="8389" y="426"/>
                      <a:pt x="842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1"/>
              <p:cNvSpPr/>
              <p:nvPr/>
            </p:nvSpPr>
            <p:spPr>
              <a:xfrm>
                <a:off x="4851425" y="4618900"/>
                <a:ext cx="194550" cy="303225"/>
              </a:xfrm>
              <a:custGeom>
                <a:avLst/>
                <a:gdLst/>
                <a:ahLst/>
                <a:cxnLst/>
                <a:rect l="l" t="t" r="r" b="b"/>
                <a:pathLst>
                  <a:path w="7782" h="12129" extrusionOk="0">
                    <a:moveTo>
                      <a:pt x="0" y="0"/>
                    </a:moveTo>
                    <a:lnTo>
                      <a:pt x="0" y="0"/>
                    </a:lnTo>
                    <a:cubicBezTo>
                      <a:pt x="365" y="487"/>
                      <a:pt x="730" y="943"/>
                      <a:pt x="1064" y="1429"/>
                    </a:cubicBezTo>
                    <a:cubicBezTo>
                      <a:pt x="1459" y="1915"/>
                      <a:pt x="1824" y="2371"/>
                      <a:pt x="2158" y="2888"/>
                    </a:cubicBezTo>
                    <a:cubicBezTo>
                      <a:pt x="2888" y="3861"/>
                      <a:pt x="3587" y="4864"/>
                      <a:pt x="4256" y="5836"/>
                    </a:cubicBezTo>
                    <a:cubicBezTo>
                      <a:pt x="4955" y="6839"/>
                      <a:pt x="5593" y="7843"/>
                      <a:pt x="6201" y="8876"/>
                    </a:cubicBezTo>
                    <a:cubicBezTo>
                      <a:pt x="6383" y="9150"/>
                      <a:pt x="6505" y="9423"/>
                      <a:pt x="6657" y="9666"/>
                    </a:cubicBezTo>
                    <a:cubicBezTo>
                      <a:pt x="6809" y="9940"/>
                      <a:pt x="6961" y="10213"/>
                      <a:pt x="7083" y="10487"/>
                    </a:cubicBezTo>
                    <a:cubicBezTo>
                      <a:pt x="7204" y="10760"/>
                      <a:pt x="7326" y="11004"/>
                      <a:pt x="7447" y="11277"/>
                    </a:cubicBezTo>
                    <a:cubicBezTo>
                      <a:pt x="7569" y="11551"/>
                      <a:pt x="7690" y="11855"/>
                      <a:pt x="7782" y="12128"/>
                    </a:cubicBezTo>
                    <a:cubicBezTo>
                      <a:pt x="7478" y="10943"/>
                      <a:pt x="6991" y="9849"/>
                      <a:pt x="6475" y="8724"/>
                    </a:cubicBezTo>
                    <a:cubicBezTo>
                      <a:pt x="5927" y="7660"/>
                      <a:pt x="5289" y="6657"/>
                      <a:pt x="4590" y="5624"/>
                    </a:cubicBezTo>
                    <a:cubicBezTo>
                      <a:pt x="3921" y="4590"/>
                      <a:pt x="3192" y="3648"/>
                      <a:pt x="2432" y="2706"/>
                    </a:cubicBezTo>
                    <a:cubicBezTo>
                      <a:pt x="1642" y="1794"/>
                      <a:pt x="882" y="821"/>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1" name="Google Shape;2801;p61"/>
          <p:cNvGrpSpPr/>
          <p:nvPr/>
        </p:nvGrpSpPr>
        <p:grpSpPr>
          <a:xfrm>
            <a:off x="3685617" y="-437890"/>
            <a:ext cx="5513137" cy="5879129"/>
            <a:chOff x="3685617" y="-437890"/>
            <a:chExt cx="5513137" cy="5879129"/>
          </a:xfrm>
        </p:grpSpPr>
        <p:grpSp>
          <p:nvGrpSpPr>
            <p:cNvPr id="2802" name="Google Shape;2802;p61"/>
            <p:cNvGrpSpPr/>
            <p:nvPr/>
          </p:nvGrpSpPr>
          <p:grpSpPr>
            <a:xfrm>
              <a:off x="3685617" y="1133013"/>
              <a:ext cx="974328" cy="3295643"/>
              <a:chOff x="2902700" y="769000"/>
              <a:chExt cx="974328" cy="3295643"/>
            </a:xfrm>
          </p:grpSpPr>
          <p:sp>
            <p:nvSpPr>
              <p:cNvPr id="2803" name="Google Shape;2803;p61"/>
              <p:cNvSpPr/>
              <p:nvPr/>
            </p:nvSpPr>
            <p:spPr>
              <a:xfrm>
                <a:off x="2902700" y="12388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1"/>
              <p:cNvSpPr/>
              <p:nvPr/>
            </p:nvSpPr>
            <p:spPr>
              <a:xfrm>
                <a:off x="3284325" y="7690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1"/>
              <p:cNvSpPr/>
              <p:nvPr/>
            </p:nvSpPr>
            <p:spPr>
              <a:xfrm>
                <a:off x="3491550" y="3788800"/>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6" name="Google Shape;2806;p61"/>
            <p:cNvGrpSpPr/>
            <p:nvPr/>
          </p:nvGrpSpPr>
          <p:grpSpPr>
            <a:xfrm rot="9502257">
              <a:off x="6170686" y="-246452"/>
              <a:ext cx="2088650" cy="5496253"/>
              <a:chOff x="2902700" y="769000"/>
              <a:chExt cx="2088627" cy="5496192"/>
            </a:xfrm>
          </p:grpSpPr>
          <p:sp>
            <p:nvSpPr>
              <p:cNvPr id="2807" name="Google Shape;2807;p61"/>
              <p:cNvSpPr/>
              <p:nvPr/>
            </p:nvSpPr>
            <p:spPr>
              <a:xfrm>
                <a:off x="2902700" y="12388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1"/>
              <p:cNvSpPr/>
              <p:nvPr/>
            </p:nvSpPr>
            <p:spPr>
              <a:xfrm>
                <a:off x="3284325" y="7690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1"/>
              <p:cNvSpPr/>
              <p:nvPr/>
            </p:nvSpPr>
            <p:spPr>
              <a:xfrm>
                <a:off x="4605849" y="5989349"/>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grpSp>
        <p:nvGrpSpPr>
          <p:cNvPr id="2366" name="Google Shape;2366;p56"/>
          <p:cNvGrpSpPr/>
          <p:nvPr/>
        </p:nvGrpSpPr>
        <p:grpSpPr>
          <a:xfrm rot="260152">
            <a:off x="947126" y="2213258"/>
            <a:ext cx="889066" cy="3191428"/>
            <a:chOff x="2936500" y="2033000"/>
            <a:chExt cx="889100" cy="3191550"/>
          </a:xfrm>
        </p:grpSpPr>
        <p:sp>
          <p:nvSpPr>
            <p:cNvPr id="2367" name="Google Shape;2367;p56"/>
            <p:cNvSpPr/>
            <p:nvPr/>
          </p:nvSpPr>
          <p:spPr>
            <a:xfrm>
              <a:off x="3540600" y="2290600"/>
              <a:ext cx="138325" cy="95775"/>
            </a:xfrm>
            <a:custGeom>
              <a:avLst/>
              <a:gdLst/>
              <a:ahLst/>
              <a:cxnLst/>
              <a:rect l="l" t="t" r="r" b="b"/>
              <a:pathLst>
                <a:path w="5533" h="3831" extrusionOk="0">
                  <a:moveTo>
                    <a:pt x="5533" y="0"/>
                  </a:moveTo>
                  <a:lnTo>
                    <a:pt x="5533" y="0"/>
                  </a:lnTo>
                  <a:cubicBezTo>
                    <a:pt x="5138" y="183"/>
                    <a:pt x="2736" y="1551"/>
                    <a:pt x="1" y="2858"/>
                  </a:cubicBezTo>
                  <a:cubicBezTo>
                    <a:pt x="92" y="2888"/>
                    <a:pt x="122" y="2888"/>
                    <a:pt x="153" y="2918"/>
                  </a:cubicBezTo>
                  <a:cubicBezTo>
                    <a:pt x="244" y="3010"/>
                    <a:pt x="274" y="3070"/>
                    <a:pt x="305" y="3192"/>
                  </a:cubicBezTo>
                  <a:lnTo>
                    <a:pt x="305" y="3344"/>
                  </a:lnTo>
                  <a:cubicBezTo>
                    <a:pt x="305" y="3496"/>
                    <a:pt x="305" y="3648"/>
                    <a:pt x="396" y="3800"/>
                  </a:cubicBezTo>
                  <a:cubicBezTo>
                    <a:pt x="426" y="3800"/>
                    <a:pt x="426" y="3830"/>
                    <a:pt x="426" y="3830"/>
                  </a:cubicBezTo>
                  <a:lnTo>
                    <a:pt x="5533" y="0"/>
                  </a:ln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6"/>
            <p:cNvSpPr/>
            <p:nvPr/>
          </p:nvSpPr>
          <p:spPr>
            <a:xfrm>
              <a:off x="3283750" y="2362775"/>
              <a:ext cx="268275" cy="233875"/>
            </a:xfrm>
            <a:custGeom>
              <a:avLst/>
              <a:gdLst/>
              <a:ahLst/>
              <a:cxnLst/>
              <a:rect l="l" t="t" r="r" b="b"/>
              <a:pathLst>
                <a:path w="10731" h="9355" extrusionOk="0">
                  <a:moveTo>
                    <a:pt x="10366" y="1"/>
                  </a:moveTo>
                  <a:cubicBezTo>
                    <a:pt x="7893" y="1173"/>
                    <a:pt x="5130" y="2255"/>
                    <a:pt x="3509" y="2255"/>
                  </a:cubicBezTo>
                  <a:cubicBezTo>
                    <a:pt x="3237" y="2255"/>
                    <a:pt x="2998" y="2224"/>
                    <a:pt x="2797" y="2159"/>
                  </a:cubicBezTo>
                  <a:cubicBezTo>
                    <a:pt x="2539" y="2068"/>
                    <a:pt x="2295" y="2030"/>
                    <a:pt x="2068" y="2030"/>
                  </a:cubicBezTo>
                  <a:cubicBezTo>
                    <a:pt x="771" y="2030"/>
                    <a:pt x="1" y="3284"/>
                    <a:pt x="1" y="3284"/>
                  </a:cubicBezTo>
                  <a:cubicBezTo>
                    <a:pt x="1" y="3284"/>
                    <a:pt x="183" y="5715"/>
                    <a:pt x="518" y="7478"/>
                  </a:cubicBezTo>
                  <a:cubicBezTo>
                    <a:pt x="698" y="8517"/>
                    <a:pt x="929" y="9355"/>
                    <a:pt x="1186" y="9355"/>
                  </a:cubicBezTo>
                  <a:cubicBezTo>
                    <a:pt x="1275" y="9355"/>
                    <a:pt x="1366" y="9255"/>
                    <a:pt x="1460" y="9028"/>
                  </a:cubicBezTo>
                  <a:cubicBezTo>
                    <a:pt x="2311" y="7022"/>
                    <a:pt x="5837" y="4621"/>
                    <a:pt x="5837" y="4621"/>
                  </a:cubicBezTo>
                  <a:lnTo>
                    <a:pt x="10700" y="943"/>
                  </a:lnTo>
                  <a:lnTo>
                    <a:pt x="10731" y="943"/>
                  </a:lnTo>
                  <a:cubicBezTo>
                    <a:pt x="10670" y="822"/>
                    <a:pt x="10670" y="639"/>
                    <a:pt x="10670" y="487"/>
                  </a:cubicBezTo>
                  <a:lnTo>
                    <a:pt x="10670" y="335"/>
                  </a:lnTo>
                  <a:cubicBezTo>
                    <a:pt x="10639" y="244"/>
                    <a:pt x="10579" y="153"/>
                    <a:pt x="10518" y="62"/>
                  </a:cubicBezTo>
                  <a:cubicBezTo>
                    <a:pt x="10488" y="31"/>
                    <a:pt x="10396" y="31"/>
                    <a:pt x="10366" y="1"/>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6"/>
            <p:cNvSpPr/>
            <p:nvPr/>
          </p:nvSpPr>
          <p:spPr>
            <a:xfrm>
              <a:off x="3296675" y="2290600"/>
              <a:ext cx="382250" cy="306050"/>
            </a:xfrm>
            <a:custGeom>
              <a:avLst/>
              <a:gdLst/>
              <a:ahLst/>
              <a:cxnLst/>
              <a:rect l="l" t="t" r="r" b="b"/>
              <a:pathLst>
                <a:path w="15290" h="12242" extrusionOk="0">
                  <a:moveTo>
                    <a:pt x="15290" y="0"/>
                  </a:moveTo>
                  <a:cubicBezTo>
                    <a:pt x="14895" y="244"/>
                    <a:pt x="12645" y="1611"/>
                    <a:pt x="10062" y="3192"/>
                  </a:cubicBezTo>
                  <a:cubicBezTo>
                    <a:pt x="7873" y="4560"/>
                    <a:pt x="5442" y="6080"/>
                    <a:pt x="3831" y="7174"/>
                  </a:cubicBezTo>
                  <a:cubicBezTo>
                    <a:pt x="2280" y="8238"/>
                    <a:pt x="1004" y="9393"/>
                    <a:pt x="1" y="10365"/>
                  </a:cubicBezTo>
                  <a:cubicBezTo>
                    <a:pt x="181" y="11404"/>
                    <a:pt x="412" y="12242"/>
                    <a:pt x="669" y="12242"/>
                  </a:cubicBezTo>
                  <a:cubicBezTo>
                    <a:pt x="758" y="12242"/>
                    <a:pt x="849" y="12142"/>
                    <a:pt x="943" y="11915"/>
                  </a:cubicBezTo>
                  <a:cubicBezTo>
                    <a:pt x="1794" y="9909"/>
                    <a:pt x="5320" y="7508"/>
                    <a:pt x="5320" y="7508"/>
                  </a:cubicBezTo>
                  <a:lnTo>
                    <a:pt x="10183" y="3830"/>
                  </a:lnTo>
                  <a:lnTo>
                    <a:pt x="15290" y="0"/>
                  </a:ln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6"/>
            <p:cNvSpPr/>
            <p:nvPr/>
          </p:nvSpPr>
          <p:spPr>
            <a:xfrm>
              <a:off x="3171300" y="2673575"/>
              <a:ext cx="219625" cy="2550975"/>
            </a:xfrm>
            <a:custGeom>
              <a:avLst/>
              <a:gdLst/>
              <a:ahLst/>
              <a:cxnLst/>
              <a:rect l="l" t="t" r="r" b="b"/>
              <a:pathLst>
                <a:path w="8785" h="102039" extrusionOk="0">
                  <a:moveTo>
                    <a:pt x="2736" y="1"/>
                  </a:moveTo>
                  <a:lnTo>
                    <a:pt x="2736" y="1"/>
                  </a:lnTo>
                  <a:cubicBezTo>
                    <a:pt x="0" y="1247"/>
                    <a:pt x="2462" y="3861"/>
                    <a:pt x="4864" y="10487"/>
                  </a:cubicBezTo>
                  <a:cubicBezTo>
                    <a:pt x="7265" y="17053"/>
                    <a:pt x="7691" y="102039"/>
                    <a:pt x="7691" y="102039"/>
                  </a:cubicBezTo>
                  <a:lnTo>
                    <a:pt x="8785" y="101887"/>
                  </a:lnTo>
                  <a:cubicBezTo>
                    <a:pt x="8785" y="101887"/>
                    <a:pt x="8298" y="16627"/>
                    <a:pt x="8238" y="11733"/>
                  </a:cubicBezTo>
                  <a:cubicBezTo>
                    <a:pt x="8207" y="6840"/>
                    <a:pt x="2736" y="1"/>
                    <a:pt x="2736"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6"/>
            <p:cNvSpPr/>
            <p:nvPr/>
          </p:nvSpPr>
          <p:spPr>
            <a:xfrm>
              <a:off x="2936500" y="2102900"/>
              <a:ext cx="334375" cy="635775"/>
            </a:xfrm>
            <a:custGeom>
              <a:avLst/>
              <a:gdLst/>
              <a:ahLst/>
              <a:cxnLst/>
              <a:rect l="l" t="t" r="r" b="b"/>
              <a:pathLst>
                <a:path w="13375" h="25431" extrusionOk="0">
                  <a:moveTo>
                    <a:pt x="0" y="1"/>
                  </a:moveTo>
                  <a:cubicBezTo>
                    <a:pt x="0" y="1"/>
                    <a:pt x="1581" y="7812"/>
                    <a:pt x="6596" y="12037"/>
                  </a:cubicBezTo>
                  <a:cubicBezTo>
                    <a:pt x="11611" y="16262"/>
                    <a:pt x="11551" y="17265"/>
                    <a:pt x="10943" y="18998"/>
                  </a:cubicBezTo>
                  <a:cubicBezTo>
                    <a:pt x="10335" y="20700"/>
                    <a:pt x="8815" y="22980"/>
                    <a:pt x="9666" y="24500"/>
                  </a:cubicBezTo>
                  <a:cubicBezTo>
                    <a:pt x="9976" y="25073"/>
                    <a:pt x="10537" y="25430"/>
                    <a:pt x="11123" y="25430"/>
                  </a:cubicBezTo>
                  <a:cubicBezTo>
                    <a:pt x="12091" y="25430"/>
                    <a:pt x="13128" y="24459"/>
                    <a:pt x="13222" y="21886"/>
                  </a:cubicBezTo>
                  <a:cubicBezTo>
                    <a:pt x="13374" y="17721"/>
                    <a:pt x="8359" y="6080"/>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6"/>
            <p:cNvSpPr/>
            <p:nvPr/>
          </p:nvSpPr>
          <p:spPr>
            <a:xfrm>
              <a:off x="3205375" y="2055025"/>
              <a:ext cx="133875" cy="638150"/>
            </a:xfrm>
            <a:custGeom>
              <a:avLst/>
              <a:gdLst/>
              <a:ahLst/>
              <a:cxnLst/>
              <a:rect l="l" t="t" r="r" b="b"/>
              <a:pathLst>
                <a:path w="5355" h="25526" extrusionOk="0">
                  <a:moveTo>
                    <a:pt x="947" y="1"/>
                  </a:moveTo>
                  <a:cubicBezTo>
                    <a:pt x="948" y="2"/>
                    <a:pt x="1221" y="8147"/>
                    <a:pt x="1343" y="10457"/>
                  </a:cubicBezTo>
                  <a:cubicBezTo>
                    <a:pt x="1495" y="12737"/>
                    <a:pt x="704" y="21521"/>
                    <a:pt x="279" y="23041"/>
                  </a:cubicBezTo>
                  <a:cubicBezTo>
                    <a:pt x="0" y="24055"/>
                    <a:pt x="672" y="25526"/>
                    <a:pt x="1690" y="25526"/>
                  </a:cubicBezTo>
                  <a:cubicBezTo>
                    <a:pt x="2227" y="25526"/>
                    <a:pt x="2860" y="25116"/>
                    <a:pt x="3501" y="24013"/>
                  </a:cubicBezTo>
                  <a:cubicBezTo>
                    <a:pt x="5355" y="20791"/>
                    <a:pt x="948" y="2"/>
                    <a:pt x="947"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6"/>
            <p:cNvSpPr/>
            <p:nvPr/>
          </p:nvSpPr>
          <p:spPr>
            <a:xfrm>
              <a:off x="3010975" y="2033000"/>
              <a:ext cx="332075" cy="565375"/>
            </a:xfrm>
            <a:custGeom>
              <a:avLst/>
              <a:gdLst/>
              <a:ahLst/>
              <a:cxnLst/>
              <a:rect l="l" t="t" r="r" b="b"/>
              <a:pathLst>
                <a:path w="13283" h="22615" extrusionOk="0">
                  <a:moveTo>
                    <a:pt x="1094" y="0"/>
                  </a:moveTo>
                  <a:lnTo>
                    <a:pt x="1094" y="0"/>
                  </a:lnTo>
                  <a:cubicBezTo>
                    <a:pt x="1094" y="1"/>
                    <a:pt x="0" y="17235"/>
                    <a:pt x="13283" y="22615"/>
                  </a:cubicBezTo>
                  <a:cubicBezTo>
                    <a:pt x="13283" y="22615"/>
                    <a:pt x="10365" y="6596"/>
                    <a:pt x="1094"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6"/>
            <p:cNvSpPr/>
            <p:nvPr/>
          </p:nvSpPr>
          <p:spPr>
            <a:xfrm>
              <a:off x="3010975" y="2033000"/>
              <a:ext cx="332075" cy="565375"/>
            </a:xfrm>
            <a:custGeom>
              <a:avLst/>
              <a:gdLst/>
              <a:ahLst/>
              <a:cxnLst/>
              <a:rect l="l" t="t" r="r" b="b"/>
              <a:pathLst>
                <a:path w="13283" h="22615" extrusionOk="0">
                  <a:moveTo>
                    <a:pt x="1094" y="0"/>
                  </a:moveTo>
                  <a:cubicBezTo>
                    <a:pt x="1094" y="1"/>
                    <a:pt x="0" y="17235"/>
                    <a:pt x="13283" y="22615"/>
                  </a:cubicBezTo>
                  <a:cubicBezTo>
                    <a:pt x="13283" y="22615"/>
                    <a:pt x="9787" y="18359"/>
                    <a:pt x="7173" y="14134"/>
                  </a:cubicBezTo>
                  <a:cubicBezTo>
                    <a:pt x="4286" y="9484"/>
                    <a:pt x="1094" y="1"/>
                    <a:pt x="109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6"/>
            <p:cNvSpPr/>
            <p:nvPr/>
          </p:nvSpPr>
          <p:spPr>
            <a:xfrm>
              <a:off x="3170550" y="2393175"/>
              <a:ext cx="655050" cy="346275"/>
            </a:xfrm>
            <a:custGeom>
              <a:avLst/>
              <a:gdLst/>
              <a:ahLst/>
              <a:cxnLst/>
              <a:rect l="l" t="t" r="r" b="b"/>
              <a:pathLst>
                <a:path w="26202" h="13851" extrusionOk="0">
                  <a:moveTo>
                    <a:pt x="26201" y="1"/>
                  </a:moveTo>
                  <a:cubicBezTo>
                    <a:pt x="26019" y="92"/>
                    <a:pt x="22614" y="1156"/>
                    <a:pt x="15532" y="3284"/>
                  </a:cubicBezTo>
                  <a:cubicBezTo>
                    <a:pt x="9575" y="5016"/>
                    <a:pt x="3556" y="8390"/>
                    <a:pt x="1398" y="9697"/>
                  </a:cubicBezTo>
                  <a:cubicBezTo>
                    <a:pt x="638" y="10153"/>
                    <a:pt x="152" y="10943"/>
                    <a:pt x="61" y="11825"/>
                  </a:cubicBezTo>
                  <a:cubicBezTo>
                    <a:pt x="0" y="12493"/>
                    <a:pt x="213" y="13223"/>
                    <a:pt x="1155" y="13648"/>
                  </a:cubicBezTo>
                  <a:cubicBezTo>
                    <a:pt x="1481" y="13788"/>
                    <a:pt x="1846" y="13851"/>
                    <a:pt x="2239" y="13851"/>
                  </a:cubicBezTo>
                  <a:cubicBezTo>
                    <a:pt x="4408" y="13851"/>
                    <a:pt x="7455" y="11942"/>
                    <a:pt x="9848" y="10578"/>
                  </a:cubicBezTo>
                  <a:cubicBezTo>
                    <a:pt x="12645" y="8937"/>
                    <a:pt x="26200" y="1"/>
                    <a:pt x="26201"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6"/>
            <p:cNvSpPr/>
            <p:nvPr/>
          </p:nvSpPr>
          <p:spPr>
            <a:xfrm>
              <a:off x="3170550" y="2393175"/>
              <a:ext cx="655050" cy="346275"/>
            </a:xfrm>
            <a:custGeom>
              <a:avLst/>
              <a:gdLst/>
              <a:ahLst/>
              <a:cxnLst/>
              <a:rect l="l" t="t" r="r" b="b"/>
              <a:pathLst>
                <a:path w="26202" h="13851" extrusionOk="0">
                  <a:moveTo>
                    <a:pt x="26201" y="1"/>
                  </a:moveTo>
                  <a:cubicBezTo>
                    <a:pt x="25806" y="244"/>
                    <a:pt x="11915" y="7782"/>
                    <a:pt x="7173" y="10366"/>
                  </a:cubicBezTo>
                  <a:cubicBezTo>
                    <a:pt x="4625" y="11760"/>
                    <a:pt x="2787" y="12090"/>
                    <a:pt x="1618" y="12090"/>
                  </a:cubicBezTo>
                  <a:cubicBezTo>
                    <a:pt x="570" y="12090"/>
                    <a:pt x="61" y="11825"/>
                    <a:pt x="61" y="11825"/>
                  </a:cubicBezTo>
                  <a:lnTo>
                    <a:pt x="61" y="11825"/>
                  </a:lnTo>
                  <a:cubicBezTo>
                    <a:pt x="0" y="12493"/>
                    <a:pt x="213" y="13223"/>
                    <a:pt x="1155" y="13648"/>
                  </a:cubicBezTo>
                  <a:cubicBezTo>
                    <a:pt x="1481" y="13788"/>
                    <a:pt x="1846" y="13851"/>
                    <a:pt x="2239" y="13851"/>
                  </a:cubicBezTo>
                  <a:cubicBezTo>
                    <a:pt x="4408" y="13851"/>
                    <a:pt x="7455" y="11942"/>
                    <a:pt x="9848" y="10578"/>
                  </a:cubicBezTo>
                  <a:cubicBezTo>
                    <a:pt x="12644" y="8937"/>
                    <a:pt x="26199" y="2"/>
                    <a:pt x="2620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7" name="Google Shape;2397;p56"/>
          <p:cNvSpPr/>
          <p:nvPr/>
        </p:nvSpPr>
        <p:spPr>
          <a:xfrm flipH="1">
            <a:off x="-9580" y="4032009"/>
            <a:ext cx="1965134" cy="1891599"/>
          </a:xfrm>
          <a:custGeom>
            <a:avLst/>
            <a:gdLst/>
            <a:ahLst/>
            <a:cxnLst/>
            <a:rect l="l" t="t" r="r" b="b"/>
            <a:pathLst>
              <a:path w="78300" h="75370" extrusionOk="0">
                <a:moveTo>
                  <a:pt x="66790" y="0"/>
                </a:moveTo>
                <a:cubicBezTo>
                  <a:pt x="64930" y="0"/>
                  <a:pt x="63084" y="412"/>
                  <a:pt x="61430" y="1296"/>
                </a:cubicBezTo>
                <a:cubicBezTo>
                  <a:pt x="55625" y="4365"/>
                  <a:pt x="53314" y="12663"/>
                  <a:pt x="56628" y="18317"/>
                </a:cubicBezTo>
                <a:cubicBezTo>
                  <a:pt x="54639" y="16246"/>
                  <a:pt x="51762" y="15180"/>
                  <a:pt x="48894" y="15180"/>
                </a:cubicBezTo>
                <a:cubicBezTo>
                  <a:pt x="46459" y="15180"/>
                  <a:pt x="44030" y="15949"/>
                  <a:pt x="42159" y="17527"/>
                </a:cubicBezTo>
                <a:cubicBezTo>
                  <a:pt x="38086" y="20931"/>
                  <a:pt x="37296" y="27648"/>
                  <a:pt x="40457" y="31934"/>
                </a:cubicBezTo>
                <a:cubicBezTo>
                  <a:pt x="38112" y="29860"/>
                  <a:pt x="34994" y="28834"/>
                  <a:pt x="31874" y="28834"/>
                </a:cubicBezTo>
                <a:cubicBezTo>
                  <a:pt x="28686" y="28834"/>
                  <a:pt x="25497" y="29905"/>
                  <a:pt x="23132" y="32025"/>
                </a:cubicBezTo>
                <a:cubicBezTo>
                  <a:pt x="18451" y="36281"/>
                  <a:pt x="17630" y="44123"/>
                  <a:pt x="21308" y="49260"/>
                </a:cubicBezTo>
                <a:cubicBezTo>
                  <a:pt x="20325" y="48842"/>
                  <a:pt x="19267" y="48644"/>
                  <a:pt x="18206" y="48644"/>
                </a:cubicBezTo>
                <a:cubicBezTo>
                  <a:pt x="15559" y="48644"/>
                  <a:pt x="12891" y="49878"/>
                  <a:pt x="11308" y="52026"/>
                </a:cubicBezTo>
                <a:cubicBezTo>
                  <a:pt x="9119" y="55035"/>
                  <a:pt x="9210" y="59503"/>
                  <a:pt x="11612" y="62391"/>
                </a:cubicBezTo>
                <a:cubicBezTo>
                  <a:pt x="11099" y="62299"/>
                  <a:pt x="10580" y="62254"/>
                  <a:pt x="10059" y="62254"/>
                </a:cubicBezTo>
                <a:cubicBezTo>
                  <a:pt x="6964" y="62254"/>
                  <a:pt x="3837" y="63831"/>
                  <a:pt x="2067" y="66433"/>
                </a:cubicBezTo>
                <a:cubicBezTo>
                  <a:pt x="31" y="69442"/>
                  <a:pt x="0" y="72239"/>
                  <a:pt x="1915" y="75370"/>
                </a:cubicBezTo>
                <a:lnTo>
                  <a:pt x="78300" y="75278"/>
                </a:lnTo>
                <a:lnTo>
                  <a:pt x="78239" y="6858"/>
                </a:lnTo>
                <a:cubicBezTo>
                  <a:pt x="76217" y="2597"/>
                  <a:pt x="71460" y="0"/>
                  <a:pt x="66790" y="0"/>
                </a:cubicBezTo>
                <a:close/>
              </a:path>
            </a:pathLst>
          </a:custGeom>
          <a:solidFill>
            <a:srgbClr val="3D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8" name="Google Shape;2398;p56"/>
          <p:cNvGrpSpPr/>
          <p:nvPr/>
        </p:nvGrpSpPr>
        <p:grpSpPr>
          <a:xfrm flipH="1">
            <a:off x="-485409" y="3200052"/>
            <a:ext cx="2777007" cy="2387296"/>
            <a:chOff x="6614231" y="3225552"/>
            <a:chExt cx="2777007" cy="2387296"/>
          </a:xfrm>
        </p:grpSpPr>
        <p:grpSp>
          <p:nvGrpSpPr>
            <p:cNvPr id="2399" name="Google Shape;2399;p56"/>
            <p:cNvGrpSpPr/>
            <p:nvPr/>
          </p:nvGrpSpPr>
          <p:grpSpPr>
            <a:xfrm rot="3589637" flipH="1">
              <a:off x="7736601" y="3616321"/>
              <a:ext cx="1468976" cy="1274679"/>
              <a:chOff x="2438750" y="3933900"/>
              <a:chExt cx="1469000" cy="1274700"/>
            </a:xfrm>
          </p:grpSpPr>
          <p:sp>
            <p:nvSpPr>
              <p:cNvPr id="2400" name="Google Shape;2400;p56"/>
              <p:cNvSpPr/>
              <p:nvPr/>
            </p:nvSpPr>
            <p:spPr>
              <a:xfrm>
                <a:off x="2438750" y="3933900"/>
                <a:ext cx="1469000" cy="1274700"/>
              </a:xfrm>
              <a:custGeom>
                <a:avLst/>
                <a:gdLst/>
                <a:ahLst/>
                <a:cxnLst/>
                <a:rect l="l" t="t" r="r" b="b"/>
                <a:pathLst>
                  <a:path w="58760" h="50988" extrusionOk="0">
                    <a:moveTo>
                      <a:pt x="35854" y="1"/>
                    </a:moveTo>
                    <a:cubicBezTo>
                      <a:pt x="35608" y="1"/>
                      <a:pt x="35359" y="5"/>
                      <a:pt x="35108" y="14"/>
                    </a:cubicBezTo>
                    <a:cubicBezTo>
                      <a:pt x="13892" y="774"/>
                      <a:pt x="1" y="50987"/>
                      <a:pt x="1" y="50987"/>
                    </a:cubicBezTo>
                    <a:cubicBezTo>
                      <a:pt x="1" y="50987"/>
                      <a:pt x="8329" y="50045"/>
                      <a:pt x="33710" y="40501"/>
                    </a:cubicBezTo>
                    <a:cubicBezTo>
                      <a:pt x="58760" y="31040"/>
                      <a:pt x="56415" y="1"/>
                      <a:pt x="35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6"/>
              <p:cNvSpPr/>
              <p:nvPr/>
            </p:nvSpPr>
            <p:spPr>
              <a:xfrm>
                <a:off x="2472950" y="4040625"/>
                <a:ext cx="1142900" cy="1147450"/>
              </a:xfrm>
              <a:custGeom>
                <a:avLst/>
                <a:gdLst/>
                <a:ahLst/>
                <a:cxnLst/>
                <a:rect l="l" t="t" r="r" b="b"/>
                <a:pathLst>
                  <a:path w="45716" h="45898" extrusionOk="0">
                    <a:moveTo>
                      <a:pt x="45716" y="0"/>
                    </a:moveTo>
                    <a:lnTo>
                      <a:pt x="43862" y="821"/>
                    </a:lnTo>
                    <a:lnTo>
                      <a:pt x="42038" y="1763"/>
                    </a:lnTo>
                    <a:cubicBezTo>
                      <a:pt x="41461" y="2128"/>
                      <a:pt x="40853" y="2493"/>
                      <a:pt x="40275" y="2827"/>
                    </a:cubicBezTo>
                    <a:cubicBezTo>
                      <a:pt x="39728" y="3192"/>
                      <a:pt x="39150" y="3557"/>
                      <a:pt x="38573" y="3952"/>
                    </a:cubicBezTo>
                    <a:cubicBezTo>
                      <a:pt x="36324" y="5502"/>
                      <a:pt x="34166" y="7174"/>
                      <a:pt x="32068" y="8906"/>
                    </a:cubicBezTo>
                    <a:cubicBezTo>
                      <a:pt x="30032" y="10700"/>
                      <a:pt x="28026" y="12554"/>
                      <a:pt x="26080" y="14469"/>
                    </a:cubicBezTo>
                    <a:cubicBezTo>
                      <a:pt x="24135" y="16353"/>
                      <a:pt x="22250" y="18329"/>
                      <a:pt x="20427" y="20365"/>
                    </a:cubicBezTo>
                    <a:cubicBezTo>
                      <a:pt x="16718" y="24378"/>
                      <a:pt x="13193" y="28572"/>
                      <a:pt x="9819" y="32828"/>
                    </a:cubicBezTo>
                    <a:cubicBezTo>
                      <a:pt x="6445" y="37083"/>
                      <a:pt x="3132" y="41430"/>
                      <a:pt x="1" y="45898"/>
                    </a:cubicBezTo>
                    <a:cubicBezTo>
                      <a:pt x="3192" y="41490"/>
                      <a:pt x="6505" y="37174"/>
                      <a:pt x="9971" y="32919"/>
                    </a:cubicBezTo>
                    <a:cubicBezTo>
                      <a:pt x="13375" y="28724"/>
                      <a:pt x="16962" y="24560"/>
                      <a:pt x="20639" y="20578"/>
                    </a:cubicBezTo>
                    <a:cubicBezTo>
                      <a:pt x="24317" y="16596"/>
                      <a:pt x="28208" y="12767"/>
                      <a:pt x="32311" y="9180"/>
                    </a:cubicBezTo>
                    <a:cubicBezTo>
                      <a:pt x="34348" y="7387"/>
                      <a:pt x="36476" y="5684"/>
                      <a:pt x="38694" y="4134"/>
                    </a:cubicBezTo>
                    <a:cubicBezTo>
                      <a:pt x="39211" y="3739"/>
                      <a:pt x="39789" y="3344"/>
                      <a:pt x="40366" y="2979"/>
                    </a:cubicBezTo>
                    <a:cubicBezTo>
                      <a:pt x="40974" y="2645"/>
                      <a:pt x="41552" y="2280"/>
                      <a:pt x="42099" y="1915"/>
                    </a:cubicBezTo>
                    <a:lnTo>
                      <a:pt x="43892" y="943"/>
                    </a:lnTo>
                    <a:lnTo>
                      <a:pt x="45716" y="31"/>
                    </a:lnTo>
                    <a:lnTo>
                      <a:pt x="45716"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6"/>
              <p:cNvSpPr/>
              <p:nvPr/>
            </p:nvSpPr>
            <p:spPr>
              <a:xfrm>
                <a:off x="3288325" y="3941825"/>
                <a:ext cx="75250" cy="317675"/>
              </a:xfrm>
              <a:custGeom>
                <a:avLst/>
                <a:gdLst/>
                <a:ahLst/>
                <a:cxnLst/>
                <a:rect l="l" t="t" r="r" b="b"/>
                <a:pathLst>
                  <a:path w="3010" h="12707" extrusionOk="0">
                    <a:moveTo>
                      <a:pt x="3010" y="1"/>
                    </a:moveTo>
                    <a:lnTo>
                      <a:pt x="3010" y="1"/>
                    </a:lnTo>
                    <a:cubicBezTo>
                      <a:pt x="2584" y="974"/>
                      <a:pt x="2250" y="2037"/>
                      <a:pt x="1976" y="3101"/>
                    </a:cubicBezTo>
                    <a:cubicBezTo>
                      <a:pt x="1642" y="4135"/>
                      <a:pt x="1368" y="5199"/>
                      <a:pt x="1095" y="6262"/>
                    </a:cubicBezTo>
                    <a:cubicBezTo>
                      <a:pt x="821" y="7326"/>
                      <a:pt x="608" y="8390"/>
                      <a:pt x="426" y="9454"/>
                    </a:cubicBezTo>
                    <a:cubicBezTo>
                      <a:pt x="213" y="10548"/>
                      <a:pt x="61" y="11612"/>
                      <a:pt x="0" y="12706"/>
                    </a:cubicBezTo>
                    <a:lnTo>
                      <a:pt x="335" y="11126"/>
                    </a:lnTo>
                    <a:lnTo>
                      <a:pt x="669" y="9515"/>
                    </a:lnTo>
                    <a:cubicBezTo>
                      <a:pt x="943" y="8451"/>
                      <a:pt x="1186" y="7387"/>
                      <a:pt x="1429" y="6323"/>
                    </a:cubicBezTo>
                    <a:lnTo>
                      <a:pt x="301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6"/>
              <p:cNvSpPr/>
              <p:nvPr/>
            </p:nvSpPr>
            <p:spPr>
              <a:xfrm>
                <a:off x="3095300" y="3985150"/>
                <a:ext cx="45625" cy="446850"/>
              </a:xfrm>
              <a:custGeom>
                <a:avLst/>
                <a:gdLst/>
                <a:ahLst/>
                <a:cxnLst/>
                <a:rect l="l" t="t" r="r" b="b"/>
                <a:pathLst>
                  <a:path w="1825" h="17874" extrusionOk="0">
                    <a:moveTo>
                      <a:pt x="1825" y="1"/>
                    </a:moveTo>
                    <a:cubicBezTo>
                      <a:pt x="1642" y="730"/>
                      <a:pt x="1490" y="1490"/>
                      <a:pt x="1247" y="2219"/>
                    </a:cubicBezTo>
                    <a:cubicBezTo>
                      <a:pt x="1095" y="2919"/>
                      <a:pt x="943" y="3678"/>
                      <a:pt x="852" y="4408"/>
                    </a:cubicBezTo>
                    <a:cubicBezTo>
                      <a:pt x="609" y="5897"/>
                      <a:pt x="426" y="7417"/>
                      <a:pt x="274" y="8906"/>
                    </a:cubicBezTo>
                    <a:cubicBezTo>
                      <a:pt x="153" y="10365"/>
                      <a:pt x="31" y="11855"/>
                      <a:pt x="31" y="13375"/>
                    </a:cubicBezTo>
                    <a:cubicBezTo>
                      <a:pt x="1" y="14134"/>
                      <a:pt x="31" y="14864"/>
                      <a:pt x="31" y="15624"/>
                    </a:cubicBezTo>
                    <a:cubicBezTo>
                      <a:pt x="92" y="16384"/>
                      <a:pt x="122" y="17113"/>
                      <a:pt x="153" y="17873"/>
                    </a:cubicBezTo>
                    <a:cubicBezTo>
                      <a:pt x="244" y="16384"/>
                      <a:pt x="274" y="14864"/>
                      <a:pt x="335" y="13375"/>
                    </a:cubicBezTo>
                    <a:cubicBezTo>
                      <a:pt x="426" y="11855"/>
                      <a:pt x="548" y="10365"/>
                      <a:pt x="700" y="8906"/>
                    </a:cubicBezTo>
                    <a:cubicBezTo>
                      <a:pt x="791" y="7417"/>
                      <a:pt x="1004" y="5928"/>
                      <a:pt x="1186" y="4438"/>
                    </a:cubicBezTo>
                    <a:cubicBezTo>
                      <a:pt x="1369" y="2979"/>
                      <a:pt x="1612" y="1490"/>
                      <a:pt x="182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6"/>
              <p:cNvSpPr/>
              <p:nvPr/>
            </p:nvSpPr>
            <p:spPr>
              <a:xfrm>
                <a:off x="2909900" y="4110525"/>
                <a:ext cx="73725" cy="518275"/>
              </a:xfrm>
              <a:custGeom>
                <a:avLst/>
                <a:gdLst/>
                <a:ahLst/>
                <a:cxnLst/>
                <a:rect l="l" t="t" r="r" b="b"/>
                <a:pathLst>
                  <a:path w="2949" h="20731" extrusionOk="0">
                    <a:moveTo>
                      <a:pt x="2949" y="1"/>
                    </a:moveTo>
                    <a:cubicBezTo>
                      <a:pt x="2493" y="1703"/>
                      <a:pt x="2098" y="3436"/>
                      <a:pt x="1733" y="5077"/>
                    </a:cubicBezTo>
                    <a:cubicBezTo>
                      <a:pt x="1368" y="6809"/>
                      <a:pt x="1064" y="8512"/>
                      <a:pt x="821" y="10244"/>
                    </a:cubicBezTo>
                    <a:cubicBezTo>
                      <a:pt x="547" y="12007"/>
                      <a:pt x="304" y="13740"/>
                      <a:pt x="213" y="15503"/>
                    </a:cubicBezTo>
                    <a:cubicBezTo>
                      <a:pt x="91" y="17265"/>
                      <a:pt x="0" y="18998"/>
                      <a:pt x="152" y="20731"/>
                    </a:cubicBezTo>
                    <a:lnTo>
                      <a:pt x="213" y="19424"/>
                    </a:lnTo>
                    <a:cubicBezTo>
                      <a:pt x="213" y="18998"/>
                      <a:pt x="243" y="18542"/>
                      <a:pt x="274" y="18117"/>
                    </a:cubicBezTo>
                    <a:cubicBezTo>
                      <a:pt x="304" y="17721"/>
                      <a:pt x="365" y="17265"/>
                      <a:pt x="395" y="16840"/>
                    </a:cubicBezTo>
                    <a:cubicBezTo>
                      <a:pt x="426" y="16414"/>
                      <a:pt x="456" y="15958"/>
                      <a:pt x="517" y="15533"/>
                    </a:cubicBezTo>
                    <a:cubicBezTo>
                      <a:pt x="699" y="13800"/>
                      <a:pt x="912" y="12037"/>
                      <a:pt x="1186" y="10335"/>
                    </a:cubicBezTo>
                    <a:cubicBezTo>
                      <a:pt x="1459" y="8633"/>
                      <a:pt x="1733" y="6870"/>
                      <a:pt x="2037" y="5168"/>
                    </a:cubicBezTo>
                    <a:lnTo>
                      <a:pt x="2949"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6"/>
              <p:cNvSpPr/>
              <p:nvPr/>
            </p:nvSpPr>
            <p:spPr>
              <a:xfrm>
                <a:off x="3219925" y="4317975"/>
                <a:ext cx="511450" cy="106425"/>
              </a:xfrm>
              <a:custGeom>
                <a:avLst/>
                <a:gdLst/>
                <a:ahLst/>
                <a:cxnLst/>
                <a:rect l="l" t="t" r="r" b="b"/>
                <a:pathLst>
                  <a:path w="20458" h="4257" extrusionOk="0">
                    <a:moveTo>
                      <a:pt x="1" y="1"/>
                    </a:moveTo>
                    <a:lnTo>
                      <a:pt x="1" y="1"/>
                    </a:lnTo>
                    <a:cubicBezTo>
                      <a:pt x="761" y="396"/>
                      <a:pt x="1551" y="791"/>
                      <a:pt x="2402" y="1156"/>
                    </a:cubicBezTo>
                    <a:cubicBezTo>
                      <a:pt x="3192" y="1490"/>
                      <a:pt x="4013" y="1855"/>
                      <a:pt x="4864" y="2128"/>
                    </a:cubicBezTo>
                    <a:cubicBezTo>
                      <a:pt x="6536" y="2676"/>
                      <a:pt x="8238" y="3132"/>
                      <a:pt x="9940" y="3496"/>
                    </a:cubicBezTo>
                    <a:cubicBezTo>
                      <a:pt x="11703" y="3800"/>
                      <a:pt x="13436" y="4043"/>
                      <a:pt x="15199" y="4165"/>
                    </a:cubicBezTo>
                    <a:cubicBezTo>
                      <a:pt x="16050" y="4256"/>
                      <a:pt x="16931" y="4256"/>
                      <a:pt x="17813" y="4256"/>
                    </a:cubicBezTo>
                    <a:cubicBezTo>
                      <a:pt x="18269" y="4256"/>
                      <a:pt x="18694" y="4195"/>
                      <a:pt x="19150" y="4195"/>
                    </a:cubicBezTo>
                    <a:cubicBezTo>
                      <a:pt x="19606" y="4165"/>
                      <a:pt x="20032" y="4165"/>
                      <a:pt x="20457" y="4135"/>
                    </a:cubicBezTo>
                    <a:cubicBezTo>
                      <a:pt x="18724" y="4104"/>
                      <a:pt x="16992" y="4043"/>
                      <a:pt x="15229" y="3861"/>
                    </a:cubicBezTo>
                    <a:cubicBezTo>
                      <a:pt x="13496" y="3709"/>
                      <a:pt x="11733" y="3436"/>
                      <a:pt x="10031" y="3101"/>
                    </a:cubicBezTo>
                    <a:cubicBezTo>
                      <a:pt x="8299" y="2767"/>
                      <a:pt x="6597" y="2311"/>
                      <a:pt x="4925" y="1825"/>
                    </a:cubicBezTo>
                    <a:cubicBezTo>
                      <a:pt x="3253" y="1277"/>
                      <a:pt x="1581" y="70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6"/>
              <p:cNvSpPr/>
              <p:nvPr/>
            </p:nvSpPr>
            <p:spPr>
              <a:xfrm>
                <a:off x="3374950" y="4187275"/>
                <a:ext cx="343500" cy="47750"/>
              </a:xfrm>
              <a:custGeom>
                <a:avLst/>
                <a:gdLst/>
                <a:ahLst/>
                <a:cxnLst/>
                <a:rect l="l" t="t" r="r" b="b"/>
                <a:pathLst>
                  <a:path w="13740" h="1910" extrusionOk="0">
                    <a:moveTo>
                      <a:pt x="0" y="1"/>
                    </a:moveTo>
                    <a:lnTo>
                      <a:pt x="0" y="1"/>
                    </a:lnTo>
                    <a:cubicBezTo>
                      <a:pt x="1064" y="457"/>
                      <a:pt x="2189" y="761"/>
                      <a:pt x="3374" y="1125"/>
                    </a:cubicBezTo>
                    <a:cubicBezTo>
                      <a:pt x="4499" y="1369"/>
                      <a:pt x="5654" y="1612"/>
                      <a:pt x="6840" y="1764"/>
                    </a:cubicBezTo>
                    <a:cubicBezTo>
                      <a:pt x="7663" y="1853"/>
                      <a:pt x="8519" y="1909"/>
                      <a:pt x="9383" y="1909"/>
                    </a:cubicBezTo>
                    <a:cubicBezTo>
                      <a:pt x="9700" y="1909"/>
                      <a:pt x="10017" y="1902"/>
                      <a:pt x="10335" y="1885"/>
                    </a:cubicBezTo>
                    <a:cubicBezTo>
                      <a:pt x="11490" y="1794"/>
                      <a:pt x="12675" y="1612"/>
                      <a:pt x="13739" y="1156"/>
                    </a:cubicBezTo>
                    <a:lnTo>
                      <a:pt x="13739" y="1156"/>
                    </a:lnTo>
                    <a:cubicBezTo>
                      <a:pt x="13466" y="1186"/>
                      <a:pt x="13162" y="1277"/>
                      <a:pt x="12919" y="1338"/>
                    </a:cubicBezTo>
                    <a:cubicBezTo>
                      <a:pt x="12615" y="1429"/>
                      <a:pt x="12311" y="1429"/>
                      <a:pt x="12037" y="1460"/>
                    </a:cubicBezTo>
                    <a:cubicBezTo>
                      <a:pt x="11885" y="1490"/>
                      <a:pt x="11764" y="1521"/>
                      <a:pt x="11612" y="1521"/>
                    </a:cubicBezTo>
                    <a:lnTo>
                      <a:pt x="11186" y="1581"/>
                    </a:lnTo>
                    <a:cubicBezTo>
                      <a:pt x="10882" y="1581"/>
                      <a:pt x="10639" y="1612"/>
                      <a:pt x="10335" y="1612"/>
                    </a:cubicBezTo>
                    <a:lnTo>
                      <a:pt x="9454" y="1612"/>
                    </a:lnTo>
                    <a:lnTo>
                      <a:pt x="8572" y="1581"/>
                    </a:lnTo>
                    <a:cubicBezTo>
                      <a:pt x="8268" y="1581"/>
                      <a:pt x="7995" y="1521"/>
                      <a:pt x="7691" y="1490"/>
                    </a:cubicBezTo>
                    <a:cubicBezTo>
                      <a:pt x="7387" y="1460"/>
                      <a:pt x="7143" y="1429"/>
                      <a:pt x="6840" y="1369"/>
                    </a:cubicBezTo>
                    <a:cubicBezTo>
                      <a:pt x="5684" y="1277"/>
                      <a:pt x="4560" y="1034"/>
                      <a:pt x="3405" y="821"/>
                    </a:cubicBezTo>
                    <a:cubicBezTo>
                      <a:pt x="2827" y="700"/>
                      <a:pt x="2280" y="578"/>
                      <a:pt x="1703" y="426"/>
                    </a:cubicBezTo>
                    <a:cubicBezTo>
                      <a:pt x="1125" y="305"/>
                      <a:pt x="548" y="15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6"/>
              <p:cNvSpPr/>
              <p:nvPr/>
            </p:nvSpPr>
            <p:spPr>
              <a:xfrm>
                <a:off x="3043625" y="4489725"/>
                <a:ext cx="627700" cy="131650"/>
              </a:xfrm>
              <a:custGeom>
                <a:avLst/>
                <a:gdLst/>
                <a:ahLst/>
                <a:cxnLst/>
                <a:rect l="l" t="t" r="r" b="b"/>
                <a:pathLst>
                  <a:path w="25108" h="5266" extrusionOk="0">
                    <a:moveTo>
                      <a:pt x="1" y="0"/>
                    </a:moveTo>
                    <a:lnTo>
                      <a:pt x="1" y="0"/>
                    </a:lnTo>
                    <a:cubicBezTo>
                      <a:pt x="1916" y="1034"/>
                      <a:pt x="3922" y="1854"/>
                      <a:pt x="5989" y="2584"/>
                    </a:cubicBezTo>
                    <a:cubicBezTo>
                      <a:pt x="7995" y="3313"/>
                      <a:pt x="10092" y="3860"/>
                      <a:pt x="12220" y="4316"/>
                    </a:cubicBezTo>
                    <a:cubicBezTo>
                      <a:pt x="14348" y="4772"/>
                      <a:pt x="16475" y="5046"/>
                      <a:pt x="18634" y="5198"/>
                    </a:cubicBezTo>
                    <a:cubicBezTo>
                      <a:pt x="19302" y="5245"/>
                      <a:pt x="19970" y="5266"/>
                      <a:pt x="20639" y="5266"/>
                    </a:cubicBezTo>
                    <a:cubicBezTo>
                      <a:pt x="22129" y="5266"/>
                      <a:pt x="23618" y="5162"/>
                      <a:pt x="25108" y="5015"/>
                    </a:cubicBezTo>
                    <a:lnTo>
                      <a:pt x="25108" y="5015"/>
                    </a:lnTo>
                    <a:lnTo>
                      <a:pt x="23466" y="5046"/>
                    </a:lnTo>
                    <a:lnTo>
                      <a:pt x="22646" y="5076"/>
                    </a:lnTo>
                    <a:lnTo>
                      <a:pt x="21855" y="5046"/>
                    </a:lnTo>
                    <a:cubicBezTo>
                      <a:pt x="21339" y="5046"/>
                      <a:pt x="20792" y="5046"/>
                      <a:pt x="20275" y="5015"/>
                    </a:cubicBezTo>
                    <a:lnTo>
                      <a:pt x="18664" y="4894"/>
                    </a:lnTo>
                    <a:cubicBezTo>
                      <a:pt x="16506" y="4712"/>
                      <a:pt x="14378" y="4438"/>
                      <a:pt x="12281" y="3952"/>
                    </a:cubicBezTo>
                    <a:cubicBezTo>
                      <a:pt x="10184" y="3496"/>
                      <a:pt x="8117" y="2918"/>
                      <a:pt x="6050" y="2280"/>
                    </a:cubicBezTo>
                    <a:lnTo>
                      <a:pt x="4530" y="1794"/>
                    </a:lnTo>
                    <a:cubicBezTo>
                      <a:pt x="4044" y="1581"/>
                      <a:pt x="3496" y="1398"/>
                      <a:pt x="3010" y="1216"/>
                    </a:cubicBezTo>
                    <a:cubicBezTo>
                      <a:pt x="1977" y="821"/>
                      <a:pt x="1004"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6"/>
              <p:cNvSpPr/>
              <p:nvPr/>
            </p:nvSpPr>
            <p:spPr>
              <a:xfrm>
                <a:off x="2871900" y="4679700"/>
                <a:ext cx="643650" cy="130725"/>
              </a:xfrm>
              <a:custGeom>
                <a:avLst/>
                <a:gdLst/>
                <a:ahLst/>
                <a:cxnLst/>
                <a:rect l="l" t="t" r="r" b="b"/>
                <a:pathLst>
                  <a:path w="25746" h="5229" extrusionOk="0">
                    <a:moveTo>
                      <a:pt x="1" y="0"/>
                    </a:moveTo>
                    <a:lnTo>
                      <a:pt x="1" y="0"/>
                    </a:lnTo>
                    <a:cubicBezTo>
                      <a:pt x="1004" y="456"/>
                      <a:pt x="2067" y="821"/>
                      <a:pt x="3131" y="1216"/>
                    </a:cubicBezTo>
                    <a:cubicBezTo>
                      <a:pt x="4165" y="1581"/>
                      <a:pt x="5168" y="1945"/>
                      <a:pt x="6232" y="2280"/>
                    </a:cubicBezTo>
                    <a:cubicBezTo>
                      <a:pt x="8329" y="2918"/>
                      <a:pt x="10457" y="3465"/>
                      <a:pt x="12615" y="3921"/>
                    </a:cubicBezTo>
                    <a:cubicBezTo>
                      <a:pt x="14803" y="4377"/>
                      <a:pt x="16961" y="4711"/>
                      <a:pt x="19150" y="4924"/>
                    </a:cubicBezTo>
                    <a:cubicBezTo>
                      <a:pt x="21338" y="5167"/>
                      <a:pt x="23527" y="5228"/>
                      <a:pt x="25746" y="5228"/>
                    </a:cubicBezTo>
                    <a:cubicBezTo>
                      <a:pt x="24682" y="5137"/>
                      <a:pt x="23557" y="5076"/>
                      <a:pt x="22463" y="4985"/>
                    </a:cubicBezTo>
                    <a:lnTo>
                      <a:pt x="20822" y="4833"/>
                    </a:lnTo>
                    <a:cubicBezTo>
                      <a:pt x="20305" y="4772"/>
                      <a:pt x="19727" y="4711"/>
                      <a:pt x="19211" y="4620"/>
                    </a:cubicBezTo>
                    <a:cubicBezTo>
                      <a:pt x="18086" y="4529"/>
                      <a:pt x="17022" y="4316"/>
                      <a:pt x="15928" y="4164"/>
                    </a:cubicBezTo>
                    <a:cubicBezTo>
                      <a:pt x="14864" y="3982"/>
                      <a:pt x="13770" y="3800"/>
                      <a:pt x="12706" y="3556"/>
                    </a:cubicBezTo>
                    <a:cubicBezTo>
                      <a:pt x="11612" y="3344"/>
                      <a:pt x="10548" y="3100"/>
                      <a:pt x="9484" y="2857"/>
                    </a:cubicBezTo>
                    <a:lnTo>
                      <a:pt x="7873" y="2432"/>
                    </a:lnTo>
                    <a:lnTo>
                      <a:pt x="6292" y="2006"/>
                    </a:lnTo>
                    <a:cubicBezTo>
                      <a:pt x="4165" y="1398"/>
                      <a:pt x="206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6"/>
              <p:cNvSpPr/>
              <p:nvPr/>
            </p:nvSpPr>
            <p:spPr>
              <a:xfrm>
                <a:off x="2753350" y="4820275"/>
                <a:ext cx="466600" cy="149725"/>
              </a:xfrm>
              <a:custGeom>
                <a:avLst/>
                <a:gdLst/>
                <a:ahLst/>
                <a:cxnLst/>
                <a:rect l="l" t="t" r="r" b="b"/>
                <a:pathLst>
                  <a:path w="18664" h="5989" extrusionOk="0">
                    <a:moveTo>
                      <a:pt x="1" y="0"/>
                    </a:moveTo>
                    <a:lnTo>
                      <a:pt x="1" y="0"/>
                    </a:lnTo>
                    <a:cubicBezTo>
                      <a:pt x="1369" y="943"/>
                      <a:pt x="2858" y="1672"/>
                      <a:pt x="4378" y="2280"/>
                    </a:cubicBezTo>
                    <a:cubicBezTo>
                      <a:pt x="5898" y="2918"/>
                      <a:pt x="7448" y="3435"/>
                      <a:pt x="8998" y="3952"/>
                    </a:cubicBezTo>
                    <a:cubicBezTo>
                      <a:pt x="10609" y="4408"/>
                      <a:pt x="12189" y="4833"/>
                      <a:pt x="13800" y="5168"/>
                    </a:cubicBezTo>
                    <a:lnTo>
                      <a:pt x="16232" y="5623"/>
                    </a:lnTo>
                    <a:cubicBezTo>
                      <a:pt x="17022" y="5775"/>
                      <a:pt x="17873" y="5867"/>
                      <a:pt x="18664" y="5988"/>
                    </a:cubicBezTo>
                    <a:cubicBezTo>
                      <a:pt x="17873" y="5806"/>
                      <a:pt x="17053" y="5654"/>
                      <a:pt x="16262" y="5471"/>
                    </a:cubicBezTo>
                    <a:lnTo>
                      <a:pt x="13861" y="4894"/>
                    </a:lnTo>
                    <a:cubicBezTo>
                      <a:pt x="12281" y="4468"/>
                      <a:pt x="10670" y="4104"/>
                      <a:pt x="9119" y="3617"/>
                    </a:cubicBezTo>
                    <a:cubicBezTo>
                      <a:pt x="7569" y="3131"/>
                      <a:pt x="6019" y="2614"/>
                      <a:pt x="4499" y="2037"/>
                    </a:cubicBezTo>
                    <a:lnTo>
                      <a:pt x="3344" y="1581"/>
                    </a:lnTo>
                    <a:cubicBezTo>
                      <a:pt x="2980" y="1429"/>
                      <a:pt x="2584" y="1277"/>
                      <a:pt x="2220" y="1095"/>
                    </a:cubicBezTo>
                    <a:cubicBezTo>
                      <a:pt x="1460" y="760"/>
                      <a:pt x="730"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6"/>
              <p:cNvSpPr/>
              <p:nvPr/>
            </p:nvSpPr>
            <p:spPr>
              <a:xfrm>
                <a:off x="2624925" y="4983650"/>
                <a:ext cx="347300" cy="76000"/>
              </a:xfrm>
              <a:custGeom>
                <a:avLst/>
                <a:gdLst/>
                <a:ahLst/>
                <a:cxnLst/>
                <a:rect l="l" t="t" r="r" b="b"/>
                <a:pathLst>
                  <a:path w="13892" h="3040" extrusionOk="0">
                    <a:moveTo>
                      <a:pt x="1" y="0"/>
                    </a:moveTo>
                    <a:lnTo>
                      <a:pt x="1" y="0"/>
                    </a:lnTo>
                    <a:cubicBezTo>
                      <a:pt x="1034" y="517"/>
                      <a:pt x="2189" y="943"/>
                      <a:pt x="3314" y="1368"/>
                    </a:cubicBezTo>
                    <a:cubicBezTo>
                      <a:pt x="4469" y="1733"/>
                      <a:pt x="5594" y="2006"/>
                      <a:pt x="6779" y="2280"/>
                    </a:cubicBezTo>
                    <a:cubicBezTo>
                      <a:pt x="7965" y="2493"/>
                      <a:pt x="9120" y="2736"/>
                      <a:pt x="10305" y="2858"/>
                    </a:cubicBezTo>
                    <a:cubicBezTo>
                      <a:pt x="10913" y="2918"/>
                      <a:pt x="11490" y="2949"/>
                      <a:pt x="12098" y="3009"/>
                    </a:cubicBezTo>
                    <a:cubicBezTo>
                      <a:pt x="12706" y="3009"/>
                      <a:pt x="13284" y="3040"/>
                      <a:pt x="13892" y="3040"/>
                    </a:cubicBezTo>
                    <a:cubicBezTo>
                      <a:pt x="12706" y="2888"/>
                      <a:pt x="11521" y="2736"/>
                      <a:pt x="10335" y="2554"/>
                    </a:cubicBezTo>
                    <a:cubicBezTo>
                      <a:pt x="9180" y="2341"/>
                      <a:pt x="7995" y="2128"/>
                      <a:pt x="6840" y="1885"/>
                    </a:cubicBezTo>
                    <a:cubicBezTo>
                      <a:pt x="5685" y="1642"/>
                      <a:pt x="4530" y="1368"/>
                      <a:pt x="3405" y="1064"/>
                    </a:cubicBezTo>
                    <a:cubicBezTo>
                      <a:pt x="2828" y="912"/>
                      <a:pt x="2250" y="760"/>
                      <a:pt x="1673" y="578"/>
                    </a:cubicBezTo>
                    <a:cubicBezTo>
                      <a:pt x="1126" y="365"/>
                      <a:pt x="578" y="183"/>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6"/>
              <p:cNvSpPr/>
              <p:nvPr/>
            </p:nvSpPr>
            <p:spPr>
              <a:xfrm>
                <a:off x="2748050" y="4433475"/>
                <a:ext cx="35725" cy="349575"/>
              </a:xfrm>
              <a:custGeom>
                <a:avLst/>
                <a:gdLst/>
                <a:ahLst/>
                <a:cxnLst/>
                <a:rect l="l" t="t" r="r" b="b"/>
                <a:pathLst>
                  <a:path w="1429" h="13983" extrusionOk="0">
                    <a:moveTo>
                      <a:pt x="213" y="1"/>
                    </a:moveTo>
                    <a:cubicBezTo>
                      <a:pt x="61" y="1156"/>
                      <a:pt x="30" y="2311"/>
                      <a:pt x="0" y="3496"/>
                    </a:cubicBezTo>
                    <a:cubicBezTo>
                      <a:pt x="0" y="4682"/>
                      <a:pt x="61" y="5867"/>
                      <a:pt x="182" y="7022"/>
                    </a:cubicBezTo>
                    <a:cubicBezTo>
                      <a:pt x="334" y="8208"/>
                      <a:pt x="426" y="9393"/>
                      <a:pt x="669" y="10518"/>
                    </a:cubicBezTo>
                    <a:cubicBezTo>
                      <a:pt x="790" y="11126"/>
                      <a:pt x="881" y="11703"/>
                      <a:pt x="1003" y="12281"/>
                    </a:cubicBezTo>
                    <a:cubicBezTo>
                      <a:pt x="1125" y="12858"/>
                      <a:pt x="1277" y="13405"/>
                      <a:pt x="1429" y="13983"/>
                    </a:cubicBezTo>
                    <a:cubicBezTo>
                      <a:pt x="1277" y="12797"/>
                      <a:pt x="1125" y="11673"/>
                      <a:pt x="973" y="10487"/>
                    </a:cubicBezTo>
                    <a:cubicBezTo>
                      <a:pt x="821" y="9302"/>
                      <a:pt x="699" y="8177"/>
                      <a:pt x="608" y="6992"/>
                    </a:cubicBezTo>
                    <a:cubicBezTo>
                      <a:pt x="486" y="5806"/>
                      <a:pt x="395" y="4682"/>
                      <a:pt x="334" y="3496"/>
                    </a:cubicBezTo>
                    <a:cubicBezTo>
                      <a:pt x="304" y="2919"/>
                      <a:pt x="243" y="2311"/>
                      <a:pt x="243" y="1764"/>
                    </a:cubicBezTo>
                    <a:cubicBezTo>
                      <a:pt x="213" y="1186"/>
                      <a:pt x="213" y="578"/>
                      <a:pt x="213"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6"/>
              <p:cNvSpPr/>
              <p:nvPr/>
            </p:nvSpPr>
            <p:spPr>
              <a:xfrm>
                <a:off x="2637850" y="4650825"/>
                <a:ext cx="28150" cy="281925"/>
              </a:xfrm>
              <a:custGeom>
                <a:avLst/>
                <a:gdLst/>
                <a:ahLst/>
                <a:cxnLst/>
                <a:rect l="l" t="t" r="r" b="b"/>
                <a:pathLst>
                  <a:path w="1126" h="11277" extrusionOk="0">
                    <a:moveTo>
                      <a:pt x="244" y="0"/>
                    </a:moveTo>
                    <a:cubicBezTo>
                      <a:pt x="92" y="973"/>
                      <a:pt x="31" y="1915"/>
                      <a:pt x="31" y="2827"/>
                    </a:cubicBezTo>
                    <a:cubicBezTo>
                      <a:pt x="1" y="3769"/>
                      <a:pt x="1" y="4711"/>
                      <a:pt x="61" y="5654"/>
                    </a:cubicBezTo>
                    <a:cubicBezTo>
                      <a:pt x="213" y="7569"/>
                      <a:pt x="517" y="9453"/>
                      <a:pt x="1125" y="11277"/>
                    </a:cubicBezTo>
                    <a:cubicBezTo>
                      <a:pt x="1064" y="10851"/>
                      <a:pt x="943" y="10335"/>
                      <a:pt x="913" y="9879"/>
                    </a:cubicBezTo>
                    <a:cubicBezTo>
                      <a:pt x="821" y="9423"/>
                      <a:pt x="761" y="8936"/>
                      <a:pt x="700" y="8480"/>
                    </a:cubicBezTo>
                    <a:cubicBezTo>
                      <a:pt x="609" y="7569"/>
                      <a:pt x="487" y="6626"/>
                      <a:pt x="457" y="5684"/>
                    </a:cubicBezTo>
                    <a:cubicBezTo>
                      <a:pt x="365" y="4711"/>
                      <a:pt x="335" y="3769"/>
                      <a:pt x="305" y="2827"/>
                    </a:cubicBezTo>
                    <a:cubicBezTo>
                      <a:pt x="244" y="2371"/>
                      <a:pt x="244" y="1885"/>
                      <a:pt x="244" y="1429"/>
                    </a:cubicBezTo>
                    <a:lnTo>
                      <a:pt x="244"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56"/>
            <p:cNvGrpSpPr/>
            <p:nvPr/>
          </p:nvGrpSpPr>
          <p:grpSpPr>
            <a:xfrm rot="-3082619" flipH="1">
              <a:off x="7103518" y="3825641"/>
              <a:ext cx="985601" cy="1726637"/>
              <a:chOff x="1895625" y="3202100"/>
              <a:chExt cx="1157925" cy="2028525"/>
            </a:xfrm>
          </p:grpSpPr>
          <p:sp>
            <p:nvSpPr>
              <p:cNvPr id="2414" name="Google Shape;2414;p56"/>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6"/>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6"/>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6"/>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6"/>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6"/>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6"/>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6"/>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6"/>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6"/>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6"/>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6"/>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6"/>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6"/>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6"/>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6"/>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6"/>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6"/>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6"/>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56"/>
            <p:cNvGrpSpPr/>
            <p:nvPr/>
          </p:nvGrpSpPr>
          <p:grpSpPr>
            <a:xfrm rot="4337108" flipH="1">
              <a:off x="7246718" y="3967775"/>
              <a:ext cx="1975929" cy="571767"/>
              <a:chOff x="2414450" y="4827525"/>
              <a:chExt cx="1427775" cy="413150"/>
            </a:xfrm>
          </p:grpSpPr>
          <p:sp>
            <p:nvSpPr>
              <p:cNvPr id="2436" name="Google Shape;2436;p56"/>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6"/>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6"/>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6"/>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6"/>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6"/>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6"/>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6"/>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9" name="Google Shape;2449;p56"/>
          <p:cNvGrpSpPr/>
          <p:nvPr/>
        </p:nvGrpSpPr>
        <p:grpSpPr>
          <a:xfrm>
            <a:off x="1743842" y="218100"/>
            <a:ext cx="6145378" cy="3892643"/>
            <a:chOff x="2902700" y="769000"/>
            <a:chExt cx="6145378" cy="3892643"/>
          </a:xfrm>
        </p:grpSpPr>
        <p:sp>
          <p:nvSpPr>
            <p:cNvPr id="2450" name="Google Shape;2450;p56"/>
            <p:cNvSpPr/>
            <p:nvPr/>
          </p:nvSpPr>
          <p:spPr>
            <a:xfrm>
              <a:off x="2902700" y="12388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a:off x="3284325" y="7690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6"/>
            <p:cNvSpPr/>
            <p:nvPr/>
          </p:nvSpPr>
          <p:spPr>
            <a:xfrm>
              <a:off x="8662600" y="4385800"/>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3" name="Google Shape;2453;p56"/>
          <p:cNvSpPr/>
          <p:nvPr/>
        </p:nvSpPr>
        <p:spPr>
          <a:xfrm rot="-5400000">
            <a:off x="8215803" y="1304670"/>
            <a:ext cx="1866450" cy="1565075"/>
          </a:xfrm>
          <a:custGeom>
            <a:avLst/>
            <a:gdLst/>
            <a:ahLst/>
            <a:cxnLst/>
            <a:rect l="l" t="t" r="r" b="b"/>
            <a:pathLst>
              <a:path w="74658" h="62603" extrusionOk="0">
                <a:moveTo>
                  <a:pt x="62540" y="30058"/>
                </a:moveTo>
                <a:cubicBezTo>
                  <a:pt x="63781" y="32709"/>
                  <a:pt x="64837" y="35969"/>
                  <a:pt x="63497" y="37508"/>
                </a:cubicBezTo>
                <a:cubicBezTo>
                  <a:pt x="61385" y="39906"/>
                  <a:pt x="58112" y="44383"/>
                  <a:pt x="57088" y="44383"/>
                </a:cubicBezTo>
                <a:cubicBezTo>
                  <a:pt x="56918" y="44383"/>
                  <a:pt x="56810" y="44260"/>
                  <a:pt x="56779" y="43983"/>
                </a:cubicBezTo>
                <a:cubicBezTo>
                  <a:pt x="56617" y="42725"/>
                  <a:pt x="60760" y="35659"/>
                  <a:pt x="62540" y="30058"/>
                </a:cubicBezTo>
                <a:close/>
                <a:moveTo>
                  <a:pt x="72022" y="41385"/>
                </a:moveTo>
                <a:lnTo>
                  <a:pt x="72022" y="41385"/>
                </a:lnTo>
                <a:cubicBezTo>
                  <a:pt x="72264" y="43534"/>
                  <a:pt x="72112" y="46826"/>
                  <a:pt x="69272" y="48147"/>
                </a:cubicBezTo>
                <a:cubicBezTo>
                  <a:pt x="65954" y="49667"/>
                  <a:pt x="62445" y="50699"/>
                  <a:pt x="61046" y="50699"/>
                </a:cubicBezTo>
                <a:cubicBezTo>
                  <a:pt x="60599" y="50699"/>
                  <a:pt x="60368" y="50594"/>
                  <a:pt x="60427" y="50366"/>
                </a:cubicBezTo>
                <a:cubicBezTo>
                  <a:pt x="60626" y="49618"/>
                  <a:pt x="68743" y="45494"/>
                  <a:pt x="72022" y="41385"/>
                </a:cubicBezTo>
                <a:close/>
                <a:moveTo>
                  <a:pt x="49367" y="62067"/>
                </a:moveTo>
                <a:cubicBezTo>
                  <a:pt x="49363" y="62067"/>
                  <a:pt x="49361" y="62068"/>
                  <a:pt x="49363" y="62068"/>
                </a:cubicBezTo>
                <a:cubicBezTo>
                  <a:pt x="49364" y="62068"/>
                  <a:pt x="49365" y="62068"/>
                  <a:pt x="49367" y="62067"/>
                </a:cubicBezTo>
                <a:close/>
                <a:moveTo>
                  <a:pt x="26383" y="0"/>
                </a:moveTo>
                <a:cubicBezTo>
                  <a:pt x="26384" y="1"/>
                  <a:pt x="34864" y="26004"/>
                  <a:pt x="32130" y="26004"/>
                </a:cubicBezTo>
                <a:cubicBezTo>
                  <a:pt x="32091" y="26004"/>
                  <a:pt x="32050" y="25999"/>
                  <a:pt x="32007" y="25989"/>
                </a:cubicBezTo>
                <a:cubicBezTo>
                  <a:pt x="28846" y="25259"/>
                  <a:pt x="24833" y="5623"/>
                  <a:pt x="13617" y="5168"/>
                </a:cubicBezTo>
                <a:lnTo>
                  <a:pt x="7873" y="7052"/>
                </a:lnTo>
                <a:cubicBezTo>
                  <a:pt x="7873" y="7052"/>
                  <a:pt x="24924" y="22341"/>
                  <a:pt x="23040" y="22797"/>
                </a:cubicBezTo>
                <a:cubicBezTo>
                  <a:pt x="22980" y="22811"/>
                  <a:pt x="22919" y="22818"/>
                  <a:pt x="22858" y="22818"/>
                </a:cubicBezTo>
                <a:cubicBezTo>
                  <a:pt x="21064" y="22818"/>
                  <a:pt x="18501" y="16976"/>
                  <a:pt x="14047" y="16976"/>
                </a:cubicBezTo>
                <a:cubicBezTo>
                  <a:pt x="13760" y="16976"/>
                  <a:pt x="13465" y="17000"/>
                  <a:pt x="13161" y="17052"/>
                </a:cubicBezTo>
                <a:cubicBezTo>
                  <a:pt x="7994" y="17964"/>
                  <a:pt x="0" y="20669"/>
                  <a:pt x="0" y="20669"/>
                </a:cubicBezTo>
                <a:cubicBezTo>
                  <a:pt x="0" y="20669"/>
                  <a:pt x="3008" y="30946"/>
                  <a:pt x="8650" y="30946"/>
                </a:cubicBezTo>
                <a:cubicBezTo>
                  <a:pt x="8902" y="30946"/>
                  <a:pt x="9160" y="30925"/>
                  <a:pt x="9423" y="30882"/>
                </a:cubicBezTo>
                <a:cubicBezTo>
                  <a:pt x="14590" y="30017"/>
                  <a:pt x="24957" y="27148"/>
                  <a:pt x="27871" y="27148"/>
                </a:cubicBezTo>
                <a:cubicBezTo>
                  <a:pt x="28437" y="27148"/>
                  <a:pt x="28722" y="27256"/>
                  <a:pt x="28633" y="27508"/>
                </a:cubicBezTo>
                <a:cubicBezTo>
                  <a:pt x="28068" y="29024"/>
                  <a:pt x="13381" y="36700"/>
                  <a:pt x="9773" y="36700"/>
                </a:cubicBezTo>
                <a:cubicBezTo>
                  <a:pt x="9691" y="36700"/>
                  <a:pt x="9615" y="36696"/>
                  <a:pt x="9544" y="36688"/>
                </a:cubicBezTo>
                <a:lnTo>
                  <a:pt x="9544" y="36688"/>
                </a:lnTo>
                <a:cubicBezTo>
                  <a:pt x="9544" y="36688"/>
                  <a:pt x="11572" y="40976"/>
                  <a:pt x="14783" y="40976"/>
                </a:cubicBezTo>
                <a:cubicBezTo>
                  <a:pt x="15424" y="40976"/>
                  <a:pt x="16111" y="40806"/>
                  <a:pt x="16839" y="40396"/>
                </a:cubicBezTo>
                <a:cubicBezTo>
                  <a:pt x="20729" y="38181"/>
                  <a:pt x="31458" y="31551"/>
                  <a:pt x="35208" y="31551"/>
                </a:cubicBezTo>
                <a:cubicBezTo>
                  <a:pt x="35678" y="31551"/>
                  <a:pt x="36039" y="31655"/>
                  <a:pt x="36262" y="31885"/>
                </a:cubicBezTo>
                <a:cubicBezTo>
                  <a:pt x="38268" y="33891"/>
                  <a:pt x="25806" y="37843"/>
                  <a:pt x="23466" y="40487"/>
                </a:cubicBezTo>
                <a:cubicBezTo>
                  <a:pt x="21095" y="43192"/>
                  <a:pt x="15927" y="43527"/>
                  <a:pt x="15927" y="43527"/>
                </a:cubicBezTo>
                <a:cubicBezTo>
                  <a:pt x="15927" y="43527"/>
                  <a:pt x="19612" y="48106"/>
                  <a:pt x="22034" y="48106"/>
                </a:cubicBezTo>
                <a:cubicBezTo>
                  <a:pt x="22215" y="48106"/>
                  <a:pt x="22389" y="48080"/>
                  <a:pt x="22554" y="48025"/>
                </a:cubicBezTo>
                <a:cubicBezTo>
                  <a:pt x="24734" y="47289"/>
                  <a:pt x="38809" y="36505"/>
                  <a:pt x="42520" y="36505"/>
                </a:cubicBezTo>
                <a:cubicBezTo>
                  <a:pt x="42793" y="36505"/>
                  <a:pt x="43010" y="36563"/>
                  <a:pt x="43162" y="36688"/>
                </a:cubicBezTo>
                <a:cubicBezTo>
                  <a:pt x="45411" y="38481"/>
                  <a:pt x="32280" y="45442"/>
                  <a:pt x="30365" y="46232"/>
                </a:cubicBezTo>
                <a:cubicBezTo>
                  <a:pt x="28481" y="47022"/>
                  <a:pt x="22402" y="48694"/>
                  <a:pt x="22402" y="48694"/>
                </a:cubicBezTo>
                <a:cubicBezTo>
                  <a:pt x="22402" y="48694"/>
                  <a:pt x="25068" y="53206"/>
                  <a:pt x="29042" y="53206"/>
                </a:cubicBezTo>
                <a:cubicBezTo>
                  <a:pt x="30142" y="53206"/>
                  <a:pt x="31343" y="52860"/>
                  <a:pt x="32615" y="51977"/>
                </a:cubicBezTo>
                <a:cubicBezTo>
                  <a:pt x="37675" y="48445"/>
                  <a:pt x="47030" y="42401"/>
                  <a:pt x="50003" y="42401"/>
                </a:cubicBezTo>
                <a:cubicBezTo>
                  <a:pt x="50459" y="42401"/>
                  <a:pt x="50765" y="42543"/>
                  <a:pt x="50882" y="42858"/>
                </a:cubicBezTo>
                <a:cubicBezTo>
                  <a:pt x="51751" y="45088"/>
                  <a:pt x="36308" y="56317"/>
                  <a:pt x="30959" y="56317"/>
                </a:cubicBezTo>
                <a:cubicBezTo>
                  <a:pt x="30695" y="56317"/>
                  <a:pt x="30455" y="56289"/>
                  <a:pt x="30244" y="56232"/>
                </a:cubicBezTo>
                <a:lnTo>
                  <a:pt x="30244" y="56232"/>
                </a:lnTo>
                <a:cubicBezTo>
                  <a:pt x="30244" y="56232"/>
                  <a:pt x="34588" y="60556"/>
                  <a:pt x="38162" y="60556"/>
                </a:cubicBezTo>
                <a:cubicBezTo>
                  <a:pt x="39001" y="60556"/>
                  <a:pt x="39799" y="60318"/>
                  <a:pt x="40487" y="59728"/>
                </a:cubicBezTo>
                <a:cubicBezTo>
                  <a:pt x="43790" y="56817"/>
                  <a:pt x="52685" y="48314"/>
                  <a:pt x="54429" y="48314"/>
                </a:cubicBezTo>
                <a:cubicBezTo>
                  <a:pt x="54579" y="48314"/>
                  <a:pt x="54676" y="48377"/>
                  <a:pt x="54712" y="48512"/>
                </a:cubicBezTo>
                <a:cubicBezTo>
                  <a:pt x="55168" y="50183"/>
                  <a:pt x="46201" y="58846"/>
                  <a:pt x="41581" y="59940"/>
                </a:cubicBezTo>
                <a:cubicBezTo>
                  <a:pt x="41581" y="59940"/>
                  <a:pt x="44221" y="62602"/>
                  <a:pt x="46488" y="62602"/>
                </a:cubicBezTo>
                <a:cubicBezTo>
                  <a:pt x="46897" y="62602"/>
                  <a:pt x="47294" y="62516"/>
                  <a:pt x="47660" y="62311"/>
                </a:cubicBezTo>
                <a:cubicBezTo>
                  <a:pt x="49890" y="61038"/>
                  <a:pt x="56420" y="51906"/>
                  <a:pt x="57719" y="51906"/>
                </a:cubicBezTo>
                <a:cubicBezTo>
                  <a:pt x="57784" y="51906"/>
                  <a:pt x="57836" y="51929"/>
                  <a:pt x="57873" y="51977"/>
                </a:cubicBezTo>
                <a:cubicBezTo>
                  <a:pt x="58663" y="53010"/>
                  <a:pt x="52074" y="61543"/>
                  <a:pt x="49367" y="62067"/>
                </a:cubicBezTo>
                <a:lnTo>
                  <a:pt x="49367" y="62067"/>
                </a:lnTo>
                <a:cubicBezTo>
                  <a:pt x="49368" y="62067"/>
                  <a:pt x="49369" y="62067"/>
                  <a:pt x="49371" y="62067"/>
                </a:cubicBezTo>
                <a:cubicBezTo>
                  <a:pt x="49415" y="62067"/>
                  <a:pt x="49614" y="62076"/>
                  <a:pt x="49931" y="62076"/>
                </a:cubicBezTo>
                <a:cubicBezTo>
                  <a:pt x="52451" y="62076"/>
                  <a:pt x="62431" y="61540"/>
                  <a:pt x="60974" y="51946"/>
                </a:cubicBezTo>
                <a:lnTo>
                  <a:pt x="60974" y="51946"/>
                </a:lnTo>
                <a:cubicBezTo>
                  <a:pt x="60974" y="51946"/>
                  <a:pt x="61419" y="51967"/>
                  <a:pt x="62145" y="51967"/>
                </a:cubicBezTo>
                <a:cubicBezTo>
                  <a:pt x="65189" y="51967"/>
                  <a:pt x="73173" y="51610"/>
                  <a:pt x="73983" y="47904"/>
                </a:cubicBezTo>
                <a:cubicBezTo>
                  <a:pt x="74658" y="44908"/>
                  <a:pt x="73455" y="42197"/>
                  <a:pt x="72537" y="40675"/>
                </a:cubicBezTo>
                <a:lnTo>
                  <a:pt x="72537" y="40675"/>
                </a:lnTo>
                <a:cubicBezTo>
                  <a:pt x="72969" y="40015"/>
                  <a:pt x="73256" y="39360"/>
                  <a:pt x="73345" y="38724"/>
                </a:cubicBezTo>
                <a:cubicBezTo>
                  <a:pt x="74014" y="33892"/>
                  <a:pt x="71339" y="30974"/>
                  <a:pt x="71339" y="30973"/>
                </a:cubicBezTo>
                <a:lnTo>
                  <a:pt x="71339" y="30973"/>
                </a:lnTo>
                <a:cubicBezTo>
                  <a:pt x="71339" y="30974"/>
                  <a:pt x="74043" y="40275"/>
                  <a:pt x="59667" y="47691"/>
                </a:cubicBezTo>
                <a:cubicBezTo>
                  <a:pt x="59667" y="47691"/>
                  <a:pt x="59647" y="47692"/>
                  <a:pt x="59614" y="47692"/>
                </a:cubicBezTo>
                <a:cubicBezTo>
                  <a:pt x="59311" y="47692"/>
                  <a:pt x="57858" y="47618"/>
                  <a:pt x="59667" y="46110"/>
                </a:cubicBezTo>
                <a:cubicBezTo>
                  <a:pt x="61673" y="44439"/>
                  <a:pt x="68634" y="40852"/>
                  <a:pt x="67418" y="32432"/>
                </a:cubicBezTo>
                <a:cubicBezTo>
                  <a:pt x="66799" y="28147"/>
                  <a:pt x="64975" y="26570"/>
                  <a:pt x="63333" y="26055"/>
                </a:cubicBezTo>
                <a:lnTo>
                  <a:pt x="63333" y="26055"/>
                </a:lnTo>
                <a:cubicBezTo>
                  <a:pt x="63348" y="25047"/>
                  <a:pt x="63137" y="24224"/>
                  <a:pt x="62615" y="23678"/>
                </a:cubicBezTo>
                <a:cubicBezTo>
                  <a:pt x="59241" y="20183"/>
                  <a:pt x="56141" y="20183"/>
                  <a:pt x="56141" y="20183"/>
                </a:cubicBezTo>
                <a:lnTo>
                  <a:pt x="56141" y="20183"/>
                </a:lnTo>
                <a:cubicBezTo>
                  <a:pt x="56141" y="20183"/>
                  <a:pt x="61855" y="24074"/>
                  <a:pt x="57448" y="32980"/>
                </a:cubicBezTo>
                <a:cubicBezTo>
                  <a:pt x="54786" y="38395"/>
                  <a:pt x="53276" y="40210"/>
                  <a:pt x="52589" y="40210"/>
                </a:cubicBezTo>
                <a:cubicBezTo>
                  <a:pt x="52153" y="40210"/>
                  <a:pt x="52048" y="39483"/>
                  <a:pt x="52189" y="38481"/>
                </a:cubicBezTo>
                <a:cubicBezTo>
                  <a:pt x="52524" y="35897"/>
                  <a:pt x="58725" y="22675"/>
                  <a:pt x="52129" y="17295"/>
                </a:cubicBezTo>
                <a:cubicBezTo>
                  <a:pt x="52129" y="17295"/>
                  <a:pt x="49179" y="34673"/>
                  <a:pt x="47345" y="34673"/>
                </a:cubicBezTo>
                <a:cubicBezTo>
                  <a:pt x="47308" y="34673"/>
                  <a:pt x="47271" y="34666"/>
                  <a:pt x="47235" y="34651"/>
                </a:cubicBezTo>
                <a:cubicBezTo>
                  <a:pt x="47235" y="34651"/>
                  <a:pt x="45898" y="34469"/>
                  <a:pt x="46019" y="30548"/>
                </a:cubicBezTo>
                <a:cubicBezTo>
                  <a:pt x="46141" y="26627"/>
                  <a:pt x="43314" y="4985"/>
                  <a:pt x="37174" y="3830"/>
                </a:cubicBezTo>
                <a:lnTo>
                  <a:pt x="37174" y="3830"/>
                </a:lnTo>
                <a:cubicBezTo>
                  <a:pt x="37174" y="3831"/>
                  <a:pt x="42030" y="29544"/>
                  <a:pt x="39775" y="29544"/>
                </a:cubicBezTo>
                <a:cubicBezTo>
                  <a:pt x="39731" y="29544"/>
                  <a:pt x="39685" y="29534"/>
                  <a:pt x="39636" y="29514"/>
                </a:cubicBezTo>
                <a:cubicBezTo>
                  <a:pt x="37052" y="28481"/>
                  <a:pt x="37508" y="1125"/>
                  <a:pt x="2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D4565E4F-B13E-2413-07C8-ABF3C8720823}"/>
              </a:ext>
            </a:extLst>
          </p:cNvPr>
          <p:cNvSpPr>
            <a:spLocks noGrp="1"/>
          </p:cNvSpPr>
          <p:nvPr>
            <p:ph type="title"/>
          </p:nvPr>
        </p:nvSpPr>
        <p:spPr>
          <a:xfrm>
            <a:off x="778800" y="448639"/>
            <a:ext cx="7791132" cy="791325"/>
          </a:xfrm>
        </p:spPr>
        <p:txBody>
          <a:bodyPr/>
          <a:lstStyle/>
          <a:p>
            <a:r>
              <a:rPr lang="en-US" sz="4000" dirty="0" err="1"/>
              <a:t>Hãy</a:t>
            </a:r>
            <a:r>
              <a:rPr lang="en-US" sz="4000" dirty="0"/>
              <a:t> </a:t>
            </a:r>
            <a:r>
              <a:rPr lang="en-US" sz="4000" dirty="0" err="1"/>
              <a:t>tạo</a:t>
            </a:r>
            <a:r>
              <a:rPr lang="en-US" sz="4000" dirty="0"/>
              <a:t> </a:t>
            </a:r>
            <a:r>
              <a:rPr lang="en-US" sz="4000" dirty="0" err="1"/>
              <a:t>một</a:t>
            </a:r>
            <a:r>
              <a:rPr lang="en-US" sz="4000" dirty="0"/>
              <a:t> </a:t>
            </a:r>
            <a:r>
              <a:rPr lang="en-US" sz="4000" dirty="0" err="1"/>
              <a:t>cuộc</a:t>
            </a:r>
            <a:r>
              <a:rPr lang="en-US" sz="4000" dirty="0"/>
              <a:t> </a:t>
            </a:r>
            <a:r>
              <a:rPr lang="en-US" sz="4000" dirty="0" err="1"/>
              <a:t>triển</a:t>
            </a:r>
            <a:r>
              <a:rPr lang="en-US" sz="4000" dirty="0"/>
              <a:t> </a:t>
            </a:r>
            <a:r>
              <a:rPr lang="en-US" sz="4000" dirty="0" err="1"/>
              <a:t>lãm</a:t>
            </a:r>
            <a:r>
              <a:rPr lang="en-US" sz="4000" dirty="0"/>
              <a:t> </a:t>
            </a:r>
            <a:r>
              <a:rPr lang="en-US" sz="4000" dirty="0" err="1"/>
              <a:t>tranh</a:t>
            </a:r>
            <a:endParaRPr lang="en-US" sz="4000" dirty="0"/>
          </a:p>
        </p:txBody>
      </p:sp>
      <p:grpSp>
        <p:nvGrpSpPr>
          <p:cNvPr id="2377" name="Google Shape;2377;p56"/>
          <p:cNvGrpSpPr/>
          <p:nvPr/>
        </p:nvGrpSpPr>
        <p:grpSpPr>
          <a:xfrm>
            <a:off x="240567" y="1153975"/>
            <a:ext cx="945325" cy="3674035"/>
            <a:chOff x="3188025" y="3059600"/>
            <a:chExt cx="945325" cy="3674035"/>
          </a:xfrm>
        </p:grpSpPr>
        <p:sp>
          <p:nvSpPr>
            <p:cNvPr id="2378" name="Google Shape;2378;p56"/>
            <p:cNvSpPr/>
            <p:nvPr/>
          </p:nvSpPr>
          <p:spPr>
            <a:xfrm>
              <a:off x="3383300" y="3537575"/>
              <a:ext cx="148200" cy="23575"/>
            </a:xfrm>
            <a:custGeom>
              <a:avLst/>
              <a:gdLst/>
              <a:ahLst/>
              <a:cxnLst/>
              <a:rect l="l" t="t" r="r" b="b"/>
              <a:pathLst>
                <a:path w="5928" h="943" extrusionOk="0">
                  <a:moveTo>
                    <a:pt x="5654" y="1"/>
                  </a:moveTo>
                  <a:lnTo>
                    <a:pt x="5654" y="1"/>
                  </a:lnTo>
                  <a:cubicBezTo>
                    <a:pt x="3162" y="517"/>
                    <a:pt x="791" y="821"/>
                    <a:pt x="153" y="882"/>
                  </a:cubicBezTo>
                  <a:lnTo>
                    <a:pt x="1" y="882"/>
                  </a:lnTo>
                  <a:lnTo>
                    <a:pt x="5928" y="943"/>
                  </a:lnTo>
                  <a:cubicBezTo>
                    <a:pt x="5928" y="943"/>
                    <a:pt x="5898" y="912"/>
                    <a:pt x="5928" y="912"/>
                  </a:cubicBezTo>
                  <a:cubicBezTo>
                    <a:pt x="5928" y="760"/>
                    <a:pt x="5806" y="639"/>
                    <a:pt x="5746" y="548"/>
                  </a:cubicBezTo>
                  <a:cubicBezTo>
                    <a:pt x="5685" y="517"/>
                    <a:pt x="5685" y="426"/>
                    <a:pt x="5654" y="396"/>
                  </a:cubicBezTo>
                  <a:cubicBezTo>
                    <a:pt x="5624" y="305"/>
                    <a:pt x="5563" y="183"/>
                    <a:pt x="5624" y="122"/>
                  </a:cubicBezTo>
                  <a:cubicBezTo>
                    <a:pt x="5624" y="92"/>
                    <a:pt x="5624" y="61"/>
                    <a:pt x="5654"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6"/>
            <p:cNvSpPr/>
            <p:nvPr/>
          </p:nvSpPr>
          <p:spPr>
            <a:xfrm>
              <a:off x="3523900" y="3452375"/>
              <a:ext cx="303800" cy="135700"/>
            </a:xfrm>
            <a:custGeom>
              <a:avLst/>
              <a:gdLst/>
              <a:ahLst/>
              <a:cxnLst/>
              <a:rect l="l" t="t" r="r" b="b"/>
              <a:pathLst>
                <a:path w="12152" h="5428" extrusionOk="0">
                  <a:moveTo>
                    <a:pt x="8581" y="0"/>
                  </a:moveTo>
                  <a:cubicBezTo>
                    <a:pt x="8033" y="0"/>
                    <a:pt x="7366" y="179"/>
                    <a:pt x="6869" y="886"/>
                  </a:cubicBezTo>
                  <a:cubicBezTo>
                    <a:pt x="6079" y="1980"/>
                    <a:pt x="2948" y="2831"/>
                    <a:pt x="30" y="3409"/>
                  </a:cubicBezTo>
                  <a:cubicBezTo>
                    <a:pt x="30" y="3469"/>
                    <a:pt x="0" y="3500"/>
                    <a:pt x="0" y="3530"/>
                  </a:cubicBezTo>
                  <a:cubicBezTo>
                    <a:pt x="0" y="3591"/>
                    <a:pt x="0" y="3713"/>
                    <a:pt x="30" y="3804"/>
                  </a:cubicBezTo>
                  <a:cubicBezTo>
                    <a:pt x="30" y="3864"/>
                    <a:pt x="61" y="3895"/>
                    <a:pt x="122" y="3956"/>
                  </a:cubicBezTo>
                  <a:cubicBezTo>
                    <a:pt x="182" y="4047"/>
                    <a:pt x="274" y="4168"/>
                    <a:pt x="304" y="4320"/>
                  </a:cubicBezTo>
                  <a:lnTo>
                    <a:pt x="304" y="4351"/>
                  </a:lnTo>
                  <a:lnTo>
                    <a:pt x="5927" y="4442"/>
                  </a:lnTo>
                  <a:cubicBezTo>
                    <a:pt x="5927" y="4442"/>
                    <a:pt x="6131" y="4434"/>
                    <a:pt x="6467" y="4434"/>
                  </a:cubicBezTo>
                  <a:cubicBezTo>
                    <a:pt x="7607" y="4434"/>
                    <a:pt x="10265" y="4525"/>
                    <a:pt x="11581" y="5323"/>
                  </a:cubicBezTo>
                  <a:cubicBezTo>
                    <a:pt x="11705" y="5395"/>
                    <a:pt x="11800" y="5428"/>
                    <a:pt x="11868" y="5428"/>
                  </a:cubicBezTo>
                  <a:cubicBezTo>
                    <a:pt x="12152" y="5428"/>
                    <a:pt x="11996" y="4866"/>
                    <a:pt x="11702" y="4108"/>
                  </a:cubicBezTo>
                  <a:cubicBezTo>
                    <a:pt x="11003" y="2527"/>
                    <a:pt x="9575" y="187"/>
                    <a:pt x="9575" y="187"/>
                  </a:cubicBezTo>
                  <a:cubicBezTo>
                    <a:pt x="9575" y="187"/>
                    <a:pt x="9140" y="0"/>
                    <a:pt x="8581"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6"/>
            <p:cNvSpPr/>
            <p:nvPr/>
          </p:nvSpPr>
          <p:spPr>
            <a:xfrm>
              <a:off x="3383300" y="3542550"/>
              <a:ext cx="444375" cy="45525"/>
            </a:xfrm>
            <a:custGeom>
              <a:avLst/>
              <a:gdLst/>
              <a:ahLst/>
              <a:cxnLst/>
              <a:rect l="l" t="t" r="r" b="b"/>
              <a:pathLst>
                <a:path w="17775" h="1821" extrusionOk="0">
                  <a:moveTo>
                    <a:pt x="10438" y="1"/>
                  </a:moveTo>
                  <a:cubicBezTo>
                    <a:pt x="9118" y="1"/>
                    <a:pt x="7346" y="114"/>
                    <a:pt x="5624" y="227"/>
                  </a:cubicBezTo>
                  <a:cubicBezTo>
                    <a:pt x="3162" y="379"/>
                    <a:pt x="791" y="622"/>
                    <a:pt x="153" y="683"/>
                  </a:cubicBezTo>
                  <a:lnTo>
                    <a:pt x="1" y="683"/>
                  </a:lnTo>
                  <a:lnTo>
                    <a:pt x="5928" y="744"/>
                  </a:lnTo>
                  <a:lnTo>
                    <a:pt x="11551" y="835"/>
                  </a:lnTo>
                  <a:cubicBezTo>
                    <a:pt x="11551" y="835"/>
                    <a:pt x="11755" y="827"/>
                    <a:pt x="12091" y="827"/>
                  </a:cubicBezTo>
                  <a:cubicBezTo>
                    <a:pt x="13231" y="827"/>
                    <a:pt x="15889" y="918"/>
                    <a:pt x="17205" y="1716"/>
                  </a:cubicBezTo>
                  <a:cubicBezTo>
                    <a:pt x="17330" y="1788"/>
                    <a:pt x="17424" y="1821"/>
                    <a:pt x="17493" y="1821"/>
                  </a:cubicBezTo>
                  <a:cubicBezTo>
                    <a:pt x="17774" y="1821"/>
                    <a:pt x="17614" y="1264"/>
                    <a:pt x="17296" y="531"/>
                  </a:cubicBezTo>
                  <a:cubicBezTo>
                    <a:pt x="15472" y="349"/>
                    <a:pt x="13132" y="166"/>
                    <a:pt x="11612" y="45"/>
                  </a:cubicBezTo>
                  <a:cubicBezTo>
                    <a:pt x="11287" y="14"/>
                    <a:pt x="10889" y="1"/>
                    <a:pt x="10438"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6"/>
            <p:cNvSpPr/>
            <p:nvPr/>
          </p:nvSpPr>
          <p:spPr>
            <a:xfrm>
              <a:off x="3759463" y="3542149"/>
              <a:ext cx="202150" cy="3191486"/>
            </a:xfrm>
            <a:custGeom>
              <a:avLst/>
              <a:gdLst/>
              <a:ahLst/>
              <a:cxnLst/>
              <a:rect l="l" t="t" r="r" b="b"/>
              <a:pathLst>
                <a:path w="8086" h="67115" extrusionOk="0">
                  <a:moveTo>
                    <a:pt x="5533" y="1"/>
                  </a:moveTo>
                  <a:cubicBezTo>
                    <a:pt x="5533" y="1"/>
                    <a:pt x="487" y="6323"/>
                    <a:pt x="457" y="10852"/>
                  </a:cubicBezTo>
                  <a:cubicBezTo>
                    <a:pt x="426" y="15351"/>
                    <a:pt x="1" y="67114"/>
                    <a:pt x="1" y="67114"/>
                  </a:cubicBezTo>
                  <a:lnTo>
                    <a:pt x="761" y="67114"/>
                  </a:lnTo>
                  <a:cubicBezTo>
                    <a:pt x="761" y="67114"/>
                    <a:pt x="1369" y="15746"/>
                    <a:pt x="3557" y="9667"/>
                  </a:cubicBezTo>
                  <a:cubicBezTo>
                    <a:pt x="5806" y="3588"/>
                    <a:pt x="8086" y="1156"/>
                    <a:pt x="5533"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6"/>
            <p:cNvSpPr/>
            <p:nvPr/>
          </p:nvSpPr>
          <p:spPr>
            <a:xfrm>
              <a:off x="3796175" y="3086200"/>
              <a:ext cx="337175" cy="569175"/>
            </a:xfrm>
            <a:custGeom>
              <a:avLst/>
              <a:gdLst/>
              <a:ahLst/>
              <a:cxnLst/>
              <a:rect l="l" t="t" r="r" b="b"/>
              <a:pathLst>
                <a:path w="13487" h="22767" extrusionOk="0">
                  <a:moveTo>
                    <a:pt x="13486" y="1"/>
                  </a:moveTo>
                  <a:cubicBezTo>
                    <a:pt x="13486" y="1"/>
                    <a:pt x="8532" y="5442"/>
                    <a:pt x="8106" y="11490"/>
                  </a:cubicBezTo>
                  <a:cubicBezTo>
                    <a:pt x="7681" y="17539"/>
                    <a:pt x="6891" y="18056"/>
                    <a:pt x="5280" y="18511"/>
                  </a:cubicBezTo>
                  <a:cubicBezTo>
                    <a:pt x="3669" y="18998"/>
                    <a:pt x="1146" y="19119"/>
                    <a:pt x="477" y="20578"/>
                  </a:cubicBezTo>
                  <a:cubicBezTo>
                    <a:pt x="0" y="21552"/>
                    <a:pt x="499" y="22766"/>
                    <a:pt x="1875" y="22766"/>
                  </a:cubicBezTo>
                  <a:cubicBezTo>
                    <a:pt x="2518" y="22766"/>
                    <a:pt x="3352" y="22502"/>
                    <a:pt x="4368" y="21825"/>
                  </a:cubicBezTo>
                  <a:cubicBezTo>
                    <a:pt x="7529" y="19667"/>
                    <a:pt x="13486" y="9606"/>
                    <a:pt x="13486"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6"/>
            <p:cNvSpPr/>
            <p:nvPr/>
          </p:nvSpPr>
          <p:spPr>
            <a:xfrm>
              <a:off x="3564925" y="3098350"/>
              <a:ext cx="357200" cy="489950"/>
            </a:xfrm>
            <a:custGeom>
              <a:avLst/>
              <a:gdLst/>
              <a:ahLst/>
              <a:cxnLst/>
              <a:rect l="l" t="t" r="r" b="b"/>
              <a:pathLst>
                <a:path w="14288" h="19598" extrusionOk="0">
                  <a:moveTo>
                    <a:pt x="0" y="1"/>
                  </a:moveTo>
                  <a:lnTo>
                    <a:pt x="0" y="1"/>
                  </a:lnTo>
                  <a:cubicBezTo>
                    <a:pt x="1" y="2"/>
                    <a:pt x="8116" y="17874"/>
                    <a:pt x="11247" y="19241"/>
                  </a:cubicBezTo>
                  <a:cubicBezTo>
                    <a:pt x="11815" y="19492"/>
                    <a:pt x="12277" y="19598"/>
                    <a:pt x="12646" y="19598"/>
                  </a:cubicBezTo>
                  <a:cubicBezTo>
                    <a:pt x="14287" y="19598"/>
                    <a:pt x="14069" y="17499"/>
                    <a:pt x="13101" y="16779"/>
                  </a:cubicBezTo>
                  <a:cubicBezTo>
                    <a:pt x="11916" y="15867"/>
                    <a:pt x="6566" y="9788"/>
                    <a:pt x="5411" y="7995"/>
                  </a:cubicBezTo>
                  <a:cubicBezTo>
                    <a:pt x="4286" y="6141"/>
                    <a:pt x="1" y="2"/>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3792825" y="3062650"/>
              <a:ext cx="136875" cy="583050"/>
            </a:xfrm>
            <a:custGeom>
              <a:avLst/>
              <a:gdLst/>
              <a:ahLst/>
              <a:cxnLst/>
              <a:rect l="l" t="t" r="r" b="b"/>
              <a:pathLst>
                <a:path w="5475" h="23322" extrusionOk="0">
                  <a:moveTo>
                    <a:pt x="5231" y="0"/>
                  </a:moveTo>
                  <a:cubicBezTo>
                    <a:pt x="5231" y="1"/>
                    <a:pt x="3985" y="7417"/>
                    <a:pt x="3711" y="9575"/>
                  </a:cubicBezTo>
                  <a:cubicBezTo>
                    <a:pt x="3438" y="11672"/>
                    <a:pt x="1158" y="19514"/>
                    <a:pt x="489" y="20791"/>
                  </a:cubicBezTo>
                  <a:cubicBezTo>
                    <a:pt x="0" y="21706"/>
                    <a:pt x="434" y="23321"/>
                    <a:pt x="1511" y="23321"/>
                  </a:cubicBezTo>
                  <a:cubicBezTo>
                    <a:pt x="1972" y="23321"/>
                    <a:pt x="2550" y="23025"/>
                    <a:pt x="3225" y="22250"/>
                  </a:cubicBezTo>
                  <a:cubicBezTo>
                    <a:pt x="5474" y="19636"/>
                    <a:pt x="5231" y="2"/>
                    <a:pt x="5231"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6"/>
            <p:cNvSpPr/>
            <p:nvPr/>
          </p:nvSpPr>
          <p:spPr>
            <a:xfrm>
              <a:off x="3662200" y="3061125"/>
              <a:ext cx="337200" cy="586650"/>
            </a:xfrm>
            <a:custGeom>
              <a:avLst/>
              <a:gdLst/>
              <a:ahLst/>
              <a:cxnLst/>
              <a:rect l="l" t="t" r="r" b="b"/>
              <a:pathLst>
                <a:path w="13488" h="23466" extrusionOk="0">
                  <a:moveTo>
                    <a:pt x="3252" y="0"/>
                  </a:moveTo>
                  <a:cubicBezTo>
                    <a:pt x="3252" y="0"/>
                    <a:pt x="3252" y="0"/>
                    <a:pt x="3252" y="1"/>
                  </a:cubicBezTo>
                  <a:cubicBezTo>
                    <a:pt x="0" y="9727"/>
                    <a:pt x="6201" y="22797"/>
                    <a:pt x="6535" y="23466"/>
                  </a:cubicBezTo>
                  <a:cubicBezTo>
                    <a:pt x="13487" y="12173"/>
                    <a:pt x="3278" y="0"/>
                    <a:pt x="3252"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6"/>
            <p:cNvSpPr/>
            <p:nvPr/>
          </p:nvSpPr>
          <p:spPr>
            <a:xfrm>
              <a:off x="3835450" y="3068725"/>
              <a:ext cx="178600" cy="570325"/>
            </a:xfrm>
            <a:custGeom>
              <a:avLst/>
              <a:gdLst/>
              <a:ahLst/>
              <a:cxnLst/>
              <a:rect l="l" t="t" r="r" b="b"/>
              <a:pathLst>
                <a:path w="7144" h="22813" extrusionOk="0">
                  <a:moveTo>
                    <a:pt x="7143" y="0"/>
                  </a:moveTo>
                  <a:cubicBezTo>
                    <a:pt x="7022" y="456"/>
                    <a:pt x="5168" y="7326"/>
                    <a:pt x="4712" y="9302"/>
                  </a:cubicBezTo>
                  <a:cubicBezTo>
                    <a:pt x="4256" y="11399"/>
                    <a:pt x="1216" y="18907"/>
                    <a:pt x="426" y="20183"/>
                  </a:cubicBezTo>
                  <a:cubicBezTo>
                    <a:pt x="0" y="20852"/>
                    <a:pt x="61" y="22007"/>
                    <a:pt x="608" y="22524"/>
                  </a:cubicBezTo>
                  <a:cubicBezTo>
                    <a:pt x="789" y="22704"/>
                    <a:pt x="1021" y="22813"/>
                    <a:pt x="1308" y="22813"/>
                  </a:cubicBezTo>
                  <a:cubicBezTo>
                    <a:pt x="1747" y="22813"/>
                    <a:pt x="2311" y="22559"/>
                    <a:pt x="3009" y="21916"/>
                  </a:cubicBezTo>
                  <a:cubicBezTo>
                    <a:pt x="5380" y="19636"/>
                    <a:pt x="7022" y="1399"/>
                    <a:pt x="7143" y="61"/>
                  </a:cubicBezTo>
                  <a:lnTo>
                    <a:pt x="7143" y="0"/>
                  </a:ln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6"/>
            <p:cNvSpPr/>
            <p:nvPr/>
          </p:nvSpPr>
          <p:spPr>
            <a:xfrm>
              <a:off x="3662200" y="3059600"/>
              <a:ext cx="163400" cy="587425"/>
            </a:xfrm>
            <a:custGeom>
              <a:avLst/>
              <a:gdLst/>
              <a:ahLst/>
              <a:cxnLst/>
              <a:rect l="l" t="t" r="r" b="b"/>
              <a:pathLst>
                <a:path w="6536" h="23497" extrusionOk="0">
                  <a:moveTo>
                    <a:pt x="3252" y="1"/>
                  </a:moveTo>
                  <a:lnTo>
                    <a:pt x="3252" y="1"/>
                  </a:lnTo>
                  <a:cubicBezTo>
                    <a:pt x="0" y="9758"/>
                    <a:pt x="6231" y="22858"/>
                    <a:pt x="6535" y="23497"/>
                  </a:cubicBezTo>
                  <a:cubicBezTo>
                    <a:pt x="5532" y="20639"/>
                    <a:pt x="3252" y="31"/>
                    <a:pt x="3252"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6"/>
            <p:cNvSpPr/>
            <p:nvPr/>
          </p:nvSpPr>
          <p:spPr>
            <a:xfrm>
              <a:off x="3850650" y="3070250"/>
              <a:ext cx="163400" cy="568800"/>
            </a:xfrm>
            <a:custGeom>
              <a:avLst/>
              <a:gdLst/>
              <a:ahLst/>
              <a:cxnLst/>
              <a:rect l="l" t="t" r="r" b="b"/>
              <a:pathLst>
                <a:path w="6536" h="22752" extrusionOk="0">
                  <a:moveTo>
                    <a:pt x="6535" y="0"/>
                  </a:moveTo>
                  <a:cubicBezTo>
                    <a:pt x="6414" y="760"/>
                    <a:pt x="5684" y="6839"/>
                    <a:pt x="4712" y="11763"/>
                  </a:cubicBezTo>
                  <a:cubicBezTo>
                    <a:pt x="4225" y="14256"/>
                    <a:pt x="1581" y="19757"/>
                    <a:pt x="0" y="22463"/>
                  </a:cubicBezTo>
                  <a:cubicBezTo>
                    <a:pt x="181" y="22643"/>
                    <a:pt x="413" y="22752"/>
                    <a:pt x="700" y="22752"/>
                  </a:cubicBezTo>
                  <a:cubicBezTo>
                    <a:pt x="1139" y="22752"/>
                    <a:pt x="1703" y="22498"/>
                    <a:pt x="2401" y="21855"/>
                  </a:cubicBezTo>
                  <a:cubicBezTo>
                    <a:pt x="4772" y="19575"/>
                    <a:pt x="6414" y="1338"/>
                    <a:pt x="6535"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6"/>
            <p:cNvSpPr/>
            <p:nvPr/>
          </p:nvSpPr>
          <p:spPr>
            <a:xfrm>
              <a:off x="3188025" y="3564750"/>
              <a:ext cx="738625" cy="180300"/>
            </a:xfrm>
            <a:custGeom>
              <a:avLst/>
              <a:gdLst/>
              <a:ahLst/>
              <a:cxnLst/>
              <a:rect l="l" t="t" r="r" b="b"/>
              <a:pathLst>
                <a:path w="29545" h="7212" extrusionOk="0">
                  <a:moveTo>
                    <a:pt x="26594" y="1"/>
                  </a:moveTo>
                  <a:cubicBezTo>
                    <a:pt x="26524" y="1"/>
                    <a:pt x="26454" y="3"/>
                    <a:pt x="26384" y="8"/>
                  </a:cubicBezTo>
                  <a:cubicBezTo>
                    <a:pt x="23830" y="281"/>
                    <a:pt x="16809" y="1193"/>
                    <a:pt x="10791" y="3382"/>
                  </a:cubicBezTo>
                  <a:cubicBezTo>
                    <a:pt x="3739" y="5965"/>
                    <a:pt x="274" y="7120"/>
                    <a:pt x="0" y="7212"/>
                  </a:cubicBezTo>
                  <a:cubicBezTo>
                    <a:pt x="0" y="7212"/>
                    <a:pt x="16687" y="6300"/>
                    <a:pt x="20000" y="5905"/>
                  </a:cubicBezTo>
                  <a:cubicBezTo>
                    <a:pt x="23314" y="5540"/>
                    <a:pt x="27782" y="5236"/>
                    <a:pt x="28998" y="3169"/>
                  </a:cubicBezTo>
                  <a:cubicBezTo>
                    <a:pt x="29545" y="2257"/>
                    <a:pt x="29271" y="1558"/>
                    <a:pt x="28785" y="980"/>
                  </a:cubicBezTo>
                  <a:cubicBezTo>
                    <a:pt x="28252" y="335"/>
                    <a:pt x="27434" y="1"/>
                    <a:pt x="265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6"/>
            <p:cNvSpPr/>
            <p:nvPr/>
          </p:nvSpPr>
          <p:spPr>
            <a:xfrm>
              <a:off x="3188025" y="3590000"/>
              <a:ext cx="738625" cy="155050"/>
            </a:xfrm>
            <a:custGeom>
              <a:avLst/>
              <a:gdLst/>
              <a:ahLst/>
              <a:cxnLst/>
              <a:rect l="l" t="t" r="r" b="b"/>
              <a:pathLst>
                <a:path w="29545" h="6202" extrusionOk="0">
                  <a:moveTo>
                    <a:pt x="28815" y="1"/>
                  </a:moveTo>
                  <a:cubicBezTo>
                    <a:pt x="28815" y="1"/>
                    <a:pt x="26961" y="2584"/>
                    <a:pt x="19423" y="3314"/>
                  </a:cubicBezTo>
                  <a:cubicBezTo>
                    <a:pt x="12067" y="3983"/>
                    <a:pt x="456" y="6110"/>
                    <a:pt x="0" y="6202"/>
                  </a:cubicBezTo>
                  <a:cubicBezTo>
                    <a:pt x="0" y="6202"/>
                    <a:pt x="16687" y="5290"/>
                    <a:pt x="20000" y="4895"/>
                  </a:cubicBezTo>
                  <a:cubicBezTo>
                    <a:pt x="23314" y="4530"/>
                    <a:pt x="27782" y="4226"/>
                    <a:pt x="28998" y="2159"/>
                  </a:cubicBezTo>
                  <a:cubicBezTo>
                    <a:pt x="29545" y="1247"/>
                    <a:pt x="29271" y="548"/>
                    <a:pt x="28815"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926BEC60-0D53-7DA7-1268-B8778E02F00B}"/>
              </a:ext>
            </a:extLst>
          </p:cNvPr>
          <p:cNvSpPr txBox="1"/>
          <p:nvPr/>
        </p:nvSpPr>
        <p:spPr>
          <a:xfrm>
            <a:off x="1366480" y="1457374"/>
            <a:ext cx="7330577" cy="2141420"/>
          </a:xfrm>
          <a:prstGeom prst="rect">
            <a:avLst/>
          </a:prstGeom>
          <a:noFill/>
        </p:spPr>
        <p:txBody>
          <a:bodyPr wrap="square">
            <a:spAutoFit/>
          </a:bodyPr>
          <a:lstStyle/>
          <a:p>
            <a:pPr marL="144145" indent="-144145" algn="just">
              <a:lnSpc>
                <a:spcPct val="115000"/>
              </a:lnSpc>
              <a:spcBef>
                <a:spcPts val="400"/>
              </a:spcBef>
              <a:spcAft>
                <a:spcPts val="400"/>
              </a:spcAft>
            </a:pPr>
            <a:r>
              <a:rPr lang="nl-NL" sz="2000" b="1" spc="-20" dirty="0">
                <a:effectLst/>
                <a:latin typeface="Times New Roman" panose="02020603050405020304" pitchFamily="18" charset="0"/>
                <a:ea typeface="Times New Roman" panose="02020603050405020304" pitchFamily="18" charset="0"/>
              </a:rPr>
              <a:t>+ Em thích bài vẽ nào? Vì sao?</a:t>
            </a:r>
            <a:endParaRPr lang="en-US" sz="2000" b="1" spc="-20" dirty="0">
              <a:effectLst/>
              <a:latin typeface="Times New Roman" panose="02020603050405020304" pitchFamily="18" charset="0"/>
              <a:ea typeface="Times New Roman" panose="02020603050405020304" pitchFamily="18" charset="0"/>
            </a:endParaRPr>
          </a:p>
          <a:p>
            <a:pPr marL="144145" indent="-144145" algn="just">
              <a:lnSpc>
                <a:spcPct val="115000"/>
              </a:lnSpc>
              <a:spcBef>
                <a:spcPts val="400"/>
              </a:spcBef>
              <a:spcAft>
                <a:spcPts val="400"/>
              </a:spcAft>
            </a:pPr>
            <a:r>
              <a:rPr lang="nl-NL" sz="2000" b="1" spc="-20" dirty="0">
                <a:effectLst/>
                <a:latin typeface="Times New Roman" panose="02020603050405020304" pitchFamily="18" charset="0"/>
                <a:ea typeface="Times New Roman" panose="02020603050405020304" pitchFamily="18" charset="0"/>
              </a:rPr>
              <a:t>+ Bài vẽ đó thể hiện công việc gì của mùa thu hoạch?</a:t>
            </a:r>
            <a:endParaRPr lang="en-US" sz="2000" b="1" spc="-20" dirty="0">
              <a:effectLst/>
              <a:latin typeface="Times New Roman" panose="02020603050405020304" pitchFamily="18" charset="0"/>
              <a:ea typeface="Times New Roman" panose="02020603050405020304" pitchFamily="18" charset="0"/>
            </a:endParaRPr>
          </a:p>
          <a:p>
            <a:pPr marL="144145" indent="-144145" algn="just">
              <a:lnSpc>
                <a:spcPct val="115000"/>
              </a:lnSpc>
              <a:spcBef>
                <a:spcPts val="400"/>
              </a:spcBef>
              <a:spcAft>
                <a:spcPts val="400"/>
              </a:spcAft>
            </a:pPr>
            <a:r>
              <a:rPr lang="nl-NL" sz="2000" b="1" spc="-20" dirty="0">
                <a:effectLst/>
                <a:latin typeface="Times New Roman" panose="02020603050405020304" pitchFamily="18" charset="0"/>
                <a:ea typeface="Times New Roman" panose="02020603050405020304" pitchFamily="18" charset="0"/>
              </a:rPr>
              <a:t>+ Công việc, cảnh vật được thể hiện trong bài vẽ đó như thế nào?</a:t>
            </a:r>
            <a:endParaRPr lang="en-US" sz="2000" b="1" spc="-20" dirty="0">
              <a:effectLst/>
              <a:latin typeface="Times New Roman" panose="02020603050405020304" pitchFamily="18" charset="0"/>
              <a:ea typeface="Times New Roman" panose="02020603050405020304" pitchFamily="18" charset="0"/>
            </a:endParaRPr>
          </a:p>
          <a:p>
            <a:pPr marL="144145" indent="-144145" algn="just">
              <a:lnSpc>
                <a:spcPct val="115000"/>
              </a:lnSpc>
              <a:spcBef>
                <a:spcPts val="400"/>
              </a:spcBef>
              <a:spcAft>
                <a:spcPts val="400"/>
              </a:spcAft>
            </a:pPr>
            <a:r>
              <a:rPr lang="nl-NL" sz="2000" b="1" spc="-40" dirty="0">
                <a:effectLst/>
                <a:latin typeface="Times New Roman" panose="02020603050405020304" pitchFamily="18" charset="0"/>
                <a:ea typeface="Times New Roman" panose="02020603050405020304" pitchFamily="18" charset="0"/>
              </a:rPr>
              <a:t>+ Nhóm nhân vật nào là nhóm chính của bài vẽ? Nhóm nhân vật đó có bao nhiêu người?</a:t>
            </a:r>
            <a:endParaRPr lang="en-US" sz="2000" b="1" spc="-2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DC1293EB-63F3-A912-4823-F68B8E870D96}"/>
              </a:ext>
            </a:extLst>
          </p:cNvPr>
          <p:cNvSpPr txBox="1"/>
          <p:nvPr/>
        </p:nvSpPr>
        <p:spPr>
          <a:xfrm>
            <a:off x="1322756" y="3502168"/>
            <a:ext cx="7136435" cy="874407"/>
          </a:xfrm>
          <a:prstGeom prst="rect">
            <a:avLst/>
          </a:prstGeom>
          <a:noFill/>
        </p:spPr>
        <p:txBody>
          <a:bodyPr wrap="square">
            <a:spAutoFit/>
          </a:bodyPr>
          <a:lstStyle/>
          <a:p>
            <a:pPr marL="144145" indent="-144145" algn="just">
              <a:lnSpc>
                <a:spcPct val="115000"/>
              </a:lnSpc>
              <a:spcBef>
                <a:spcPts val="400"/>
              </a:spcBef>
              <a:spcAft>
                <a:spcPts val="400"/>
              </a:spcAft>
            </a:pPr>
            <a:r>
              <a:rPr lang="nl-NL" sz="2000" b="1" spc="-20" dirty="0">
                <a:effectLst/>
                <a:latin typeface="Times New Roman" panose="02020603050405020304" pitchFamily="18" charset="0"/>
                <a:ea typeface="Times New Roman" panose="02020603050405020304" pitchFamily="18" charset="0"/>
              </a:rPr>
              <a:t>+ </a:t>
            </a:r>
            <a:r>
              <a:rPr lang="nl-NL" sz="2000" b="1" spc="0" dirty="0">
                <a:effectLst/>
                <a:latin typeface="Times New Roman" panose="02020603050405020304" pitchFamily="18" charset="0"/>
                <a:ea typeface="Times New Roman" panose="02020603050405020304" pitchFamily="18" charset="0"/>
              </a:rPr>
              <a:t>Nhóm chính và nhóm phụ có liên quan với nhau như thế nào?</a:t>
            </a:r>
            <a:endParaRPr lang="en-US" sz="1800" b="1" spc="-20" dirty="0">
              <a:effectLst/>
              <a:latin typeface="Times New Roman" panose="02020603050405020304" pitchFamily="18" charset="0"/>
              <a:ea typeface="Times New Roman" panose="02020603050405020304" pitchFamily="18" charset="0"/>
            </a:endParaRPr>
          </a:p>
          <a:p>
            <a:pPr marL="144145" indent="-144145" algn="just">
              <a:lnSpc>
                <a:spcPct val="115000"/>
              </a:lnSpc>
              <a:spcBef>
                <a:spcPts val="400"/>
              </a:spcBef>
              <a:spcAft>
                <a:spcPts val="400"/>
              </a:spcAft>
            </a:pPr>
            <a:r>
              <a:rPr lang="nl-NL" sz="2000" b="1" spc="-20" dirty="0">
                <a:effectLst/>
                <a:latin typeface="Times New Roman" panose="02020603050405020304" pitchFamily="18" charset="0"/>
                <a:ea typeface="Times New Roman" panose="02020603050405020304" pitchFamily="18" charset="0"/>
              </a:rPr>
              <a:t>+ Màu sắc của bài vẽ gợi cảm giác gì?</a:t>
            </a:r>
            <a:endParaRPr lang="en-US" sz="1800" b="1" spc="-2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2D5A9"/>
        </a:solidFill>
        <a:effectLst/>
      </p:bgPr>
    </p:bg>
    <p:spTree>
      <p:nvGrpSpPr>
        <p:cNvPr id="1" name="Shape 973">
          <a:extLst>
            <a:ext uri="{FF2B5EF4-FFF2-40B4-BE49-F238E27FC236}">
              <a16:creationId xmlns:a16="http://schemas.microsoft.com/office/drawing/2014/main" id="{DF445806-25A7-56B6-4CB5-C3CFB86FE1DB}"/>
            </a:ext>
          </a:extLst>
        </p:cNvPr>
        <p:cNvGrpSpPr/>
        <p:nvPr/>
      </p:nvGrpSpPr>
      <p:grpSpPr>
        <a:xfrm>
          <a:off x="0" y="0"/>
          <a:ext cx="0" cy="0"/>
          <a:chOff x="0" y="0"/>
          <a:chExt cx="0" cy="0"/>
        </a:xfrm>
      </p:grpSpPr>
      <p:grpSp>
        <p:nvGrpSpPr>
          <p:cNvPr id="974" name="Google Shape;974;p40">
            <a:extLst>
              <a:ext uri="{FF2B5EF4-FFF2-40B4-BE49-F238E27FC236}">
                <a16:creationId xmlns:a16="http://schemas.microsoft.com/office/drawing/2014/main" id="{C327660C-5E06-3B19-D419-17BF1AECB7D0}"/>
              </a:ext>
            </a:extLst>
          </p:cNvPr>
          <p:cNvGrpSpPr/>
          <p:nvPr/>
        </p:nvGrpSpPr>
        <p:grpSpPr>
          <a:xfrm>
            <a:off x="-119034" y="4053983"/>
            <a:ext cx="9263043" cy="1979465"/>
            <a:chOff x="-99375" y="3294263"/>
            <a:chExt cx="9227057" cy="1971775"/>
          </a:xfrm>
        </p:grpSpPr>
        <p:sp>
          <p:nvSpPr>
            <p:cNvPr id="975" name="Google Shape;975;p40">
              <a:extLst>
                <a:ext uri="{FF2B5EF4-FFF2-40B4-BE49-F238E27FC236}">
                  <a16:creationId xmlns:a16="http://schemas.microsoft.com/office/drawing/2014/main" id="{2C403A55-4A4D-DC6D-6490-D5344AD58F97}"/>
                </a:ext>
              </a:extLst>
            </p:cNvPr>
            <p:cNvSpPr/>
            <p:nvPr/>
          </p:nvSpPr>
          <p:spPr>
            <a:xfrm>
              <a:off x="-99375" y="3294263"/>
              <a:ext cx="3186250" cy="1971775"/>
            </a:xfrm>
            <a:custGeom>
              <a:avLst/>
              <a:gdLst/>
              <a:ahLst/>
              <a:cxnLst/>
              <a:rect l="l" t="t" r="r" b="b"/>
              <a:pathLst>
                <a:path w="127450" h="78871" extrusionOk="0">
                  <a:moveTo>
                    <a:pt x="57990" y="0"/>
                  </a:moveTo>
                  <a:cubicBezTo>
                    <a:pt x="57861" y="0"/>
                    <a:pt x="57731" y="2"/>
                    <a:pt x="57601" y="7"/>
                  </a:cubicBezTo>
                  <a:cubicBezTo>
                    <a:pt x="54804" y="68"/>
                    <a:pt x="52160" y="1223"/>
                    <a:pt x="50062" y="2955"/>
                  </a:cubicBezTo>
                  <a:cubicBezTo>
                    <a:pt x="48847" y="3958"/>
                    <a:pt x="47874" y="5113"/>
                    <a:pt x="47023" y="6451"/>
                  </a:cubicBezTo>
                  <a:cubicBezTo>
                    <a:pt x="46202" y="5387"/>
                    <a:pt x="45169" y="4475"/>
                    <a:pt x="43953" y="3806"/>
                  </a:cubicBezTo>
                  <a:cubicBezTo>
                    <a:pt x="42553" y="3022"/>
                    <a:pt x="40935" y="2643"/>
                    <a:pt x="39317" y="2643"/>
                  </a:cubicBezTo>
                  <a:cubicBezTo>
                    <a:pt x="35981" y="2643"/>
                    <a:pt x="32640" y="4253"/>
                    <a:pt x="31187" y="7241"/>
                  </a:cubicBezTo>
                  <a:cubicBezTo>
                    <a:pt x="31906" y="4178"/>
                    <a:pt x="28681" y="1513"/>
                    <a:pt x="25541" y="1513"/>
                  </a:cubicBezTo>
                  <a:cubicBezTo>
                    <a:pt x="25097" y="1513"/>
                    <a:pt x="24655" y="1566"/>
                    <a:pt x="24226" y="1679"/>
                  </a:cubicBezTo>
                  <a:cubicBezTo>
                    <a:pt x="20761" y="2560"/>
                    <a:pt x="18481" y="5934"/>
                    <a:pt x="17265" y="9278"/>
                  </a:cubicBezTo>
                  <a:cubicBezTo>
                    <a:pt x="15945" y="6546"/>
                    <a:pt x="12886" y="5007"/>
                    <a:pt x="9849" y="5007"/>
                  </a:cubicBezTo>
                  <a:cubicBezTo>
                    <a:pt x="8831" y="5007"/>
                    <a:pt x="7816" y="5180"/>
                    <a:pt x="6870" y="5539"/>
                  </a:cubicBezTo>
                  <a:cubicBezTo>
                    <a:pt x="3101" y="6998"/>
                    <a:pt x="548" y="10949"/>
                    <a:pt x="213" y="14962"/>
                  </a:cubicBezTo>
                  <a:cubicBezTo>
                    <a:pt x="1" y="17636"/>
                    <a:pt x="609" y="20342"/>
                    <a:pt x="1764" y="22773"/>
                  </a:cubicBezTo>
                  <a:cubicBezTo>
                    <a:pt x="2280" y="23837"/>
                    <a:pt x="2888" y="24810"/>
                    <a:pt x="3557" y="25722"/>
                  </a:cubicBezTo>
                  <a:lnTo>
                    <a:pt x="3557" y="75418"/>
                  </a:lnTo>
                  <a:lnTo>
                    <a:pt x="89273" y="75418"/>
                  </a:lnTo>
                  <a:cubicBezTo>
                    <a:pt x="93850" y="77418"/>
                    <a:pt x="98906" y="78871"/>
                    <a:pt x="103907" y="78871"/>
                  </a:cubicBezTo>
                  <a:cubicBezTo>
                    <a:pt x="104685" y="78871"/>
                    <a:pt x="105461" y="78835"/>
                    <a:pt x="106234" y="78762"/>
                  </a:cubicBezTo>
                  <a:cubicBezTo>
                    <a:pt x="110064" y="78428"/>
                    <a:pt x="114167" y="77212"/>
                    <a:pt x="116447" y="74051"/>
                  </a:cubicBezTo>
                  <a:cubicBezTo>
                    <a:pt x="118726" y="70950"/>
                    <a:pt x="117997" y="65570"/>
                    <a:pt x="114349" y="64294"/>
                  </a:cubicBezTo>
                  <a:cubicBezTo>
                    <a:pt x="121614" y="63655"/>
                    <a:pt x="127450" y="56056"/>
                    <a:pt x="126204" y="48822"/>
                  </a:cubicBezTo>
                  <a:cubicBezTo>
                    <a:pt x="125147" y="42591"/>
                    <a:pt x="118953" y="37782"/>
                    <a:pt x="112722" y="37782"/>
                  </a:cubicBezTo>
                  <a:cubicBezTo>
                    <a:pt x="111780" y="37782"/>
                    <a:pt x="110838" y="37891"/>
                    <a:pt x="109912" y="38123"/>
                  </a:cubicBezTo>
                  <a:cubicBezTo>
                    <a:pt x="113559" y="32804"/>
                    <a:pt x="112343" y="24688"/>
                    <a:pt x="107298" y="20706"/>
                  </a:cubicBezTo>
                  <a:cubicBezTo>
                    <a:pt x="105057" y="18959"/>
                    <a:pt x="102237" y="18107"/>
                    <a:pt x="99410" y="18107"/>
                  </a:cubicBezTo>
                  <a:cubicBezTo>
                    <a:pt x="95794" y="18107"/>
                    <a:pt x="92168" y="19501"/>
                    <a:pt x="89729" y="22196"/>
                  </a:cubicBezTo>
                  <a:cubicBezTo>
                    <a:pt x="91796" y="17332"/>
                    <a:pt x="89425" y="11010"/>
                    <a:pt x="84683" y="8700"/>
                  </a:cubicBezTo>
                  <a:cubicBezTo>
                    <a:pt x="83330" y="8041"/>
                    <a:pt x="81838" y="7731"/>
                    <a:pt x="80337" y="7731"/>
                  </a:cubicBezTo>
                  <a:cubicBezTo>
                    <a:pt x="76578" y="7731"/>
                    <a:pt x="72760" y="9676"/>
                    <a:pt x="70914" y="12955"/>
                  </a:cubicBezTo>
                  <a:cubicBezTo>
                    <a:pt x="70974" y="6156"/>
                    <a:pt x="64742" y="0"/>
                    <a:pt x="57990" y="0"/>
                  </a:cubicBezTo>
                  <a:close/>
                </a:path>
              </a:pathLst>
            </a:custGeom>
            <a:solidFill>
              <a:srgbClr val="3D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a:extLst>
                <a:ext uri="{FF2B5EF4-FFF2-40B4-BE49-F238E27FC236}">
                  <a16:creationId xmlns:a16="http://schemas.microsoft.com/office/drawing/2014/main" id="{172A98B1-07F4-50E4-FC90-F9134F5C7ECD}"/>
                </a:ext>
              </a:extLst>
            </p:cNvPr>
            <p:cNvSpPr/>
            <p:nvPr/>
          </p:nvSpPr>
          <p:spPr>
            <a:xfrm>
              <a:off x="7170182" y="3297775"/>
              <a:ext cx="1957500" cy="1884250"/>
            </a:xfrm>
            <a:custGeom>
              <a:avLst/>
              <a:gdLst/>
              <a:ahLst/>
              <a:cxnLst/>
              <a:rect l="l" t="t" r="r" b="b"/>
              <a:pathLst>
                <a:path w="78300" h="75370" extrusionOk="0">
                  <a:moveTo>
                    <a:pt x="66790" y="0"/>
                  </a:moveTo>
                  <a:cubicBezTo>
                    <a:pt x="64930" y="0"/>
                    <a:pt x="63084" y="412"/>
                    <a:pt x="61430" y="1296"/>
                  </a:cubicBezTo>
                  <a:cubicBezTo>
                    <a:pt x="55625" y="4365"/>
                    <a:pt x="53314" y="12663"/>
                    <a:pt x="56628" y="18317"/>
                  </a:cubicBezTo>
                  <a:cubicBezTo>
                    <a:pt x="54639" y="16246"/>
                    <a:pt x="51762" y="15180"/>
                    <a:pt x="48894" y="15180"/>
                  </a:cubicBezTo>
                  <a:cubicBezTo>
                    <a:pt x="46459" y="15180"/>
                    <a:pt x="44030" y="15949"/>
                    <a:pt x="42159" y="17527"/>
                  </a:cubicBezTo>
                  <a:cubicBezTo>
                    <a:pt x="38086" y="20931"/>
                    <a:pt x="37296" y="27648"/>
                    <a:pt x="40457" y="31934"/>
                  </a:cubicBezTo>
                  <a:cubicBezTo>
                    <a:pt x="38112" y="29860"/>
                    <a:pt x="34994" y="28834"/>
                    <a:pt x="31874" y="28834"/>
                  </a:cubicBezTo>
                  <a:cubicBezTo>
                    <a:pt x="28686" y="28834"/>
                    <a:pt x="25497" y="29905"/>
                    <a:pt x="23132" y="32025"/>
                  </a:cubicBezTo>
                  <a:cubicBezTo>
                    <a:pt x="18451" y="36281"/>
                    <a:pt x="17630" y="44123"/>
                    <a:pt x="21308" y="49260"/>
                  </a:cubicBezTo>
                  <a:cubicBezTo>
                    <a:pt x="20325" y="48842"/>
                    <a:pt x="19267" y="48644"/>
                    <a:pt x="18206" y="48644"/>
                  </a:cubicBezTo>
                  <a:cubicBezTo>
                    <a:pt x="15559" y="48644"/>
                    <a:pt x="12891" y="49878"/>
                    <a:pt x="11308" y="52026"/>
                  </a:cubicBezTo>
                  <a:cubicBezTo>
                    <a:pt x="9119" y="55035"/>
                    <a:pt x="9210" y="59503"/>
                    <a:pt x="11612" y="62391"/>
                  </a:cubicBezTo>
                  <a:cubicBezTo>
                    <a:pt x="11099" y="62299"/>
                    <a:pt x="10580" y="62254"/>
                    <a:pt x="10059" y="62254"/>
                  </a:cubicBezTo>
                  <a:cubicBezTo>
                    <a:pt x="6964" y="62254"/>
                    <a:pt x="3837" y="63831"/>
                    <a:pt x="2067" y="66433"/>
                  </a:cubicBezTo>
                  <a:cubicBezTo>
                    <a:pt x="31" y="69442"/>
                    <a:pt x="0" y="72239"/>
                    <a:pt x="1915" y="75370"/>
                  </a:cubicBezTo>
                  <a:lnTo>
                    <a:pt x="78300" y="75278"/>
                  </a:lnTo>
                  <a:lnTo>
                    <a:pt x="78239" y="6858"/>
                  </a:lnTo>
                  <a:cubicBezTo>
                    <a:pt x="76217" y="2597"/>
                    <a:pt x="71460" y="0"/>
                    <a:pt x="66790" y="0"/>
                  </a:cubicBezTo>
                  <a:close/>
                </a:path>
              </a:pathLst>
            </a:custGeom>
            <a:solidFill>
              <a:srgbClr val="3D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0">
            <a:extLst>
              <a:ext uri="{FF2B5EF4-FFF2-40B4-BE49-F238E27FC236}">
                <a16:creationId xmlns:a16="http://schemas.microsoft.com/office/drawing/2014/main" id="{24C31661-808A-5267-39F9-E257EECD8060}"/>
              </a:ext>
            </a:extLst>
          </p:cNvPr>
          <p:cNvGrpSpPr/>
          <p:nvPr/>
        </p:nvGrpSpPr>
        <p:grpSpPr>
          <a:xfrm flipH="1">
            <a:off x="7227961" y="2302900"/>
            <a:ext cx="889100" cy="3191550"/>
            <a:chOff x="2936500" y="2033000"/>
            <a:chExt cx="889100" cy="3191550"/>
          </a:xfrm>
        </p:grpSpPr>
        <p:sp>
          <p:nvSpPr>
            <p:cNvPr id="978" name="Google Shape;978;p40">
              <a:extLst>
                <a:ext uri="{FF2B5EF4-FFF2-40B4-BE49-F238E27FC236}">
                  <a16:creationId xmlns:a16="http://schemas.microsoft.com/office/drawing/2014/main" id="{54450D09-62C5-7A15-A94F-C20DFAB9A62D}"/>
                </a:ext>
              </a:extLst>
            </p:cNvPr>
            <p:cNvSpPr/>
            <p:nvPr/>
          </p:nvSpPr>
          <p:spPr>
            <a:xfrm>
              <a:off x="3540600" y="2290600"/>
              <a:ext cx="138325" cy="95775"/>
            </a:xfrm>
            <a:custGeom>
              <a:avLst/>
              <a:gdLst/>
              <a:ahLst/>
              <a:cxnLst/>
              <a:rect l="l" t="t" r="r" b="b"/>
              <a:pathLst>
                <a:path w="5533" h="3831" extrusionOk="0">
                  <a:moveTo>
                    <a:pt x="5533" y="0"/>
                  </a:moveTo>
                  <a:lnTo>
                    <a:pt x="5533" y="0"/>
                  </a:lnTo>
                  <a:cubicBezTo>
                    <a:pt x="5138" y="183"/>
                    <a:pt x="2736" y="1551"/>
                    <a:pt x="1" y="2858"/>
                  </a:cubicBezTo>
                  <a:cubicBezTo>
                    <a:pt x="92" y="2888"/>
                    <a:pt x="122" y="2888"/>
                    <a:pt x="153" y="2918"/>
                  </a:cubicBezTo>
                  <a:cubicBezTo>
                    <a:pt x="244" y="3010"/>
                    <a:pt x="274" y="3070"/>
                    <a:pt x="305" y="3192"/>
                  </a:cubicBezTo>
                  <a:lnTo>
                    <a:pt x="305" y="3344"/>
                  </a:lnTo>
                  <a:cubicBezTo>
                    <a:pt x="305" y="3496"/>
                    <a:pt x="305" y="3648"/>
                    <a:pt x="396" y="3800"/>
                  </a:cubicBezTo>
                  <a:cubicBezTo>
                    <a:pt x="426" y="3800"/>
                    <a:pt x="426" y="3830"/>
                    <a:pt x="426" y="3830"/>
                  </a:cubicBezTo>
                  <a:lnTo>
                    <a:pt x="5533" y="0"/>
                  </a:ln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a:extLst>
                <a:ext uri="{FF2B5EF4-FFF2-40B4-BE49-F238E27FC236}">
                  <a16:creationId xmlns:a16="http://schemas.microsoft.com/office/drawing/2014/main" id="{0B7B2545-98F7-74BA-BF1D-1D5C1D467923}"/>
                </a:ext>
              </a:extLst>
            </p:cNvPr>
            <p:cNvSpPr/>
            <p:nvPr/>
          </p:nvSpPr>
          <p:spPr>
            <a:xfrm>
              <a:off x="3283750" y="2362775"/>
              <a:ext cx="268275" cy="233875"/>
            </a:xfrm>
            <a:custGeom>
              <a:avLst/>
              <a:gdLst/>
              <a:ahLst/>
              <a:cxnLst/>
              <a:rect l="l" t="t" r="r" b="b"/>
              <a:pathLst>
                <a:path w="10731" h="9355" extrusionOk="0">
                  <a:moveTo>
                    <a:pt x="10366" y="1"/>
                  </a:moveTo>
                  <a:cubicBezTo>
                    <a:pt x="7893" y="1173"/>
                    <a:pt x="5130" y="2255"/>
                    <a:pt x="3509" y="2255"/>
                  </a:cubicBezTo>
                  <a:cubicBezTo>
                    <a:pt x="3237" y="2255"/>
                    <a:pt x="2998" y="2224"/>
                    <a:pt x="2797" y="2159"/>
                  </a:cubicBezTo>
                  <a:cubicBezTo>
                    <a:pt x="2539" y="2068"/>
                    <a:pt x="2295" y="2030"/>
                    <a:pt x="2068" y="2030"/>
                  </a:cubicBezTo>
                  <a:cubicBezTo>
                    <a:pt x="771" y="2030"/>
                    <a:pt x="1" y="3284"/>
                    <a:pt x="1" y="3284"/>
                  </a:cubicBezTo>
                  <a:cubicBezTo>
                    <a:pt x="1" y="3284"/>
                    <a:pt x="183" y="5715"/>
                    <a:pt x="518" y="7478"/>
                  </a:cubicBezTo>
                  <a:cubicBezTo>
                    <a:pt x="698" y="8517"/>
                    <a:pt x="929" y="9355"/>
                    <a:pt x="1186" y="9355"/>
                  </a:cubicBezTo>
                  <a:cubicBezTo>
                    <a:pt x="1275" y="9355"/>
                    <a:pt x="1366" y="9255"/>
                    <a:pt x="1460" y="9028"/>
                  </a:cubicBezTo>
                  <a:cubicBezTo>
                    <a:pt x="2311" y="7022"/>
                    <a:pt x="5837" y="4621"/>
                    <a:pt x="5837" y="4621"/>
                  </a:cubicBezTo>
                  <a:lnTo>
                    <a:pt x="10700" y="943"/>
                  </a:lnTo>
                  <a:lnTo>
                    <a:pt x="10731" y="943"/>
                  </a:lnTo>
                  <a:cubicBezTo>
                    <a:pt x="10670" y="822"/>
                    <a:pt x="10670" y="639"/>
                    <a:pt x="10670" y="487"/>
                  </a:cubicBezTo>
                  <a:lnTo>
                    <a:pt x="10670" y="335"/>
                  </a:lnTo>
                  <a:cubicBezTo>
                    <a:pt x="10639" y="244"/>
                    <a:pt x="10579" y="153"/>
                    <a:pt x="10518" y="62"/>
                  </a:cubicBezTo>
                  <a:cubicBezTo>
                    <a:pt x="10488" y="31"/>
                    <a:pt x="10396" y="31"/>
                    <a:pt x="10366" y="1"/>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a:extLst>
                <a:ext uri="{FF2B5EF4-FFF2-40B4-BE49-F238E27FC236}">
                  <a16:creationId xmlns:a16="http://schemas.microsoft.com/office/drawing/2014/main" id="{787DE931-07D3-F350-5591-AA07C655A2EC}"/>
                </a:ext>
              </a:extLst>
            </p:cNvPr>
            <p:cNvSpPr/>
            <p:nvPr/>
          </p:nvSpPr>
          <p:spPr>
            <a:xfrm>
              <a:off x="3296675" y="2290600"/>
              <a:ext cx="382250" cy="306050"/>
            </a:xfrm>
            <a:custGeom>
              <a:avLst/>
              <a:gdLst/>
              <a:ahLst/>
              <a:cxnLst/>
              <a:rect l="l" t="t" r="r" b="b"/>
              <a:pathLst>
                <a:path w="15290" h="12242" extrusionOk="0">
                  <a:moveTo>
                    <a:pt x="15290" y="0"/>
                  </a:moveTo>
                  <a:cubicBezTo>
                    <a:pt x="14895" y="244"/>
                    <a:pt x="12645" y="1611"/>
                    <a:pt x="10062" y="3192"/>
                  </a:cubicBezTo>
                  <a:cubicBezTo>
                    <a:pt x="7873" y="4560"/>
                    <a:pt x="5442" y="6080"/>
                    <a:pt x="3831" y="7174"/>
                  </a:cubicBezTo>
                  <a:cubicBezTo>
                    <a:pt x="2280" y="8238"/>
                    <a:pt x="1004" y="9393"/>
                    <a:pt x="1" y="10365"/>
                  </a:cubicBezTo>
                  <a:cubicBezTo>
                    <a:pt x="181" y="11404"/>
                    <a:pt x="412" y="12242"/>
                    <a:pt x="669" y="12242"/>
                  </a:cubicBezTo>
                  <a:cubicBezTo>
                    <a:pt x="758" y="12242"/>
                    <a:pt x="849" y="12142"/>
                    <a:pt x="943" y="11915"/>
                  </a:cubicBezTo>
                  <a:cubicBezTo>
                    <a:pt x="1794" y="9909"/>
                    <a:pt x="5320" y="7508"/>
                    <a:pt x="5320" y="7508"/>
                  </a:cubicBezTo>
                  <a:lnTo>
                    <a:pt x="10183" y="3830"/>
                  </a:lnTo>
                  <a:lnTo>
                    <a:pt x="15290" y="0"/>
                  </a:ln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a:extLst>
                <a:ext uri="{FF2B5EF4-FFF2-40B4-BE49-F238E27FC236}">
                  <a16:creationId xmlns:a16="http://schemas.microsoft.com/office/drawing/2014/main" id="{04F312F3-AD2B-B443-7726-C881F050C84B}"/>
                </a:ext>
              </a:extLst>
            </p:cNvPr>
            <p:cNvSpPr/>
            <p:nvPr/>
          </p:nvSpPr>
          <p:spPr>
            <a:xfrm>
              <a:off x="3171300" y="2673575"/>
              <a:ext cx="219625" cy="2550975"/>
            </a:xfrm>
            <a:custGeom>
              <a:avLst/>
              <a:gdLst/>
              <a:ahLst/>
              <a:cxnLst/>
              <a:rect l="l" t="t" r="r" b="b"/>
              <a:pathLst>
                <a:path w="8785" h="102039" extrusionOk="0">
                  <a:moveTo>
                    <a:pt x="2736" y="1"/>
                  </a:moveTo>
                  <a:lnTo>
                    <a:pt x="2736" y="1"/>
                  </a:lnTo>
                  <a:cubicBezTo>
                    <a:pt x="0" y="1247"/>
                    <a:pt x="2462" y="3861"/>
                    <a:pt x="4864" y="10487"/>
                  </a:cubicBezTo>
                  <a:cubicBezTo>
                    <a:pt x="7265" y="17053"/>
                    <a:pt x="7691" y="102039"/>
                    <a:pt x="7691" y="102039"/>
                  </a:cubicBezTo>
                  <a:lnTo>
                    <a:pt x="8785" y="101887"/>
                  </a:lnTo>
                  <a:cubicBezTo>
                    <a:pt x="8785" y="101887"/>
                    <a:pt x="8298" y="16627"/>
                    <a:pt x="8238" y="11733"/>
                  </a:cubicBezTo>
                  <a:cubicBezTo>
                    <a:pt x="8207" y="6840"/>
                    <a:pt x="2736" y="1"/>
                    <a:pt x="2736"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a:extLst>
                <a:ext uri="{FF2B5EF4-FFF2-40B4-BE49-F238E27FC236}">
                  <a16:creationId xmlns:a16="http://schemas.microsoft.com/office/drawing/2014/main" id="{588B02D8-5988-E50F-463B-9140866F0D66}"/>
                </a:ext>
              </a:extLst>
            </p:cNvPr>
            <p:cNvSpPr/>
            <p:nvPr/>
          </p:nvSpPr>
          <p:spPr>
            <a:xfrm>
              <a:off x="2936500" y="2102900"/>
              <a:ext cx="334375" cy="635775"/>
            </a:xfrm>
            <a:custGeom>
              <a:avLst/>
              <a:gdLst/>
              <a:ahLst/>
              <a:cxnLst/>
              <a:rect l="l" t="t" r="r" b="b"/>
              <a:pathLst>
                <a:path w="13375" h="25431" extrusionOk="0">
                  <a:moveTo>
                    <a:pt x="0" y="1"/>
                  </a:moveTo>
                  <a:cubicBezTo>
                    <a:pt x="0" y="1"/>
                    <a:pt x="1581" y="7812"/>
                    <a:pt x="6596" y="12037"/>
                  </a:cubicBezTo>
                  <a:cubicBezTo>
                    <a:pt x="11611" y="16262"/>
                    <a:pt x="11551" y="17265"/>
                    <a:pt x="10943" y="18998"/>
                  </a:cubicBezTo>
                  <a:cubicBezTo>
                    <a:pt x="10335" y="20700"/>
                    <a:pt x="8815" y="22980"/>
                    <a:pt x="9666" y="24500"/>
                  </a:cubicBezTo>
                  <a:cubicBezTo>
                    <a:pt x="9976" y="25073"/>
                    <a:pt x="10537" y="25430"/>
                    <a:pt x="11123" y="25430"/>
                  </a:cubicBezTo>
                  <a:cubicBezTo>
                    <a:pt x="12091" y="25430"/>
                    <a:pt x="13128" y="24459"/>
                    <a:pt x="13222" y="21886"/>
                  </a:cubicBezTo>
                  <a:cubicBezTo>
                    <a:pt x="13374" y="17721"/>
                    <a:pt x="8359" y="6080"/>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a:extLst>
                <a:ext uri="{FF2B5EF4-FFF2-40B4-BE49-F238E27FC236}">
                  <a16:creationId xmlns:a16="http://schemas.microsoft.com/office/drawing/2014/main" id="{F457F0D1-A894-1BB3-CB06-B751345C505C}"/>
                </a:ext>
              </a:extLst>
            </p:cNvPr>
            <p:cNvSpPr/>
            <p:nvPr/>
          </p:nvSpPr>
          <p:spPr>
            <a:xfrm>
              <a:off x="3205375" y="2055025"/>
              <a:ext cx="133875" cy="638150"/>
            </a:xfrm>
            <a:custGeom>
              <a:avLst/>
              <a:gdLst/>
              <a:ahLst/>
              <a:cxnLst/>
              <a:rect l="l" t="t" r="r" b="b"/>
              <a:pathLst>
                <a:path w="5355" h="25526" extrusionOk="0">
                  <a:moveTo>
                    <a:pt x="947" y="1"/>
                  </a:moveTo>
                  <a:cubicBezTo>
                    <a:pt x="948" y="2"/>
                    <a:pt x="1221" y="8147"/>
                    <a:pt x="1343" y="10457"/>
                  </a:cubicBezTo>
                  <a:cubicBezTo>
                    <a:pt x="1495" y="12737"/>
                    <a:pt x="704" y="21521"/>
                    <a:pt x="279" y="23041"/>
                  </a:cubicBezTo>
                  <a:cubicBezTo>
                    <a:pt x="0" y="24055"/>
                    <a:pt x="672" y="25526"/>
                    <a:pt x="1690" y="25526"/>
                  </a:cubicBezTo>
                  <a:cubicBezTo>
                    <a:pt x="2227" y="25526"/>
                    <a:pt x="2860" y="25116"/>
                    <a:pt x="3501" y="24013"/>
                  </a:cubicBezTo>
                  <a:cubicBezTo>
                    <a:pt x="5355" y="20791"/>
                    <a:pt x="948" y="2"/>
                    <a:pt x="947"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a:extLst>
                <a:ext uri="{FF2B5EF4-FFF2-40B4-BE49-F238E27FC236}">
                  <a16:creationId xmlns:a16="http://schemas.microsoft.com/office/drawing/2014/main" id="{CF3683CF-05F1-BAD0-B018-37676418B168}"/>
                </a:ext>
              </a:extLst>
            </p:cNvPr>
            <p:cNvSpPr/>
            <p:nvPr/>
          </p:nvSpPr>
          <p:spPr>
            <a:xfrm>
              <a:off x="3010975" y="2033000"/>
              <a:ext cx="332075" cy="565375"/>
            </a:xfrm>
            <a:custGeom>
              <a:avLst/>
              <a:gdLst/>
              <a:ahLst/>
              <a:cxnLst/>
              <a:rect l="l" t="t" r="r" b="b"/>
              <a:pathLst>
                <a:path w="13283" h="22615" extrusionOk="0">
                  <a:moveTo>
                    <a:pt x="1094" y="0"/>
                  </a:moveTo>
                  <a:lnTo>
                    <a:pt x="1094" y="0"/>
                  </a:lnTo>
                  <a:cubicBezTo>
                    <a:pt x="1094" y="1"/>
                    <a:pt x="0" y="17235"/>
                    <a:pt x="13283" y="22615"/>
                  </a:cubicBezTo>
                  <a:cubicBezTo>
                    <a:pt x="13283" y="22615"/>
                    <a:pt x="10365" y="6596"/>
                    <a:pt x="1094"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a:extLst>
                <a:ext uri="{FF2B5EF4-FFF2-40B4-BE49-F238E27FC236}">
                  <a16:creationId xmlns:a16="http://schemas.microsoft.com/office/drawing/2014/main" id="{57B5253F-2621-23DD-F9DC-D069009A3851}"/>
                </a:ext>
              </a:extLst>
            </p:cNvPr>
            <p:cNvSpPr/>
            <p:nvPr/>
          </p:nvSpPr>
          <p:spPr>
            <a:xfrm>
              <a:off x="3010975" y="2033000"/>
              <a:ext cx="332075" cy="565375"/>
            </a:xfrm>
            <a:custGeom>
              <a:avLst/>
              <a:gdLst/>
              <a:ahLst/>
              <a:cxnLst/>
              <a:rect l="l" t="t" r="r" b="b"/>
              <a:pathLst>
                <a:path w="13283" h="22615" extrusionOk="0">
                  <a:moveTo>
                    <a:pt x="1094" y="0"/>
                  </a:moveTo>
                  <a:cubicBezTo>
                    <a:pt x="1094" y="1"/>
                    <a:pt x="0" y="17235"/>
                    <a:pt x="13283" y="22615"/>
                  </a:cubicBezTo>
                  <a:cubicBezTo>
                    <a:pt x="13283" y="22615"/>
                    <a:pt x="9787" y="18359"/>
                    <a:pt x="7173" y="14134"/>
                  </a:cubicBezTo>
                  <a:cubicBezTo>
                    <a:pt x="4286" y="9484"/>
                    <a:pt x="1094" y="1"/>
                    <a:pt x="109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a:extLst>
                <a:ext uri="{FF2B5EF4-FFF2-40B4-BE49-F238E27FC236}">
                  <a16:creationId xmlns:a16="http://schemas.microsoft.com/office/drawing/2014/main" id="{F121E5E3-8241-0843-1190-7B782D984FD5}"/>
                </a:ext>
              </a:extLst>
            </p:cNvPr>
            <p:cNvSpPr/>
            <p:nvPr/>
          </p:nvSpPr>
          <p:spPr>
            <a:xfrm>
              <a:off x="3170550" y="2393175"/>
              <a:ext cx="655050" cy="346275"/>
            </a:xfrm>
            <a:custGeom>
              <a:avLst/>
              <a:gdLst/>
              <a:ahLst/>
              <a:cxnLst/>
              <a:rect l="l" t="t" r="r" b="b"/>
              <a:pathLst>
                <a:path w="26202" h="13851" extrusionOk="0">
                  <a:moveTo>
                    <a:pt x="26201" y="1"/>
                  </a:moveTo>
                  <a:cubicBezTo>
                    <a:pt x="26019" y="92"/>
                    <a:pt x="22614" y="1156"/>
                    <a:pt x="15532" y="3284"/>
                  </a:cubicBezTo>
                  <a:cubicBezTo>
                    <a:pt x="9575" y="5016"/>
                    <a:pt x="3556" y="8390"/>
                    <a:pt x="1398" y="9697"/>
                  </a:cubicBezTo>
                  <a:cubicBezTo>
                    <a:pt x="638" y="10153"/>
                    <a:pt x="152" y="10943"/>
                    <a:pt x="61" y="11825"/>
                  </a:cubicBezTo>
                  <a:cubicBezTo>
                    <a:pt x="0" y="12493"/>
                    <a:pt x="213" y="13223"/>
                    <a:pt x="1155" y="13648"/>
                  </a:cubicBezTo>
                  <a:cubicBezTo>
                    <a:pt x="1481" y="13788"/>
                    <a:pt x="1846" y="13851"/>
                    <a:pt x="2239" y="13851"/>
                  </a:cubicBezTo>
                  <a:cubicBezTo>
                    <a:pt x="4408" y="13851"/>
                    <a:pt x="7455" y="11942"/>
                    <a:pt x="9848" y="10578"/>
                  </a:cubicBezTo>
                  <a:cubicBezTo>
                    <a:pt x="12645" y="8937"/>
                    <a:pt x="26200" y="1"/>
                    <a:pt x="26201"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a:extLst>
                <a:ext uri="{FF2B5EF4-FFF2-40B4-BE49-F238E27FC236}">
                  <a16:creationId xmlns:a16="http://schemas.microsoft.com/office/drawing/2014/main" id="{91A77C97-8EAD-8AEC-8966-1AC91483C839}"/>
                </a:ext>
              </a:extLst>
            </p:cNvPr>
            <p:cNvSpPr/>
            <p:nvPr/>
          </p:nvSpPr>
          <p:spPr>
            <a:xfrm>
              <a:off x="3170550" y="2393175"/>
              <a:ext cx="655050" cy="346275"/>
            </a:xfrm>
            <a:custGeom>
              <a:avLst/>
              <a:gdLst/>
              <a:ahLst/>
              <a:cxnLst/>
              <a:rect l="l" t="t" r="r" b="b"/>
              <a:pathLst>
                <a:path w="26202" h="13851" extrusionOk="0">
                  <a:moveTo>
                    <a:pt x="26201" y="1"/>
                  </a:moveTo>
                  <a:cubicBezTo>
                    <a:pt x="25806" y="244"/>
                    <a:pt x="11915" y="7782"/>
                    <a:pt x="7173" y="10366"/>
                  </a:cubicBezTo>
                  <a:cubicBezTo>
                    <a:pt x="4625" y="11760"/>
                    <a:pt x="2787" y="12090"/>
                    <a:pt x="1618" y="12090"/>
                  </a:cubicBezTo>
                  <a:cubicBezTo>
                    <a:pt x="570" y="12090"/>
                    <a:pt x="61" y="11825"/>
                    <a:pt x="61" y="11825"/>
                  </a:cubicBezTo>
                  <a:lnTo>
                    <a:pt x="61" y="11825"/>
                  </a:lnTo>
                  <a:cubicBezTo>
                    <a:pt x="0" y="12493"/>
                    <a:pt x="213" y="13223"/>
                    <a:pt x="1155" y="13648"/>
                  </a:cubicBezTo>
                  <a:cubicBezTo>
                    <a:pt x="1481" y="13788"/>
                    <a:pt x="1846" y="13851"/>
                    <a:pt x="2239" y="13851"/>
                  </a:cubicBezTo>
                  <a:cubicBezTo>
                    <a:pt x="4408" y="13851"/>
                    <a:pt x="7455" y="11942"/>
                    <a:pt x="9848" y="10578"/>
                  </a:cubicBezTo>
                  <a:cubicBezTo>
                    <a:pt x="12644" y="8937"/>
                    <a:pt x="26199" y="2"/>
                    <a:pt x="2620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0">
            <a:extLst>
              <a:ext uri="{FF2B5EF4-FFF2-40B4-BE49-F238E27FC236}">
                <a16:creationId xmlns:a16="http://schemas.microsoft.com/office/drawing/2014/main" id="{E00F34B6-78A6-5C70-8F53-F907F18D000C}"/>
              </a:ext>
            </a:extLst>
          </p:cNvPr>
          <p:cNvGrpSpPr/>
          <p:nvPr/>
        </p:nvGrpSpPr>
        <p:grpSpPr>
          <a:xfrm flipH="1">
            <a:off x="7941049" y="1537638"/>
            <a:ext cx="945325" cy="3674035"/>
            <a:chOff x="3188025" y="3059600"/>
            <a:chExt cx="945325" cy="3674035"/>
          </a:xfrm>
        </p:grpSpPr>
        <p:sp>
          <p:nvSpPr>
            <p:cNvPr id="989" name="Google Shape;989;p40">
              <a:extLst>
                <a:ext uri="{FF2B5EF4-FFF2-40B4-BE49-F238E27FC236}">
                  <a16:creationId xmlns:a16="http://schemas.microsoft.com/office/drawing/2014/main" id="{4F82A7B0-2718-066C-5EBB-BEA27E0DFE7F}"/>
                </a:ext>
              </a:extLst>
            </p:cNvPr>
            <p:cNvSpPr/>
            <p:nvPr/>
          </p:nvSpPr>
          <p:spPr>
            <a:xfrm>
              <a:off x="3383300" y="3537575"/>
              <a:ext cx="148200" cy="23575"/>
            </a:xfrm>
            <a:custGeom>
              <a:avLst/>
              <a:gdLst/>
              <a:ahLst/>
              <a:cxnLst/>
              <a:rect l="l" t="t" r="r" b="b"/>
              <a:pathLst>
                <a:path w="5928" h="943" extrusionOk="0">
                  <a:moveTo>
                    <a:pt x="5654" y="1"/>
                  </a:moveTo>
                  <a:lnTo>
                    <a:pt x="5654" y="1"/>
                  </a:lnTo>
                  <a:cubicBezTo>
                    <a:pt x="3162" y="517"/>
                    <a:pt x="791" y="821"/>
                    <a:pt x="153" y="882"/>
                  </a:cubicBezTo>
                  <a:lnTo>
                    <a:pt x="1" y="882"/>
                  </a:lnTo>
                  <a:lnTo>
                    <a:pt x="5928" y="943"/>
                  </a:lnTo>
                  <a:cubicBezTo>
                    <a:pt x="5928" y="943"/>
                    <a:pt x="5898" y="912"/>
                    <a:pt x="5928" y="912"/>
                  </a:cubicBezTo>
                  <a:cubicBezTo>
                    <a:pt x="5928" y="760"/>
                    <a:pt x="5806" y="639"/>
                    <a:pt x="5746" y="548"/>
                  </a:cubicBezTo>
                  <a:cubicBezTo>
                    <a:pt x="5685" y="517"/>
                    <a:pt x="5685" y="426"/>
                    <a:pt x="5654" y="396"/>
                  </a:cubicBezTo>
                  <a:cubicBezTo>
                    <a:pt x="5624" y="305"/>
                    <a:pt x="5563" y="183"/>
                    <a:pt x="5624" y="122"/>
                  </a:cubicBezTo>
                  <a:cubicBezTo>
                    <a:pt x="5624" y="92"/>
                    <a:pt x="5624" y="61"/>
                    <a:pt x="5654"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a:extLst>
                <a:ext uri="{FF2B5EF4-FFF2-40B4-BE49-F238E27FC236}">
                  <a16:creationId xmlns:a16="http://schemas.microsoft.com/office/drawing/2014/main" id="{B0AB938A-FAE2-C201-09A4-992D7C09D235}"/>
                </a:ext>
              </a:extLst>
            </p:cNvPr>
            <p:cNvSpPr/>
            <p:nvPr/>
          </p:nvSpPr>
          <p:spPr>
            <a:xfrm>
              <a:off x="3523900" y="3452375"/>
              <a:ext cx="303800" cy="135700"/>
            </a:xfrm>
            <a:custGeom>
              <a:avLst/>
              <a:gdLst/>
              <a:ahLst/>
              <a:cxnLst/>
              <a:rect l="l" t="t" r="r" b="b"/>
              <a:pathLst>
                <a:path w="12152" h="5428" extrusionOk="0">
                  <a:moveTo>
                    <a:pt x="8581" y="0"/>
                  </a:moveTo>
                  <a:cubicBezTo>
                    <a:pt x="8033" y="0"/>
                    <a:pt x="7366" y="179"/>
                    <a:pt x="6869" y="886"/>
                  </a:cubicBezTo>
                  <a:cubicBezTo>
                    <a:pt x="6079" y="1980"/>
                    <a:pt x="2948" y="2831"/>
                    <a:pt x="30" y="3409"/>
                  </a:cubicBezTo>
                  <a:cubicBezTo>
                    <a:pt x="30" y="3469"/>
                    <a:pt x="0" y="3500"/>
                    <a:pt x="0" y="3530"/>
                  </a:cubicBezTo>
                  <a:cubicBezTo>
                    <a:pt x="0" y="3591"/>
                    <a:pt x="0" y="3713"/>
                    <a:pt x="30" y="3804"/>
                  </a:cubicBezTo>
                  <a:cubicBezTo>
                    <a:pt x="30" y="3864"/>
                    <a:pt x="61" y="3895"/>
                    <a:pt x="122" y="3956"/>
                  </a:cubicBezTo>
                  <a:cubicBezTo>
                    <a:pt x="182" y="4047"/>
                    <a:pt x="274" y="4168"/>
                    <a:pt x="304" y="4320"/>
                  </a:cubicBezTo>
                  <a:lnTo>
                    <a:pt x="304" y="4351"/>
                  </a:lnTo>
                  <a:lnTo>
                    <a:pt x="5927" y="4442"/>
                  </a:lnTo>
                  <a:cubicBezTo>
                    <a:pt x="5927" y="4442"/>
                    <a:pt x="6131" y="4434"/>
                    <a:pt x="6467" y="4434"/>
                  </a:cubicBezTo>
                  <a:cubicBezTo>
                    <a:pt x="7607" y="4434"/>
                    <a:pt x="10265" y="4525"/>
                    <a:pt x="11581" y="5323"/>
                  </a:cubicBezTo>
                  <a:cubicBezTo>
                    <a:pt x="11705" y="5395"/>
                    <a:pt x="11800" y="5428"/>
                    <a:pt x="11868" y="5428"/>
                  </a:cubicBezTo>
                  <a:cubicBezTo>
                    <a:pt x="12152" y="5428"/>
                    <a:pt x="11996" y="4866"/>
                    <a:pt x="11702" y="4108"/>
                  </a:cubicBezTo>
                  <a:cubicBezTo>
                    <a:pt x="11003" y="2527"/>
                    <a:pt x="9575" y="187"/>
                    <a:pt x="9575" y="187"/>
                  </a:cubicBezTo>
                  <a:cubicBezTo>
                    <a:pt x="9575" y="187"/>
                    <a:pt x="9140" y="0"/>
                    <a:pt x="8581"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a:extLst>
                <a:ext uri="{FF2B5EF4-FFF2-40B4-BE49-F238E27FC236}">
                  <a16:creationId xmlns:a16="http://schemas.microsoft.com/office/drawing/2014/main" id="{D78BC187-1938-3EA2-9F4C-B52A8B18A841}"/>
                </a:ext>
              </a:extLst>
            </p:cNvPr>
            <p:cNvSpPr/>
            <p:nvPr/>
          </p:nvSpPr>
          <p:spPr>
            <a:xfrm>
              <a:off x="3383300" y="3542550"/>
              <a:ext cx="444375" cy="45525"/>
            </a:xfrm>
            <a:custGeom>
              <a:avLst/>
              <a:gdLst/>
              <a:ahLst/>
              <a:cxnLst/>
              <a:rect l="l" t="t" r="r" b="b"/>
              <a:pathLst>
                <a:path w="17775" h="1821" extrusionOk="0">
                  <a:moveTo>
                    <a:pt x="10438" y="1"/>
                  </a:moveTo>
                  <a:cubicBezTo>
                    <a:pt x="9118" y="1"/>
                    <a:pt x="7346" y="114"/>
                    <a:pt x="5624" y="227"/>
                  </a:cubicBezTo>
                  <a:cubicBezTo>
                    <a:pt x="3162" y="379"/>
                    <a:pt x="791" y="622"/>
                    <a:pt x="153" y="683"/>
                  </a:cubicBezTo>
                  <a:lnTo>
                    <a:pt x="1" y="683"/>
                  </a:lnTo>
                  <a:lnTo>
                    <a:pt x="5928" y="744"/>
                  </a:lnTo>
                  <a:lnTo>
                    <a:pt x="11551" y="835"/>
                  </a:lnTo>
                  <a:cubicBezTo>
                    <a:pt x="11551" y="835"/>
                    <a:pt x="11755" y="827"/>
                    <a:pt x="12091" y="827"/>
                  </a:cubicBezTo>
                  <a:cubicBezTo>
                    <a:pt x="13231" y="827"/>
                    <a:pt x="15889" y="918"/>
                    <a:pt x="17205" y="1716"/>
                  </a:cubicBezTo>
                  <a:cubicBezTo>
                    <a:pt x="17330" y="1788"/>
                    <a:pt x="17424" y="1821"/>
                    <a:pt x="17493" y="1821"/>
                  </a:cubicBezTo>
                  <a:cubicBezTo>
                    <a:pt x="17774" y="1821"/>
                    <a:pt x="17614" y="1264"/>
                    <a:pt x="17296" y="531"/>
                  </a:cubicBezTo>
                  <a:cubicBezTo>
                    <a:pt x="15472" y="349"/>
                    <a:pt x="13132" y="166"/>
                    <a:pt x="11612" y="45"/>
                  </a:cubicBezTo>
                  <a:cubicBezTo>
                    <a:pt x="11287" y="14"/>
                    <a:pt x="10889" y="1"/>
                    <a:pt x="10438"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a:extLst>
                <a:ext uri="{FF2B5EF4-FFF2-40B4-BE49-F238E27FC236}">
                  <a16:creationId xmlns:a16="http://schemas.microsoft.com/office/drawing/2014/main" id="{1930F34F-38BD-9B75-136A-633716B62BF6}"/>
                </a:ext>
              </a:extLst>
            </p:cNvPr>
            <p:cNvSpPr/>
            <p:nvPr/>
          </p:nvSpPr>
          <p:spPr>
            <a:xfrm>
              <a:off x="3759463" y="3542149"/>
              <a:ext cx="202150" cy="3191486"/>
            </a:xfrm>
            <a:custGeom>
              <a:avLst/>
              <a:gdLst/>
              <a:ahLst/>
              <a:cxnLst/>
              <a:rect l="l" t="t" r="r" b="b"/>
              <a:pathLst>
                <a:path w="8086" h="67115" extrusionOk="0">
                  <a:moveTo>
                    <a:pt x="5533" y="1"/>
                  </a:moveTo>
                  <a:cubicBezTo>
                    <a:pt x="5533" y="1"/>
                    <a:pt x="487" y="6323"/>
                    <a:pt x="457" y="10852"/>
                  </a:cubicBezTo>
                  <a:cubicBezTo>
                    <a:pt x="426" y="15351"/>
                    <a:pt x="1" y="67114"/>
                    <a:pt x="1" y="67114"/>
                  </a:cubicBezTo>
                  <a:lnTo>
                    <a:pt x="761" y="67114"/>
                  </a:lnTo>
                  <a:cubicBezTo>
                    <a:pt x="761" y="67114"/>
                    <a:pt x="1369" y="15746"/>
                    <a:pt x="3557" y="9667"/>
                  </a:cubicBezTo>
                  <a:cubicBezTo>
                    <a:pt x="5806" y="3588"/>
                    <a:pt x="8086" y="1156"/>
                    <a:pt x="5533"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a:extLst>
                <a:ext uri="{FF2B5EF4-FFF2-40B4-BE49-F238E27FC236}">
                  <a16:creationId xmlns:a16="http://schemas.microsoft.com/office/drawing/2014/main" id="{09E5FD3A-4A0A-621A-19E8-DD83A1AE1CAE}"/>
                </a:ext>
              </a:extLst>
            </p:cNvPr>
            <p:cNvSpPr/>
            <p:nvPr/>
          </p:nvSpPr>
          <p:spPr>
            <a:xfrm>
              <a:off x="3796175" y="3086200"/>
              <a:ext cx="337175" cy="569175"/>
            </a:xfrm>
            <a:custGeom>
              <a:avLst/>
              <a:gdLst/>
              <a:ahLst/>
              <a:cxnLst/>
              <a:rect l="l" t="t" r="r" b="b"/>
              <a:pathLst>
                <a:path w="13487" h="22767" extrusionOk="0">
                  <a:moveTo>
                    <a:pt x="13486" y="1"/>
                  </a:moveTo>
                  <a:cubicBezTo>
                    <a:pt x="13486" y="1"/>
                    <a:pt x="8532" y="5442"/>
                    <a:pt x="8106" y="11490"/>
                  </a:cubicBezTo>
                  <a:cubicBezTo>
                    <a:pt x="7681" y="17539"/>
                    <a:pt x="6891" y="18056"/>
                    <a:pt x="5280" y="18511"/>
                  </a:cubicBezTo>
                  <a:cubicBezTo>
                    <a:pt x="3669" y="18998"/>
                    <a:pt x="1146" y="19119"/>
                    <a:pt x="477" y="20578"/>
                  </a:cubicBezTo>
                  <a:cubicBezTo>
                    <a:pt x="0" y="21552"/>
                    <a:pt x="499" y="22766"/>
                    <a:pt x="1875" y="22766"/>
                  </a:cubicBezTo>
                  <a:cubicBezTo>
                    <a:pt x="2518" y="22766"/>
                    <a:pt x="3352" y="22502"/>
                    <a:pt x="4368" y="21825"/>
                  </a:cubicBezTo>
                  <a:cubicBezTo>
                    <a:pt x="7529" y="19667"/>
                    <a:pt x="13486" y="9606"/>
                    <a:pt x="13486"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a:extLst>
                <a:ext uri="{FF2B5EF4-FFF2-40B4-BE49-F238E27FC236}">
                  <a16:creationId xmlns:a16="http://schemas.microsoft.com/office/drawing/2014/main" id="{C5DD64AE-646A-69AD-0425-BFC58823A4F5}"/>
                </a:ext>
              </a:extLst>
            </p:cNvPr>
            <p:cNvSpPr/>
            <p:nvPr/>
          </p:nvSpPr>
          <p:spPr>
            <a:xfrm>
              <a:off x="3564925" y="3098350"/>
              <a:ext cx="357200" cy="489950"/>
            </a:xfrm>
            <a:custGeom>
              <a:avLst/>
              <a:gdLst/>
              <a:ahLst/>
              <a:cxnLst/>
              <a:rect l="l" t="t" r="r" b="b"/>
              <a:pathLst>
                <a:path w="14288" h="19598" extrusionOk="0">
                  <a:moveTo>
                    <a:pt x="0" y="1"/>
                  </a:moveTo>
                  <a:lnTo>
                    <a:pt x="0" y="1"/>
                  </a:lnTo>
                  <a:cubicBezTo>
                    <a:pt x="1" y="2"/>
                    <a:pt x="8116" y="17874"/>
                    <a:pt x="11247" y="19241"/>
                  </a:cubicBezTo>
                  <a:cubicBezTo>
                    <a:pt x="11815" y="19492"/>
                    <a:pt x="12277" y="19598"/>
                    <a:pt x="12646" y="19598"/>
                  </a:cubicBezTo>
                  <a:cubicBezTo>
                    <a:pt x="14287" y="19598"/>
                    <a:pt x="14069" y="17499"/>
                    <a:pt x="13101" y="16779"/>
                  </a:cubicBezTo>
                  <a:cubicBezTo>
                    <a:pt x="11916" y="15867"/>
                    <a:pt x="6566" y="9788"/>
                    <a:pt x="5411" y="7995"/>
                  </a:cubicBezTo>
                  <a:cubicBezTo>
                    <a:pt x="4286" y="6141"/>
                    <a:pt x="1" y="2"/>
                    <a:pt x="0"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a:extLst>
                <a:ext uri="{FF2B5EF4-FFF2-40B4-BE49-F238E27FC236}">
                  <a16:creationId xmlns:a16="http://schemas.microsoft.com/office/drawing/2014/main" id="{0526E8AA-A997-4492-11F9-37BCF53A087B}"/>
                </a:ext>
              </a:extLst>
            </p:cNvPr>
            <p:cNvSpPr/>
            <p:nvPr/>
          </p:nvSpPr>
          <p:spPr>
            <a:xfrm>
              <a:off x="3792825" y="3062650"/>
              <a:ext cx="136875" cy="583050"/>
            </a:xfrm>
            <a:custGeom>
              <a:avLst/>
              <a:gdLst/>
              <a:ahLst/>
              <a:cxnLst/>
              <a:rect l="l" t="t" r="r" b="b"/>
              <a:pathLst>
                <a:path w="5475" h="23322" extrusionOk="0">
                  <a:moveTo>
                    <a:pt x="5231" y="0"/>
                  </a:moveTo>
                  <a:cubicBezTo>
                    <a:pt x="5231" y="1"/>
                    <a:pt x="3985" y="7417"/>
                    <a:pt x="3711" y="9575"/>
                  </a:cubicBezTo>
                  <a:cubicBezTo>
                    <a:pt x="3438" y="11672"/>
                    <a:pt x="1158" y="19514"/>
                    <a:pt x="489" y="20791"/>
                  </a:cubicBezTo>
                  <a:cubicBezTo>
                    <a:pt x="0" y="21706"/>
                    <a:pt x="434" y="23321"/>
                    <a:pt x="1511" y="23321"/>
                  </a:cubicBezTo>
                  <a:cubicBezTo>
                    <a:pt x="1972" y="23321"/>
                    <a:pt x="2550" y="23025"/>
                    <a:pt x="3225" y="22250"/>
                  </a:cubicBezTo>
                  <a:cubicBezTo>
                    <a:pt x="5474" y="19636"/>
                    <a:pt x="5231" y="2"/>
                    <a:pt x="5231"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a:extLst>
                <a:ext uri="{FF2B5EF4-FFF2-40B4-BE49-F238E27FC236}">
                  <a16:creationId xmlns:a16="http://schemas.microsoft.com/office/drawing/2014/main" id="{F57014C5-34A2-6F61-2D35-A80DBD86FA0B}"/>
                </a:ext>
              </a:extLst>
            </p:cNvPr>
            <p:cNvSpPr/>
            <p:nvPr/>
          </p:nvSpPr>
          <p:spPr>
            <a:xfrm>
              <a:off x="3662200" y="3061125"/>
              <a:ext cx="337200" cy="586650"/>
            </a:xfrm>
            <a:custGeom>
              <a:avLst/>
              <a:gdLst/>
              <a:ahLst/>
              <a:cxnLst/>
              <a:rect l="l" t="t" r="r" b="b"/>
              <a:pathLst>
                <a:path w="13488" h="23466" extrusionOk="0">
                  <a:moveTo>
                    <a:pt x="3252" y="0"/>
                  </a:moveTo>
                  <a:cubicBezTo>
                    <a:pt x="3252" y="0"/>
                    <a:pt x="3252" y="0"/>
                    <a:pt x="3252" y="1"/>
                  </a:cubicBezTo>
                  <a:cubicBezTo>
                    <a:pt x="0" y="9727"/>
                    <a:pt x="6201" y="22797"/>
                    <a:pt x="6535" y="23466"/>
                  </a:cubicBezTo>
                  <a:cubicBezTo>
                    <a:pt x="13487" y="12173"/>
                    <a:pt x="3278" y="0"/>
                    <a:pt x="3252"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a:extLst>
                <a:ext uri="{FF2B5EF4-FFF2-40B4-BE49-F238E27FC236}">
                  <a16:creationId xmlns:a16="http://schemas.microsoft.com/office/drawing/2014/main" id="{1A75E280-2524-82D0-9396-B1F7334933F4}"/>
                </a:ext>
              </a:extLst>
            </p:cNvPr>
            <p:cNvSpPr/>
            <p:nvPr/>
          </p:nvSpPr>
          <p:spPr>
            <a:xfrm>
              <a:off x="3835450" y="3068725"/>
              <a:ext cx="178600" cy="570325"/>
            </a:xfrm>
            <a:custGeom>
              <a:avLst/>
              <a:gdLst/>
              <a:ahLst/>
              <a:cxnLst/>
              <a:rect l="l" t="t" r="r" b="b"/>
              <a:pathLst>
                <a:path w="7144" h="22813" extrusionOk="0">
                  <a:moveTo>
                    <a:pt x="7143" y="0"/>
                  </a:moveTo>
                  <a:cubicBezTo>
                    <a:pt x="7022" y="456"/>
                    <a:pt x="5168" y="7326"/>
                    <a:pt x="4712" y="9302"/>
                  </a:cubicBezTo>
                  <a:cubicBezTo>
                    <a:pt x="4256" y="11399"/>
                    <a:pt x="1216" y="18907"/>
                    <a:pt x="426" y="20183"/>
                  </a:cubicBezTo>
                  <a:cubicBezTo>
                    <a:pt x="0" y="20852"/>
                    <a:pt x="61" y="22007"/>
                    <a:pt x="608" y="22524"/>
                  </a:cubicBezTo>
                  <a:cubicBezTo>
                    <a:pt x="789" y="22704"/>
                    <a:pt x="1021" y="22813"/>
                    <a:pt x="1308" y="22813"/>
                  </a:cubicBezTo>
                  <a:cubicBezTo>
                    <a:pt x="1747" y="22813"/>
                    <a:pt x="2311" y="22559"/>
                    <a:pt x="3009" y="21916"/>
                  </a:cubicBezTo>
                  <a:cubicBezTo>
                    <a:pt x="5380" y="19636"/>
                    <a:pt x="7022" y="1399"/>
                    <a:pt x="7143" y="61"/>
                  </a:cubicBezTo>
                  <a:lnTo>
                    <a:pt x="7143" y="0"/>
                  </a:ln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a:extLst>
                <a:ext uri="{FF2B5EF4-FFF2-40B4-BE49-F238E27FC236}">
                  <a16:creationId xmlns:a16="http://schemas.microsoft.com/office/drawing/2014/main" id="{614654D1-2C16-0284-3D18-615DD80AC77D}"/>
                </a:ext>
              </a:extLst>
            </p:cNvPr>
            <p:cNvSpPr/>
            <p:nvPr/>
          </p:nvSpPr>
          <p:spPr>
            <a:xfrm>
              <a:off x="3662200" y="3059600"/>
              <a:ext cx="163400" cy="587425"/>
            </a:xfrm>
            <a:custGeom>
              <a:avLst/>
              <a:gdLst/>
              <a:ahLst/>
              <a:cxnLst/>
              <a:rect l="l" t="t" r="r" b="b"/>
              <a:pathLst>
                <a:path w="6536" h="23497" extrusionOk="0">
                  <a:moveTo>
                    <a:pt x="3252" y="1"/>
                  </a:moveTo>
                  <a:lnTo>
                    <a:pt x="3252" y="1"/>
                  </a:lnTo>
                  <a:cubicBezTo>
                    <a:pt x="0" y="9758"/>
                    <a:pt x="6231" y="22858"/>
                    <a:pt x="6535" y="23497"/>
                  </a:cubicBezTo>
                  <a:cubicBezTo>
                    <a:pt x="5532" y="20639"/>
                    <a:pt x="3252" y="31"/>
                    <a:pt x="3252"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a:extLst>
                <a:ext uri="{FF2B5EF4-FFF2-40B4-BE49-F238E27FC236}">
                  <a16:creationId xmlns:a16="http://schemas.microsoft.com/office/drawing/2014/main" id="{9D7AA7ED-FC5B-4966-223A-3A09D4063B4B}"/>
                </a:ext>
              </a:extLst>
            </p:cNvPr>
            <p:cNvSpPr/>
            <p:nvPr/>
          </p:nvSpPr>
          <p:spPr>
            <a:xfrm>
              <a:off x="3850650" y="3070250"/>
              <a:ext cx="163400" cy="568800"/>
            </a:xfrm>
            <a:custGeom>
              <a:avLst/>
              <a:gdLst/>
              <a:ahLst/>
              <a:cxnLst/>
              <a:rect l="l" t="t" r="r" b="b"/>
              <a:pathLst>
                <a:path w="6536" h="22752" extrusionOk="0">
                  <a:moveTo>
                    <a:pt x="6535" y="0"/>
                  </a:moveTo>
                  <a:cubicBezTo>
                    <a:pt x="6414" y="760"/>
                    <a:pt x="5684" y="6839"/>
                    <a:pt x="4712" y="11763"/>
                  </a:cubicBezTo>
                  <a:cubicBezTo>
                    <a:pt x="4225" y="14256"/>
                    <a:pt x="1581" y="19757"/>
                    <a:pt x="0" y="22463"/>
                  </a:cubicBezTo>
                  <a:cubicBezTo>
                    <a:pt x="181" y="22643"/>
                    <a:pt x="413" y="22752"/>
                    <a:pt x="700" y="22752"/>
                  </a:cubicBezTo>
                  <a:cubicBezTo>
                    <a:pt x="1139" y="22752"/>
                    <a:pt x="1703" y="22498"/>
                    <a:pt x="2401" y="21855"/>
                  </a:cubicBezTo>
                  <a:cubicBezTo>
                    <a:pt x="4772" y="19575"/>
                    <a:pt x="6414" y="1338"/>
                    <a:pt x="6535"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a:extLst>
                <a:ext uri="{FF2B5EF4-FFF2-40B4-BE49-F238E27FC236}">
                  <a16:creationId xmlns:a16="http://schemas.microsoft.com/office/drawing/2014/main" id="{648D1C70-D3F5-54C8-1580-13B8948D5C99}"/>
                </a:ext>
              </a:extLst>
            </p:cNvPr>
            <p:cNvSpPr/>
            <p:nvPr/>
          </p:nvSpPr>
          <p:spPr>
            <a:xfrm>
              <a:off x="3188025" y="3564750"/>
              <a:ext cx="738625" cy="180300"/>
            </a:xfrm>
            <a:custGeom>
              <a:avLst/>
              <a:gdLst/>
              <a:ahLst/>
              <a:cxnLst/>
              <a:rect l="l" t="t" r="r" b="b"/>
              <a:pathLst>
                <a:path w="29545" h="7212" extrusionOk="0">
                  <a:moveTo>
                    <a:pt x="26594" y="1"/>
                  </a:moveTo>
                  <a:cubicBezTo>
                    <a:pt x="26524" y="1"/>
                    <a:pt x="26454" y="3"/>
                    <a:pt x="26384" y="8"/>
                  </a:cubicBezTo>
                  <a:cubicBezTo>
                    <a:pt x="23830" y="281"/>
                    <a:pt x="16809" y="1193"/>
                    <a:pt x="10791" y="3382"/>
                  </a:cubicBezTo>
                  <a:cubicBezTo>
                    <a:pt x="3739" y="5965"/>
                    <a:pt x="274" y="7120"/>
                    <a:pt x="0" y="7212"/>
                  </a:cubicBezTo>
                  <a:cubicBezTo>
                    <a:pt x="0" y="7212"/>
                    <a:pt x="16687" y="6300"/>
                    <a:pt x="20000" y="5905"/>
                  </a:cubicBezTo>
                  <a:cubicBezTo>
                    <a:pt x="23314" y="5540"/>
                    <a:pt x="27782" y="5236"/>
                    <a:pt x="28998" y="3169"/>
                  </a:cubicBezTo>
                  <a:cubicBezTo>
                    <a:pt x="29545" y="2257"/>
                    <a:pt x="29271" y="1558"/>
                    <a:pt x="28785" y="980"/>
                  </a:cubicBezTo>
                  <a:cubicBezTo>
                    <a:pt x="28252" y="335"/>
                    <a:pt x="27434" y="1"/>
                    <a:pt x="265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a:extLst>
                <a:ext uri="{FF2B5EF4-FFF2-40B4-BE49-F238E27FC236}">
                  <a16:creationId xmlns:a16="http://schemas.microsoft.com/office/drawing/2014/main" id="{D0AEDC7D-A8DC-88E8-31AF-B7FEB4BAE920}"/>
                </a:ext>
              </a:extLst>
            </p:cNvPr>
            <p:cNvSpPr/>
            <p:nvPr/>
          </p:nvSpPr>
          <p:spPr>
            <a:xfrm>
              <a:off x="3188025" y="3590000"/>
              <a:ext cx="738625" cy="155050"/>
            </a:xfrm>
            <a:custGeom>
              <a:avLst/>
              <a:gdLst/>
              <a:ahLst/>
              <a:cxnLst/>
              <a:rect l="l" t="t" r="r" b="b"/>
              <a:pathLst>
                <a:path w="29545" h="6202" extrusionOk="0">
                  <a:moveTo>
                    <a:pt x="28815" y="1"/>
                  </a:moveTo>
                  <a:cubicBezTo>
                    <a:pt x="28815" y="1"/>
                    <a:pt x="26961" y="2584"/>
                    <a:pt x="19423" y="3314"/>
                  </a:cubicBezTo>
                  <a:cubicBezTo>
                    <a:pt x="12067" y="3983"/>
                    <a:pt x="456" y="6110"/>
                    <a:pt x="0" y="6202"/>
                  </a:cubicBezTo>
                  <a:cubicBezTo>
                    <a:pt x="0" y="6202"/>
                    <a:pt x="16687" y="5290"/>
                    <a:pt x="20000" y="4895"/>
                  </a:cubicBezTo>
                  <a:cubicBezTo>
                    <a:pt x="23314" y="4530"/>
                    <a:pt x="27782" y="4226"/>
                    <a:pt x="28998" y="2159"/>
                  </a:cubicBezTo>
                  <a:cubicBezTo>
                    <a:pt x="29545" y="1247"/>
                    <a:pt x="29271" y="548"/>
                    <a:pt x="28815"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40">
            <a:extLst>
              <a:ext uri="{FF2B5EF4-FFF2-40B4-BE49-F238E27FC236}">
                <a16:creationId xmlns:a16="http://schemas.microsoft.com/office/drawing/2014/main" id="{AF051C57-CD0B-7DB2-CF3D-5ECFEFB8EA4F}"/>
              </a:ext>
            </a:extLst>
          </p:cNvPr>
          <p:cNvGrpSpPr/>
          <p:nvPr/>
        </p:nvGrpSpPr>
        <p:grpSpPr>
          <a:xfrm>
            <a:off x="6614231" y="3225552"/>
            <a:ext cx="2777007" cy="2387296"/>
            <a:chOff x="6614231" y="3225552"/>
            <a:chExt cx="2777007" cy="2387296"/>
          </a:xfrm>
        </p:grpSpPr>
        <p:grpSp>
          <p:nvGrpSpPr>
            <p:cNvPr id="1003" name="Google Shape;1003;p40">
              <a:extLst>
                <a:ext uri="{FF2B5EF4-FFF2-40B4-BE49-F238E27FC236}">
                  <a16:creationId xmlns:a16="http://schemas.microsoft.com/office/drawing/2014/main" id="{580C87E3-146C-4F3F-626D-BF688CCA102E}"/>
                </a:ext>
              </a:extLst>
            </p:cNvPr>
            <p:cNvGrpSpPr/>
            <p:nvPr/>
          </p:nvGrpSpPr>
          <p:grpSpPr>
            <a:xfrm rot="3589637" flipH="1">
              <a:off x="7736601" y="3616321"/>
              <a:ext cx="1468976" cy="1274679"/>
              <a:chOff x="2438750" y="3933900"/>
              <a:chExt cx="1469000" cy="1274700"/>
            </a:xfrm>
          </p:grpSpPr>
          <p:sp>
            <p:nvSpPr>
              <p:cNvPr id="1004" name="Google Shape;1004;p40">
                <a:extLst>
                  <a:ext uri="{FF2B5EF4-FFF2-40B4-BE49-F238E27FC236}">
                    <a16:creationId xmlns:a16="http://schemas.microsoft.com/office/drawing/2014/main" id="{129DE980-9616-9A12-2CCF-883E85EB8C97}"/>
                  </a:ext>
                </a:extLst>
              </p:cNvPr>
              <p:cNvSpPr/>
              <p:nvPr/>
            </p:nvSpPr>
            <p:spPr>
              <a:xfrm>
                <a:off x="2438750" y="3933900"/>
                <a:ext cx="1469000" cy="1274700"/>
              </a:xfrm>
              <a:custGeom>
                <a:avLst/>
                <a:gdLst/>
                <a:ahLst/>
                <a:cxnLst/>
                <a:rect l="l" t="t" r="r" b="b"/>
                <a:pathLst>
                  <a:path w="58760" h="50988" extrusionOk="0">
                    <a:moveTo>
                      <a:pt x="35854" y="1"/>
                    </a:moveTo>
                    <a:cubicBezTo>
                      <a:pt x="35608" y="1"/>
                      <a:pt x="35359" y="5"/>
                      <a:pt x="35108" y="14"/>
                    </a:cubicBezTo>
                    <a:cubicBezTo>
                      <a:pt x="13892" y="774"/>
                      <a:pt x="1" y="50987"/>
                      <a:pt x="1" y="50987"/>
                    </a:cubicBezTo>
                    <a:cubicBezTo>
                      <a:pt x="1" y="50987"/>
                      <a:pt x="8329" y="50045"/>
                      <a:pt x="33710" y="40501"/>
                    </a:cubicBezTo>
                    <a:cubicBezTo>
                      <a:pt x="58760" y="31040"/>
                      <a:pt x="56415" y="1"/>
                      <a:pt x="35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a:extLst>
                  <a:ext uri="{FF2B5EF4-FFF2-40B4-BE49-F238E27FC236}">
                    <a16:creationId xmlns:a16="http://schemas.microsoft.com/office/drawing/2014/main" id="{B825FEC7-3C59-142F-A21E-4B25DF332FFF}"/>
                  </a:ext>
                </a:extLst>
              </p:cNvPr>
              <p:cNvSpPr/>
              <p:nvPr/>
            </p:nvSpPr>
            <p:spPr>
              <a:xfrm>
                <a:off x="2472950" y="4040625"/>
                <a:ext cx="1142900" cy="1147450"/>
              </a:xfrm>
              <a:custGeom>
                <a:avLst/>
                <a:gdLst/>
                <a:ahLst/>
                <a:cxnLst/>
                <a:rect l="l" t="t" r="r" b="b"/>
                <a:pathLst>
                  <a:path w="45716" h="45898" extrusionOk="0">
                    <a:moveTo>
                      <a:pt x="45716" y="0"/>
                    </a:moveTo>
                    <a:lnTo>
                      <a:pt x="43862" y="821"/>
                    </a:lnTo>
                    <a:lnTo>
                      <a:pt x="42038" y="1763"/>
                    </a:lnTo>
                    <a:cubicBezTo>
                      <a:pt x="41461" y="2128"/>
                      <a:pt x="40853" y="2493"/>
                      <a:pt x="40275" y="2827"/>
                    </a:cubicBezTo>
                    <a:cubicBezTo>
                      <a:pt x="39728" y="3192"/>
                      <a:pt x="39150" y="3557"/>
                      <a:pt x="38573" y="3952"/>
                    </a:cubicBezTo>
                    <a:cubicBezTo>
                      <a:pt x="36324" y="5502"/>
                      <a:pt x="34166" y="7174"/>
                      <a:pt x="32068" y="8906"/>
                    </a:cubicBezTo>
                    <a:cubicBezTo>
                      <a:pt x="30032" y="10700"/>
                      <a:pt x="28026" y="12554"/>
                      <a:pt x="26080" y="14469"/>
                    </a:cubicBezTo>
                    <a:cubicBezTo>
                      <a:pt x="24135" y="16353"/>
                      <a:pt x="22250" y="18329"/>
                      <a:pt x="20427" y="20365"/>
                    </a:cubicBezTo>
                    <a:cubicBezTo>
                      <a:pt x="16718" y="24378"/>
                      <a:pt x="13193" y="28572"/>
                      <a:pt x="9819" y="32828"/>
                    </a:cubicBezTo>
                    <a:cubicBezTo>
                      <a:pt x="6445" y="37083"/>
                      <a:pt x="3132" y="41430"/>
                      <a:pt x="1" y="45898"/>
                    </a:cubicBezTo>
                    <a:cubicBezTo>
                      <a:pt x="3192" y="41490"/>
                      <a:pt x="6505" y="37174"/>
                      <a:pt x="9971" y="32919"/>
                    </a:cubicBezTo>
                    <a:cubicBezTo>
                      <a:pt x="13375" y="28724"/>
                      <a:pt x="16962" y="24560"/>
                      <a:pt x="20639" y="20578"/>
                    </a:cubicBezTo>
                    <a:cubicBezTo>
                      <a:pt x="24317" y="16596"/>
                      <a:pt x="28208" y="12767"/>
                      <a:pt x="32311" y="9180"/>
                    </a:cubicBezTo>
                    <a:cubicBezTo>
                      <a:pt x="34348" y="7387"/>
                      <a:pt x="36476" y="5684"/>
                      <a:pt x="38694" y="4134"/>
                    </a:cubicBezTo>
                    <a:cubicBezTo>
                      <a:pt x="39211" y="3739"/>
                      <a:pt x="39789" y="3344"/>
                      <a:pt x="40366" y="2979"/>
                    </a:cubicBezTo>
                    <a:cubicBezTo>
                      <a:pt x="40974" y="2645"/>
                      <a:pt x="41552" y="2280"/>
                      <a:pt x="42099" y="1915"/>
                    </a:cubicBezTo>
                    <a:lnTo>
                      <a:pt x="43892" y="943"/>
                    </a:lnTo>
                    <a:lnTo>
                      <a:pt x="45716" y="31"/>
                    </a:lnTo>
                    <a:lnTo>
                      <a:pt x="45716"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a:extLst>
                  <a:ext uri="{FF2B5EF4-FFF2-40B4-BE49-F238E27FC236}">
                    <a16:creationId xmlns:a16="http://schemas.microsoft.com/office/drawing/2014/main" id="{E250AC76-D237-1326-48BD-E027E64E7F59}"/>
                  </a:ext>
                </a:extLst>
              </p:cNvPr>
              <p:cNvSpPr/>
              <p:nvPr/>
            </p:nvSpPr>
            <p:spPr>
              <a:xfrm>
                <a:off x="3288325" y="3941825"/>
                <a:ext cx="75250" cy="317675"/>
              </a:xfrm>
              <a:custGeom>
                <a:avLst/>
                <a:gdLst/>
                <a:ahLst/>
                <a:cxnLst/>
                <a:rect l="l" t="t" r="r" b="b"/>
                <a:pathLst>
                  <a:path w="3010" h="12707" extrusionOk="0">
                    <a:moveTo>
                      <a:pt x="3010" y="1"/>
                    </a:moveTo>
                    <a:lnTo>
                      <a:pt x="3010" y="1"/>
                    </a:lnTo>
                    <a:cubicBezTo>
                      <a:pt x="2584" y="974"/>
                      <a:pt x="2250" y="2037"/>
                      <a:pt x="1976" y="3101"/>
                    </a:cubicBezTo>
                    <a:cubicBezTo>
                      <a:pt x="1642" y="4135"/>
                      <a:pt x="1368" y="5199"/>
                      <a:pt x="1095" y="6262"/>
                    </a:cubicBezTo>
                    <a:cubicBezTo>
                      <a:pt x="821" y="7326"/>
                      <a:pt x="608" y="8390"/>
                      <a:pt x="426" y="9454"/>
                    </a:cubicBezTo>
                    <a:cubicBezTo>
                      <a:pt x="213" y="10548"/>
                      <a:pt x="61" y="11612"/>
                      <a:pt x="0" y="12706"/>
                    </a:cubicBezTo>
                    <a:lnTo>
                      <a:pt x="335" y="11126"/>
                    </a:lnTo>
                    <a:lnTo>
                      <a:pt x="669" y="9515"/>
                    </a:lnTo>
                    <a:cubicBezTo>
                      <a:pt x="943" y="8451"/>
                      <a:pt x="1186" y="7387"/>
                      <a:pt x="1429" y="6323"/>
                    </a:cubicBezTo>
                    <a:lnTo>
                      <a:pt x="301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a:extLst>
                  <a:ext uri="{FF2B5EF4-FFF2-40B4-BE49-F238E27FC236}">
                    <a16:creationId xmlns:a16="http://schemas.microsoft.com/office/drawing/2014/main" id="{153679A0-7673-6078-A51B-649C3CC83B9E}"/>
                  </a:ext>
                </a:extLst>
              </p:cNvPr>
              <p:cNvSpPr/>
              <p:nvPr/>
            </p:nvSpPr>
            <p:spPr>
              <a:xfrm>
                <a:off x="3095300" y="3985150"/>
                <a:ext cx="45625" cy="446850"/>
              </a:xfrm>
              <a:custGeom>
                <a:avLst/>
                <a:gdLst/>
                <a:ahLst/>
                <a:cxnLst/>
                <a:rect l="l" t="t" r="r" b="b"/>
                <a:pathLst>
                  <a:path w="1825" h="17874" extrusionOk="0">
                    <a:moveTo>
                      <a:pt x="1825" y="1"/>
                    </a:moveTo>
                    <a:cubicBezTo>
                      <a:pt x="1642" y="730"/>
                      <a:pt x="1490" y="1490"/>
                      <a:pt x="1247" y="2219"/>
                    </a:cubicBezTo>
                    <a:cubicBezTo>
                      <a:pt x="1095" y="2919"/>
                      <a:pt x="943" y="3678"/>
                      <a:pt x="852" y="4408"/>
                    </a:cubicBezTo>
                    <a:cubicBezTo>
                      <a:pt x="609" y="5897"/>
                      <a:pt x="426" y="7417"/>
                      <a:pt x="274" y="8906"/>
                    </a:cubicBezTo>
                    <a:cubicBezTo>
                      <a:pt x="153" y="10365"/>
                      <a:pt x="31" y="11855"/>
                      <a:pt x="31" y="13375"/>
                    </a:cubicBezTo>
                    <a:cubicBezTo>
                      <a:pt x="1" y="14134"/>
                      <a:pt x="31" y="14864"/>
                      <a:pt x="31" y="15624"/>
                    </a:cubicBezTo>
                    <a:cubicBezTo>
                      <a:pt x="92" y="16384"/>
                      <a:pt x="122" y="17113"/>
                      <a:pt x="153" y="17873"/>
                    </a:cubicBezTo>
                    <a:cubicBezTo>
                      <a:pt x="244" y="16384"/>
                      <a:pt x="274" y="14864"/>
                      <a:pt x="335" y="13375"/>
                    </a:cubicBezTo>
                    <a:cubicBezTo>
                      <a:pt x="426" y="11855"/>
                      <a:pt x="548" y="10365"/>
                      <a:pt x="700" y="8906"/>
                    </a:cubicBezTo>
                    <a:cubicBezTo>
                      <a:pt x="791" y="7417"/>
                      <a:pt x="1004" y="5928"/>
                      <a:pt x="1186" y="4438"/>
                    </a:cubicBezTo>
                    <a:cubicBezTo>
                      <a:pt x="1369" y="2979"/>
                      <a:pt x="1612" y="1490"/>
                      <a:pt x="182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a:extLst>
                  <a:ext uri="{FF2B5EF4-FFF2-40B4-BE49-F238E27FC236}">
                    <a16:creationId xmlns:a16="http://schemas.microsoft.com/office/drawing/2014/main" id="{049E8535-A667-05F4-3AF3-1D1D59405944}"/>
                  </a:ext>
                </a:extLst>
              </p:cNvPr>
              <p:cNvSpPr/>
              <p:nvPr/>
            </p:nvSpPr>
            <p:spPr>
              <a:xfrm>
                <a:off x="2909900" y="4110525"/>
                <a:ext cx="73725" cy="518275"/>
              </a:xfrm>
              <a:custGeom>
                <a:avLst/>
                <a:gdLst/>
                <a:ahLst/>
                <a:cxnLst/>
                <a:rect l="l" t="t" r="r" b="b"/>
                <a:pathLst>
                  <a:path w="2949" h="20731" extrusionOk="0">
                    <a:moveTo>
                      <a:pt x="2949" y="1"/>
                    </a:moveTo>
                    <a:cubicBezTo>
                      <a:pt x="2493" y="1703"/>
                      <a:pt x="2098" y="3436"/>
                      <a:pt x="1733" y="5077"/>
                    </a:cubicBezTo>
                    <a:cubicBezTo>
                      <a:pt x="1368" y="6809"/>
                      <a:pt x="1064" y="8512"/>
                      <a:pt x="821" y="10244"/>
                    </a:cubicBezTo>
                    <a:cubicBezTo>
                      <a:pt x="547" y="12007"/>
                      <a:pt x="304" y="13740"/>
                      <a:pt x="213" y="15503"/>
                    </a:cubicBezTo>
                    <a:cubicBezTo>
                      <a:pt x="91" y="17265"/>
                      <a:pt x="0" y="18998"/>
                      <a:pt x="152" y="20731"/>
                    </a:cubicBezTo>
                    <a:lnTo>
                      <a:pt x="213" y="19424"/>
                    </a:lnTo>
                    <a:cubicBezTo>
                      <a:pt x="213" y="18998"/>
                      <a:pt x="243" y="18542"/>
                      <a:pt x="274" y="18117"/>
                    </a:cubicBezTo>
                    <a:cubicBezTo>
                      <a:pt x="304" y="17721"/>
                      <a:pt x="365" y="17265"/>
                      <a:pt x="395" y="16840"/>
                    </a:cubicBezTo>
                    <a:cubicBezTo>
                      <a:pt x="426" y="16414"/>
                      <a:pt x="456" y="15958"/>
                      <a:pt x="517" y="15533"/>
                    </a:cubicBezTo>
                    <a:cubicBezTo>
                      <a:pt x="699" y="13800"/>
                      <a:pt x="912" y="12037"/>
                      <a:pt x="1186" y="10335"/>
                    </a:cubicBezTo>
                    <a:cubicBezTo>
                      <a:pt x="1459" y="8633"/>
                      <a:pt x="1733" y="6870"/>
                      <a:pt x="2037" y="5168"/>
                    </a:cubicBezTo>
                    <a:lnTo>
                      <a:pt x="2949"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a:extLst>
                  <a:ext uri="{FF2B5EF4-FFF2-40B4-BE49-F238E27FC236}">
                    <a16:creationId xmlns:a16="http://schemas.microsoft.com/office/drawing/2014/main" id="{1BDD838F-0409-089D-B970-A83DAE3D7143}"/>
                  </a:ext>
                </a:extLst>
              </p:cNvPr>
              <p:cNvSpPr/>
              <p:nvPr/>
            </p:nvSpPr>
            <p:spPr>
              <a:xfrm>
                <a:off x="3219925" y="4317975"/>
                <a:ext cx="511450" cy="106425"/>
              </a:xfrm>
              <a:custGeom>
                <a:avLst/>
                <a:gdLst/>
                <a:ahLst/>
                <a:cxnLst/>
                <a:rect l="l" t="t" r="r" b="b"/>
                <a:pathLst>
                  <a:path w="20458" h="4257" extrusionOk="0">
                    <a:moveTo>
                      <a:pt x="1" y="1"/>
                    </a:moveTo>
                    <a:lnTo>
                      <a:pt x="1" y="1"/>
                    </a:lnTo>
                    <a:cubicBezTo>
                      <a:pt x="761" y="396"/>
                      <a:pt x="1551" y="791"/>
                      <a:pt x="2402" y="1156"/>
                    </a:cubicBezTo>
                    <a:cubicBezTo>
                      <a:pt x="3192" y="1490"/>
                      <a:pt x="4013" y="1855"/>
                      <a:pt x="4864" y="2128"/>
                    </a:cubicBezTo>
                    <a:cubicBezTo>
                      <a:pt x="6536" y="2676"/>
                      <a:pt x="8238" y="3132"/>
                      <a:pt x="9940" y="3496"/>
                    </a:cubicBezTo>
                    <a:cubicBezTo>
                      <a:pt x="11703" y="3800"/>
                      <a:pt x="13436" y="4043"/>
                      <a:pt x="15199" y="4165"/>
                    </a:cubicBezTo>
                    <a:cubicBezTo>
                      <a:pt x="16050" y="4256"/>
                      <a:pt x="16931" y="4256"/>
                      <a:pt x="17813" y="4256"/>
                    </a:cubicBezTo>
                    <a:cubicBezTo>
                      <a:pt x="18269" y="4256"/>
                      <a:pt x="18694" y="4195"/>
                      <a:pt x="19150" y="4195"/>
                    </a:cubicBezTo>
                    <a:cubicBezTo>
                      <a:pt x="19606" y="4165"/>
                      <a:pt x="20032" y="4165"/>
                      <a:pt x="20457" y="4135"/>
                    </a:cubicBezTo>
                    <a:cubicBezTo>
                      <a:pt x="18724" y="4104"/>
                      <a:pt x="16992" y="4043"/>
                      <a:pt x="15229" y="3861"/>
                    </a:cubicBezTo>
                    <a:cubicBezTo>
                      <a:pt x="13496" y="3709"/>
                      <a:pt x="11733" y="3436"/>
                      <a:pt x="10031" y="3101"/>
                    </a:cubicBezTo>
                    <a:cubicBezTo>
                      <a:pt x="8299" y="2767"/>
                      <a:pt x="6597" y="2311"/>
                      <a:pt x="4925" y="1825"/>
                    </a:cubicBezTo>
                    <a:cubicBezTo>
                      <a:pt x="3253" y="1277"/>
                      <a:pt x="1581" y="70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a:extLst>
                  <a:ext uri="{FF2B5EF4-FFF2-40B4-BE49-F238E27FC236}">
                    <a16:creationId xmlns:a16="http://schemas.microsoft.com/office/drawing/2014/main" id="{0E9E79EC-F346-6D26-051C-7A107BAA56A6}"/>
                  </a:ext>
                </a:extLst>
              </p:cNvPr>
              <p:cNvSpPr/>
              <p:nvPr/>
            </p:nvSpPr>
            <p:spPr>
              <a:xfrm>
                <a:off x="3374950" y="4187275"/>
                <a:ext cx="343500" cy="47750"/>
              </a:xfrm>
              <a:custGeom>
                <a:avLst/>
                <a:gdLst/>
                <a:ahLst/>
                <a:cxnLst/>
                <a:rect l="l" t="t" r="r" b="b"/>
                <a:pathLst>
                  <a:path w="13740" h="1910" extrusionOk="0">
                    <a:moveTo>
                      <a:pt x="0" y="1"/>
                    </a:moveTo>
                    <a:lnTo>
                      <a:pt x="0" y="1"/>
                    </a:lnTo>
                    <a:cubicBezTo>
                      <a:pt x="1064" y="457"/>
                      <a:pt x="2189" y="761"/>
                      <a:pt x="3374" y="1125"/>
                    </a:cubicBezTo>
                    <a:cubicBezTo>
                      <a:pt x="4499" y="1369"/>
                      <a:pt x="5654" y="1612"/>
                      <a:pt x="6840" y="1764"/>
                    </a:cubicBezTo>
                    <a:cubicBezTo>
                      <a:pt x="7663" y="1853"/>
                      <a:pt x="8519" y="1909"/>
                      <a:pt x="9383" y="1909"/>
                    </a:cubicBezTo>
                    <a:cubicBezTo>
                      <a:pt x="9700" y="1909"/>
                      <a:pt x="10017" y="1902"/>
                      <a:pt x="10335" y="1885"/>
                    </a:cubicBezTo>
                    <a:cubicBezTo>
                      <a:pt x="11490" y="1794"/>
                      <a:pt x="12675" y="1612"/>
                      <a:pt x="13739" y="1156"/>
                    </a:cubicBezTo>
                    <a:lnTo>
                      <a:pt x="13739" y="1156"/>
                    </a:lnTo>
                    <a:cubicBezTo>
                      <a:pt x="13466" y="1186"/>
                      <a:pt x="13162" y="1277"/>
                      <a:pt x="12919" y="1338"/>
                    </a:cubicBezTo>
                    <a:cubicBezTo>
                      <a:pt x="12615" y="1429"/>
                      <a:pt x="12311" y="1429"/>
                      <a:pt x="12037" y="1460"/>
                    </a:cubicBezTo>
                    <a:cubicBezTo>
                      <a:pt x="11885" y="1490"/>
                      <a:pt x="11764" y="1521"/>
                      <a:pt x="11612" y="1521"/>
                    </a:cubicBezTo>
                    <a:lnTo>
                      <a:pt x="11186" y="1581"/>
                    </a:lnTo>
                    <a:cubicBezTo>
                      <a:pt x="10882" y="1581"/>
                      <a:pt x="10639" y="1612"/>
                      <a:pt x="10335" y="1612"/>
                    </a:cubicBezTo>
                    <a:lnTo>
                      <a:pt x="9454" y="1612"/>
                    </a:lnTo>
                    <a:lnTo>
                      <a:pt x="8572" y="1581"/>
                    </a:lnTo>
                    <a:cubicBezTo>
                      <a:pt x="8268" y="1581"/>
                      <a:pt x="7995" y="1521"/>
                      <a:pt x="7691" y="1490"/>
                    </a:cubicBezTo>
                    <a:cubicBezTo>
                      <a:pt x="7387" y="1460"/>
                      <a:pt x="7143" y="1429"/>
                      <a:pt x="6840" y="1369"/>
                    </a:cubicBezTo>
                    <a:cubicBezTo>
                      <a:pt x="5684" y="1277"/>
                      <a:pt x="4560" y="1034"/>
                      <a:pt x="3405" y="821"/>
                    </a:cubicBezTo>
                    <a:cubicBezTo>
                      <a:pt x="2827" y="700"/>
                      <a:pt x="2280" y="578"/>
                      <a:pt x="1703" y="426"/>
                    </a:cubicBezTo>
                    <a:cubicBezTo>
                      <a:pt x="1125" y="305"/>
                      <a:pt x="548" y="15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a:extLst>
                  <a:ext uri="{FF2B5EF4-FFF2-40B4-BE49-F238E27FC236}">
                    <a16:creationId xmlns:a16="http://schemas.microsoft.com/office/drawing/2014/main" id="{D5DDE8F5-B37F-86BD-799C-5EAAE799512B}"/>
                  </a:ext>
                </a:extLst>
              </p:cNvPr>
              <p:cNvSpPr/>
              <p:nvPr/>
            </p:nvSpPr>
            <p:spPr>
              <a:xfrm>
                <a:off x="3043625" y="4489725"/>
                <a:ext cx="627700" cy="131650"/>
              </a:xfrm>
              <a:custGeom>
                <a:avLst/>
                <a:gdLst/>
                <a:ahLst/>
                <a:cxnLst/>
                <a:rect l="l" t="t" r="r" b="b"/>
                <a:pathLst>
                  <a:path w="25108" h="5266" extrusionOk="0">
                    <a:moveTo>
                      <a:pt x="1" y="0"/>
                    </a:moveTo>
                    <a:lnTo>
                      <a:pt x="1" y="0"/>
                    </a:lnTo>
                    <a:cubicBezTo>
                      <a:pt x="1916" y="1034"/>
                      <a:pt x="3922" y="1854"/>
                      <a:pt x="5989" y="2584"/>
                    </a:cubicBezTo>
                    <a:cubicBezTo>
                      <a:pt x="7995" y="3313"/>
                      <a:pt x="10092" y="3860"/>
                      <a:pt x="12220" y="4316"/>
                    </a:cubicBezTo>
                    <a:cubicBezTo>
                      <a:pt x="14348" y="4772"/>
                      <a:pt x="16475" y="5046"/>
                      <a:pt x="18634" y="5198"/>
                    </a:cubicBezTo>
                    <a:cubicBezTo>
                      <a:pt x="19302" y="5245"/>
                      <a:pt x="19970" y="5266"/>
                      <a:pt x="20639" y="5266"/>
                    </a:cubicBezTo>
                    <a:cubicBezTo>
                      <a:pt x="22129" y="5266"/>
                      <a:pt x="23618" y="5162"/>
                      <a:pt x="25108" y="5015"/>
                    </a:cubicBezTo>
                    <a:lnTo>
                      <a:pt x="25108" y="5015"/>
                    </a:lnTo>
                    <a:lnTo>
                      <a:pt x="23466" y="5046"/>
                    </a:lnTo>
                    <a:lnTo>
                      <a:pt x="22646" y="5076"/>
                    </a:lnTo>
                    <a:lnTo>
                      <a:pt x="21855" y="5046"/>
                    </a:lnTo>
                    <a:cubicBezTo>
                      <a:pt x="21339" y="5046"/>
                      <a:pt x="20792" y="5046"/>
                      <a:pt x="20275" y="5015"/>
                    </a:cubicBezTo>
                    <a:lnTo>
                      <a:pt x="18664" y="4894"/>
                    </a:lnTo>
                    <a:cubicBezTo>
                      <a:pt x="16506" y="4712"/>
                      <a:pt x="14378" y="4438"/>
                      <a:pt x="12281" y="3952"/>
                    </a:cubicBezTo>
                    <a:cubicBezTo>
                      <a:pt x="10184" y="3496"/>
                      <a:pt x="8117" y="2918"/>
                      <a:pt x="6050" y="2280"/>
                    </a:cubicBezTo>
                    <a:lnTo>
                      <a:pt x="4530" y="1794"/>
                    </a:lnTo>
                    <a:cubicBezTo>
                      <a:pt x="4044" y="1581"/>
                      <a:pt x="3496" y="1398"/>
                      <a:pt x="3010" y="1216"/>
                    </a:cubicBezTo>
                    <a:cubicBezTo>
                      <a:pt x="1977" y="821"/>
                      <a:pt x="1004"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a:extLst>
                  <a:ext uri="{FF2B5EF4-FFF2-40B4-BE49-F238E27FC236}">
                    <a16:creationId xmlns:a16="http://schemas.microsoft.com/office/drawing/2014/main" id="{69A4D0CD-F3F0-6ABA-E5D7-0F1494510E60}"/>
                  </a:ext>
                </a:extLst>
              </p:cNvPr>
              <p:cNvSpPr/>
              <p:nvPr/>
            </p:nvSpPr>
            <p:spPr>
              <a:xfrm>
                <a:off x="2871900" y="4679700"/>
                <a:ext cx="643650" cy="130725"/>
              </a:xfrm>
              <a:custGeom>
                <a:avLst/>
                <a:gdLst/>
                <a:ahLst/>
                <a:cxnLst/>
                <a:rect l="l" t="t" r="r" b="b"/>
                <a:pathLst>
                  <a:path w="25746" h="5229" extrusionOk="0">
                    <a:moveTo>
                      <a:pt x="1" y="0"/>
                    </a:moveTo>
                    <a:lnTo>
                      <a:pt x="1" y="0"/>
                    </a:lnTo>
                    <a:cubicBezTo>
                      <a:pt x="1004" y="456"/>
                      <a:pt x="2067" y="821"/>
                      <a:pt x="3131" y="1216"/>
                    </a:cubicBezTo>
                    <a:cubicBezTo>
                      <a:pt x="4165" y="1581"/>
                      <a:pt x="5168" y="1945"/>
                      <a:pt x="6232" y="2280"/>
                    </a:cubicBezTo>
                    <a:cubicBezTo>
                      <a:pt x="8329" y="2918"/>
                      <a:pt x="10457" y="3465"/>
                      <a:pt x="12615" y="3921"/>
                    </a:cubicBezTo>
                    <a:cubicBezTo>
                      <a:pt x="14803" y="4377"/>
                      <a:pt x="16961" y="4711"/>
                      <a:pt x="19150" y="4924"/>
                    </a:cubicBezTo>
                    <a:cubicBezTo>
                      <a:pt x="21338" y="5167"/>
                      <a:pt x="23527" y="5228"/>
                      <a:pt x="25746" y="5228"/>
                    </a:cubicBezTo>
                    <a:cubicBezTo>
                      <a:pt x="24682" y="5137"/>
                      <a:pt x="23557" y="5076"/>
                      <a:pt x="22463" y="4985"/>
                    </a:cubicBezTo>
                    <a:lnTo>
                      <a:pt x="20822" y="4833"/>
                    </a:lnTo>
                    <a:cubicBezTo>
                      <a:pt x="20305" y="4772"/>
                      <a:pt x="19727" y="4711"/>
                      <a:pt x="19211" y="4620"/>
                    </a:cubicBezTo>
                    <a:cubicBezTo>
                      <a:pt x="18086" y="4529"/>
                      <a:pt x="17022" y="4316"/>
                      <a:pt x="15928" y="4164"/>
                    </a:cubicBezTo>
                    <a:cubicBezTo>
                      <a:pt x="14864" y="3982"/>
                      <a:pt x="13770" y="3800"/>
                      <a:pt x="12706" y="3556"/>
                    </a:cubicBezTo>
                    <a:cubicBezTo>
                      <a:pt x="11612" y="3344"/>
                      <a:pt x="10548" y="3100"/>
                      <a:pt x="9484" y="2857"/>
                    </a:cubicBezTo>
                    <a:lnTo>
                      <a:pt x="7873" y="2432"/>
                    </a:lnTo>
                    <a:lnTo>
                      <a:pt x="6292" y="2006"/>
                    </a:lnTo>
                    <a:cubicBezTo>
                      <a:pt x="4165" y="1398"/>
                      <a:pt x="206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a:extLst>
                  <a:ext uri="{FF2B5EF4-FFF2-40B4-BE49-F238E27FC236}">
                    <a16:creationId xmlns:a16="http://schemas.microsoft.com/office/drawing/2014/main" id="{CCF1A35F-055B-DACD-C52E-BD01194DEB47}"/>
                  </a:ext>
                </a:extLst>
              </p:cNvPr>
              <p:cNvSpPr/>
              <p:nvPr/>
            </p:nvSpPr>
            <p:spPr>
              <a:xfrm>
                <a:off x="2753350" y="4820275"/>
                <a:ext cx="466600" cy="149725"/>
              </a:xfrm>
              <a:custGeom>
                <a:avLst/>
                <a:gdLst/>
                <a:ahLst/>
                <a:cxnLst/>
                <a:rect l="l" t="t" r="r" b="b"/>
                <a:pathLst>
                  <a:path w="18664" h="5989" extrusionOk="0">
                    <a:moveTo>
                      <a:pt x="1" y="0"/>
                    </a:moveTo>
                    <a:lnTo>
                      <a:pt x="1" y="0"/>
                    </a:lnTo>
                    <a:cubicBezTo>
                      <a:pt x="1369" y="943"/>
                      <a:pt x="2858" y="1672"/>
                      <a:pt x="4378" y="2280"/>
                    </a:cubicBezTo>
                    <a:cubicBezTo>
                      <a:pt x="5898" y="2918"/>
                      <a:pt x="7448" y="3435"/>
                      <a:pt x="8998" y="3952"/>
                    </a:cubicBezTo>
                    <a:cubicBezTo>
                      <a:pt x="10609" y="4408"/>
                      <a:pt x="12189" y="4833"/>
                      <a:pt x="13800" y="5168"/>
                    </a:cubicBezTo>
                    <a:lnTo>
                      <a:pt x="16232" y="5623"/>
                    </a:lnTo>
                    <a:cubicBezTo>
                      <a:pt x="17022" y="5775"/>
                      <a:pt x="17873" y="5867"/>
                      <a:pt x="18664" y="5988"/>
                    </a:cubicBezTo>
                    <a:cubicBezTo>
                      <a:pt x="17873" y="5806"/>
                      <a:pt x="17053" y="5654"/>
                      <a:pt x="16262" y="5471"/>
                    </a:cubicBezTo>
                    <a:lnTo>
                      <a:pt x="13861" y="4894"/>
                    </a:lnTo>
                    <a:cubicBezTo>
                      <a:pt x="12281" y="4468"/>
                      <a:pt x="10670" y="4104"/>
                      <a:pt x="9119" y="3617"/>
                    </a:cubicBezTo>
                    <a:cubicBezTo>
                      <a:pt x="7569" y="3131"/>
                      <a:pt x="6019" y="2614"/>
                      <a:pt x="4499" y="2037"/>
                    </a:cubicBezTo>
                    <a:lnTo>
                      <a:pt x="3344" y="1581"/>
                    </a:lnTo>
                    <a:cubicBezTo>
                      <a:pt x="2980" y="1429"/>
                      <a:pt x="2584" y="1277"/>
                      <a:pt x="2220" y="1095"/>
                    </a:cubicBezTo>
                    <a:cubicBezTo>
                      <a:pt x="1460" y="760"/>
                      <a:pt x="730"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a:extLst>
                  <a:ext uri="{FF2B5EF4-FFF2-40B4-BE49-F238E27FC236}">
                    <a16:creationId xmlns:a16="http://schemas.microsoft.com/office/drawing/2014/main" id="{D68ADD6D-C9FB-5B26-E27C-F74E0824A443}"/>
                  </a:ext>
                </a:extLst>
              </p:cNvPr>
              <p:cNvSpPr/>
              <p:nvPr/>
            </p:nvSpPr>
            <p:spPr>
              <a:xfrm>
                <a:off x="2624925" y="4983650"/>
                <a:ext cx="347300" cy="76000"/>
              </a:xfrm>
              <a:custGeom>
                <a:avLst/>
                <a:gdLst/>
                <a:ahLst/>
                <a:cxnLst/>
                <a:rect l="l" t="t" r="r" b="b"/>
                <a:pathLst>
                  <a:path w="13892" h="3040" extrusionOk="0">
                    <a:moveTo>
                      <a:pt x="1" y="0"/>
                    </a:moveTo>
                    <a:lnTo>
                      <a:pt x="1" y="0"/>
                    </a:lnTo>
                    <a:cubicBezTo>
                      <a:pt x="1034" y="517"/>
                      <a:pt x="2189" y="943"/>
                      <a:pt x="3314" y="1368"/>
                    </a:cubicBezTo>
                    <a:cubicBezTo>
                      <a:pt x="4469" y="1733"/>
                      <a:pt x="5594" y="2006"/>
                      <a:pt x="6779" y="2280"/>
                    </a:cubicBezTo>
                    <a:cubicBezTo>
                      <a:pt x="7965" y="2493"/>
                      <a:pt x="9120" y="2736"/>
                      <a:pt x="10305" y="2858"/>
                    </a:cubicBezTo>
                    <a:cubicBezTo>
                      <a:pt x="10913" y="2918"/>
                      <a:pt x="11490" y="2949"/>
                      <a:pt x="12098" y="3009"/>
                    </a:cubicBezTo>
                    <a:cubicBezTo>
                      <a:pt x="12706" y="3009"/>
                      <a:pt x="13284" y="3040"/>
                      <a:pt x="13892" y="3040"/>
                    </a:cubicBezTo>
                    <a:cubicBezTo>
                      <a:pt x="12706" y="2888"/>
                      <a:pt x="11521" y="2736"/>
                      <a:pt x="10335" y="2554"/>
                    </a:cubicBezTo>
                    <a:cubicBezTo>
                      <a:pt x="9180" y="2341"/>
                      <a:pt x="7995" y="2128"/>
                      <a:pt x="6840" y="1885"/>
                    </a:cubicBezTo>
                    <a:cubicBezTo>
                      <a:pt x="5685" y="1642"/>
                      <a:pt x="4530" y="1368"/>
                      <a:pt x="3405" y="1064"/>
                    </a:cubicBezTo>
                    <a:cubicBezTo>
                      <a:pt x="2828" y="912"/>
                      <a:pt x="2250" y="760"/>
                      <a:pt x="1673" y="578"/>
                    </a:cubicBezTo>
                    <a:cubicBezTo>
                      <a:pt x="1126" y="365"/>
                      <a:pt x="578" y="183"/>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a:extLst>
                  <a:ext uri="{FF2B5EF4-FFF2-40B4-BE49-F238E27FC236}">
                    <a16:creationId xmlns:a16="http://schemas.microsoft.com/office/drawing/2014/main" id="{09DDE860-BC6C-8FCB-C1F3-9A6FAA857199}"/>
                  </a:ext>
                </a:extLst>
              </p:cNvPr>
              <p:cNvSpPr/>
              <p:nvPr/>
            </p:nvSpPr>
            <p:spPr>
              <a:xfrm>
                <a:off x="2748050" y="4433475"/>
                <a:ext cx="35725" cy="349575"/>
              </a:xfrm>
              <a:custGeom>
                <a:avLst/>
                <a:gdLst/>
                <a:ahLst/>
                <a:cxnLst/>
                <a:rect l="l" t="t" r="r" b="b"/>
                <a:pathLst>
                  <a:path w="1429" h="13983" extrusionOk="0">
                    <a:moveTo>
                      <a:pt x="213" y="1"/>
                    </a:moveTo>
                    <a:cubicBezTo>
                      <a:pt x="61" y="1156"/>
                      <a:pt x="30" y="2311"/>
                      <a:pt x="0" y="3496"/>
                    </a:cubicBezTo>
                    <a:cubicBezTo>
                      <a:pt x="0" y="4682"/>
                      <a:pt x="61" y="5867"/>
                      <a:pt x="182" y="7022"/>
                    </a:cubicBezTo>
                    <a:cubicBezTo>
                      <a:pt x="334" y="8208"/>
                      <a:pt x="426" y="9393"/>
                      <a:pt x="669" y="10518"/>
                    </a:cubicBezTo>
                    <a:cubicBezTo>
                      <a:pt x="790" y="11126"/>
                      <a:pt x="881" y="11703"/>
                      <a:pt x="1003" y="12281"/>
                    </a:cubicBezTo>
                    <a:cubicBezTo>
                      <a:pt x="1125" y="12858"/>
                      <a:pt x="1277" y="13405"/>
                      <a:pt x="1429" y="13983"/>
                    </a:cubicBezTo>
                    <a:cubicBezTo>
                      <a:pt x="1277" y="12797"/>
                      <a:pt x="1125" y="11673"/>
                      <a:pt x="973" y="10487"/>
                    </a:cubicBezTo>
                    <a:cubicBezTo>
                      <a:pt x="821" y="9302"/>
                      <a:pt x="699" y="8177"/>
                      <a:pt x="608" y="6992"/>
                    </a:cubicBezTo>
                    <a:cubicBezTo>
                      <a:pt x="486" y="5806"/>
                      <a:pt x="395" y="4682"/>
                      <a:pt x="334" y="3496"/>
                    </a:cubicBezTo>
                    <a:cubicBezTo>
                      <a:pt x="304" y="2919"/>
                      <a:pt x="243" y="2311"/>
                      <a:pt x="243" y="1764"/>
                    </a:cubicBezTo>
                    <a:cubicBezTo>
                      <a:pt x="213" y="1186"/>
                      <a:pt x="213" y="578"/>
                      <a:pt x="213"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a:extLst>
                  <a:ext uri="{FF2B5EF4-FFF2-40B4-BE49-F238E27FC236}">
                    <a16:creationId xmlns:a16="http://schemas.microsoft.com/office/drawing/2014/main" id="{DFEEFA8A-0F9C-3101-3643-70CADEC58D52}"/>
                  </a:ext>
                </a:extLst>
              </p:cNvPr>
              <p:cNvSpPr/>
              <p:nvPr/>
            </p:nvSpPr>
            <p:spPr>
              <a:xfrm>
                <a:off x="2637850" y="4650825"/>
                <a:ext cx="28150" cy="281925"/>
              </a:xfrm>
              <a:custGeom>
                <a:avLst/>
                <a:gdLst/>
                <a:ahLst/>
                <a:cxnLst/>
                <a:rect l="l" t="t" r="r" b="b"/>
                <a:pathLst>
                  <a:path w="1126" h="11277" extrusionOk="0">
                    <a:moveTo>
                      <a:pt x="244" y="0"/>
                    </a:moveTo>
                    <a:cubicBezTo>
                      <a:pt x="92" y="973"/>
                      <a:pt x="31" y="1915"/>
                      <a:pt x="31" y="2827"/>
                    </a:cubicBezTo>
                    <a:cubicBezTo>
                      <a:pt x="1" y="3769"/>
                      <a:pt x="1" y="4711"/>
                      <a:pt x="61" y="5654"/>
                    </a:cubicBezTo>
                    <a:cubicBezTo>
                      <a:pt x="213" y="7569"/>
                      <a:pt x="517" y="9453"/>
                      <a:pt x="1125" y="11277"/>
                    </a:cubicBezTo>
                    <a:cubicBezTo>
                      <a:pt x="1064" y="10851"/>
                      <a:pt x="943" y="10335"/>
                      <a:pt x="913" y="9879"/>
                    </a:cubicBezTo>
                    <a:cubicBezTo>
                      <a:pt x="821" y="9423"/>
                      <a:pt x="761" y="8936"/>
                      <a:pt x="700" y="8480"/>
                    </a:cubicBezTo>
                    <a:cubicBezTo>
                      <a:pt x="609" y="7569"/>
                      <a:pt x="487" y="6626"/>
                      <a:pt x="457" y="5684"/>
                    </a:cubicBezTo>
                    <a:cubicBezTo>
                      <a:pt x="365" y="4711"/>
                      <a:pt x="335" y="3769"/>
                      <a:pt x="305" y="2827"/>
                    </a:cubicBezTo>
                    <a:cubicBezTo>
                      <a:pt x="244" y="2371"/>
                      <a:pt x="244" y="1885"/>
                      <a:pt x="244" y="1429"/>
                    </a:cubicBezTo>
                    <a:lnTo>
                      <a:pt x="244"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40">
              <a:extLst>
                <a:ext uri="{FF2B5EF4-FFF2-40B4-BE49-F238E27FC236}">
                  <a16:creationId xmlns:a16="http://schemas.microsoft.com/office/drawing/2014/main" id="{414FA936-46D2-D38C-9791-81700EA480A3}"/>
                </a:ext>
              </a:extLst>
            </p:cNvPr>
            <p:cNvGrpSpPr/>
            <p:nvPr/>
          </p:nvGrpSpPr>
          <p:grpSpPr>
            <a:xfrm rot="-3082619" flipH="1">
              <a:off x="7103518" y="3825641"/>
              <a:ext cx="985601" cy="1726637"/>
              <a:chOff x="1895625" y="3202100"/>
              <a:chExt cx="1157925" cy="2028525"/>
            </a:xfrm>
          </p:grpSpPr>
          <p:sp>
            <p:nvSpPr>
              <p:cNvPr id="1018" name="Google Shape;1018;p40">
                <a:extLst>
                  <a:ext uri="{FF2B5EF4-FFF2-40B4-BE49-F238E27FC236}">
                    <a16:creationId xmlns:a16="http://schemas.microsoft.com/office/drawing/2014/main" id="{2A6A9EB2-5574-90DB-8246-26A92647B01C}"/>
                  </a:ext>
                </a:extLst>
              </p:cNvPr>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a:extLst>
                  <a:ext uri="{FF2B5EF4-FFF2-40B4-BE49-F238E27FC236}">
                    <a16:creationId xmlns:a16="http://schemas.microsoft.com/office/drawing/2014/main" id="{DDC763AD-0E45-0DDF-22A0-0389D56A0978}"/>
                  </a:ext>
                </a:extLst>
              </p:cNvPr>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a:extLst>
                  <a:ext uri="{FF2B5EF4-FFF2-40B4-BE49-F238E27FC236}">
                    <a16:creationId xmlns:a16="http://schemas.microsoft.com/office/drawing/2014/main" id="{36E486A7-27F4-579C-89FF-3359E0EE2554}"/>
                  </a:ext>
                </a:extLst>
              </p:cNvPr>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a:extLst>
                  <a:ext uri="{FF2B5EF4-FFF2-40B4-BE49-F238E27FC236}">
                    <a16:creationId xmlns:a16="http://schemas.microsoft.com/office/drawing/2014/main" id="{53A07980-3853-5EF5-C600-A9DDBEE882A0}"/>
                  </a:ext>
                </a:extLst>
              </p:cNvPr>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a:extLst>
                  <a:ext uri="{FF2B5EF4-FFF2-40B4-BE49-F238E27FC236}">
                    <a16:creationId xmlns:a16="http://schemas.microsoft.com/office/drawing/2014/main" id="{C47C46AB-3FC6-3BF0-C430-E7A7A6F55054}"/>
                  </a:ext>
                </a:extLst>
              </p:cNvPr>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a:extLst>
                  <a:ext uri="{FF2B5EF4-FFF2-40B4-BE49-F238E27FC236}">
                    <a16:creationId xmlns:a16="http://schemas.microsoft.com/office/drawing/2014/main" id="{6FE527BD-3FA5-5EFB-FB67-94DE526ED4A7}"/>
                  </a:ext>
                </a:extLst>
              </p:cNvPr>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a:extLst>
                  <a:ext uri="{FF2B5EF4-FFF2-40B4-BE49-F238E27FC236}">
                    <a16:creationId xmlns:a16="http://schemas.microsoft.com/office/drawing/2014/main" id="{912BA59C-3CFA-749E-F2D3-8B0793B1B09C}"/>
                  </a:ext>
                </a:extLst>
              </p:cNvPr>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a:extLst>
                  <a:ext uri="{FF2B5EF4-FFF2-40B4-BE49-F238E27FC236}">
                    <a16:creationId xmlns:a16="http://schemas.microsoft.com/office/drawing/2014/main" id="{D5A13E15-6493-5CB2-6BCF-CFFDF5307DAA}"/>
                  </a:ext>
                </a:extLst>
              </p:cNvPr>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a:extLst>
                  <a:ext uri="{FF2B5EF4-FFF2-40B4-BE49-F238E27FC236}">
                    <a16:creationId xmlns:a16="http://schemas.microsoft.com/office/drawing/2014/main" id="{77E4C35A-5DD8-8135-7625-FC333DA2E6F2}"/>
                  </a:ext>
                </a:extLst>
              </p:cNvPr>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a:extLst>
                  <a:ext uri="{FF2B5EF4-FFF2-40B4-BE49-F238E27FC236}">
                    <a16:creationId xmlns:a16="http://schemas.microsoft.com/office/drawing/2014/main" id="{6019DAC9-54D1-325B-2202-41929B21EC4B}"/>
                  </a:ext>
                </a:extLst>
              </p:cNvPr>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a:extLst>
                  <a:ext uri="{FF2B5EF4-FFF2-40B4-BE49-F238E27FC236}">
                    <a16:creationId xmlns:a16="http://schemas.microsoft.com/office/drawing/2014/main" id="{0E19EF11-C379-E512-34A3-4F650C151B67}"/>
                  </a:ext>
                </a:extLst>
              </p:cNvPr>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a:extLst>
                  <a:ext uri="{FF2B5EF4-FFF2-40B4-BE49-F238E27FC236}">
                    <a16:creationId xmlns:a16="http://schemas.microsoft.com/office/drawing/2014/main" id="{5D24061D-6C31-B9F9-02C6-453F967E5FF9}"/>
                  </a:ext>
                </a:extLst>
              </p:cNvPr>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a:extLst>
                  <a:ext uri="{FF2B5EF4-FFF2-40B4-BE49-F238E27FC236}">
                    <a16:creationId xmlns:a16="http://schemas.microsoft.com/office/drawing/2014/main" id="{10982639-A575-3F5F-8D47-3A5C04FDE5DD}"/>
                  </a:ext>
                </a:extLst>
              </p:cNvPr>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a:extLst>
                  <a:ext uri="{FF2B5EF4-FFF2-40B4-BE49-F238E27FC236}">
                    <a16:creationId xmlns:a16="http://schemas.microsoft.com/office/drawing/2014/main" id="{A752F78F-6A9E-37F7-F5BE-2FE611F9326D}"/>
                  </a:ext>
                </a:extLst>
              </p:cNvPr>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a:extLst>
                  <a:ext uri="{FF2B5EF4-FFF2-40B4-BE49-F238E27FC236}">
                    <a16:creationId xmlns:a16="http://schemas.microsoft.com/office/drawing/2014/main" id="{0A8D5BBC-C97A-BA44-A0FD-732637EFE5E0}"/>
                  </a:ext>
                </a:extLst>
              </p:cNvPr>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a:extLst>
                  <a:ext uri="{FF2B5EF4-FFF2-40B4-BE49-F238E27FC236}">
                    <a16:creationId xmlns:a16="http://schemas.microsoft.com/office/drawing/2014/main" id="{85C820F5-647D-61FC-4B06-1A9216758376}"/>
                  </a:ext>
                </a:extLst>
              </p:cNvPr>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a:extLst>
                  <a:ext uri="{FF2B5EF4-FFF2-40B4-BE49-F238E27FC236}">
                    <a16:creationId xmlns:a16="http://schemas.microsoft.com/office/drawing/2014/main" id="{6338043D-73AD-C3DA-FFDF-2FA5552D862C}"/>
                  </a:ext>
                </a:extLst>
              </p:cNvPr>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a:extLst>
                  <a:ext uri="{FF2B5EF4-FFF2-40B4-BE49-F238E27FC236}">
                    <a16:creationId xmlns:a16="http://schemas.microsoft.com/office/drawing/2014/main" id="{BE3F9C78-710F-D517-18CA-EF33EFDF7DC5}"/>
                  </a:ext>
                </a:extLst>
              </p:cNvPr>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a:extLst>
                  <a:ext uri="{FF2B5EF4-FFF2-40B4-BE49-F238E27FC236}">
                    <a16:creationId xmlns:a16="http://schemas.microsoft.com/office/drawing/2014/main" id="{35BE0581-F642-EE56-55DE-48A9CEDC5F61}"/>
                  </a:ext>
                </a:extLst>
              </p:cNvPr>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a:extLst>
                  <a:ext uri="{FF2B5EF4-FFF2-40B4-BE49-F238E27FC236}">
                    <a16:creationId xmlns:a16="http://schemas.microsoft.com/office/drawing/2014/main" id="{34FE5FC2-E37C-FFB0-3A3A-B3686DF580DA}"/>
                  </a:ext>
                </a:extLst>
              </p:cNvPr>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a:extLst>
                  <a:ext uri="{FF2B5EF4-FFF2-40B4-BE49-F238E27FC236}">
                    <a16:creationId xmlns:a16="http://schemas.microsoft.com/office/drawing/2014/main" id="{0DFE9229-9008-E5EB-4601-02F9BA7110FA}"/>
                  </a:ext>
                </a:extLst>
              </p:cNvPr>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40">
              <a:extLst>
                <a:ext uri="{FF2B5EF4-FFF2-40B4-BE49-F238E27FC236}">
                  <a16:creationId xmlns:a16="http://schemas.microsoft.com/office/drawing/2014/main" id="{4C99FD48-82BA-8BD6-5101-700194B91B7B}"/>
                </a:ext>
              </a:extLst>
            </p:cNvPr>
            <p:cNvGrpSpPr/>
            <p:nvPr/>
          </p:nvGrpSpPr>
          <p:grpSpPr>
            <a:xfrm rot="4337108" flipH="1">
              <a:off x="7246718" y="3967775"/>
              <a:ext cx="1975929" cy="571767"/>
              <a:chOff x="2414450" y="4827525"/>
              <a:chExt cx="1427775" cy="413150"/>
            </a:xfrm>
          </p:grpSpPr>
          <p:sp>
            <p:nvSpPr>
              <p:cNvPr id="1040" name="Google Shape;1040;p40">
                <a:extLst>
                  <a:ext uri="{FF2B5EF4-FFF2-40B4-BE49-F238E27FC236}">
                    <a16:creationId xmlns:a16="http://schemas.microsoft.com/office/drawing/2014/main" id="{8E0C2D29-E1DF-0C76-E492-F906B10CC4BA}"/>
                  </a:ext>
                </a:extLst>
              </p:cNvPr>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a:extLst>
                  <a:ext uri="{FF2B5EF4-FFF2-40B4-BE49-F238E27FC236}">
                    <a16:creationId xmlns:a16="http://schemas.microsoft.com/office/drawing/2014/main" id="{F9E4092E-C968-BA3B-45E5-E134D535B508}"/>
                  </a:ext>
                </a:extLst>
              </p:cNvPr>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a:extLst>
                  <a:ext uri="{FF2B5EF4-FFF2-40B4-BE49-F238E27FC236}">
                    <a16:creationId xmlns:a16="http://schemas.microsoft.com/office/drawing/2014/main" id="{CB503FAD-3966-C7F8-3872-239F8BCEA0A6}"/>
                  </a:ext>
                </a:extLst>
              </p:cNvPr>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a:extLst>
                  <a:ext uri="{FF2B5EF4-FFF2-40B4-BE49-F238E27FC236}">
                    <a16:creationId xmlns:a16="http://schemas.microsoft.com/office/drawing/2014/main" id="{0AD784FE-19BA-E325-C516-461B79F675C6}"/>
                  </a:ext>
                </a:extLst>
              </p:cNvPr>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a:extLst>
                  <a:ext uri="{FF2B5EF4-FFF2-40B4-BE49-F238E27FC236}">
                    <a16:creationId xmlns:a16="http://schemas.microsoft.com/office/drawing/2014/main" id="{CF9B4F0E-90CB-1A6B-6A5E-EC4658A425D2}"/>
                  </a:ext>
                </a:extLst>
              </p:cNvPr>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a:extLst>
                  <a:ext uri="{FF2B5EF4-FFF2-40B4-BE49-F238E27FC236}">
                    <a16:creationId xmlns:a16="http://schemas.microsoft.com/office/drawing/2014/main" id="{89CB136D-1E3C-3467-D04E-3B7119B529AD}"/>
                  </a:ext>
                </a:extLst>
              </p:cNvPr>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a:extLst>
                  <a:ext uri="{FF2B5EF4-FFF2-40B4-BE49-F238E27FC236}">
                    <a16:creationId xmlns:a16="http://schemas.microsoft.com/office/drawing/2014/main" id="{9CA65CF2-175B-FE29-C835-AC05E2609884}"/>
                  </a:ext>
                </a:extLst>
              </p:cNvPr>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a:extLst>
                  <a:ext uri="{FF2B5EF4-FFF2-40B4-BE49-F238E27FC236}">
                    <a16:creationId xmlns:a16="http://schemas.microsoft.com/office/drawing/2014/main" id="{6C48FD6E-F79A-D924-7CB6-FE3BC7730986}"/>
                  </a:ext>
                </a:extLst>
              </p:cNvPr>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a:extLst>
                  <a:ext uri="{FF2B5EF4-FFF2-40B4-BE49-F238E27FC236}">
                    <a16:creationId xmlns:a16="http://schemas.microsoft.com/office/drawing/2014/main" id="{24786A34-6E7A-520B-C958-3CC38AB8D0C6}"/>
                  </a:ext>
                </a:extLst>
              </p:cNvPr>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a:extLst>
                  <a:ext uri="{FF2B5EF4-FFF2-40B4-BE49-F238E27FC236}">
                    <a16:creationId xmlns:a16="http://schemas.microsoft.com/office/drawing/2014/main" id="{B6E16D41-53A2-02BF-4AB0-8F77108E08CC}"/>
                  </a:ext>
                </a:extLst>
              </p:cNvPr>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a:extLst>
                  <a:ext uri="{FF2B5EF4-FFF2-40B4-BE49-F238E27FC236}">
                    <a16:creationId xmlns:a16="http://schemas.microsoft.com/office/drawing/2014/main" id="{D12DDE25-E555-4BC5-BB73-74ED6F80FAA2}"/>
                  </a:ext>
                </a:extLst>
              </p:cNvPr>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a:extLst>
                  <a:ext uri="{FF2B5EF4-FFF2-40B4-BE49-F238E27FC236}">
                    <a16:creationId xmlns:a16="http://schemas.microsoft.com/office/drawing/2014/main" id="{069CEA57-3D16-AE68-65E7-B95C81887CD8}"/>
                  </a:ext>
                </a:extLst>
              </p:cNvPr>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a:extLst>
                  <a:ext uri="{FF2B5EF4-FFF2-40B4-BE49-F238E27FC236}">
                    <a16:creationId xmlns:a16="http://schemas.microsoft.com/office/drawing/2014/main" id="{28593FC1-98B5-0BBB-4507-40442588D35A}"/>
                  </a:ext>
                </a:extLst>
              </p:cNvPr>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3" name="Google Shape;1053;p40">
            <a:extLst>
              <a:ext uri="{FF2B5EF4-FFF2-40B4-BE49-F238E27FC236}">
                <a16:creationId xmlns:a16="http://schemas.microsoft.com/office/drawing/2014/main" id="{1FA0295C-9A46-9512-75C1-8353C8E733DC}"/>
              </a:ext>
            </a:extLst>
          </p:cNvPr>
          <p:cNvGrpSpPr/>
          <p:nvPr/>
        </p:nvGrpSpPr>
        <p:grpSpPr>
          <a:xfrm>
            <a:off x="-765251" y="43363"/>
            <a:ext cx="3558650" cy="5168313"/>
            <a:chOff x="-131200" y="125688"/>
            <a:chExt cx="3558650" cy="5168313"/>
          </a:xfrm>
        </p:grpSpPr>
        <p:sp>
          <p:nvSpPr>
            <p:cNvPr id="1054" name="Google Shape;1054;p40">
              <a:extLst>
                <a:ext uri="{FF2B5EF4-FFF2-40B4-BE49-F238E27FC236}">
                  <a16:creationId xmlns:a16="http://schemas.microsoft.com/office/drawing/2014/main" id="{1F26E5CD-8051-C8BE-8553-E0F9185F079F}"/>
                </a:ext>
              </a:extLst>
            </p:cNvPr>
            <p:cNvSpPr/>
            <p:nvPr/>
          </p:nvSpPr>
          <p:spPr>
            <a:xfrm>
              <a:off x="2404600" y="125688"/>
              <a:ext cx="1022850" cy="1094275"/>
            </a:xfrm>
            <a:custGeom>
              <a:avLst/>
              <a:gdLst/>
              <a:ahLst/>
              <a:cxnLst/>
              <a:rect l="l" t="t" r="r" b="b"/>
              <a:pathLst>
                <a:path w="40914" h="43771" extrusionOk="0">
                  <a:moveTo>
                    <a:pt x="24165" y="1"/>
                  </a:moveTo>
                  <a:cubicBezTo>
                    <a:pt x="19514" y="1"/>
                    <a:pt x="15624" y="3101"/>
                    <a:pt x="14408" y="7326"/>
                  </a:cubicBezTo>
                  <a:cubicBezTo>
                    <a:pt x="14129" y="8247"/>
                    <a:pt x="13260" y="8861"/>
                    <a:pt x="12320" y="8861"/>
                  </a:cubicBezTo>
                  <a:cubicBezTo>
                    <a:pt x="12236" y="8861"/>
                    <a:pt x="12152" y="8856"/>
                    <a:pt x="12067" y="8846"/>
                  </a:cubicBezTo>
                  <a:cubicBezTo>
                    <a:pt x="11873" y="8830"/>
                    <a:pt x="11679" y="8822"/>
                    <a:pt x="11487" y="8822"/>
                  </a:cubicBezTo>
                  <a:cubicBezTo>
                    <a:pt x="7618" y="8822"/>
                    <a:pt x="4225" y="11971"/>
                    <a:pt x="4225" y="16141"/>
                  </a:cubicBezTo>
                  <a:cubicBezTo>
                    <a:pt x="4225" y="17205"/>
                    <a:pt x="4438" y="18238"/>
                    <a:pt x="4864" y="19150"/>
                  </a:cubicBezTo>
                  <a:cubicBezTo>
                    <a:pt x="5350" y="20244"/>
                    <a:pt x="4864" y="21582"/>
                    <a:pt x="3739" y="22038"/>
                  </a:cubicBezTo>
                  <a:cubicBezTo>
                    <a:pt x="1551" y="22949"/>
                    <a:pt x="0" y="25138"/>
                    <a:pt x="0" y="27661"/>
                  </a:cubicBezTo>
                  <a:cubicBezTo>
                    <a:pt x="0" y="29484"/>
                    <a:pt x="791" y="31126"/>
                    <a:pt x="2067" y="32220"/>
                  </a:cubicBezTo>
                  <a:cubicBezTo>
                    <a:pt x="2797" y="32828"/>
                    <a:pt x="3040" y="33861"/>
                    <a:pt x="2675" y="34743"/>
                  </a:cubicBezTo>
                  <a:cubicBezTo>
                    <a:pt x="1155" y="38390"/>
                    <a:pt x="3739" y="42859"/>
                    <a:pt x="8146" y="42859"/>
                  </a:cubicBezTo>
                  <a:cubicBezTo>
                    <a:pt x="9453" y="42859"/>
                    <a:pt x="10639" y="42433"/>
                    <a:pt x="11581" y="41764"/>
                  </a:cubicBezTo>
                  <a:cubicBezTo>
                    <a:pt x="11952" y="41489"/>
                    <a:pt x="12384" y="41360"/>
                    <a:pt x="12818" y="41360"/>
                  </a:cubicBezTo>
                  <a:cubicBezTo>
                    <a:pt x="13486" y="41360"/>
                    <a:pt x="14160" y="41667"/>
                    <a:pt x="14621" y="42220"/>
                  </a:cubicBezTo>
                  <a:cubicBezTo>
                    <a:pt x="15411" y="43162"/>
                    <a:pt x="16596" y="43770"/>
                    <a:pt x="17934" y="43770"/>
                  </a:cubicBezTo>
                  <a:cubicBezTo>
                    <a:pt x="19514" y="43770"/>
                    <a:pt x="20882" y="42889"/>
                    <a:pt x="21612" y="41643"/>
                  </a:cubicBezTo>
                  <a:cubicBezTo>
                    <a:pt x="21994" y="40958"/>
                    <a:pt x="22698" y="40580"/>
                    <a:pt x="23429" y="40580"/>
                  </a:cubicBezTo>
                  <a:cubicBezTo>
                    <a:pt x="23802" y="40580"/>
                    <a:pt x="24181" y="40678"/>
                    <a:pt x="24530" y="40883"/>
                  </a:cubicBezTo>
                  <a:cubicBezTo>
                    <a:pt x="25857" y="41623"/>
                    <a:pt x="27304" y="41968"/>
                    <a:pt x="28738" y="41968"/>
                  </a:cubicBezTo>
                  <a:cubicBezTo>
                    <a:pt x="33312" y="41968"/>
                    <a:pt x="37752" y="38456"/>
                    <a:pt x="37752" y="33041"/>
                  </a:cubicBezTo>
                  <a:cubicBezTo>
                    <a:pt x="37752" y="31643"/>
                    <a:pt x="37418" y="30305"/>
                    <a:pt x="36840" y="29150"/>
                  </a:cubicBezTo>
                  <a:cubicBezTo>
                    <a:pt x="36354" y="28147"/>
                    <a:pt x="36718" y="26931"/>
                    <a:pt x="37691" y="26354"/>
                  </a:cubicBezTo>
                  <a:cubicBezTo>
                    <a:pt x="39576" y="25077"/>
                    <a:pt x="40913" y="22889"/>
                    <a:pt x="40913" y="20335"/>
                  </a:cubicBezTo>
                  <a:cubicBezTo>
                    <a:pt x="40913" y="17113"/>
                    <a:pt x="38785" y="14378"/>
                    <a:pt x="35867" y="13496"/>
                  </a:cubicBezTo>
                  <a:cubicBezTo>
                    <a:pt x="34834" y="13192"/>
                    <a:pt x="34165" y="12220"/>
                    <a:pt x="34256" y="11217"/>
                  </a:cubicBezTo>
                  <a:cubicBezTo>
                    <a:pt x="34864" y="5350"/>
                    <a:pt x="30305" y="1"/>
                    <a:pt x="2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0">
              <a:extLst>
                <a:ext uri="{FF2B5EF4-FFF2-40B4-BE49-F238E27FC236}">
                  <a16:creationId xmlns:a16="http://schemas.microsoft.com/office/drawing/2014/main" id="{8A280BEB-678E-AD6D-C786-C8821DE544D0}"/>
                </a:ext>
              </a:extLst>
            </p:cNvPr>
            <p:cNvSpPr/>
            <p:nvPr/>
          </p:nvSpPr>
          <p:spPr>
            <a:xfrm>
              <a:off x="1555775" y="359725"/>
              <a:ext cx="848825" cy="626200"/>
            </a:xfrm>
            <a:custGeom>
              <a:avLst/>
              <a:gdLst/>
              <a:ahLst/>
              <a:cxnLst/>
              <a:rect l="l" t="t" r="r" b="b"/>
              <a:pathLst>
                <a:path w="33953" h="25048" extrusionOk="0">
                  <a:moveTo>
                    <a:pt x="10152" y="0"/>
                  </a:moveTo>
                  <a:cubicBezTo>
                    <a:pt x="3526" y="0"/>
                    <a:pt x="0" y="7417"/>
                    <a:pt x="3465" y="12493"/>
                  </a:cubicBezTo>
                  <a:cubicBezTo>
                    <a:pt x="3982" y="13283"/>
                    <a:pt x="4012" y="14317"/>
                    <a:pt x="3648" y="15168"/>
                  </a:cubicBezTo>
                  <a:cubicBezTo>
                    <a:pt x="3374" y="15776"/>
                    <a:pt x="3222" y="16414"/>
                    <a:pt x="3222" y="17083"/>
                  </a:cubicBezTo>
                  <a:cubicBezTo>
                    <a:pt x="3222" y="19976"/>
                    <a:pt x="5594" y="21818"/>
                    <a:pt x="8017" y="21818"/>
                  </a:cubicBezTo>
                  <a:cubicBezTo>
                    <a:pt x="8648" y="21818"/>
                    <a:pt x="9282" y="21693"/>
                    <a:pt x="9879" y="21429"/>
                  </a:cubicBezTo>
                  <a:cubicBezTo>
                    <a:pt x="10259" y="21265"/>
                    <a:pt x="10660" y="21184"/>
                    <a:pt x="11056" y="21184"/>
                  </a:cubicBezTo>
                  <a:cubicBezTo>
                    <a:pt x="11832" y="21184"/>
                    <a:pt x="12588" y="21494"/>
                    <a:pt x="13131" y="22098"/>
                  </a:cubicBezTo>
                  <a:cubicBezTo>
                    <a:pt x="14912" y="24096"/>
                    <a:pt x="17368" y="25047"/>
                    <a:pt x="19811" y="25047"/>
                  </a:cubicBezTo>
                  <a:cubicBezTo>
                    <a:pt x="23499" y="25047"/>
                    <a:pt x="27159" y="22880"/>
                    <a:pt x="28420" y="18876"/>
                  </a:cubicBezTo>
                  <a:cubicBezTo>
                    <a:pt x="28694" y="18086"/>
                    <a:pt x="29332" y="17478"/>
                    <a:pt x="30153" y="17204"/>
                  </a:cubicBezTo>
                  <a:cubicBezTo>
                    <a:pt x="32372" y="16414"/>
                    <a:pt x="33952" y="14317"/>
                    <a:pt x="33952" y="11855"/>
                  </a:cubicBezTo>
                  <a:cubicBezTo>
                    <a:pt x="33952" y="8845"/>
                    <a:pt x="31642" y="6535"/>
                    <a:pt x="28906" y="6231"/>
                  </a:cubicBezTo>
                  <a:cubicBezTo>
                    <a:pt x="27782" y="6110"/>
                    <a:pt x="26809" y="5350"/>
                    <a:pt x="26566" y="4256"/>
                  </a:cubicBezTo>
                  <a:cubicBezTo>
                    <a:pt x="25988" y="1824"/>
                    <a:pt x="23830" y="0"/>
                    <a:pt x="21156" y="0"/>
                  </a:cubicBezTo>
                  <a:cubicBezTo>
                    <a:pt x="19818" y="0"/>
                    <a:pt x="18663" y="456"/>
                    <a:pt x="17690" y="1216"/>
                  </a:cubicBezTo>
                  <a:cubicBezTo>
                    <a:pt x="17213" y="1582"/>
                    <a:pt x="16635" y="1757"/>
                    <a:pt x="16058" y="1757"/>
                  </a:cubicBezTo>
                  <a:cubicBezTo>
                    <a:pt x="15533" y="1757"/>
                    <a:pt x="15008" y="1613"/>
                    <a:pt x="14560" y="1338"/>
                  </a:cubicBezTo>
                  <a:cubicBezTo>
                    <a:pt x="13283" y="487"/>
                    <a:pt x="11763" y="0"/>
                    <a:pt x="10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0">
              <a:extLst>
                <a:ext uri="{FF2B5EF4-FFF2-40B4-BE49-F238E27FC236}">
                  <a16:creationId xmlns:a16="http://schemas.microsoft.com/office/drawing/2014/main" id="{A0418F6A-D34D-1E41-AEE3-DF07AFEB6263}"/>
                </a:ext>
              </a:extLst>
            </p:cNvPr>
            <p:cNvSpPr/>
            <p:nvPr/>
          </p:nvSpPr>
          <p:spPr>
            <a:xfrm>
              <a:off x="35975" y="229075"/>
              <a:ext cx="1382275" cy="552750"/>
            </a:xfrm>
            <a:custGeom>
              <a:avLst/>
              <a:gdLst/>
              <a:ahLst/>
              <a:cxnLst/>
              <a:rect l="l" t="t" r="r" b="b"/>
              <a:pathLst>
                <a:path w="55291" h="22110" extrusionOk="0">
                  <a:moveTo>
                    <a:pt x="10059" y="0"/>
                  </a:moveTo>
                  <a:cubicBezTo>
                    <a:pt x="4943" y="0"/>
                    <a:pt x="1" y="3953"/>
                    <a:pt x="1" y="9968"/>
                  </a:cubicBezTo>
                  <a:cubicBezTo>
                    <a:pt x="1" y="15807"/>
                    <a:pt x="4785" y="19925"/>
                    <a:pt x="9981" y="19925"/>
                  </a:cubicBezTo>
                  <a:cubicBezTo>
                    <a:pt x="10844" y="19925"/>
                    <a:pt x="11719" y="19811"/>
                    <a:pt x="12585" y="19573"/>
                  </a:cubicBezTo>
                  <a:cubicBezTo>
                    <a:pt x="12872" y="19496"/>
                    <a:pt x="13164" y="19459"/>
                    <a:pt x="13455" y="19459"/>
                  </a:cubicBezTo>
                  <a:cubicBezTo>
                    <a:pt x="14427" y="19459"/>
                    <a:pt x="15386" y="19867"/>
                    <a:pt x="16110" y="20546"/>
                  </a:cubicBezTo>
                  <a:cubicBezTo>
                    <a:pt x="17177" y="21536"/>
                    <a:pt x="18577" y="22061"/>
                    <a:pt x="19982" y="22061"/>
                  </a:cubicBezTo>
                  <a:cubicBezTo>
                    <a:pt x="20821" y="22061"/>
                    <a:pt x="21661" y="21874"/>
                    <a:pt x="22433" y="21488"/>
                  </a:cubicBezTo>
                  <a:cubicBezTo>
                    <a:pt x="23004" y="21195"/>
                    <a:pt x="23624" y="21050"/>
                    <a:pt x="24246" y="21050"/>
                  </a:cubicBezTo>
                  <a:cubicBezTo>
                    <a:pt x="24916" y="21050"/>
                    <a:pt x="25587" y="21218"/>
                    <a:pt x="26202" y="21549"/>
                  </a:cubicBezTo>
                  <a:cubicBezTo>
                    <a:pt x="26864" y="21930"/>
                    <a:pt x="27603" y="22109"/>
                    <a:pt x="28340" y="22109"/>
                  </a:cubicBezTo>
                  <a:cubicBezTo>
                    <a:pt x="29836" y="22109"/>
                    <a:pt x="31325" y="21372"/>
                    <a:pt x="32159" y="20090"/>
                  </a:cubicBezTo>
                  <a:cubicBezTo>
                    <a:pt x="32866" y="19016"/>
                    <a:pt x="34019" y="18284"/>
                    <a:pt x="35277" y="18284"/>
                  </a:cubicBezTo>
                  <a:cubicBezTo>
                    <a:pt x="35372" y="18284"/>
                    <a:pt x="35468" y="18288"/>
                    <a:pt x="35564" y="18296"/>
                  </a:cubicBezTo>
                  <a:cubicBezTo>
                    <a:pt x="35776" y="18296"/>
                    <a:pt x="35959" y="18327"/>
                    <a:pt x="36202" y="18327"/>
                  </a:cubicBezTo>
                  <a:cubicBezTo>
                    <a:pt x="36236" y="18326"/>
                    <a:pt x="36270" y="18325"/>
                    <a:pt x="36304" y="18325"/>
                  </a:cubicBezTo>
                  <a:cubicBezTo>
                    <a:pt x="37423" y="18325"/>
                    <a:pt x="38504" y="18809"/>
                    <a:pt x="39242" y="19664"/>
                  </a:cubicBezTo>
                  <a:cubicBezTo>
                    <a:pt x="40123" y="20698"/>
                    <a:pt x="41369" y="21336"/>
                    <a:pt x="42828" y="21336"/>
                  </a:cubicBezTo>
                  <a:cubicBezTo>
                    <a:pt x="44804" y="21336"/>
                    <a:pt x="46506" y="20120"/>
                    <a:pt x="47175" y="18327"/>
                  </a:cubicBezTo>
                  <a:cubicBezTo>
                    <a:pt x="47600" y="17232"/>
                    <a:pt x="48482" y="16442"/>
                    <a:pt x="49607" y="16077"/>
                  </a:cubicBezTo>
                  <a:cubicBezTo>
                    <a:pt x="52950" y="15135"/>
                    <a:pt x="55291" y="12886"/>
                    <a:pt x="55291" y="10302"/>
                  </a:cubicBezTo>
                  <a:cubicBezTo>
                    <a:pt x="55291" y="6344"/>
                    <a:pt x="50448" y="3935"/>
                    <a:pt x="45560" y="3935"/>
                  </a:cubicBezTo>
                  <a:cubicBezTo>
                    <a:pt x="42978" y="3935"/>
                    <a:pt x="40383" y="4607"/>
                    <a:pt x="38482" y="6077"/>
                  </a:cubicBezTo>
                  <a:cubicBezTo>
                    <a:pt x="37813" y="6624"/>
                    <a:pt x="36932" y="6837"/>
                    <a:pt x="36020" y="6837"/>
                  </a:cubicBezTo>
                  <a:cubicBezTo>
                    <a:pt x="35108" y="6837"/>
                    <a:pt x="34226" y="7080"/>
                    <a:pt x="33436" y="7506"/>
                  </a:cubicBezTo>
                  <a:cubicBezTo>
                    <a:pt x="32875" y="7787"/>
                    <a:pt x="32249" y="7939"/>
                    <a:pt x="31629" y="7939"/>
                  </a:cubicBezTo>
                  <a:cubicBezTo>
                    <a:pt x="31041" y="7939"/>
                    <a:pt x="30458" y="7802"/>
                    <a:pt x="29941" y="7506"/>
                  </a:cubicBezTo>
                  <a:cubicBezTo>
                    <a:pt x="29121" y="7084"/>
                    <a:pt x="28241" y="6865"/>
                    <a:pt x="27367" y="6865"/>
                  </a:cubicBezTo>
                  <a:cubicBezTo>
                    <a:pt x="27170" y="6865"/>
                    <a:pt x="26974" y="6876"/>
                    <a:pt x="26779" y="6898"/>
                  </a:cubicBezTo>
                  <a:cubicBezTo>
                    <a:pt x="26647" y="6912"/>
                    <a:pt x="26515" y="6919"/>
                    <a:pt x="26384" y="6919"/>
                  </a:cubicBezTo>
                  <a:cubicBezTo>
                    <a:pt x="25123" y="6919"/>
                    <a:pt x="23911" y="6272"/>
                    <a:pt x="23223" y="5226"/>
                  </a:cubicBezTo>
                  <a:cubicBezTo>
                    <a:pt x="22274" y="3701"/>
                    <a:pt x="20588" y="2694"/>
                    <a:pt x="18761" y="2694"/>
                  </a:cubicBezTo>
                  <a:cubicBezTo>
                    <a:pt x="18658" y="2694"/>
                    <a:pt x="18555" y="2697"/>
                    <a:pt x="18451" y="2703"/>
                  </a:cubicBezTo>
                  <a:cubicBezTo>
                    <a:pt x="18365" y="2709"/>
                    <a:pt x="18279" y="2712"/>
                    <a:pt x="18194" y="2712"/>
                  </a:cubicBezTo>
                  <a:cubicBezTo>
                    <a:pt x="17343" y="2712"/>
                    <a:pt x="16527" y="2438"/>
                    <a:pt x="15837" y="1913"/>
                  </a:cubicBezTo>
                  <a:cubicBezTo>
                    <a:pt x="14073" y="600"/>
                    <a:pt x="12052"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a:extLst>
                <a:ext uri="{FF2B5EF4-FFF2-40B4-BE49-F238E27FC236}">
                  <a16:creationId xmlns:a16="http://schemas.microsoft.com/office/drawing/2014/main" id="{3F11B6E4-4E90-C724-8ECC-92967F611416}"/>
                </a:ext>
              </a:extLst>
            </p:cNvPr>
            <p:cNvSpPr/>
            <p:nvPr/>
          </p:nvSpPr>
          <p:spPr>
            <a:xfrm>
              <a:off x="-131200" y="571725"/>
              <a:ext cx="3003875" cy="4722275"/>
            </a:xfrm>
            <a:custGeom>
              <a:avLst/>
              <a:gdLst/>
              <a:ahLst/>
              <a:cxnLst/>
              <a:rect l="l" t="t" r="r" b="b"/>
              <a:pathLst>
                <a:path w="120155" h="188891" extrusionOk="0">
                  <a:moveTo>
                    <a:pt x="37235" y="1"/>
                  </a:moveTo>
                  <a:lnTo>
                    <a:pt x="36810" y="365"/>
                  </a:lnTo>
                  <a:cubicBezTo>
                    <a:pt x="39242" y="2128"/>
                    <a:pt x="42008" y="6748"/>
                    <a:pt x="41916" y="8967"/>
                  </a:cubicBezTo>
                  <a:lnTo>
                    <a:pt x="41916" y="8998"/>
                  </a:lnTo>
                  <a:cubicBezTo>
                    <a:pt x="41866" y="9910"/>
                    <a:pt x="41097" y="10569"/>
                    <a:pt x="40243" y="10569"/>
                  </a:cubicBezTo>
                  <a:cubicBezTo>
                    <a:pt x="40073" y="10569"/>
                    <a:pt x="39900" y="10543"/>
                    <a:pt x="39728" y="10487"/>
                  </a:cubicBezTo>
                  <a:cubicBezTo>
                    <a:pt x="36293" y="9332"/>
                    <a:pt x="32281" y="6232"/>
                    <a:pt x="29910" y="4134"/>
                  </a:cubicBezTo>
                  <a:lnTo>
                    <a:pt x="29363" y="4712"/>
                  </a:lnTo>
                  <a:cubicBezTo>
                    <a:pt x="31916" y="7387"/>
                    <a:pt x="36080" y="10882"/>
                    <a:pt x="39971" y="11946"/>
                  </a:cubicBezTo>
                  <a:cubicBezTo>
                    <a:pt x="40822" y="12189"/>
                    <a:pt x="41369" y="13132"/>
                    <a:pt x="41096" y="14013"/>
                  </a:cubicBezTo>
                  <a:cubicBezTo>
                    <a:pt x="38816" y="22007"/>
                    <a:pt x="32433" y="24530"/>
                    <a:pt x="29849" y="29576"/>
                  </a:cubicBezTo>
                  <a:cubicBezTo>
                    <a:pt x="28725" y="31673"/>
                    <a:pt x="27235" y="36779"/>
                    <a:pt x="27387" y="41187"/>
                  </a:cubicBezTo>
                  <a:cubicBezTo>
                    <a:pt x="27539" y="45229"/>
                    <a:pt x="30822" y="57479"/>
                    <a:pt x="29697" y="58877"/>
                  </a:cubicBezTo>
                  <a:cubicBezTo>
                    <a:pt x="29296" y="59422"/>
                    <a:pt x="28852" y="59668"/>
                    <a:pt x="28375" y="59668"/>
                  </a:cubicBezTo>
                  <a:cubicBezTo>
                    <a:pt x="25127" y="59668"/>
                    <a:pt x="20322" y="48321"/>
                    <a:pt x="16718" y="42889"/>
                  </a:cubicBezTo>
                  <a:cubicBezTo>
                    <a:pt x="13892" y="38755"/>
                    <a:pt x="14226" y="35959"/>
                    <a:pt x="7691" y="30123"/>
                  </a:cubicBezTo>
                  <a:cubicBezTo>
                    <a:pt x="5837" y="28451"/>
                    <a:pt x="3375" y="26627"/>
                    <a:pt x="1095" y="25624"/>
                  </a:cubicBezTo>
                  <a:lnTo>
                    <a:pt x="700" y="26019"/>
                  </a:lnTo>
                  <a:cubicBezTo>
                    <a:pt x="2341" y="30123"/>
                    <a:pt x="6688" y="36232"/>
                    <a:pt x="9484" y="38816"/>
                  </a:cubicBezTo>
                  <a:cubicBezTo>
                    <a:pt x="13071" y="42098"/>
                    <a:pt x="15989" y="43010"/>
                    <a:pt x="19454" y="50488"/>
                  </a:cubicBezTo>
                  <a:cubicBezTo>
                    <a:pt x="20366" y="52463"/>
                    <a:pt x="21186" y="54287"/>
                    <a:pt x="22007" y="55959"/>
                  </a:cubicBezTo>
                  <a:cubicBezTo>
                    <a:pt x="26962" y="66202"/>
                    <a:pt x="27813" y="77965"/>
                    <a:pt x="24682" y="88938"/>
                  </a:cubicBezTo>
                  <a:cubicBezTo>
                    <a:pt x="23162" y="93832"/>
                    <a:pt x="20518" y="98999"/>
                    <a:pt x="18755" y="110397"/>
                  </a:cubicBezTo>
                  <a:cubicBezTo>
                    <a:pt x="15107" y="132890"/>
                    <a:pt x="1" y="166477"/>
                    <a:pt x="13557" y="185930"/>
                  </a:cubicBezTo>
                  <a:cubicBezTo>
                    <a:pt x="14992" y="187955"/>
                    <a:pt x="19468" y="188890"/>
                    <a:pt x="24294" y="188890"/>
                  </a:cubicBezTo>
                  <a:cubicBezTo>
                    <a:pt x="29179" y="188890"/>
                    <a:pt x="34422" y="187932"/>
                    <a:pt x="37235" y="186174"/>
                  </a:cubicBezTo>
                  <a:lnTo>
                    <a:pt x="37509" y="185718"/>
                  </a:lnTo>
                  <a:cubicBezTo>
                    <a:pt x="15047" y="169608"/>
                    <a:pt x="26506" y="137176"/>
                    <a:pt x="29697" y="109030"/>
                  </a:cubicBezTo>
                  <a:cubicBezTo>
                    <a:pt x="30944" y="97601"/>
                    <a:pt x="34226" y="95017"/>
                    <a:pt x="34561" y="91856"/>
                  </a:cubicBezTo>
                  <a:cubicBezTo>
                    <a:pt x="34561" y="91734"/>
                    <a:pt x="32068" y="76142"/>
                    <a:pt x="55169" y="54014"/>
                  </a:cubicBezTo>
                  <a:cubicBezTo>
                    <a:pt x="59739" y="49992"/>
                    <a:pt x="67639" y="49118"/>
                    <a:pt x="75764" y="49118"/>
                  </a:cubicBezTo>
                  <a:cubicBezTo>
                    <a:pt x="82003" y="49118"/>
                    <a:pt x="88374" y="49633"/>
                    <a:pt x="93471" y="49633"/>
                  </a:cubicBezTo>
                  <a:cubicBezTo>
                    <a:pt x="96835" y="49633"/>
                    <a:pt x="99643" y="49409"/>
                    <a:pt x="101492" y="48664"/>
                  </a:cubicBezTo>
                  <a:cubicBezTo>
                    <a:pt x="109790" y="44895"/>
                    <a:pt x="117115" y="30275"/>
                    <a:pt x="120155" y="21733"/>
                  </a:cubicBezTo>
                  <a:lnTo>
                    <a:pt x="119669" y="21490"/>
                  </a:lnTo>
                  <a:cubicBezTo>
                    <a:pt x="115535" y="28117"/>
                    <a:pt x="108665" y="38603"/>
                    <a:pt x="102404" y="43193"/>
                  </a:cubicBezTo>
                  <a:cubicBezTo>
                    <a:pt x="100244" y="44694"/>
                    <a:pt x="99065" y="45092"/>
                    <a:pt x="96756" y="45092"/>
                  </a:cubicBezTo>
                  <a:cubicBezTo>
                    <a:pt x="95231" y="45092"/>
                    <a:pt x="93213" y="44918"/>
                    <a:pt x="90094" y="44773"/>
                  </a:cubicBezTo>
                  <a:cubicBezTo>
                    <a:pt x="87405" y="44636"/>
                    <a:pt x="84706" y="44538"/>
                    <a:pt x="81992" y="44538"/>
                  </a:cubicBezTo>
                  <a:cubicBezTo>
                    <a:pt x="79890" y="44538"/>
                    <a:pt x="77779" y="44597"/>
                    <a:pt x="75656" y="44743"/>
                  </a:cubicBezTo>
                  <a:cubicBezTo>
                    <a:pt x="58360" y="45989"/>
                    <a:pt x="53983" y="52433"/>
                    <a:pt x="53649" y="52585"/>
                  </a:cubicBezTo>
                  <a:cubicBezTo>
                    <a:pt x="53041" y="53254"/>
                    <a:pt x="46810" y="60245"/>
                    <a:pt x="40913" y="66780"/>
                  </a:cubicBezTo>
                  <a:cubicBezTo>
                    <a:pt x="40359" y="67397"/>
                    <a:pt x="39772" y="67643"/>
                    <a:pt x="39195" y="67643"/>
                  </a:cubicBezTo>
                  <a:cubicBezTo>
                    <a:pt x="38664" y="67643"/>
                    <a:pt x="38142" y="67435"/>
                    <a:pt x="37661" y="67114"/>
                  </a:cubicBezTo>
                  <a:cubicBezTo>
                    <a:pt x="35898" y="66050"/>
                    <a:pt x="35017" y="63923"/>
                    <a:pt x="35381" y="61916"/>
                  </a:cubicBezTo>
                  <a:cubicBezTo>
                    <a:pt x="37904" y="47327"/>
                    <a:pt x="48695" y="35624"/>
                    <a:pt x="72403" y="22372"/>
                  </a:cubicBezTo>
                  <a:cubicBezTo>
                    <a:pt x="80002" y="18116"/>
                    <a:pt x="80458" y="13071"/>
                    <a:pt x="82403" y="7600"/>
                  </a:cubicBezTo>
                  <a:lnTo>
                    <a:pt x="81978" y="7296"/>
                  </a:lnTo>
                  <a:cubicBezTo>
                    <a:pt x="80397" y="8451"/>
                    <a:pt x="75595" y="17205"/>
                    <a:pt x="72039" y="20305"/>
                  </a:cubicBezTo>
                  <a:cubicBezTo>
                    <a:pt x="68148" y="23861"/>
                    <a:pt x="60306" y="25715"/>
                    <a:pt x="55929" y="27843"/>
                  </a:cubicBezTo>
                  <a:lnTo>
                    <a:pt x="55351" y="28117"/>
                  </a:lnTo>
                  <a:cubicBezTo>
                    <a:pt x="42960" y="32083"/>
                    <a:pt x="40303" y="46556"/>
                    <a:pt x="33985" y="46556"/>
                  </a:cubicBezTo>
                  <a:cubicBezTo>
                    <a:pt x="33670" y="46556"/>
                    <a:pt x="33345" y="46520"/>
                    <a:pt x="33010" y="46445"/>
                  </a:cubicBezTo>
                  <a:cubicBezTo>
                    <a:pt x="27600" y="45290"/>
                    <a:pt x="32950" y="28907"/>
                    <a:pt x="36172" y="24408"/>
                  </a:cubicBezTo>
                  <a:cubicBezTo>
                    <a:pt x="38482" y="20913"/>
                    <a:pt x="42129" y="17843"/>
                    <a:pt x="42919" y="13223"/>
                  </a:cubicBezTo>
                  <a:cubicBezTo>
                    <a:pt x="43041" y="12615"/>
                    <a:pt x="43497" y="12098"/>
                    <a:pt x="44074" y="11916"/>
                  </a:cubicBezTo>
                  <a:cubicBezTo>
                    <a:pt x="47600" y="10852"/>
                    <a:pt x="50336" y="7144"/>
                    <a:pt x="51856" y="3739"/>
                  </a:cubicBezTo>
                  <a:lnTo>
                    <a:pt x="51187" y="3405"/>
                  </a:lnTo>
                  <a:cubicBezTo>
                    <a:pt x="49850" y="5715"/>
                    <a:pt x="47752" y="8511"/>
                    <a:pt x="45290" y="9910"/>
                  </a:cubicBezTo>
                  <a:cubicBezTo>
                    <a:pt x="45022" y="10064"/>
                    <a:pt x="44735" y="10136"/>
                    <a:pt x="44456" y="10136"/>
                  </a:cubicBezTo>
                  <a:cubicBezTo>
                    <a:pt x="43694" y="10136"/>
                    <a:pt x="42984" y="9600"/>
                    <a:pt x="42828" y="8755"/>
                  </a:cubicBezTo>
                  <a:cubicBezTo>
                    <a:pt x="42099" y="5259"/>
                    <a:pt x="40001" y="1703"/>
                    <a:pt x="37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a:extLst>
                <a:ext uri="{FF2B5EF4-FFF2-40B4-BE49-F238E27FC236}">
                  <a16:creationId xmlns:a16="http://schemas.microsoft.com/office/drawing/2014/main" id="{47A627D9-3430-B595-27EF-A7704350792D}"/>
                </a:ext>
              </a:extLst>
            </p:cNvPr>
            <p:cNvSpPr/>
            <p:nvPr/>
          </p:nvSpPr>
          <p:spPr>
            <a:xfrm>
              <a:off x="304975" y="607450"/>
              <a:ext cx="326775" cy="930125"/>
            </a:xfrm>
            <a:custGeom>
              <a:avLst/>
              <a:gdLst/>
              <a:ahLst/>
              <a:cxnLst/>
              <a:rect l="l" t="t" r="r" b="b"/>
              <a:pathLst>
                <a:path w="13071" h="37205" extrusionOk="0">
                  <a:moveTo>
                    <a:pt x="5198" y="0"/>
                  </a:moveTo>
                  <a:lnTo>
                    <a:pt x="3922" y="1611"/>
                  </a:lnTo>
                  <a:cubicBezTo>
                    <a:pt x="1" y="10487"/>
                    <a:pt x="2493" y="18511"/>
                    <a:pt x="7174" y="24165"/>
                  </a:cubicBezTo>
                  <a:cubicBezTo>
                    <a:pt x="10427" y="28116"/>
                    <a:pt x="11551" y="37204"/>
                    <a:pt x="11551" y="37204"/>
                  </a:cubicBezTo>
                  <a:cubicBezTo>
                    <a:pt x="11551" y="37204"/>
                    <a:pt x="12676" y="33223"/>
                    <a:pt x="12858" y="30852"/>
                  </a:cubicBezTo>
                  <a:cubicBezTo>
                    <a:pt x="13071" y="28450"/>
                    <a:pt x="10305" y="24621"/>
                    <a:pt x="5533" y="16505"/>
                  </a:cubicBezTo>
                  <a:cubicBezTo>
                    <a:pt x="700" y="8359"/>
                    <a:pt x="5198" y="0"/>
                    <a:pt x="5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0">
              <a:extLst>
                <a:ext uri="{FF2B5EF4-FFF2-40B4-BE49-F238E27FC236}">
                  <a16:creationId xmlns:a16="http://schemas.microsoft.com/office/drawing/2014/main" id="{E03A1921-3498-D73E-ABFB-EF2E835B5913}"/>
                </a:ext>
              </a:extLst>
            </p:cNvPr>
            <p:cNvSpPr/>
            <p:nvPr/>
          </p:nvSpPr>
          <p:spPr>
            <a:xfrm>
              <a:off x="2328575" y="1757925"/>
              <a:ext cx="144400" cy="22050"/>
            </a:xfrm>
            <a:custGeom>
              <a:avLst/>
              <a:gdLst/>
              <a:ahLst/>
              <a:cxnLst/>
              <a:rect l="l" t="t" r="r" b="b"/>
              <a:pathLst>
                <a:path w="5776" h="882" fill="none" extrusionOk="0">
                  <a:moveTo>
                    <a:pt x="1" y="365"/>
                  </a:moveTo>
                  <a:cubicBezTo>
                    <a:pt x="1946" y="638"/>
                    <a:pt x="4499" y="882"/>
                    <a:pt x="5776" y="0"/>
                  </a:cubicBezTo>
                </a:path>
              </a:pathLst>
            </a:custGeom>
            <a:noFill/>
            <a:ln w="7600" cap="flat" cmpd="sng">
              <a:solidFill>
                <a:srgbClr val="FA2F2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0">
              <a:extLst>
                <a:ext uri="{FF2B5EF4-FFF2-40B4-BE49-F238E27FC236}">
                  <a16:creationId xmlns:a16="http://schemas.microsoft.com/office/drawing/2014/main" id="{6FF6425A-18E9-D2F4-FA3B-A7893BC33983}"/>
                </a:ext>
              </a:extLst>
            </p:cNvPr>
            <p:cNvSpPr/>
            <p:nvPr/>
          </p:nvSpPr>
          <p:spPr>
            <a:xfrm>
              <a:off x="2472950" y="1729050"/>
              <a:ext cx="29675" cy="53200"/>
            </a:xfrm>
            <a:custGeom>
              <a:avLst/>
              <a:gdLst/>
              <a:ahLst/>
              <a:cxnLst/>
              <a:rect l="l" t="t" r="r" b="b"/>
              <a:pathLst>
                <a:path w="1187" h="2128" fill="none" extrusionOk="0">
                  <a:moveTo>
                    <a:pt x="882" y="0"/>
                  </a:moveTo>
                  <a:lnTo>
                    <a:pt x="1" y="1125"/>
                  </a:lnTo>
                  <a:lnTo>
                    <a:pt x="1186" y="2128"/>
                  </a:lnTo>
                </a:path>
              </a:pathLst>
            </a:custGeom>
            <a:noFill/>
            <a:ln w="7600" cap="flat" cmpd="sng">
              <a:solidFill>
                <a:srgbClr val="FA2F2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a:extLst>
                <a:ext uri="{FF2B5EF4-FFF2-40B4-BE49-F238E27FC236}">
                  <a16:creationId xmlns:a16="http://schemas.microsoft.com/office/drawing/2014/main" id="{6EA7E5F1-1E3B-8C7E-8886-DDD82281CD43}"/>
                </a:ext>
              </a:extLst>
            </p:cNvPr>
            <p:cNvSpPr/>
            <p:nvPr/>
          </p:nvSpPr>
          <p:spPr>
            <a:xfrm>
              <a:off x="743450" y="1559575"/>
              <a:ext cx="1474200" cy="948025"/>
            </a:xfrm>
            <a:custGeom>
              <a:avLst/>
              <a:gdLst/>
              <a:ahLst/>
              <a:cxnLst/>
              <a:rect l="l" t="t" r="r" b="b"/>
              <a:pathLst>
                <a:path w="58968" h="37921" extrusionOk="0">
                  <a:moveTo>
                    <a:pt x="40975" y="0"/>
                  </a:moveTo>
                  <a:cubicBezTo>
                    <a:pt x="40553" y="0"/>
                    <a:pt x="40126" y="30"/>
                    <a:pt x="39697" y="92"/>
                  </a:cubicBezTo>
                  <a:cubicBezTo>
                    <a:pt x="34864" y="822"/>
                    <a:pt x="31612" y="5411"/>
                    <a:pt x="32280" y="10275"/>
                  </a:cubicBezTo>
                  <a:lnTo>
                    <a:pt x="32979" y="15077"/>
                  </a:lnTo>
                  <a:cubicBezTo>
                    <a:pt x="33344" y="17661"/>
                    <a:pt x="31520" y="20062"/>
                    <a:pt x="28937" y="20396"/>
                  </a:cubicBezTo>
                  <a:cubicBezTo>
                    <a:pt x="28222" y="20495"/>
                    <a:pt x="27629" y="20580"/>
                    <a:pt x="27091" y="20580"/>
                  </a:cubicBezTo>
                  <a:cubicBezTo>
                    <a:pt x="25315" y="20580"/>
                    <a:pt x="24126" y="19665"/>
                    <a:pt x="21095" y="15351"/>
                  </a:cubicBezTo>
                  <a:cubicBezTo>
                    <a:pt x="18648" y="11869"/>
                    <a:pt x="15498" y="10849"/>
                    <a:pt x="12932" y="10849"/>
                  </a:cubicBezTo>
                  <a:cubicBezTo>
                    <a:pt x="11577" y="10849"/>
                    <a:pt x="10385" y="11133"/>
                    <a:pt x="9544" y="11490"/>
                  </a:cubicBezTo>
                  <a:cubicBezTo>
                    <a:pt x="4529" y="13253"/>
                    <a:pt x="2857" y="16414"/>
                    <a:pt x="1854" y="20609"/>
                  </a:cubicBezTo>
                  <a:cubicBezTo>
                    <a:pt x="821" y="25138"/>
                    <a:pt x="61" y="36780"/>
                    <a:pt x="61" y="36780"/>
                  </a:cubicBezTo>
                  <a:cubicBezTo>
                    <a:pt x="0" y="37327"/>
                    <a:pt x="365" y="37843"/>
                    <a:pt x="942" y="37904"/>
                  </a:cubicBezTo>
                  <a:cubicBezTo>
                    <a:pt x="1007" y="37915"/>
                    <a:pt x="1072" y="37920"/>
                    <a:pt x="1135" y="37920"/>
                  </a:cubicBezTo>
                  <a:cubicBezTo>
                    <a:pt x="1607" y="37920"/>
                    <a:pt x="2024" y="37630"/>
                    <a:pt x="2158" y="37175"/>
                  </a:cubicBezTo>
                  <a:lnTo>
                    <a:pt x="6718" y="21612"/>
                  </a:lnTo>
                  <a:cubicBezTo>
                    <a:pt x="7873" y="18694"/>
                    <a:pt x="9848" y="17083"/>
                    <a:pt x="11520" y="16354"/>
                  </a:cubicBezTo>
                  <a:cubicBezTo>
                    <a:pt x="11741" y="16272"/>
                    <a:pt x="12246" y="16111"/>
                    <a:pt x="12905" y="16111"/>
                  </a:cubicBezTo>
                  <a:cubicBezTo>
                    <a:pt x="13969" y="16111"/>
                    <a:pt x="15434" y="16532"/>
                    <a:pt x="16748" y="18390"/>
                  </a:cubicBezTo>
                  <a:cubicBezTo>
                    <a:pt x="20806" y="24140"/>
                    <a:pt x="23293" y="25813"/>
                    <a:pt x="26983" y="25813"/>
                  </a:cubicBezTo>
                  <a:cubicBezTo>
                    <a:pt x="27798" y="25813"/>
                    <a:pt x="28673" y="25732"/>
                    <a:pt x="29636" y="25594"/>
                  </a:cubicBezTo>
                  <a:cubicBezTo>
                    <a:pt x="35077" y="24834"/>
                    <a:pt x="38907" y="19788"/>
                    <a:pt x="38147" y="14317"/>
                  </a:cubicBezTo>
                  <a:lnTo>
                    <a:pt x="37448" y="9454"/>
                  </a:lnTo>
                  <a:cubicBezTo>
                    <a:pt x="37204" y="7509"/>
                    <a:pt x="38451" y="5654"/>
                    <a:pt x="40396" y="5320"/>
                  </a:cubicBezTo>
                  <a:cubicBezTo>
                    <a:pt x="40615" y="5280"/>
                    <a:pt x="40833" y="5260"/>
                    <a:pt x="41047" y="5260"/>
                  </a:cubicBezTo>
                  <a:cubicBezTo>
                    <a:pt x="42764" y="5260"/>
                    <a:pt x="44260" y="6512"/>
                    <a:pt x="44530" y="8268"/>
                  </a:cubicBezTo>
                  <a:cubicBezTo>
                    <a:pt x="45030" y="11183"/>
                    <a:pt x="47405" y="13312"/>
                    <a:pt x="50245" y="13312"/>
                  </a:cubicBezTo>
                  <a:cubicBezTo>
                    <a:pt x="50514" y="13312"/>
                    <a:pt x="50788" y="13293"/>
                    <a:pt x="51065" y="13253"/>
                  </a:cubicBezTo>
                  <a:lnTo>
                    <a:pt x="58968" y="12159"/>
                  </a:lnTo>
                  <a:lnTo>
                    <a:pt x="58238" y="6931"/>
                  </a:lnTo>
                  <a:lnTo>
                    <a:pt x="50335" y="8056"/>
                  </a:lnTo>
                  <a:cubicBezTo>
                    <a:pt x="50315" y="8058"/>
                    <a:pt x="50296" y="8059"/>
                    <a:pt x="50276" y="8059"/>
                  </a:cubicBezTo>
                  <a:cubicBezTo>
                    <a:pt x="50027" y="8059"/>
                    <a:pt x="49814" y="7884"/>
                    <a:pt x="49758" y="7630"/>
                  </a:cubicBezTo>
                  <a:cubicBezTo>
                    <a:pt x="49148" y="3196"/>
                    <a:pt x="45330" y="0"/>
                    <a:pt x="40975" y="0"/>
                  </a:cubicBez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a:extLst>
                <a:ext uri="{FF2B5EF4-FFF2-40B4-BE49-F238E27FC236}">
                  <a16:creationId xmlns:a16="http://schemas.microsoft.com/office/drawing/2014/main" id="{CF4ACDA2-DE18-2383-76B6-1E3CD055B6A6}"/>
                </a:ext>
              </a:extLst>
            </p:cNvPr>
            <p:cNvSpPr/>
            <p:nvPr/>
          </p:nvSpPr>
          <p:spPr>
            <a:xfrm>
              <a:off x="2015500" y="1645850"/>
              <a:ext cx="453675" cy="220875"/>
            </a:xfrm>
            <a:custGeom>
              <a:avLst/>
              <a:gdLst/>
              <a:ahLst/>
              <a:cxnLst/>
              <a:rect l="l" t="t" r="r" b="b"/>
              <a:pathLst>
                <a:path w="18147" h="8835" extrusionOk="0">
                  <a:moveTo>
                    <a:pt x="16139" y="0"/>
                  </a:moveTo>
                  <a:cubicBezTo>
                    <a:pt x="15252" y="0"/>
                    <a:pt x="14151" y="1348"/>
                    <a:pt x="13027" y="1348"/>
                  </a:cubicBezTo>
                  <a:cubicBezTo>
                    <a:pt x="12789" y="1348"/>
                    <a:pt x="12549" y="1287"/>
                    <a:pt x="12311" y="1140"/>
                  </a:cubicBezTo>
                  <a:cubicBezTo>
                    <a:pt x="11399" y="600"/>
                    <a:pt x="10532" y="288"/>
                    <a:pt x="9676" y="288"/>
                  </a:cubicBezTo>
                  <a:cubicBezTo>
                    <a:pt x="9135" y="288"/>
                    <a:pt x="8597" y="413"/>
                    <a:pt x="8055" y="684"/>
                  </a:cubicBezTo>
                  <a:cubicBezTo>
                    <a:pt x="6596" y="1352"/>
                    <a:pt x="6657" y="3419"/>
                    <a:pt x="1186" y="4362"/>
                  </a:cubicBezTo>
                  <a:cubicBezTo>
                    <a:pt x="1" y="4544"/>
                    <a:pt x="4013" y="7280"/>
                    <a:pt x="5563" y="7979"/>
                  </a:cubicBezTo>
                  <a:cubicBezTo>
                    <a:pt x="6920" y="8595"/>
                    <a:pt x="8057" y="8834"/>
                    <a:pt x="9000" y="8834"/>
                  </a:cubicBezTo>
                  <a:cubicBezTo>
                    <a:pt x="11312" y="8834"/>
                    <a:pt x="12461" y="7401"/>
                    <a:pt x="12828" y="6580"/>
                  </a:cubicBezTo>
                  <a:cubicBezTo>
                    <a:pt x="13223" y="5699"/>
                    <a:pt x="15107" y="6185"/>
                    <a:pt x="15046" y="5760"/>
                  </a:cubicBezTo>
                  <a:cubicBezTo>
                    <a:pt x="14967" y="5309"/>
                    <a:pt x="14818" y="5043"/>
                    <a:pt x="13510" y="5043"/>
                  </a:cubicBezTo>
                  <a:cubicBezTo>
                    <a:pt x="13319" y="5043"/>
                    <a:pt x="13103" y="5049"/>
                    <a:pt x="12858" y="5061"/>
                  </a:cubicBezTo>
                  <a:cubicBezTo>
                    <a:pt x="14590" y="4817"/>
                    <a:pt x="18147" y="4179"/>
                    <a:pt x="17995" y="2994"/>
                  </a:cubicBezTo>
                  <a:cubicBezTo>
                    <a:pt x="17843" y="1808"/>
                    <a:pt x="17387" y="258"/>
                    <a:pt x="16293" y="15"/>
                  </a:cubicBezTo>
                  <a:cubicBezTo>
                    <a:pt x="16242" y="5"/>
                    <a:pt x="16191" y="0"/>
                    <a:pt x="16139" y="0"/>
                  </a:cubicBezTo>
                  <a:close/>
                </a:path>
              </a:pathLst>
            </a:custGeom>
            <a:solidFill>
              <a:srgbClr val="1A9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a:extLst>
                <a:ext uri="{FF2B5EF4-FFF2-40B4-BE49-F238E27FC236}">
                  <a16:creationId xmlns:a16="http://schemas.microsoft.com/office/drawing/2014/main" id="{619DF333-4131-43DB-3BD6-EB20C3E2D880}"/>
                </a:ext>
              </a:extLst>
            </p:cNvPr>
            <p:cNvSpPr/>
            <p:nvPr/>
          </p:nvSpPr>
          <p:spPr>
            <a:xfrm>
              <a:off x="775350" y="1649400"/>
              <a:ext cx="1692300" cy="857800"/>
            </a:xfrm>
            <a:custGeom>
              <a:avLst/>
              <a:gdLst/>
              <a:ahLst/>
              <a:cxnLst/>
              <a:rect l="l" t="t" r="r" b="b"/>
              <a:pathLst>
                <a:path w="67692" h="34312" extrusionOk="0">
                  <a:moveTo>
                    <a:pt x="40755" y="1"/>
                  </a:moveTo>
                  <a:cubicBezTo>
                    <a:pt x="40454" y="1"/>
                    <a:pt x="40132" y="28"/>
                    <a:pt x="39789" y="86"/>
                  </a:cubicBezTo>
                  <a:cubicBezTo>
                    <a:pt x="36536" y="602"/>
                    <a:pt x="34105" y="1484"/>
                    <a:pt x="34591" y="5466"/>
                  </a:cubicBezTo>
                  <a:cubicBezTo>
                    <a:pt x="35077" y="9478"/>
                    <a:pt x="35169" y="17107"/>
                    <a:pt x="31734" y="18931"/>
                  </a:cubicBezTo>
                  <a:cubicBezTo>
                    <a:pt x="29806" y="19953"/>
                    <a:pt x="27759" y="20495"/>
                    <a:pt x="25978" y="20495"/>
                  </a:cubicBezTo>
                  <a:cubicBezTo>
                    <a:pt x="24530" y="20495"/>
                    <a:pt x="23258" y="20137"/>
                    <a:pt x="22372" y="19387"/>
                  </a:cubicBezTo>
                  <a:cubicBezTo>
                    <a:pt x="20396" y="17715"/>
                    <a:pt x="16019" y="11910"/>
                    <a:pt x="12585" y="11059"/>
                  </a:cubicBezTo>
                  <a:cubicBezTo>
                    <a:pt x="11974" y="10912"/>
                    <a:pt x="11375" y="10835"/>
                    <a:pt x="10792" y="10835"/>
                  </a:cubicBezTo>
                  <a:cubicBezTo>
                    <a:pt x="7867" y="10835"/>
                    <a:pt x="5357" y="12772"/>
                    <a:pt x="3861" y="17563"/>
                  </a:cubicBezTo>
                  <a:cubicBezTo>
                    <a:pt x="2250" y="22761"/>
                    <a:pt x="396" y="32487"/>
                    <a:pt x="1" y="34311"/>
                  </a:cubicBezTo>
                  <a:cubicBezTo>
                    <a:pt x="396" y="34250"/>
                    <a:pt x="730" y="33977"/>
                    <a:pt x="852" y="33582"/>
                  </a:cubicBezTo>
                  <a:lnTo>
                    <a:pt x="5411" y="18019"/>
                  </a:lnTo>
                  <a:cubicBezTo>
                    <a:pt x="6505" y="15101"/>
                    <a:pt x="8481" y="13490"/>
                    <a:pt x="10214" y="12761"/>
                  </a:cubicBezTo>
                  <a:cubicBezTo>
                    <a:pt x="10423" y="12679"/>
                    <a:pt x="10926" y="12518"/>
                    <a:pt x="11586" y="12518"/>
                  </a:cubicBezTo>
                  <a:cubicBezTo>
                    <a:pt x="12651" y="12518"/>
                    <a:pt x="14128" y="12939"/>
                    <a:pt x="15442" y="14797"/>
                  </a:cubicBezTo>
                  <a:cubicBezTo>
                    <a:pt x="19474" y="20547"/>
                    <a:pt x="21978" y="22220"/>
                    <a:pt x="25674" y="22220"/>
                  </a:cubicBezTo>
                  <a:cubicBezTo>
                    <a:pt x="26491" y="22220"/>
                    <a:pt x="27366" y="22139"/>
                    <a:pt x="28330" y="22001"/>
                  </a:cubicBezTo>
                  <a:cubicBezTo>
                    <a:pt x="33770" y="21241"/>
                    <a:pt x="37600" y="16165"/>
                    <a:pt x="36840" y="10724"/>
                  </a:cubicBezTo>
                  <a:lnTo>
                    <a:pt x="36141" y="5861"/>
                  </a:lnTo>
                  <a:cubicBezTo>
                    <a:pt x="35868" y="3916"/>
                    <a:pt x="37144" y="2061"/>
                    <a:pt x="39059" y="1727"/>
                  </a:cubicBezTo>
                  <a:cubicBezTo>
                    <a:pt x="39278" y="1687"/>
                    <a:pt x="39496" y="1668"/>
                    <a:pt x="39709" y="1668"/>
                  </a:cubicBezTo>
                  <a:cubicBezTo>
                    <a:pt x="41452" y="1668"/>
                    <a:pt x="42953" y="2943"/>
                    <a:pt x="43223" y="4675"/>
                  </a:cubicBezTo>
                  <a:cubicBezTo>
                    <a:pt x="43668" y="7565"/>
                    <a:pt x="46094" y="9718"/>
                    <a:pt x="48945" y="9718"/>
                  </a:cubicBezTo>
                  <a:cubicBezTo>
                    <a:pt x="49213" y="9718"/>
                    <a:pt x="49485" y="9699"/>
                    <a:pt x="49759" y="9660"/>
                  </a:cubicBezTo>
                  <a:lnTo>
                    <a:pt x="57418" y="8566"/>
                  </a:lnTo>
                  <a:cubicBezTo>
                    <a:pt x="57803" y="8631"/>
                    <a:pt x="58162" y="8660"/>
                    <a:pt x="58497" y="8660"/>
                  </a:cubicBezTo>
                  <a:cubicBezTo>
                    <a:pt x="60831" y="8660"/>
                    <a:pt x="61974" y="7228"/>
                    <a:pt x="62373" y="6378"/>
                  </a:cubicBezTo>
                  <a:cubicBezTo>
                    <a:pt x="62737" y="5527"/>
                    <a:pt x="64652" y="6013"/>
                    <a:pt x="64561" y="5587"/>
                  </a:cubicBezTo>
                  <a:cubicBezTo>
                    <a:pt x="64506" y="5118"/>
                    <a:pt x="64351" y="4849"/>
                    <a:pt x="62889" y="4849"/>
                  </a:cubicBezTo>
                  <a:cubicBezTo>
                    <a:pt x="62741" y="4849"/>
                    <a:pt x="62579" y="4852"/>
                    <a:pt x="62403" y="4858"/>
                  </a:cubicBezTo>
                  <a:cubicBezTo>
                    <a:pt x="64105" y="4645"/>
                    <a:pt x="67692" y="4007"/>
                    <a:pt x="67540" y="2821"/>
                  </a:cubicBezTo>
                  <a:lnTo>
                    <a:pt x="67540" y="2700"/>
                  </a:lnTo>
                  <a:cubicBezTo>
                    <a:pt x="67114" y="2882"/>
                    <a:pt x="66628" y="3095"/>
                    <a:pt x="66051" y="3338"/>
                  </a:cubicBezTo>
                  <a:cubicBezTo>
                    <a:pt x="64677" y="3964"/>
                    <a:pt x="63387" y="4141"/>
                    <a:pt x="62236" y="4141"/>
                  </a:cubicBezTo>
                  <a:cubicBezTo>
                    <a:pt x="60749" y="4141"/>
                    <a:pt x="59493" y="3846"/>
                    <a:pt x="58586" y="3846"/>
                  </a:cubicBezTo>
                  <a:cubicBezTo>
                    <a:pt x="58082" y="3846"/>
                    <a:pt x="57686" y="3937"/>
                    <a:pt x="57418" y="4220"/>
                  </a:cubicBezTo>
                  <a:cubicBezTo>
                    <a:pt x="56050" y="5739"/>
                    <a:pt x="59668" y="7107"/>
                    <a:pt x="56415" y="7593"/>
                  </a:cubicBezTo>
                  <a:cubicBezTo>
                    <a:pt x="54215" y="7940"/>
                    <a:pt x="51577" y="8150"/>
                    <a:pt x="49812" y="8150"/>
                  </a:cubicBezTo>
                  <a:cubicBezTo>
                    <a:pt x="48944" y="8150"/>
                    <a:pt x="48286" y="8099"/>
                    <a:pt x="47996" y="7989"/>
                  </a:cubicBezTo>
                  <a:cubicBezTo>
                    <a:pt x="45321" y="6955"/>
                    <a:pt x="45078" y="5466"/>
                    <a:pt x="44652" y="3399"/>
                  </a:cubicBezTo>
                  <a:cubicBezTo>
                    <a:pt x="44353" y="1931"/>
                    <a:pt x="43300" y="1"/>
                    <a:pt x="40755" y="1"/>
                  </a:cubicBezTo>
                  <a:close/>
                </a:path>
              </a:pathLst>
            </a:custGeom>
            <a:solidFill>
              <a:srgbClr val="FFD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a:extLst>
                <a:ext uri="{FF2B5EF4-FFF2-40B4-BE49-F238E27FC236}">
                  <a16:creationId xmlns:a16="http://schemas.microsoft.com/office/drawing/2014/main" id="{88EE4E17-8F7D-0942-7CFD-30E5127D6169}"/>
                </a:ext>
              </a:extLst>
            </p:cNvPr>
            <p:cNvSpPr/>
            <p:nvPr/>
          </p:nvSpPr>
          <p:spPr>
            <a:xfrm>
              <a:off x="1952425" y="1781300"/>
              <a:ext cx="104900" cy="87350"/>
            </a:xfrm>
            <a:custGeom>
              <a:avLst/>
              <a:gdLst/>
              <a:ahLst/>
              <a:cxnLst/>
              <a:rect l="l" t="t" r="r" b="b"/>
              <a:pathLst>
                <a:path w="4196" h="3494" extrusionOk="0">
                  <a:moveTo>
                    <a:pt x="2916" y="1"/>
                  </a:moveTo>
                  <a:cubicBezTo>
                    <a:pt x="2877" y="1"/>
                    <a:pt x="2837" y="3"/>
                    <a:pt x="2797" y="7"/>
                  </a:cubicBezTo>
                  <a:lnTo>
                    <a:pt x="973" y="281"/>
                  </a:lnTo>
                  <a:cubicBezTo>
                    <a:pt x="396" y="342"/>
                    <a:pt x="1" y="889"/>
                    <a:pt x="92" y="1436"/>
                  </a:cubicBezTo>
                  <a:lnTo>
                    <a:pt x="244" y="2591"/>
                  </a:lnTo>
                  <a:cubicBezTo>
                    <a:pt x="351" y="3102"/>
                    <a:pt x="744" y="3493"/>
                    <a:pt x="1232" y="3493"/>
                  </a:cubicBezTo>
                  <a:cubicBezTo>
                    <a:pt x="1297" y="3493"/>
                    <a:pt x="1362" y="3487"/>
                    <a:pt x="1429" y="3472"/>
                  </a:cubicBezTo>
                  <a:lnTo>
                    <a:pt x="3253" y="3199"/>
                  </a:lnTo>
                  <a:cubicBezTo>
                    <a:pt x="3800" y="3138"/>
                    <a:pt x="4195" y="2591"/>
                    <a:pt x="4104" y="2013"/>
                  </a:cubicBezTo>
                  <a:lnTo>
                    <a:pt x="3952" y="889"/>
                  </a:lnTo>
                  <a:cubicBezTo>
                    <a:pt x="3896" y="353"/>
                    <a:pt x="3421" y="1"/>
                    <a:pt x="2916"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a:extLst>
                <a:ext uri="{FF2B5EF4-FFF2-40B4-BE49-F238E27FC236}">
                  <a16:creationId xmlns:a16="http://schemas.microsoft.com/office/drawing/2014/main" id="{10260181-127F-6361-F7DA-AF17B515414E}"/>
                </a:ext>
              </a:extLst>
            </p:cNvPr>
            <p:cNvSpPr/>
            <p:nvPr/>
          </p:nvSpPr>
          <p:spPr>
            <a:xfrm>
              <a:off x="1864275" y="1679350"/>
              <a:ext cx="101100" cy="103650"/>
            </a:xfrm>
            <a:custGeom>
              <a:avLst/>
              <a:gdLst/>
              <a:ahLst/>
              <a:cxnLst/>
              <a:rect l="l" t="t" r="r" b="b"/>
              <a:pathLst>
                <a:path w="4044" h="4146" extrusionOk="0">
                  <a:moveTo>
                    <a:pt x="2237" y="1"/>
                  </a:moveTo>
                  <a:cubicBezTo>
                    <a:pt x="2110" y="1"/>
                    <a:pt x="1981" y="24"/>
                    <a:pt x="1855" y="73"/>
                  </a:cubicBezTo>
                  <a:lnTo>
                    <a:pt x="791" y="438"/>
                  </a:lnTo>
                  <a:cubicBezTo>
                    <a:pt x="274" y="620"/>
                    <a:pt x="1" y="1228"/>
                    <a:pt x="183" y="1775"/>
                  </a:cubicBezTo>
                  <a:lnTo>
                    <a:pt x="821" y="3477"/>
                  </a:lnTo>
                  <a:cubicBezTo>
                    <a:pt x="987" y="3904"/>
                    <a:pt x="1392" y="4145"/>
                    <a:pt x="1808" y="4145"/>
                  </a:cubicBezTo>
                  <a:cubicBezTo>
                    <a:pt x="1926" y="4145"/>
                    <a:pt x="2045" y="4126"/>
                    <a:pt x="2159" y="4085"/>
                  </a:cubicBezTo>
                  <a:lnTo>
                    <a:pt x="3223" y="3721"/>
                  </a:lnTo>
                  <a:cubicBezTo>
                    <a:pt x="3770" y="3508"/>
                    <a:pt x="4043" y="2900"/>
                    <a:pt x="3831" y="2383"/>
                  </a:cubicBezTo>
                  <a:lnTo>
                    <a:pt x="3192" y="681"/>
                  </a:lnTo>
                  <a:cubicBezTo>
                    <a:pt x="3052" y="260"/>
                    <a:pt x="2660" y="1"/>
                    <a:pt x="2237"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a:extLst>
                <a:ext uri="{FF2B5EF4-FFF2-40B4-BE49-F238E27FC236}">
                  <a16:creationId xmlns:a16="http://schemas.microsoft.com/office/drawing/2014/main" id="{2903AD9D-4697-FBD2-0E35-2CA8B5E3CD34}"/>
                </a:ext>
              </a:extLst>
            </p:cNvPr>
            <p:cNvSpPr/>
            <p:nvPr/>
          </p:nvSpPr>
          <p:spPr>
            <a:xfrm>
              <a:off x="1760925" y="1591700"/>
              <a:ext cx="110225" cy="92350"/>
            </a:xfrm>
            <a:custGeom>
              <a:avLst/>
              <a:gdLst/>
              <a:ahLst/>
              <a:cxnLst/>
              <a:rect l="l" t="t" r="r" b="b"/>
              <a:pathLst>
                <a:path w="4409" h="3694" extrusionOk="0">
                  <a:moveTo>
                    <a:pt x="1498" y="0"/>
                  </a:moveTo>
                  <a:cubicBezTo>
                    <a:pt x="1056" y="0"/>
                    <a:pt x="640" y="283"/>
                    <a:pt x="518" y="722"/>
                  </a:cubicBezTo>
                  <a:lnTo>
                    <a:pt x="183" y="1786"/>
                  </a:lnTo>
                  <a:cubicBezTo>
                    <a:pt x="1" y="2303"/>
                    <a:pt x="305" y="2880"/>
                    <a:pt x="822" y="3062"/>
                  </a:cubicBezTo>
                  <a:lnTo>
                    <a:pt x="2585" y="3640"/>
                  </a:lnTo>
                  <a:cubicBezTo>
                    <a:pt x="2687" y="3676"/>
                    <a:pt x="2793" y="3693"/>
                    <a:pt x="2899" y="3693"/>
                  </a:cubicBezTo>
                  <a:cubicBezTo>
                    <a:pt x="3325" y="3693"/>
                    <a:pt x="3739" y="3416"/>
                    <a:pt x="3861" y="3002"/>
                  </a:cubicBezTo>
                  <a:lnTo>
                    <a:pt x="4226" y="1938"/>
                  </a:lnTo>
                  <a:cubicBezTo>
                    <a:pt x="4408" y="1391"/>
                    <a:pt x="4104" y="783"/>
                    <a:pt x="3557" y="631"/>
                  </a:cubicBezTo>
                  <a:lnTo>
                    <a:pt x="1825" y="53"/>
                  </a:lnTo>
                  <a:cubicBezTo>
                    <a:pt x="1717" y="17"/>
                    <a:pt x="1607" y="0"/>
                    <a:pt x="1498"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a:extLst>
                <a:ext uri="{FF2B5EF4-FFF2-40B4-BE49-F238E27FC236}">
                  <a16:creationId xmlns:a16="http://schemas.microsoft.com/office/drawing/2014/main" id="{A1EC4165-185E-AB01-E8B8-F62EF16719AE}"/>
                </a:ext>
              </a:extLst>
            </p:cNvPr>
            <p:cNvSpPr/>
            <p:nvPr/>
          </p:nvSpPr>
          <p:spPr>
            <a:xfrm>
              <a:off x="1616550" y="1615500"/>
              <a:ext cx="110975" cy="102100"/>
            </a:xfrm>
            <a:custGeom>
              <a:avLst/>
              <a:gdLst/>
              <a:ahLst/>
              <a:cxnLst/>
              <a:rect l="l" t="t" r="r" b="b"/>
              <a:pathLst>
                <a:path w="4439" h="4084" extrusionOk="0">
                  <a:moveTo>
                    <a:pt x="2607" y="1"/>
                  </a:moveTo>
                  <a:cubicBezTo>
                    <a:pt x="2389" y="1"/>
                    <a:pt x="2167" y="74"/>
                    <a:pt x="1977" y="226"/>
                  </a:cubicBezTo>
                  <a:lnTo>
                    <a:pt x="518" y="1351"/>
                  </a:lnTo>
                  <a:cubicBezTo>
                    <a:pt x="62" y="1715"/>
                    <a:pt x="1" y="2354"/>
                    <a:pt x="335" y="2810"/>
                  </a:cubicBezTo>
                  <a:lnTo>
                    <a:pt x="1004" y="3661"/>
                  </a:lnTo>
                  <a:cubicBezTo>
                    <a:pt x="1217" y="3944"/>
                    <a:pt x="1523" y="4083"/>
                    <a:pt x="1831" y="4083"/>
                  </a:cubicBezTo>
                  <a:cubicBezTo>
                    <a:pt x="2052" y="4083"/>
                    <a:pt x="2273" y="4013"/>
                    <a:pt x="2463" y="3873"/>
                  </a:cubicBezTo>
                  <a:lnTo>
                    <a:pt x="3922" y="2718"/>
                  </a:lnTo>
                  <a:cubicBezTo>
                    <a:pt x="4378" y="2384"/>
                    <a:pt x="4439" y="1746"/>
                    <a:pt x="4104" y="1290"/>
                  </a:cubicBezTo>
                  <a:lnTo>
                    <a:pt x="3405" y="408"/>
                  </a:lnTo>
                  <a:cubicBezTo>
                    <a:pt x="3210" y="143"/>
                    <a:pt x="2912" y="1"/>
                    <a:pt x="2607"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a:extLst>
                <a:ext uri="{FF2B5EF4-FFF2-40B4-BE49-F238E27FC236}">
                  <a16:creationId xmlns:a16="http://schemas.microsoft.com/office/drawing/2014/main" id="{5739F1E0-55EB-8B60-5590-57DDFA7744A7}"/>
                </a:ext>
              </a:extLst>
            </p:cNvPr>
            <p:cNvSpPr/>
            <p:nvPr/>
          </p:nvSpPr>
          <p:spPr>
            <a:xfrm>
              <a:off x="1572475" y="1748000"/>
              <a:ext cx="85150" cy="98975"/>
            </a:xfrm>
            <a:custGeom>
              <a:avLst/>
              <a:gdLst/>
              <a:ahLst/>
              <a:cxnLst/>
              <a:rect l="l" t="t" r="r" b="b"/>
              <a:pathLst>
                <a:path w="3406" h="3959" extrusionOk="0">
                  <a:moveTo>
                    <a:pt x="2247" y="1"/>
                  </a:moveTo>
                  <a:cubicBezTo>
                    <a:pt x="2228" y="1"/>
                    <a:pt x="2209" y="1"/>
                    <a:pt x="2189" y="2"/>
                  </a:cubicBezTo>
                  <a:lnTo>
                    <a:pt x="1034" y="63"/>
                  </a:lnTo>
                  <a:cubicBezTo>
                    <a:pt x="457" y="93"/>
                    <a:pt x="1" y="549"/>
                    <a:pt x="62" y="1157"/>
                  </a:cubicBezTo>
                  <a:lnTo>
                    <a:pt x="122" y="2981"/>
                  </a:lnTo>
                  <a:cubicBezTo>
                    <a:pt x="151" y="3523"/>
                    <a:pt x="555" y="3959"/>
                    <a:pt x="1109" y="3959"/>
                  </a:cubicBezTo>
                  <a:cubicBezTo>
                    <a:pt x="1144" y="3959"/>
                    <a:pt x="1180" y="3957"/>
                    <a:pt x="1217" y="3953"/>
                  </a:cubicBezTo>
                  <a:lnTo>
                    <a:pt x="2372" y="3923"/>
                  </a:lnTo>
                  <a:cubicBezTo>
                    <a:pt x="2919" y="3893"/>
                    <a:pt x="3405" y="3406"/>
                    <a:pt x="3344" y="2829"/>
                  </a:cubicBezTo>
                  <a:lnTo>
                    <a:pt x="3284" y="1005"/>
                  </a:lnTo>
                  <a:cubicBezTo>
                    <a:pt x="3254" y="446"/>
                    <a:pt x="2826" y="1"/>
                    <a:pt x="2247"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a:extLst>
                <a:ext uri="{FF2B5EF4-FFF2-40B4-BE49-F238E27FC236}">
                  <a16:creationId xmlns:a16="http://schemas.microsoft.com/office/drawing/2014/main" id="{32DD9A72-F1C5-BB7B-C8BB-BF2F4D1D2046}"/>
                </a:ext>
              </a:extLst>
            </p:cNvPr>
            <p:cNvSpPr/>
            <p:nvPr/>
          </p:nvSpPr>
          <p:spPr>
            <a:xfrm>
              <a:off x="1590725" y="1901400"/>
              <a:ext cx="83600" cy="98975"/>
            </a:xfrm>
            <a:custGeom>
              <a:avLst/>
              <a:gdLst/>
              <a:ahLst/>
              <a:cxnLst/>
              <a:rect l="l" t="t" r="r" b="b"/>
              <a:pathLst>
                <a:path w="3344" h="3959" extrusionOk="0">
                  <a:moveTo>
                    <a:pt x="2267" y="0"/>
                  </a:moveTo>
                  <a:cubicBezTo>
                    <a:pt x="2231" y="0"/>
                    <a:pt x="2195" y="2"/>
                    <a:pt x="2158" y="6"/>
                  </a:cubicBezTo>
                  <a:lnTo>
                    <a:pt x="1034" y="36"/>
                  </a:lnTo>
                  <a:cubicBezTo>
                    <a:pt x="456" y="67"/>
                    <a:pt x="0" y="523"/>
                    <a:pt x="31" y="1131"/>
                  </a:cubicBezTo>
                  <a:lnTo>
                    <a:pt x="122" y="2954"/>
                  </a:lnTo>
                  <a:cubicBezTo>
                    <a:pt x="151" y="3513"/>
                    <a:pt x="580" y="3959"/>
                    <a:pt x="1159" y="3959"/>
                  </a:cubicBezTo>
                  <a:cubicBezTo>
                    <a:pt x="1178" y="3959"/>
                    <a:pt x="1197" y="3958"/>
                    <a:pt x="1216" y="3957"/>
                  </a:cubicBezTo>
                  <a:lnTo>
                    <a:pt x="2371" y="3897"/>
                  </a:lnTo>
                  <a:cubicBezTo>
                    <a:pt x="2918" y="3866"/>
                    <a:pt x="3344" y="3380"/>
                    <a:pt x="3344" y="2802"/>
                  </a:cubicBezTo>
                  <a:lnTo>
                    <a:pt x="3283" y="979"/>
                  </a:lnTo>
                  <a:cubicBezTo>
                    <a:pt x="3226" y="436"/>
                    <a:pt x="2820" y="0"/>
                    <a:pt x="2267"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a:extLst>
                <a:ext uri="{FF2B5EF4-FFF2-40B4-BE49-F238E27FC236}">
                  <a16:creationId xmlns:a16="http://schemas.microsoft.com/office/drawing/2014/main" id="{E2BADA52-62C2-D347-3EC1-C43A338EA647}"/>
                </a:ext>
              </a:extLst>
            </p:cNvPr>
            <p:cNvSpPr/>
            <p:nvPr/>
          </p:nvSpPr>
          <p:spPr>
            <a:xfrm>
              <a:off x="1520800" y="2029300"/>
              <a:ext cx="108700" cy="105275"/>
            </a:xfrm>
            <a:custGeom>
              <a:avLst/>
              <a:gdLst/>
              <a:ahLst/>
              <a:cxnLst/>
              <a:rect l="l" t="t" r="r" b="b"/>
              <a:pathLst>
                <a:path w="4348" h="4211" extrusionOk="0">
                  <a:moveTo>
                    <a:pt x="2373" y="0"/>
                  </a:moveTo>
                  <a:cubicBezTo>
                    <a:pt x="2101" y="0"/>
                    <a:pt x="1829" y="99"/>
                    <a:pt x="1612" y="300"/>
                  </a:cubicBezTo>
                  <a:lnTo>
                    <a:pt x="366" y="1638"/>
                  </a:lnTo>
                  <a:cubicBezTo>
                    <a:pt x="1" y="2063"/>
                    <a:pt x="1" y="2702"/>
                    <a:pt x="396" y="3127"/>
                  </a:cubicBezTo>
                  <a:lnTo>
                    <a:pt x="1247" y="3917"/>
                  </a:lnTo>
                  <a:cubicBezTo>
                    <a:pt x="1471" y="4111"/>
                    <a:pt x="1739" y="4210"/>
                    <a:pt x="1996" y="4210"/>
                  </a:cubicBezTo>
                  <a:cubicBezTo>
                    <a:pt x="2264" y="4210"/>
                    <a:pt x="2520" y="4104"/>
                    <a:pt x="2706" y="3887"/>
                  </a:cubicBezTo>
                  <a:lnTo>
                    <a:pt x="3983" y="2550"/>
                  </a:lnTo>
                  <a:cubicBezTo>
                    <a:pt x="4348" y="2124"/>
                    <a:pt x="4348" y="1486"/>
                    <a:pt x="3952" y="1060"/>
                  </a:cubicBezTo>
                  <a:lnTo>
                    <a:pt x="3101" y="270"/>
                  </a:lnTo>
                  <a:cubicBezTo>
                    <a:pt x="2893" y="91"/>
                    <a:pt x="2633" y="0"/>
                    <a:pt x="2373"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a:extLst>
                <a:ext uri="{FF2B5EF4-FFF2-40B4-BE49-F238E27FC236}">
                  <a16:creationId xmlns:a16="http://schemas.microsoft.com/office/drawing/2014/main" id="{6BC6E547-5AB0-96D6-717E-38083A459DD0}"/>
                </a:ext>
              </a:extLst>
            </p:cNvPr>
            <p:cNvSpPr/>
            <p:nvPr/>
          </p:nvSpPr>
          <p:spPr>
            <a:xfrm>
              <a:off x="1346800" y="2093650"/>
              <a:ext cx="103375" cy="85425"/>
            </a:xfrm>
            <a:custGeom>
              <a:avLst/>
              <a:gdLst/>
              <a:ahLst/>
              <a:cxnLst/>
              <a:rect l="l" t="t" r="r" b="b"/>
              <a:pathLst>
                <a:path w="4135" h="3417" extrusionOk="0">
                  <a:moveTo>
                    <a:pt x="1203" y="0"/>
                  </a:moveTo>
                  <a:cubicBezTo>
                    <a:pt x="700" y="0"/>
                    <a:pt x="268" y="406"/>
                    <a:pt x="183" y="918"/>
                  </a:cubicBezTo>
                  <a:lnTo>
                    <a:pt x="61" y="2073"/>
                  </a:lnTo>
                  <a:cubicBezTo>
                    <a:pt x="0" y="2650"/>
                    <a:pt x="426" y="3137"/>
                    <a:pt x="973" y="3197"/>
                  </a:cubicBezTo>
                  <a:lnTo>
                    <a:pt x="2797" y="3410"/>
                  </a:lnTo>
                  <a:cubicBezTo>
                    <a:pt x="2834" y="3414"/>
                    <a:pt x="2870" y="3416"/>
                    <a:pt x="2906" y="3416"/>
                  </a:cubicBezTo>
                  <a:cubicBezTo>
                    <a:pt x="3435" y="3416"/>
                    <a:pt x="3866" y="3010"/>
                    <a:pt x="3952" y="2498"/>
                  </a:cubicBezTo>
                  <a:lnTo>
                    <a:pt x="4073" y="1343"/>
                  </a:lnTo>
                  <a:cubicBezTo>
                    <a:pt x="4134" y="766"/>
                    <a:pt x="3709" y="280"/>
                    <a:pt x="3131" y="219"/>
                  </a:cubicBezTo>
                  <a:lnTo>
                    <a:pt x="1307" y="6"/>
                  </a:lnTo>
                  <a:cubicBezTo>
                    <a:pt x="1272" y="2"/>
                    <a:pt x="1238" y="0"/>
                    <a:pt x="1203"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a:extLst>
                <a:ext uri="{FF2B5EF4-FFF2-40B4-BE49-F238E27FC236}">
                  <a16:creationId xmlns:a16="http://schemas.microsoft.com/office/drawing/2014/main" id="{29ACB673-1549-35FF-0484-F497D4A47DBD}"/>
                </a:ext>
              </a:extLst>
            </p:cNvPr>
            <p:cNvSpPr/>
            <p:nvPr/>
          </p:nvSpPr>
          <p:spPr>
            <a:xfrm>
              <a:off x="1214575" y="1995150"/>
              <a:ext cx="108700" cy="104600"/>
            </a:xfrm>
            <a:custGeom>
              <a:avLst/>
              <a:gdLst/>
              <a:ahLst/>
              <a:cxnLst/>
              <a:rect l="l" t="t" r="r" b="b"/>
              <a:pathLst>
                <a:path w="4348" h="4184" extrusionOk="0">
                  <a:moveTo>
                    <a:pt x="1973" y="0"/>
                  </a:moveTo>
                  <a:cubicBezTo>
                    <a:pt x="1731" y="0"/>
                    <a:pt x="1490" y="86"/>
                    <a:pt x="1307" y="268"/>
                  </a:cubicBezTo>
                  <a:lnTo>
                    <a:pt x="456" y="1028"/>
                  </a:lnTo>
                  <a:cubicBezTo>
                    <a:pt x="31" y="1362"/>
                    <a:pt x="0" y="2031"/>
                    <a:pt x="396" y="2487"/>
                  </a:cubicBezTo>
                  <a:lnTo>
                    <a:pt x="1611" y="3855"/>
                  </a:lnTo>
                  <a:cubicBezTo>
                    <a:pt x="1808" y="4067"/>
                    <a:pt x="2083" y="4183"/>
                    <a:pt x="2362" y="4183"/>
                  </a:cubicBezTo>
                  <a:cubicBezTo>
                    <a:pt x="2602" y="4183"/>
                    <a:pt x="2844" y="4098"/>
                    <a:pt x="3040" y="3916"/>
                  </a:cubicBezTo>
                  <a:lnTo>
                    <a:pt x="3891" y="3156"/>
                  </a:lnTo>
                  <a:cubicBezTo>
                    <a:pt x="4286" y="2791"/>
                    <a:pt x="4347" y="2122"/>
                    <a:pt x="3952" y="1697"/>
                  </a:cubicBezTo>
                  <a:lnTo>
                    <a:pt x="2736" y="329"/>
                  </a:lnTo>
                  <a:cubicBezTo>
                    <a:pt x="2540" y="116"/>
                    <a:pt x="2255" y="0"/>
                    <a:pt x="1973"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a:extLst>
                <a:ext uri="{FF2B5EF4-FFF2-40B4-BE49-F238E27FC236}">
                  <a16:creationId xmlns:a16="http://schemas.microsoft.com/office/drawing/2014/main" id="{E052C820-04C2-C7A8-ABC6-2F03117CE8E5}"/>
                </a:ext>
              </a:extLst>
            </p:cNvPr>
            <p:cNvSpPr/>
            <p:nvPr/>
          </p:nvSpPr>
          <p:spPr>
            <a:xfrm>
              <a:off x="1118075" y="1881175"/>
              <a:ext cx="107925" cy="104275"/>
            </a:xfrm>
            <a:custGeom>
              <a:avLst/>
              <a:gdLst/>
              <a:ahLst/>
              <a:cxnLst/>
              <a:rect l="l" t="t" r="r" b="b"/>
              <a:pathLst>
                <a:path w="4317" h="4171" extrusionOk="0">
                  <a:moveTo>
                    <a:pt x="1958" y="0"/>
                  </a:moveTo>
                  <a:cubicBezTo>
                    <a:pt x="1715" y="0"/>
                    <a:pt x="1473" y="85"/>
                    <a:pt x="1277" y="268"/>
                  </a:cubicBezTo>
                  <a:lnTo>
                    <a:pt x="456" y="1028"/>
                  </a:lnTo>
                  <a:cubicBezTo>
                    <a:pt x="31" y="1392"/>
                    <a:pt x="0" y="2061"/>
                    <a:pt x="365" y="2487"/>
                  </a:cubicBezTo>
                  <a:lnTo>
                    <a:pt x="1581" y="3854"/>
                  </a:lnTo>
                  <a:cubicBezTo>
                    <a:pt x="1790" y="4064"/>
                    <a:pt x="2068" y="4171"/>
                    <a:pt x="2346" y="4171"/>
                  </a:cubicBezTo>
                  <a:cubicBezTo>
                    <a:pt x="2593" y="4171"/>
                    <a:pt x="2840" y="4087"/>
                    <a:pt x="3040" y="3915"/>
                  </a:cubicBezTo>
                  <a:lnTo>
                    <a:pt x="3860" y="3155"/>
                  </a:lnTo>
                  <a:cubicBezTo>
                    <a:pt x="4286" y="2760"/>
                    <a:pt x="4316" y="2122"/>
                    <a:pt x="3952" y="1696"/>
                  </a:cubicBezTo>
                  <a:lnTo>
                    <a:pt x="2736" y="329"/>
                  </a:lnTo>
                  <a:cubicBezTo>
                    <a:pt x="2523" y="116"/>
                    <a:pt x="2240" y="0"/>
                    <a:pt x="1958"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a:extLst>
                <a:ext uri="{FF2B5EF4-FFF2-40B4-BE49-F238E27FC236}">
                  <a16:creationId xmlns:a16="http://schemas.microsoft.com/office/drawing/2014/main" id="{79C8DDD8-D9BC-3698-2E49-DE7014CFAECC}"/>
                </a:ext>
              </a:extLst>
            </p:cNvPr>
            <p:cNvSpPr/>
            <p:nvPr/>
          </p:nvSpPr>
          <p:spPr>
            <a:xfrm>
              <a:off x="975975" y="1846425"/>
              <a:ext cx="107925" cy="91000"/>
            </a:xfrm>
            <a:custGeom>
              <a:avLst/>
              <a:gdLst/>
              <a:ahLst/>
              <a:cxnLst/>
              <a:rect l="l" t="t" r="r" b="b"/>
              <a:pathLst>
                <a:path w="4317" h="3640" extrusionOk="0">
                  <a:moveTo>
                    <a:pt x="2860" y="0"/>
                  </a:moveTo>
                  <a:cubicBezTo>
                    <a:pt x="2798" y="0"/>
                    <a:pt x="2736" y="6"/>
                    <a:pt x="2675" y="16"/>
                  </a:cubicBezTo>
                  <a:lnTo>
                    <a:pt x="882" y="472"/>
                  </a:lnTo>
                  <a:cubicBezTo>
                    <a:pt x="304" y="624"/>
                    <a:pt x="0" y="1202"/>
                    <a:pt x="122" y="1749"/>
                  </a:cubicBezTo>
                  <a:lnTo>
                    <a:pt x="395" y="2843"/>
                  </a:lnTo>
                  <a:cubicBezTo>
                    <a:pt x="497" y="3327"/>
                    <a:pt x="897" y="3640"/>
                    <a:pt x="1364" y="3640"/>
                  </a:cubicBezTo>
                  <a:cubicBezTo>
                    <a:pt x="1454" y="3640"/>
                    <a:pt x="1548" y="3628"/>
                    <a:pt x="1642" y="3603"/>
                  </a:cubicBezTo>
                  <a:lnTo>
                    <a:pt x="3435" y="3147"/>
                  </a:lnTo>
                  <a:cubicBezTo>
                    <a:pt x="4012" y="2995"/>
                    <a:pt x="4316" y="2418"/>
                    <a:pt x="4195" y="1901"/>
                  </a:cubicBezTo>
                  <a:lnTo>
                    <a:pt x="3921" y="776"/>
                  </a:lnTo>
                  <a:cubicBezTo>
                    <a:pt x="3787" y="294"/>
                    <a:pt x="3322" y="0"/>
                    <a:pt x="2860"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a:extLst>
                <a:ext uri="{FF2B5EF4-FFF2-40B4-BE49-F238E27FC236}">
                  <a16:creationId xmlns:a16="http://schemas.microsoft.com/office/drawing/2014/main" id="{A7A2A4E7-30F3-86F3-0484-EC1436D7229E}"/>
                </a:ext>
              </a:extLst>
            </p:cNvPr>
            <p:cNvSpPr/>
            <p:nvPr/>
          </p:nvSpPr>
          <p:spPr>
            <a:xfrm>
              <a:off x="841475" y="1920625"/>
              <a:ext cx="109450" cy="104700"/>
            </a:xfrm>
            <a:custGeom>
              <a:avLst/>
              <a:gdLst/>
              <a:ahLst/>
              <a:cxnLst/>
              <a:rect l="l" t="t" r="r" b="b"/>
              <a:pathLst>
                <a:path w="4378" h="4188" extrusionOk="0">
                  <a:moveTo>
                    <a:pt x="2339" y="0"/>
                  </a:moveTo>
                  <a:cubicBezTo>
                    <a:pt x="2036" y="0"/>
                    <a:pt x="1737" y="124"/>
                    <a:pt x="1550" y="362"/>
                  </a:cubicBezTo>
                  <a:lnTo>
                    <a:pt x="365" y="1760"/>
                  </a:lnTo>
                  <a:cubicBezTo>
                    <a:pt x="0" y="2185"/>
                    <a:pt x="61" y="2854"/>
                    <a:pt x="487" y="3219"/>
                  </a:cubicBezTo>
                  <a:lnTo>
                    <a:pt x="1338" y="3948"/>
                  </a:lnTo>
                  <a:cubicBezTo>
                    <a:pt x="1512" y="4110"/>
                    <a:pt x="1741" y="4188"/>
                    <a:pt x="1973" y="4188"/>
                  </a:cubicBezTo>
                  <a:cubicBezTo>
                    <a:pt x="2265" y="4188"/>
                    <a:pt x="2563" y="4064"/>
                    <a:pt x="2766" y="3827"/>
                  </a:cubicBezTo>
                  <a:lnTo>
                    <a:pt x="3982" y="2428"/>
                  </a:lnTo>
                  <a:cubicBezTo>
                    <a:pt x="4377" y="2003"/>
                    <a:pt x="4286" y="1304"/>
                    <a:pt x="3860" y="969"/>
                  </a:cubicBezTo>
                  <a:lnTo>
                    <a:pt x="3009" y="240"/>
                  </a:lnTo>
                  <a:cubicBezTo>
                    <a:pt x="2821" y="79"/>
                    <a:pt x="2579" y="0"/>
                    <a:pt x="2339"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a:extLst>
                <a:ext uri="{FF2B5EF4-FFF2-40B4-BE49-F238E27FC236}">
                  <a16:creationId xmlns:a16="http://schemas.microsoft.com/office/drawing/2014/main" id="{1FDDBF76-AB2E-036A-FF97-5940CE850984}"/>
                </a:ext>
              </a:extLst>
            </p:cNvPr>
            <p:cNvSpPr/>
            <p:nvPr/>
          </p:nvSpPr>
          <p:spPr>
            <a:xfrm>
              <a:off x="804225" y="2077725"/>
              <a:ext cx="78300" cy="81600"/>
            </a:xfrm>
            <a:custGeom>
              <a:avLst/>
              <a:gdLst/>
              <a:ahLst/>
              <a:cxnLst/>
              <a:rect l="l" t="t" r="r" b="b"/>
              <a:pathLst>
                <a:path w="3132" h="3264" extrusionOk="0">
                  <a:moveTo>
                    <a:pt x="1437" y="0"/>
                  </a:moveTo>
                  <a:cubicBezTo>
                    <a:pt x="965" y="0"/>
                    <a:pt x="559" y="328"/>
                    <a:pt x="457" y="765"/>
                  </a:cubicBezTo>
                  <a:lnTo>
                    <a:pt x="153" y="1828"/>
                  </a:lnTo>
                  <a:cubicBezTo>
                    <a:pt x="1" y="2406"/>
                    <a:pt x="335" y="2983"/>
                    <a:pt x="882" y="3075"/>
                  </a:cubicBezTo>
                  <a:lnTo>
                    <a:pt x="1399" y="3227"/>
                  </a:lnTo>
                  <a:cubicBezTo>
                    <a:pt x="1489" y="3252"/>
                    <a:pt x="1580" y="3263"/>
                    <a:pt x="1670" y="3263"/>
                  </a:cubicBezTo>
                  <a:cubicBezTo>
                    <a:pt x="2124" y="3263"/>
                    <a:pt x="2544" y="2959"/>
                    <a:pt x="2645" y="2527"/>
                  </a:cubicBezTo>
                  <a:lnTo>
                    <a:pt x="2949" y="1464"/>
                  </a:lnTo>
                  <a:cubicBezTo>
                    <a:pt x="3132" y="886"/>
                    <a:pt x="2767" y="309"/>
                    <a:pt x="2250" y="187"/>
                  </a:cubicBezTo>
                  <a:lnTo>
                    <a:pt x="1703" y="35"/>
                  </a:lnTo>
                  <a:cubicBezTo>
                    <a:pt x="1613" y="11"/>
                    <a:pt x="1524" y="0"/>
                    <a:pt x="1437"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a:extLst>
                <a:ext uri="{FF2B5EF4-FFF2-40B4-BE49-F238E27FC236}">
                  <a16:creationId xmlns:a16="http://schemas.microsoft.com/office/drawing/2014/main" id="{E24BA2C0-F7BC-B0DF-6C19-FBC3434D6C1B}"/>
                </a:ext>
              </a:extLst>
            </p:cNvPr>
            <p:cNvSpPr/>
            <p:nvPr/>
          </p:nvSpPr>
          <p:spPr>
            <a:xfrm>
              <a:off x="788275" y="2213875"/>
              <a:ext cx="53225" cy="62550"/>
            </a:xfrm>
            <a:custGeom>
              <a:avLst/>
              <a:gdLst/>
              <a:ahLst/>
              <a:cxnLst/>
              <a:rect l="l" t="t" r="r" b="b"/>
              <a:pathLst>
                <a:path w="2129" h="2502" extrusionOk="0">
                  <a:moveTo>
                    <a:pt x="1178" y="1"/>
                  </a:moveTo>
                  <a:cubicBezTo>
                    <a:pt x="795" y="1"/>
                    <a:pt x="432" y="255"/>
                    <a:pt x="304" y="638"/>
                  </a:cubicBezTo>
                  <a:lnTo>
                    <a:pt x="122" y="1367"/>
                  </a:lnTo>
                  <a:cubicBezTo>
                    <a:pt x="0" y="1823"/>
                    <a:pt x="274" y="2310"/>
                    <a:pt x="730" y="2461"/>
                  </a:cubicBezTo>
                  <a:cubicBezTo>
                    <a:pt x="816" y="2488"/>
                    <a:pt x="901" y="2501"/>
                    <a:pt x="984" y="2501"/>
                  </a:cubicBezTo>
                  <a:cubicBezTo>
                    <a:pt x="1368" y="2501"/>
                    <a:pt x="1699" y="2229"/>
                    <a:pt x="1824" y="1854"/>
                  </a:cubicBezTo>
                  <a:lnTo>
                    <a:pt x="2007" y="1124"/>
                  </a:lnTo>
                  <a:cubicBezTo>
                    <a:pt x="2128" y="668"/>
                    <a:pt x="1855" y="182"/>
                    <a:pt x="1399" y="30"/>
                  </a:cubicBezTo>
                  <a:cubicBezTo>
                    <a:pt x="1325" y="10"/>
                    <a:pt x="1251" y="1"/>
                    <a:pt x="1178"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a:extLst>
                <a:ext uri="{FF2B5EF4-FFF2-40B4-BE49-F238E27FC236}">
                  <a16:creationId xmlns:a16="http://schemas.microsoft.com/office/drawing/2014/main" id="{CC43B5BC-C3D6-E4B8-670B-C1DE890438A3}"/>
                </a:ext>
              </a:extLst>
            </p:cNvPr>
            <p:cNvSpPr/>
            <p:nvPr/>
          </p:nvSpPr>
          <p:spPr>
            <a:xfrm>
              <a:off x="772325" y="2323250"/>
              <a:ext cx="44100" cy="62450"/>
            </a:xfrm>
            <a:custGeom>
              <a:avLst/>
              <a:gdLst/>
              <a:ahLst/>
              <a:cxnLst/>
              <a:rect l="l" t="t" r="r" b="b"/>
              <a:pathLst>
                <a:path w="1764" h="2498" extrusionOk="0">
                  <a:moveTo>
                    <a:pt x="1005" y="0"/>
                  </a:moveTo>
                  <a:cubicBezTo>
                    <a:pt x="730" y="0"/>
                    <a:pt x="470" y="213"/>
                    <a:pt x="395" y="488"/>
                  </a:cubicBezTo>
                  <a:lnTo>
                    <a:pt x="91" y="1673"/>
                  </a:lnTo>
                  <a:cubicBezTo>
                    <a:pt x="0" y="2008"/>
                    <a:pt x="213" y="2372"/>
                    <a:pt x="547" y="2463"/>
                  </a:cubicBezTo>
                  <a:cubicBezTo>
                    <a:pt x="617" y="2487"/>
                    <a:pt x="687" y="2498"/>
                    <a:pt x="755" y="2498"/>
                  </a:cubicBezTo>
                  <a:cubicBezTo>
                    <a:pt x="1042" y="2498"/>
                    <a:pt x="1294" y="2302"/>
                    <a:pt x="1368" y="2008"/>
                  </a:cubicBezTo>
                  <a:lnTo>
                    <a:pt x="1642" y="822"/>
                  </a:lnTo>
                  <a:cubicBezTo>
                    <a:pt x="1763" y="488"/>
                    <a:pt x="1550" y="93"/>
                    <a:pt x="1186" y="32"/>
                  </a:cubicBezTo>
                  <a:cubicBezTo>
                    <a:pt x="1126" y="10"/>
                    <a:pt x="1065" y="0"/>
                    <a:pt x="1005" y="0"/>
                  </a:cubicBezTo>
                  <a:close/>
                </a:path>
              </a:pathLst>
            </a:custGeom>
            <a:solidFill>
              <a:srgbClr val="008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a:extLst>
                <a:ext uri="{FF2B5EF4-FFF2-40B4-BE49-F238E27FC236}">
                  <a16:creationId xmlns:a16="http://schemas.microsoft.com/office/drawing/2014/main" id="{D971F55D-7150-1346-BD7D-C326252C8E9D}"/>
                </a:ext>
              </a:extLst>
            </p:cNvPr>
            <p:cNvSpPr/>
            <p:nvPr/>
          </p:nvSpPr>
          <p:spPr>
            <a:xfrm>
              <a:off x="1064875" y="1830875"/>
              <a:ext cx="89700" cy="40675"/>
            </a:xfrm>
            <a:custGeom>
              <a:avLst/>
              <a:gdLst/>
              <a:ahLst/>
              <a:cxnLst/>
              <a:rect l="l" t="t" r="r" b="b"/>
              <a:pathLst>
                <a:path w="3588" h="1627" extrusionOk="0">
                  <a:moveTo>
                    <a:pt x="1" y="0"/>
                  </a:moveTo>
                  <a:cubicBezTo>
                    <a:pt x="61" y="152"/>
                    <a:pt x="183" y="274"/>
                    <a:pt x="335" y="365"/>
                  </a:cubicBezTo>
                  <a:lnTo>
                    <a:pt x="1855" y="1459"/>
                  </a:lnTo>
                  <a:cubicBezTo>
                    <a:pt x="2024" y="1572"/>
                    <a:pt x="2219" y="1626"/>
                    <a:pt x="2414" y="1626"/>
                  </a:cubicBezTo>
                  <a:cubicBezTo>
                    <a:pt x="2743" y="1626"/>
                    <a:pt x="3073" y="1472"/>
                    <a:pt x="3283" y="1186"/>
                  </a:cubicBezTo>
                  <a:lnTo>
                    <a:pt x="3587" y="699"/>
                  </a:lnTo>
                  <a:cubicBezTo>
                    <a:pt x="2341" y="182"/>
                    <a:pt x="1125" y="0"/>
                    <a:pt x="1" y="0"/>
                  </a:cubicBez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a:extLst>
                <a:ext uri="{FF2B5EF4-FFF2-40B4-BE49-F238E27FC236}">
                  <a16:creationId xmlns:a16="http://schemas.microsoft.com/office/drawing/2014/main" id="{147C1F9A-24F9-7092-B4B5-14C274794186}"/>
                </a:ext>
              </a:extLst>
            </p:cNvPr>
            <p:cNvSpPr/>
            <p:nvPr/>
          </p:nvSpPr>
          <p:spPr>
            <a:xfrm>
              <a:off x="1409100" y="2055025"/>
              <a:ext cx="98050" cy="50825"/>
            </a:xfrm>
            <a:custGeom>
              <a:avLst/>
              <a:gdLst/>
              <a:ahLst/>
              <a:cxnLst/>
              <a:rect l="l" t="t" r="r" b="b"/>
              <a:pathLst>
                <a:path w="3922" h="2033" extrusionOk="0">
                  <a:moveTo>
                    <a:pt x="3922" y="1"/>
                  </a:moveTo>
                  <a:lnTo>
                    <a:pt x="3922" y="1"/>
                  </a:lnTo>
                  <a:cubicBezTo>
                    <a:pt x="3435" y="305"/>
                    <a:pt x="2888" y="487"/>
                    <a:pt x="2280" y="518"/>
                  </a:cubicBezTo>
                  <a:cubicBezTo>
                    <a:pt x="1591" y="609"/>
                    <a:pt x="1023" y="701"/>
                    <a:pt x="498" y="701"/>
                  </a:cubicBezTo>
                  <a:cubicBezTo>
                    <a:pt x="329" y="701"/>
                    <a:pt x="164" y="692"/>
                    <a:pt x="1" y="669"/>
                  </a:cubicBezTo>
                  <a:lnTo>
                    <a:pt x="1" y="669"/>
                  </a:lnTo>
                  <a:lnTo>
                    <a:pt x="122" y="791"/>
                  </a:lnTo>
                  <a:lnTo>
                    <a:pt x="1642" y="1855"/>
                  </a:lnTo>
                  <a:cubicBezTo>
                    <a:pt x="1820" y="1974"/>
                    <a:pt x="2026" y="2032"/>
                    <a:pt x="2233" y="2032"/>
                  </a:cubicBezTo>
                  <a:cubicBezTo>
                    <a:pt x="2555" y="2032"/>
                    <a:pt x="2879" y="1890"/>
                    <a:pt x="3101" y="1612"/>
                  </a:cubicBezTo>
                  <a:lnTo>
                    <a:pt x="3739" y="639"/>
                  </a:lnTo>
                  <a:cubicBezTo>
                    <a:pt x="3891" y="457"/>
                    <a:pt x="3922" y="244"/>
                    <a:pt x="3922" y="1"/>
                  </a:cubicBez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a:extLst>
                <a:ext uri="{FF2B5EF4-FFF2-40B4-BE49-F238E27FC236}">
                  <a16:creationId xmlns:a16="http://schemas.microsoft.com/office/drawing/2014/main" id="{38DDFAAB-3957-0BFE-D27B-3A750B859BCB}"/>
                </a:ext>
              </a:extLst>
            </p:cNvPr>
            <p:cNvSpPr/>
            <p:nvPr/>
          </p:nvSpPr>
          <p:spPr>
            <a:xfrm>
              <a:off x="789800" y="2000325"/>
              <a:ext cx="43325" cy="73725"/>
            </a:xfrm>
            <a:custGeom>
              <a:avLst/>
              <a:gdLst/>
              <a:ahLst/>
              <a:cxnLst/>
              <a:rect l="l" t="t" r="r" b="b"/>
              <a:pathLst>
                <a:path w="1733" h="2949" extrusionOk="0">
                  <a:moveTo>
                    <a:pt x="912" y="0"/>
                  </a:moveTo>
                  <a:cubicBezTo>
                    <a:pt x="547" y="943"/>
                    <a:pt x="274" y="1915"/>
                    <a:pt x="0" y="2949"/>
                  </a:cubicBezTo>
                  <a:cubicBezTo>
                    <a:pt x="304" y="2949"/>
                    <a:pt x="578" y="2797"/>
                    <a:pt x="760" y="2523"/>
                  </a:cubicBezTo>
                  <a:lnTo>
                    <a:pt x="1429" y="1581"/>
                  </a:lnTo>
                  <a:cubicBezTo>
                    <a:pt x="1733" y="1125"/>
                    <a:pt x="1611" y="487"/>
                    <a:pt x="1155" y="152"/>
                  </a:cubicBezTo>
                  <a:lnTo>
                    <a:pt x="912" y="0"/>
                  </a:ln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a:extLst>
                <a:ext uri="{FF2B5EF4-FFF2-40B4-BE49-F238E27FC236}">
                  <a16:creationId xmlns:a16="http://schemas.microsoft.com/office/drawing/2014/main" id="{D1945AF4-FC82-96FD-C5E3-743964C05BAD}"/>
                </a:ext>
              </a:extLst>
            </p:cNvPr>
            <p:cNvSpPr/>
            <p:nvPr/>
          </p:nvSpPr>
          <p:spPr>
            <a:xfrm>
              <a:off x="1551975" y="1669775"/>
              <a:ext cx="45600" cy="70700"/>
            </a:xfrm>
            <a:custGeom>
              <a:avLst/>
              <a:gdLst/>
              <a:ahLst/>
              <a:cxnLst/>
              <a:rect l="l" t="t" r="r" b="b"/>
              <a:pathLst>
                <a:path w="1824" h="2828" extrusionOk="0">
                  <a:moveTo>
                    <a:pt x="1064" y="0"/>
                  </a:moveTo>
                  <a:cubicBezTo>
                    <a:pt x="578" y="851"/>
                    <a:pt x="183" y="1824"/>
                    <a:pt x="0" y="2827"/>
                  </a:cubicBezTo>
                  <a:cubicBezTo>
                    <a:pt x="61" y="2797"/>
                    <a:pt x="183" y="2766"/>
                    <a:pt x="274" y="2736"/>
                  </a:cubicBezTo>
                  <a:lnTo>
                    <a:pt x="1216" y="2128"/>
                  </a:lnTo>
                  <a:cubicBezTo>
                    <a:pt x="1702" y="1763"/>
                    <a:pt x="1824" y="1155"/>
                    <a:pt x="1520" y="669"/>
                  </a:cubicBezTo>
                  <a:lnTo>
                    <a:pt x="1064" y="0"/>
                  </a:ln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a:extLst>
                <a:ext uri="{FF2B5EF4-FFF2-40B4-BE49-F238E27FC236}">
                  <a16:creationId xmlns:a16="http://schemas.microsoft.com/office/drawing/2014/main" id="{EED5C13C-7F4C-2231-1684-BA710C23B143}"/>
                </a:ext>
              </a:extLst>
            </p:cNvPr>
            <p:cNvSpPr/>
            <p:nvPr/>
          </p:nvSpPr>
          <p:spPr>
            <a:xfrm>
              <a:off x="1686475" y="1559575"/>
              <a:ext cx="86650" cy="41650"/>
            </a:xfrm>
            <a:custGeom>
              <a:avLst/>
              <a:gdLst/>
              <a:ahLst/>
              <a:cxnLst/>
              <a:rect l="l" t="t" r="r" b="b"/>
              <a:pathLst>
                <a:path w="3466" h="1666" extrusionOk="0">
                  <a:moveTo>
                    <a:pt x="3465" y="1"/>
                  </a:moveTo>
                  <a:cubicBezTo>
                    <a:pt x="2979" y="1"/>
                    <a:pt x="2432" y="31"/>
                    <a:pt x="1915" y="62"/>
                  </a:cubicBezTo>
                  <a:cubicBezTo>
                    <a:pt x="1277" y="183"/>
                    <a:pt x="608" y="366"/>
                    <a:pt x="0" y="609"/>
                  </a:cubicBezTo>
                  <a:cubicBezTo>
                    <a:pt x="122" y="791"/>
                    <a:pt x="274" y="943"/>
                    <a:pt x="456" y="1065"/>
                  </a:cubicBezTo>
                  <a:lnTo>
                    <a:pt x="1490" y="1551"/>
                  </a:lnTo>
                  <a:cubicBezTo>
                    <a:pt x="1638" y="1629"/>
                    <a:pt x="1796" y="1665"/>
                    <a:pt x="1951" y="1665"/>
                  </a:cubicBezTo>
                  <a:cubicBezTo>
                    <a:pt x="2340" y="1665"/>
                    <a:pt x="2714" y="1442"/>
                    <a:pt x="2888" y="1095"/>
                  </a:cubicBezTo>
                  <a:lnTo>
                    <a:pt x="3465" y="1"/>
                  </a:ln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a:extLst>
                <a:ext uri="{FF2B5EF4-FFF2-40B4-BE49-F238E27FC236}">
                  <a16:creationId xmlns:a16="http://schemas.microsoft.com/office/drawing/2014/main" id="{7D0407F7-5DBC-E8EE-A6DA-E0F33CC314A5}"/>
                </a:ext>
              </a:extLst>
            </p:cNvPr>
            <p:cNvSpPr/>
            <p:nvPr/>
          </p:nvSpPr>
          <p:spPr>
            <a:xfrm>
              <a:off x="1890125" y="1596050"/>
              <a:ext cx="57775" cy="57150"/>
            </a:xfrm>
            <a:custGeom>
              <a:avLst/>
              <a:gdLst/>
              <a:ahLst/>
              <a:cxnLst/>
              <a:rect l="l" t="t" r="r" b="b"/>
              <a:pathLst>
                <a:path w="2311" h="2286" extrusionOk="0">
                  <a:moveTo>
                    <a:pt x="0" y="1"/>
                  </a:moveTo>
                  <a:lnTo>
                    <a:pt x="61" y="1308"/>
                  </a:lnTo>
                  <a:cubicBezTo>
                    <a:pt x="118" y="1851"/>
                    <a:pt x="551" y="2286"/>
                    <a:pt x="1082" y="2286"/>
                  </a:cubicBezTo>
                  <a:cubicBezTo>
                    <a:pt x="1116" y="2286"/>
                    <a:pt x="1151" y="2284"/>
                    <a:pt x="1186" y="2281"/>
                  </a:cubicBezTo>
                  <a:lnTo>
                    <a:pt x="2310" y="2250"/>
                  </a:lnTo>
                  <a:cubicBezTo>
                    <a:pt x="1702" y="1369"/>
                    <a:pt x="912" y="609"/>
                    <a:pt x="0" y="1"/>
                  </a:cubicBezTo>
                  <a:close/>
                </a:path>
              </a:pathLst>
            </a:custGeom>
            <a:solidFill>
              <a:srgbClr val="E69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a:extLst>
                <a:ext uri="{FF2B5EF4-FFF2-40B4-BE49-F238E27FC236}">
                  <a16:creationId xmlns:a16="http://schemas.microsoft.com/office/drawing/2014/main" id="{A44A3492-7FA9-E643-F989-611AE16F9D4A}"/>
                </a:ext>
              </a:extLst>
            </p:cNvPr>
            <p:cNvSpPr/>
            <p:nvPr/>
          </p:nvSpPr>
          <p:spPr>
            <a:xfrm>
              <a:off x="2387850" y="1678875"/>
              <a:ext cx="38775" cy="38800"/>
            </a:xfrm>
            <a:custGeom>
              <a:avLst/>
              <a:gdLst/>
              <a:ahLst/>
              <a:cxnLst/>
              <a:rect l="l" t="t" r="r" b="b"/>
              <a:pathLst>
                <a:path w="1551" h="1552" extrusionOk="0">
                  <a:moveTo>
                    <a:pt x="794" y="1"/>
                  </a:moveTo>
                  <a:cubicBezTo>
                    <a:pt x="415" y="1"/>
                    <a:pt x="0" y="335"/>
                    <a:pt x="0" y="335"/>
                  </a:cubicBezTo>
                  <a:cubicBezTo>
                    <a:pt x="1186" y="366"/>
                    <a:pt x="1368" y="1551"/>
                    <a:pt x="1368" y="1551"/>
                  </a:cubicBezTo>
                  <a:cubicBezTo>
                    <a:pt x="1368" y="1551"/>
                    <a:pt x="1551" y="700"/>
                    <a:pt x="1186" y="183"/>
                  </a:cubicBezTo>
                  <a:cubicBezTo>
                    <a:pt x="1077" y="49"/>
                    <a:pt x="938" y="1"/>
                    <a:pt x="794" y="1"/>
                  </a:cubicBezTo>
                  <a:close/>
                </a:path>
              </a:pathLst>
            </a:custGeom>
            <a:solidFill>
              <a:srgbClr val="016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a:extLst>
                <a:ext uri="{FF2B5EF4-FFF2-40B4-BE49-F238E27FC236}">
                  <a16:creationId xmlns:a16="http://schemas.microsoft.com/office/drawing/2014/main" id="{B4D92049-12A0-4006-78FA-FB3134B2E226}"/>
                </a:ext>
              </a:extLst>
            </p:cNvPr>
            <p:cNvSpPr/>
            <p:nvPr/>
          </p:nvSpPr>
          <p:spPr>
            <a:xfrm>
              <a:off x="2243475" y="1697125"/>
              <a:ext cx="46375" cy="24350"/>
            </a:xfrm>
            <a:custGeom>
              <a:avLst/>
              <a:gdLst/>
              <a:ahLst/>
              <a:cxnLst/>
              <a:rect l="l" t="t" r="r" b="b"/>
              <a:pathLst>
                <a:path w="1855" h="974" fill="none" extrusionOk="0">
                  <a:moveTo>
                    <a:pt x="1854" y="730"/>
                  </a:moveTo>
                  <a:cubicBezTo>
                    <a:pt x="1794" y="304"/>
                    <a:pt x="1368" y="0"/>
                    <a:pt x="821" y="61"/>
                  </a:cubicBezTo>
                  <a:cubicBezTo>
                    <a:pt x="335" y="152"/>
                    <a:pt x="0" y="517"/>
                    <a:pt x="31" y="973"/>
                  </a:cubicBezTo>
                </a:path>
              </a:pathLst>
            </a:custGeom>
            <a:noFill/>
            <a:ln w="6075" cap="flat" cmpd="sng">
              <a:solidFill>
                <a:srgbClr val="01681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a:extLst>
                <a:ext uri="{FF2B5EF4-FFF2-40B4-BE49-F238E27FC236}">
                  <a16:creationId xmlns:a16="http://schemas.microsoft.com/office/drawing/2014/main" id="{FCAF6EA7-8FA3-EE21-2F76-3D503DCEAE15}"/>
                </a:ext>
              </a:extLst>
            </p:cNvPr>
            <p:cNvSpPr/>
            <p:nvPr/>
          </p:nvSpPr>
          <p:spPr>
            <a:xfrm>
              <a:off x="2330850" y="1763225"/>
              <a:ext cx="10675" cy="18275"/>
            </a:xfrm>
            <a:custGeom>
              <a:avLst/>
              <a:gdLst/>
              <a:ahLst/>
              <a:cxnLst/>
              <a:rect l="l" t="t" r="r" b="b"/>
              <a:pathLst>
                <a:path w="427" h="731" extrusionOk="0">
                  <a:moveTo>
                    <a:pt x="305" y="1"/>
                  </a:moveTo>
                  <a:cubicBezTo>
                    <a:pt x="305" y="1"/>
                    <a:pt x="1" y="396"/>
                    <a:pt x="426" y="730"/>
                  </a:cubicBezTo>
                  <a:lnTo>
                    <a:pt x="305" y="1"/>
                  </a:lnTo>
                  <a:close/>
                </a:path>
              </a:pathLst>
            </a:custGeom>
            <a:solidFill>
              <a:srgbClr val="016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a:extLst>
                <a:ext uri="{FF2B5EF4-FFF2-40B4-BE49-F238E27FC236}">
                  <a16:creationId xmlns:a16="http://schemas.microsoft.com/office/drawing/2014/main" id="{02FEDFBB-7859-30BF-78C6-F3A006480B63}"/>
                </a:ext>
              </a:extLst>
            </p:cNvPr>
            <p:cNvSpPr/>
            <p:nvPr/>
          </p:nvSpPr>
          <p:spPr>
            <a:xfrm>
              <a:off x="2274625" y="1739650"/>
              <a:ext cx="41825" cy="19800"/>
            </a:xfrm>
            <a:custGeom>
              <a:avLst/>
              <a:gdLst/>
              <a:ahLst/>
              <a:cxnLst/>
              <a:rect l="l" t="t" r="r" b="b"/>
              <a:pathLst>
                <a:path w="1673" h="792" extrusionOk="0">
                  <a:moveTo>
                    <a:pt x="962" y="1"/>
                  </a:moveTo>
                  <a:cubicBezTo>
                    <a:pt x="956" y="1"/>
                    <a:pt x="949" y="1"/>
                    <a:pt x="943" y="2"/>
                  </a:cubicBezTo>
                  <a:cubicBezTo>
                    <a:pt x="700" y="32"/>
                    <a:pt x="1308" y="640"/>
                    <a:pt x="1308" y="640"/>
                  </a:cubicBezTo>
                  <a:cubicBezTo>
                    <a:pt x="1308" y="640"/>
                    <a:pt x="639" y="306"/>
                    <a:pt x="304" y="275"/>
                  </a:cubicBezTo>
                  <a:cubicBezTo>
                    <a:pt x="288" y="272"/>
                    <a:pt x="273" y="271"/>
                    <a:pt x="259" y="271"/>
                  </a:cubicBezTo>
                  <a:cubicBezTo>
                    <a:pt x="0" y="271"/>
                    <a:pt x="280" y="792"/>
                    <a:pt x="396" y="792"/>
                  </a:cubicBezTo>
                  <a:cubicBezTo>
                    <a:pt x="487" y="792"/>
                    <a:pt x="1672" y="610"/>
                    <a:pt x="1672" y="610"/>
                  </a:cubicBezTo>
                  <a:lnTo>
                    <a:pt x="1551" y="610"/>
                  </a:lnTo>
                  <a:cubicBezTo>
                    <a:pt x="1551" y="610"/>
                    <a:pt x="1232" y="1"/>
                    <a:pt x="962" y="1"/>
                  </a:cubicBezTo>
                  <a:close/>
                </a:path>
              </a:pathLst>
            </a:custGeom>
            <a:solidFill>
              <a:srgbClr val="27B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a:extLst>
                <a:ext uri="{FF2B5EF4-FFF2-40B4-BE49-F238E27FC236}">
                  <a16:creationId xmlns:a16="http://schemas.microsoft.com/office/drawing/2014/main" id="{CABCC604-84BC-39B0-D315-4340CAAA1D29}"/>
                </a:ext>
              </a:extLst>
            </p:cNvPr>
            <p:cNvSpPr/>
            <p:nvPr/>
          </p:nvSpPr>
          <p:spPr>
            <a:xfrm>
              <a:off x="-113725" y="571725"/>
              <a:ext cx="2042625" cy="2075275"/>
            </a:xfrm>
            <a:custGeom>
              <a:avLst/>
              <a:gdLst/>
              <a:ahLst/>
              <a:cxnLst/>
              <a:rect l="l" t="t" r="r" b="b"/>
              <a:pathLst>
                <a:path w="81705" h="83011" extrusionOk="0">
                  <a:moveTo>
                    <a:pt x="36536" y="1"/>
                  </a:moveTo>
                  <a:lnTo>
                    <a:pt x="36111" y="365"/>
                  </a:lnTo>
                  <a:cubicBezTo>
                    <a:pt x="38543" y="2128"/>
                    <a:pt x="41309" y="6748"/>
                    <a:pt x="41217" y="8967"/>
                  </a:cubicBezTo>
                  <a:lnTo>
                    <a:pt x="41217" y="8998"/>
                  </a:lnTo>
                  <a:cubicBezTo>
                    <a:pt x="41167" y="9910"/>
                    <a:pt x="40398" y="10569"/>
                    <a:pt x="39544" y="10569"/>
                  </a:cubicBezTo>
                  <a:cubicBezTo>
                    <a:pt x="39374" y="10569"/>
                    <a:pt x="39201" y="10543"/>
                    <a:pt x="39029" y="10487"/>
                  </a:cubicBezTo>
                  <a:cubicBezTo>
                    <a:pt x="35594" y="9332"/>
                    <a:pt x="31582" y="6232"/>
                    <a:pt x="29211" y="4134"/>
                  </a:cubicBezTo>
                  <a:lnTo>
                    <a:pt x="28664" y="4712"/>
                  </a:lnTo>
                  <a:cubicBezTo>
                    <a:pt x="31217" y="7387"/>
                    <a:pt x="35381" y="10882"/>
                    <a:pt x="39272" y="11946"/>
                  </a:cubicBezTo>
                  <a:cubicBezTo>
                    <a:pt x="40123" y="12189"/>
                    <a:pt x="40670" y="13132"/>
                    <a:pt x="40397" y="14013"/>
                  </a:cubicBezTo>
                  <a:cubicBezTo>
                    <a:pt x="38117" y="22007"/>
                    <a:pt x="31734" y="24530"/>
                    <a:pt x="29150" y="29576"/>
                  </a:cubicBezTo>
                  <a:cubicBezTo>
                    <a:pt x="28026" y="31673"/>
                    <a:pt x="26536" y="36779"/>
                    <a:pt x="26688" y="41187"/>
                  </a:cubicBezTo>
                  <a:cubicBezTo>
                    <a:pt x="26840" y="45229"/>
                    <a:pt x="30123" y="57479"/>
                    <a:pt x="28998" y="58877"/>
                  </a:cubicBezTo>
                  <a:cubicBezTo>
                    <a:pt x="28597" y="59422"/>
                    <a:pt x="28153" y="59668"/>
                    <a:pt x="27676" y="59668"/>
                  </a:cubicBezTo>
                  <a:cubicBezTo>
                    <a:pt x="24428" y="59668"/>
                    <a:pt x="19623" y="48321"/>
                    <a:pt x="16019" y="42889"/>
                  </a:cubicBezTo>
                  <a:cubicBezTo>
                    <a:pt x="13193" y="38755"/>
                    <a:pt x="13527" y="35959"/>
                    <a:pt x="6992" y="30123"/>
                  </a:cubicBezTo>
                  <a:cubicBezTo>
                    <a:pt x="5138" y="28451"/>
                    <a:pt x="2676" y="26627"/>
                    <a:pt x="396" y="25624"/>
                  </a:cubicBezTo>
                  <a:lnTo>
                    <a:pt x="1" y="26019"/>
                  </a:lnTo>
                  <a:cubicBezTo>
                    <a:pt x="1642" y="30123"/>
                    <a:pt x="5989" y="36232"/>
                    <a:pt x="8785" y="38816"/>
                  </a:cubicBezTo>
                  <a:cubicBezTo>
                    <a:pt x="12372" y="42098"/>
                    <a:pt x="15290" y="43010"/>
                    <a:pt x="18755" y="50488"/>
                  </a:cubicBezTo>
                  <a:cubicBezTo>
                    <a:pt x="19667" y="52463"/>
                    <a:pt x="20487" y="54287"/>
                    <a:pt x="21308" y="55959"/>
                  </a:cubicBezTo>
                  <a:cubicBezTo>
                    <a:pt x="25351" y="64378"/>
                    <a:pt x="26688" y="73801"/>
                    <a:pt x="25290" y="83011"/>
                  </a:cubicBezTo>
                  <a:lnTo>
                    <a:pt x="34986" y="83011"/>
                  </a:lnTo>
                  <a:cubicBezTo>
                    <a:pt x="36567" y="77388"/>
                    <a:pt x="40305" y="69455"/>
                    <a:pt x="48755" y="59941"/>
                  </a:cubicBezTo>
                  <a:lnTo>
                    <a:pt x="48755" y="57327"/>
                  </a:lnTo>
                  <a:lnTo>
                    <a:pt x="48725" y="57327"/>
                  </a:lnTo>
                  <a:cubicBezTo>
                    <a:pt x="46324" y="59971"/>
                    <a:pt x="43223" y="63436"/>
                    <a:pt x="40214" y="66780"/>
                  </a:cubicBezTo>
                  <a:cubicBezTo>
                    <a:pt x="39660" y="67397"/>
                    <a:pt x="39073" y="67643"/>
                    <a:pt x="38496" y="67643"/>
                  </a:cubicBezTo>
                  <a:cubicBezTo>
                    <a:pt x="37965" y="67643"/>
                    <a:pt x="37443" y="67435"/>
                    <a:pt x="36962" y="67114"/>
                  </a:cubicBezTo>
                  <a:cubicBezTo>
                    <a:pt x="35199" y="66050"/>
                    <a:pt x="34318" y="63923"/>
                    <a:pt x="34682" y="61916"/>
                  </a:cubicBezTo>
                  <a:cubicBezTo>
                    <a:pt x="37205" y="47327"/>
                    <a:pt x="47996" y="35624"/>
                    <a:pt x="71704" y="22372"/>
                  </a:cubicBezTo>
                  <a:cubicBezTo>
                    <a:pt x="79303" y="18116"/>
                    <a:pt x="79759" y="13071"/>
                    <a:pt x="81704" y="7600"/>
                  </a:cubicBezTo>
                  <a:lnTo>
                    <a:pt x="81279" y="7296"/>
                  </a:lnTo>
                  <a:cubicBezTo>
                    <a:pt x="79698" y="8451"/>
                    <a:pt x="74896" y="17205"/>
                    <a:pt x="71340" y="20305"/>
                  </a:cubicBezTo>
                  <a:cubicBezTo>
                    <a:pt x="67449" y="23861"/>
                    <a:pt x="59607" y="25715"/>
                    <a:pt x="55230" y="27843"/>
                  </a:cubicBezTo>
                  <a:lnTo>
                    <a:pt x="54652" y="28117"/>
                  </a:lnTo>
                  <a:cubicBezTo>
                    <a:pt x="42261" y="32083"/>
                    <a:pt x="39604" y="46556"/>
                    <a:pt x="33286" y="46556"/>
                  </a:cubicBezTo>
                  <a:cubicBezTo>
                    <a:pt x="32971" y="46556"/>
                    <a:pt x="32646" y="46520"/>
                    <a:pt x="32311" y="46445"/>
                  </a:cubicBezTo>
                  <a:cubicBezTo>
                    <a:pt x="26901" y="45290"/>
                    <a:pt x="32251" y="28907"/>
                    <a:pt x="35473" y="24408"/>
                  </a:cubicBezTo>
                  <a:cubicBezTo>
                    <a:pt x="37783" y="20913"/>
                    <a:pt x="41430" y="17843"/>
                    <a:pt x="42220" y="13223"/>
                  </a:cubicBezTo>
                  <a:cubicBezTo>
                    <a:pt x="42342" y="12615"/>
                    <a:pt x="42798" y="12098"/>
                    <a:pt x="43375" y="11916"/>
                  </a:cubicBezTo>
                  <a:cubicBezTo>
                    <a:pt x="46901" y="10852"/>
                    <a:pt x="49637" y="7144"/>
                    <a:pt x="51157" y="3739"/>
                  </a:cubicBezTo>
                  <a:lnTo>
                    <a:pt x="50488" y="3405"/>
                  </a:lnTo>
                  <a:cubicBezTo>
                    <a:pt x="49151" y="5715"/>
                    <a:pt x="47053" y="8511"/>
                    <a:pt x="44591" y="9910"/>
                  </a:cubicBezTo>
                  <a:cubicBezTo>
                    <a:pt x="44323" y="10064"/>
                    <a:pt x="44036" y="10136"/>
                    <a:pt x="43757" y="10136"/>
                  </a:cubicBezTo>
                  <a:cubicBezTo>
                    <a:pt x="42995" y="10136"/>
                    <a:pt x="42285" y="9600"/>
                    <a:pt x="42129" y="8755"/>
                  </a:cubicBezTo>
                  <a:cubicBezTo>
                    <a:pt x="41400" y="5259"/>
                    <a:pt x="39302" y="1703"/>
                    <a:pt x="36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a:extLst>
                <a:ext uri="{FF2B5EF4-FFF2-40B4-BE49-F238E27FC236}">
                  <a16:creationId xmlns:a16="http://schemas.microsoft.com/office/drawing/2014/main" id="{3FA473D7-8187-557A-4FBF-D5E43B819A94}"/>
                </a:ext>
              </a:extLst>
            </p:cNvPr>
            <p:cNvSpPr/>
            <p:nvPr/>
          </p:nvSpPr>
          <p:spPr>
            <a:xfrm>
              <a:off x="1274600" y="1730550"/>
              <a:ext cx="228750" cy="171000"/>
            </a:xfrm>
            <a:custGeom>
              <a:avLst/>
              <a:gdLst/>
              <a:ahLst/>
              <a:cxnLst/>
              <a:rect l="l" t="t" r="r" b="b"/>
              <a:pathLst>
                <a:path w="9150" h="6840" extrusionOk="0">
                  <a:moveTo>
                    <a:pt x="9150" y="1"/>
                  </a:moveTo>
                  <a:cubicBezTo>
                    <a:pt x="4682" y="1156"/>
                    <a:pt x="1764" y="2706"/>
                    <a:pt x="1" y="3983"/>
                  </a:cubicBezTo>
                  <a:lnTo>
                    <a:pt x="1" y="6840"/>
                  </a:lnTo>
                  <a:cubicBezTo>
                    <a:pt x="2432" y="5077"/>
                    <a:pt x="5624" y="4043"/>
                    <a:pt x="9150" y="3466"/>
                  </a:cubicBezTo>
                  <a:lnTo>
                    <a:pt x="9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a:extLst>
                <a:ext uri="{FF2B5EF4-FFF2-40B4-BE49-F238E27FC236}">
                  <a16:creationId xmlns:a16="http://schemas.microsoft.com/office/drawing/2014/main" id="{C503590A-71EB-9E33-5ED3-02CC5C2C5E2D}"/>
                </a:ext>
              </a:extLst>
            </p:cNvPr>
            <p:cNvSpPr/>
            <p:nvPr/>
          </p:nvSpPr>
          <p:spPr>
            <a:xfrm>
              <a:off x="1675075" y="1108975"/>
              <a:ext cx="1196850" cy="691525"/>
            </a:xfrm>
            <a:custGeom>
              <a:avLst/>
              <a:gdLst/>
              <a:ahLst/>
              <a:cxnLst/>
              <a:rect l="l" t="t" r="r" b="b"/>
              <a:pathLst>
                <a:path w="47874" h="27661" extrusionOk="0">
                  <a:moveTo>
                    <a:pt x="47418" y="0"/>
                  </a:moveTo>
                  <a:cubicBezTo>
                    <a:pt x="43284" y="6627"/>
                    <a:pt x="36414" y="17113"/>
                    <a:pt x="30153" y="21703"/>
                  </a:cubicBezTo>
                  <a:cubicBezTo>
                    <a:pt x="27993" y="23204"/>
                    <a:pt x="26814" y="23602"/>
                    <a:pt x="24505" y="23602"/>
                  </a:cubicBezTo>
                  <a:cubicBezTo>
                    <a:pt x="22980" y="23602"/>
                    <a:pt x="20962" y="23428"/>
                    <a:pt x="17843" y="23283"/>
                  </a:cubicBezTo>
                  <a:cubicBezTo>
                    <a:pt x="15154" y="23146"/>
                    <a:pt x="12455" y="23048"/>
                    <a:pt x="9741" y="23048"/>
                  </a:cubicBezTo>
                  <a:cubicBezTo>
                    <a:pt x="7639" y="23048"/>
                    <a:pt x="5528" y="23107"/>
                    <a:pt x="3405" y="23253"/>
                  </a:cubicBezTo>
                  <a:lnTo>
                    <a:pt x="3344" y="23253"/>
                  </a:lnTo>
                  <a:cubicBezTo>
                    <a:pt x="1459" y="23405"/>
                    <a:pt x="0" y="25077"/>
                    <a:pt x="152" y="26992"/>
                  </a:cubicBezTo>
                  <a:lnTo>
                    <a:pt x="213" y="27660"/>
                  </a:lnTo>
                  <a:cubicBezTo>
                    <a:pt x="4377" y="27508"/>
                    <a:pt x="7842" y="27508"/>
                    <a:pt x="13040" y="26019"/>
                  </a:cubicBezTo>
                  <a:cubicBezTo>
                    <a:pt x="18415" y="26253"/>
                    <a:pt x="23143" y="27564"/>
                    <a:pt x="26520" y="27564"/>
                  </a:cubicBezTo>
                  <a:cubicBezTo>
                    <a:pt x="27535" y="27564"/>
                    <a:pt x="28428" y="27446"/>
                    <a:pt x="29180" y="27144"/>
                  </a:cubicBezTo>
                  <a:cubicBezTo>
                    <a:pt x="37509" y="23374"/>
                    <a:pt x="44834" y="8754"/>
                    <a:pt x="47874" y="183"/>
                  </a:cubicBezTo>
                  <a:lnTo>
                    <a:pt x="474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a:extLst>
                <a:ext uri="{FF2B5EF4-FFF2-40B4-BE49-F238E27FC236}">
                  <a16:creationId xmlns:a16="http://schemas.microsoft.com/office/drawing/2014/main" id="{B9577946-238F-1FF5-DE07-59B2980A4BD1}"/>
                </a:ext>
              </a:extLst>
            </p:cNvPr>
            <p:cNvSpPr/>
            <p:nvPr/>
          </p:nvSpPr>
          <p:spPr>
            <a:xfrm>
              <a:off x="2327825" y="1754125"/>
              <a:ext cx="147425" cy="22800"/>
            </a:xfrm>
            <a:custGeom>
              <a:avLst/>
              <a:gdLst/>
              <a:ahLst/>
              <a:cxnLst/>
              <a:rect l="l" t="t" r="r" b="b"/>
              <a:pathLst>
                <a:path w="5897" h="912" extrusionOk="0">
                  <a:moveTo>
                    <a:pt x="5715" y="0"/>
                  </a:moveTo>
                  <a:cubicBezTo>
                    <a:pt x="5042" y="465"/>
                    <a:pt x="4006" y="617"/>
                    <a:pt x="2910" y="617"/>
                  </a:cubicBezTo>
                  <a:cubicBezTo>
                    <a:pt x="1926" y="617"/>
                    <a:pt x="893" y="494"/>
                    <a:pt x="31" y="365"/>
                  </a:cubicBezTo>
                  <a:lnTo>
                    <a:pt x="0" y="669"/>
                  </a:lnTo>
                  <a:cubicBezTo>
                    <a:pt x="942" y="790"/>
                    <a:pt x="1976" y="912"/>
                    <a:pt x="2918" y="912"/>
                  </a:cubicBezTo>
                  <a:cubicBezTo>
                    <a:pt x="4073" y="912"/>
                    <a:pt x="5167" y="760"/>
                    <a:pt x="5897" y="243"/>
                  </a:cubicBezTo>
                  <a:lnTo>
                    <a:pt x="5715" y="0"/>
                  </a:lnTo>
                  <a:close/>
                </a:path>
              </a:pathLst>
            </a:custGeom>
            <a:solidFill>
              <a:srgbClr val="FA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a:extLst>
                <a:ext uri="{FF2B5EF4-FFF2-40B4-BE49-F238E27FC236}">
                  <a16:creationId xmlns:a16="http://schemas.microsoft.com/office/drawing/2014/main" id="{978514AF-6215-4013-9B0A-5448BDBF1773}"/>
                </a:ext>
              </a:extLst>
            </p:cNvPr>
            <p:cNvSpPr/>
            <p:nvPr/>
          </p:nvSpPr>
          <p:spPr>
            <a:xfrm>
              <a:off x="2467625" y="1726000"/>
              <a:ext cx="38025" cy="59300"/>
            </a:xfrm>
            <a:custGeom>
              <a:avLst/>
              <a:gdLst/>
              <a:ahLst/>
              <a:cxnLst/>
              <a:rect l="l" t="t" r="r" b="b"/>
              <a:pathLst>
                <a:path w="1521" h="2372" extrusionOk="0">
                  <a:moveTo>
                    <a:pt x="974" y="0"/>
                  </a:moveTo>
                  <a:lnTo>
                    <a:pt x="1" y="1277"/>
                  </a:lnTo>
                  <a:lnTo>
                    <a:pt x="1338" y="2371"/>
                  </a:lnTo>
                  <a:lnTo>
                    <a:pt x="1521" y="2159"/>
                  </a:lnTo>
                  <a:lnTo>
                    <a:pt x="427" y="1247"/>
                  </a:lnTo>
                  <a:lnTo>
                    <a:pt x="1247" y="213"/>
                  </a:lnTo>
                  <a:lnTo>
                    <a:pt x="974" y="0"/>
                  </a:lnTo>
                  <a:close/>
                </a:path>
              </a:pathLst>
            </a:custGeom>
            <a:solidFill>
              <a:srgbClr val="FA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a:extLst>
                <a:ext uri="{FF2B5EF4-FFF2-40B4-BE49-F238E27FC236}">
                  <a16:creationId xmlns:a16="http://schemas.microsoft.com/office/drawing/2014/main" id="{067D93EF-B13E-3935-BC42-6E6148711077}"/>
                </a:ext>
              </a:extLst>
            </p:cNvPr>
            <p:cNvSpPr/>
            <p:nvPr/>
          </p:nvSpPr>
          <p:spPr>
            <a:xfrm>
              <a:off x="1998025" y="1732850"/>
              <a:ext cx="218875" cy="158825"/>
            </a:xfrm>
            <a:custGeom>
              <a:avLst/>
              <a:gdLst/>
              <a:ahLst/>
              <a:cxnLst/>
              <a:rect l="l" t="t" r="r" b="b"/>
              <a:pathLst>
                <a:path w="8755" h="6353" extrusionOk="0">
                  <a:moveTo>
                    <a:pt x="8025" y="0"/>
                  </a:moveTo>
                  <a:lnTo>
                    <a:pt x="122" y="1125"/>
                  </a:lnTo>
                  <a:lnTo>
                    <a:pt x="0" y="1125"/>
                  </a:lnTo>
                  <a:lnTo>
                    <a:pt x="0" y="6353"/>
                  </a:lnTo>
                  <a:cubicBezTo>
                    <a:pt x="274" y="6353"/>
                    <a:pt x="578" y="6353"/>
                    <a:pt x="852" y="6322"/>
                  </a:cubicBezTo>
                  <a:lnTo>
                    <a:pt x="8754" y="5228"/>
                  </a:lnTo>
                  <a:lnTo>
                    <a:pt x="8025" y="0"/>
                  </a:ln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a:extLst>
                <a:ext uri="{FF2B5EF4-FFF2-40B4-BE49-F238E27FC236}">
                  <a16:creationId xmlns:a16="http://schemas.microsoft.com/office/drawing/2014/main" id="{1C1306F3-90D3-3AA0-A2D6-9E9B2232309A}"/>
                </a:ext>
              </a:extLst>
            </p:cNvPr>
            <p:cNvSpPr/>
            <p:nvPr/>
          </p:nvSpPr>
          <p:spPr>
            <a:xfrm>
              <a:off x="2015500" y="1645850"/>
              <a:ext cx="453675" cy="220875"/>
            </a:xfrm>
            <a:custGeom>
              <a:avLst/>
              <a:gdLst/>
              <a:ahLst/>
              <a:cxnLst/>
              <a:rect l="l" t="t" r="r" b="b"/>
              <a:pathLst>
                <a:path w="18147" h="8835" extrusionOk="0">
                  <a:moveTo>
                    <a:pt x="16139" y="0"/>
                  </a:moveTo>
                  <a:cubicBezTo>
                    <a:pt x="15252" y="0"/>
                    <a:pt x="14151" y="1348"/>
                    <a:pt x="13027" y="1348"/>
                  </a:cubicBezTo>
                  <a:cubicBezTo>
                    <a:pt x="12789" y="1348"/>
                    <a:pt x="12549" y="1287"/>
                    <a:pt x="12311" y="1140"/>
                  </a:cubicBezTo>
                  <a:cubicBezTo>
                    <a:pt x="11399" y="600"/>
                    <a:pt x="10532" y="288"/>
                    <a:pt x="9676" y="288"/>
                  </a:cubicBezTo>
                  <a:cubicBezTo>
                    <a:pt x="9135" y="288"/>
                    <a:pt x="8597" y="413"/>
                    <a:pt x="8055" y="684"/>
                  </a:cubicBezTo>
                  <a:cubicBezTo>
                    <a:pt x="6596" y="1352"/>
                    <a:pt x="6657" y="3419"/>
                    <a:pt x="1186" y="4362"/>
                  </a:cubicBezTo>
                  <a:cubicBezTo>
                    <a:pt x="1" y="4544"/>
                    <a:pt x="4013" y="7280"/>
                    <a:pt x="5563" y="7979"/>
                  </a:cubicBezTo>
                  <a:cubicBezTo>
                    <a:pt x="6920" y="8595"/>
                    <a:pt x="8057" y="8834"/>
                    <a:pt x="9000" y="8834"/>
                  </a:cubicBezTo>
                  <a:cubicBezTo>
                    <a:pt x="11312" y="8834"/>
                    <a:pt x="12461" y="7401"/>
                    <a:pt x="12828" y="6580"/>
                  </a:cubicBezTo>
                  <a:cubicBezTo>
                    <a:pt x="13223" y="5699"/>
                    <a:pt x="15107" y="6185"/>
                    <a:pt x="15046" y="5760"/>
                  </a:cubicBezTo>
                  <a:cubicBezTo>
                    <a:pt x="14967" y="5309"/>
                    <a:pt x="14818" y="5043"/>
                    <a:pt x="13510" y="5043"/>
                  </a:cubicBezTo>
                  <a:cubicBezTo>
                    <a:pt x="13319" y="5043"/>
                    <a:pt x="13103" y="5049"/>
                    <a:pt x="12858" y="5061"/>
                  </a:cubicBezTo>
                  <a:cubicBezTo>
                    <a:pt x="14590" y="4817"/>
                    <a:pt x="18147" y="4179"/>
                    <a:pt x="17995" y="2994"/>
                  </a:cubicBezTo>
                  <a:cubicBezTo>
                    <a:pt x="17843" y="1808"/>
                    <a:pt x="17387" y="258"/>
                    <a:pt x="16293" y="15"/>
                  </a:cubicBezTo>
                  <a:cubicBezTo>
                    <a:pt x="16242" y="5"/>
                    <a:pt x="16191" y="0"/>
                    <a:pt x="16139" y="0"/>
                  </a:cubicBez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a:extLst>
                <a:ext uri="{FF2B5EF4-FFF2-40B4-BE49-F238E27FC236}">
                  <a16:creationId xmlns:a16="http://schemas.microsoft.com/office/drawing/2014/main" id="{37B71C87-7792-F1B3-EDDD-1D84A0FE7DEC}"/>
                </a:ext>
              </a:extLst>
            </p:cNvPr>
            <p:cNvSpPr/>
            <p:nvPr/>
          </p:nvSpPr>
          <p:spPr>
            <a:xfrm>
              <a:off x="1999550" y="1716875"/>
              <a:ext cx="469625" cy="174050"/>
            </a:xfrm>
            <a:custGeom>
              <a:avLst/>
              <a:gdLst/>
              <a:ahLst/>
              <a:cxnLst/>
              <a:rect l="l" t="t" r="r" b="b"/>
              <a:pathLst>
                <a:path w="18785" h="6962" extrusionOk="0">
                  <a:moveTo>
                    <a:pt x="18602" y="1"/>
                  </a:moveTo>
                  <a:cubicBezTo>
                    <a:pt x="18177" y="183"/>
                    <a:pt x="17691" y="426"/>
                    <a:pt x="17113" y="639"/>
                  </a:cubicBezTo>
                  <a:cubicBezTo>
                    <a:pt x="15729" y="1255"/>
                    <a:pt x="14436" y="1428"/>
                    <a:pt x="13286" y="1428"/>
                  </a:cubicBezTo>
                  <a:cubicBezTo>
                    <a:pt x="11811" y="1428"/>
                    <a:pt x="10570" y="1143"/>
                    <a:pt x="9676" y="1143"/>
                  </a:cubicBezTo>
                  <a:cubicBezTo>
                    <a:pt x="9170" y="1143"/>
                    <a:pt x="8775" y="1234"/>
                    <a:pt x="8511" y="1521"/>
                  </a:cubicBezTo>
                  <a:cubicBezTo>
                    <a:pt x="7082" y="3040"/>
                    <a:pt x="10700" y="4408"/>
                    <a:pt x="7478" y="4894"/>
                  </a:cubicBezTo>
                  <a:cubicBezTo>
                    <a:pt x="5294" y="5228"/>
                    <a:pt x="2611" y="5432"/>
                    <a:pt x="860" y="5432"/>
                  </a:cubicBezTo>
                  <a:cubicBezTo>
                    <a:pt x="539" y="5432"/>
                    <a:pt x="250" y="5425"/>
                    <a:pt x="0" y="5411"/>
                  </a:cubicBezTo>
                  <a:lnTo>
                    <a:pt x="0" y="6961"/>
                  </a:lnTo>
                  <a:cubicBezTo>
                    <a:pt x="243" y="6961"/>
                    <a:pt x="547" y="6961"/>
                    <a:pt x="821" y="6931"/>
                  </a:cubicBezTo>
                  <a:lnTo>
                    <a:pt x="8511" y="5806"/>
                  </a:lnTo>
                  <a:cubicBezTo>
                    <a:pt x="8906" y="5877"/>
                    <a:pt x="9273" y="5909"/>
                    <a:pt x="9615" y="5909"/>
                  </a:cubicBezTo>
                  <a:cubicBezTo>
                    <a:pt x="11905" y="5909"/>
                    <a:pt x="13038" y="4468"/>
                    <a:pt x="13435" y="3648"/>
                  </a:cubicBezTo>
                  <a:cubicBezTo>
                    <a:pt x="13830" y="2828"/>
                    <a:pt x="15715" y="3314"/>
                    <a:pt x="15654" y="2858"/>
                  </a:cubicBezTo>
                  <a:cubicBezTo>
                    <a:pt x="15572" y="2366"/>
                    <a:pt x="15441" y="2119"/>
                    <a:pt x="13997" y="2119"/>
                  </a:cubicBezTo>
                  <a:cubicBezTo>
                    <a:pt x="13837" y="2119"/>
                    <a:pt x="13660" y="2122"/>
                    <a:pt x="13466" y="2128"/>
                  </a:cubicBezTo>
                  <a:cubicBezTo>
                    <a:pt x="15198" y="1946"/>
                    <a:pt x="18785" y="1308"/>
                    <a:pt x="18602" y="122"/>
                  </a:cubicBezTo>
                  <a:lnTo>
                    <a:pt x="18602" y="1"/>
                  </a:lnTo>
                  <a:close/>
                </a:path>
              </a:pathLst>
            </a:custGeom>
            <a:solidFill>
              <a:srgbClr val="FFD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a:extLst>
                <a:ext uri="{FF2B5EF4-FFF2-40B4-BE49-F238E27FC236}">
                  <a16:creationId xmlns:a16="http://schemas.microsoft.com/office/drawing/2014/main" id="{D1C1AFC1-411C-A3E1-AE3D-78917B48F889}"/>
                </a:ext>
              </a:extLst>
            </p:cNvPr>
            <p:cNvSpPr/>
            <p:nvPr/>
          </p:nvSpPr>
          <p:spPr>
            <a:xfrm>
              <a:off x="1998025" y="1782075"/>
              <a:ext cx="60050" cy="85300"/>
            </a:xfrm>
            <a:custGeom>
              <a:avLst/>
              <a:gdLst/>
              <a:ahLst/>
              <a:cxnLst/>
              <a:rect l="l" t="t" r="r" b="b"/>
              <a:pathLst>
                <a:path w="2402" h="3412" extrusionOk="0">
                  <a:moveTo>
                    <a:pt x="1092" y="0"/>
                  </a:moveTo>
                  <a:cubicBezTo>
                    <a:pt x="1053" y="0"/>
                    <a:pt x="1013" y="2"/>
                    <a:pt x="973" y="7"/>
                  </a:cubicBezTo>
                  <a:lnTo>
                    <a:pt x="0" y="159"/>
                  </a:lnTo>
                  <a:lnTo>
                    <a:pt x="0" y="3411"/>
                  </a:lnTo>
                  <a:lnTo>
                    <a:pt x="1429" y="3198"/>
                  </a:lnTo>
                  <a:cubicBezTo>
                    <a:pt x="1976" y="3138"/>
                    <a:pt x="2402" y="2590"/>
                    <a:pt x="2280" y="2043"/>
                  </a:cubicBezTo>
                  <a:lnTo>
                    <a:pt x="2128" y="888"/>
                  </a:lnTo>
                  <a:cubicBezTo>
                    <a:pt x="2072" y="353"/>
                    <a:pt x="1597" y="0"/>
                    <a:pt x="1092"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a:extLst>
                <a:ext uri="{FF2B5EF4-FFF2-40B4-BE49-F238E27FC236}">
                  <a16:creationId xmlns:a16="http://schemas.microsoft.com/office/drawing/2014/main" id="{918E9605-7BE9-A66D-9F2F-C7A100712A2B}"/>
                </a:ext>
              </a:extLst>
            </p:cNvPr>
            <p:cNvSpPr/>
            <p:nvPr/>
          </p:nvSpPr>
          <p:spPr>
            <a:xfrm>
              <a:off x="2387850" y="1678875"/>
              <a:ext cx="38775" cy="38800"/>
            </a:xfrm>
            <a:custGeom>
              <a:avLst/>
              <a:gdLst/>
              <a:ahLst/>
              <a:cxnLst/>
              <a:rect l="l" t="t" r="r" b="b"/>
              <a:pathLst>
                <a:path w="1551" h="1552" extrusionOk="0">
                  <a:moveTo>
                    <a:pt x="794" y="1"/>
                  </a:moveTo>
                  <a:cubicBezTo>
                    <a:pt x="415" y="1"/>
                    <a:pt x="0" y="335"/>
                    <a:pt x="0" y="335"/>
                  </a:cubicBezTo>
                  <a:cubicBezTo>
                    <a:pt x="1186" y="366"/>
                    <a:pt x="1368" y="1551"/>
                    <a:pt x="1368" y="1551"/>
                  </a:cubicBezTo>
                  <a:cubicBezTo>
                    <a:pt x="1368" y="1551"/>
                    <a:pt x="1551" y="700"/>
                    <a:pt x="1186" y="183"/>
                  </a:cubicBezTo>
                  <a:cubicBezTo>
                    <a:pt x="1077" y="49"/>
                    <a:pt x="938" y="1"/>
                    <a:pt x="79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a:extLst>
                <a:ext uri="{FF2B5EF4-FFF2-40B4-BE49-F238E27FC236}">
                  <a16:creationId xmlns:a16="http://schemas.microsoft.com/office/drawing/2014/main" id="{45EA0353-A956-2327-25A5-002155F65977}"/>
                </a:ext>
              </a:extLst>
            </p:cNvPr>
            <p:cNvSpPr/>
            <p:nvPr/>
          </p:nvSpPr>
          <p:spPr>
            <a:xfrm>
              <a:off x="2243475" y="1697125"/>
              <a:ext cx="46375" cy="24350"/>
            </a:xfrm>
            <a:custGeom>
              <a:avLst/>
              <a:gdLst/>
              <a:ahLst/>
              <a:cxnLst/>
              <a:rect l="l" t="t" r="r" b="b"/>
              <a:pathLst>
                <a:path w="1855" h="974" fill="none" extrusionOk="0">
                  <a:moveTo>
                    <a:pt x="1854" y="730"/>
                  </a:moveTo>
                  <a:cubicBezTo>
                    <a:pt x="1794" y="304"/>
                    <a:pt x="1368" y="0"/>
                    <a:pt x="821" y="61"/>
                  </a:cubicBezTo>
                  <a:cubicBezTo>
                    <a:pt x="335" y="152"/>
                    <a:pt x="0" y="517"/>
                    <a:pt x="31" y="973"/>
                  </a:cubicBezTo>
                </a:path>
              </a:pathLst>
            </a:custGeom>
            <a:noFill/>
            <a:ln w="6075" cap="flat" cmpd="sng">
              <a:solidFill>
                <a:srgbClr val="E6963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a:extLst>
                <a:ext uri="{FF2B5EF4-FFF2-40B4-BE49-F238E27FC236}">
                  <a16:creationId xmlns:a16="http://schemas.microsoft.com/office/drawing/2014/main" id="{1E388725-13EC-1CEB-9013-25A10BB11554}"/>
                </a:ext>
              </a:extLst>
            </p:cNvPr>
            <p:cNvSpPr/>
            <p:nvPr/>
          </p:nvSpPr>
          <p:spPr>
            <a:xfrm>
              <a:off x="2330850" y="1763225"/>
              <a:ext cx="10675" cy="18275"/>
            </a:xfrm>
            <a:custGeom>
              <a:avLst/>
              <a:gdLst/>
              <a:ahLst/>
              <a:cxnLst/>
              <a:rect l="l" t="t" r="r" b="b"/>
              <a:pathLst>
                <a:path w="427" h="731" extrusionOk="0">
                  <a:moveTo>
                    <a:pt x="305" y="1"/>
                  </a:moveTo>
                  <a:cubicBezTo>
                    <a:pt x="305" y="1"/>
                    <a:pt x="1" y="396"/>
                    <a:pt x="426" y="730"/>
                  </a:cubicBezTo>
                  <a:lnTo>
                    <a:pt x="305" y="1"/>
                  </a:ln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a:extLst>
                <a:ext uri="{FF2B5EF4-FFF2-40B4-BE49-F238E27FC236}">
                  <a16:creationId xmlns:a16="http://schemas.microsoft.com/office/drawing/2014/main" id="{79F72DD4-75A5-44F2-E0D9-B3D1C43B4038}"/>
                </a:ext>
              </a:extLst>
            </p:cNvPr>
            <p:cNvSpPr/>
            <p:nvPr/>
          </p:nvSpPr>
          <p:spPr>
            <a:xfrm>
              <a:off x="1853650" y="1745000"/>
              <a:ext cx="148200" cy="56250"/>
            </a:xfrm>
            <a:custGeom>
              <a:avLst/>
              <a:gdLst/>
              <a:ahLst/>
              <a:cxnLst/>
              <a:rect l="l" t="t" r="r" b="b"/>
              <a:pathLst>
                <a:path w="5928" h="2250" extrusionOk="0">
                  <a:moveTo>
                    <a:pt x="5320" y="0"/>
                  </a:moveTo>
                  <a:lnTo>
                    <a:pt x="0" y="1490"/>
                  </a:lnTo>
                  <a:lnTo>
                    <a:pt x="517" y="2250"/>
                  </a:lnTo>
                  <a:lnTo>
                    <a:pt x="5927" y="639"/>
                  </a:lnTo>
                  <a:lnTo>
                    <a:pt x="53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a:extLst>
                <a:ext uri="{FF2B5EF4-FFF2-40B4-BE49-F238E27FC236}">
                  <a16:creationId xmlns:a16="http://schemas.microsoft.com/office/drawing/2014/main" id="{E45AA610-7CE8-DA8B-BA13-7606A75C0EF3}"/>
                </a:ext>
              </a:extLst>
            </p:cNvPr>
            <p:cNvSpPr/>
            <p:nvPr/>
          </p:nvSpPr>
          <p:spPr>
            <a:xfrm>
              <a:off x="1716100" y="1760950"/>
              <a:ext cx="285750" cy="43875"/>
            </a:xfrm>
            <a:custGeom>
              <a:avLst/>
              <a:gdLst/>
              <a:ahLst/>
              <a:cxnLst/>
              <a:rect l="l" t="t" r="r" b="b"/>
              <a:pathLst>
                <a:path w="11430" h="1755" extrusionOk="0">
                  <a:moveTo>
                    <a:pt x="11429" y="1"/>
                  </a:moveTo>
                  <a:lnTo>
                    <a:pt x="4651" y="61"/>
                  </a:lnTo>
                  <a:lnTo>
                    <a:pt x="1" y="1551"/>
                  </a:lnTo>
                  <a:cubicBezTo>
                    <a:pt x="1" y="1551"/>
                    <a:pt x="1610" y="1755"/>
                    <a:pt x="3686" y="1755"/>
                  </a:cubicBezTo>
                  <a:cubicBezTo>
                    <a:pt x="6281" y="1755"/>
                    <a:pt x="9606" y="1436"/>
                    <a:pt x="1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a:extLst>
                <a:ext uri="{FF2B5EF4-FFF2-40B4-BE49-F238E27FC236}">
                  <a16:creationId xmlns:a16="http://schemas.microsoft.com/office/drawing/2014/main" id="{44220E79-7507-A0B5-88B3-545D9EFDC677}"/>
                </a:ext>
              </a:extLst>
            </p:cNvPr>
            <p:cNvSpPr/>
            <p:nvPr/>
          </p:nvSpPr>
          <p:spPr>
            <a:xfrm>
              <a:off x="530675" y="2400775"/>
              <a:ext cx="376925" cy="455975"/>
            </a:xfrm>
            <a:custGeom>
              <a:avLst/>
              <a:gdLst/>
              <a:ahLst/>
              <a:cxnLst/>
              <a:rect l="l" t="t" r="r" b="b"/>
              <a:pathLst>
                <a:path w="15077" h="18239" extrusionOk="0">
                  <a:moveTo>
                    <a:pt x="13344" y="1"/>
                  </a:moveTo>
                  <a:cubicBezTo>
                    <a:pt x="12554" y="1399"/>
                    <a:pt x="11824" y="2858"/>
                    <a:pt x="11186" y="4287"/>
                  </a:cubicBezTo>
                  <a:cubicBezTo>
                    <a:pt x="11186" y="4287"/>
                    <a:pt x="10031" y="7600"/>
                    <a:pt x="6049" y="8603"/>
                  </a:cubicBezTo>
                  <a:cubicBezTo>
                    <a:pt x="0" y="10122"/>
                    <a:pt x="395" y="18238"/>
                    <a:pt x="395" y="18238"/>
                  </a:cubicBezTo>
                  <a:cubicBezTo>
                    <a:pt x="2918" y="9150"/>
                    <a:pt x="12615" y="12159"/>
                    <a:pt x="13982" y="6901"/>
                  </a:cubicBezTo>
                  <a:cubicBezTo>
                    <a:pt x="15077" y="2584"/>
                    <a:pt x="13344" y="1"/>
                    <a:pt x="13344" y="1"/>
                  </a:cubicBezTo>
                  <a:close/>
                </a:path>
              </a:pathLst>
            </a:custGeom>
            <a:solidFill>
              <a:srgbClr val="FAC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a:extLst>
                <a:ext uri="{FF2B5EF4-FFF2-40B4-BE49-F238E27FC236}">
                  <a16:creationId xmlns:a16="http://schemas.microsoft.com/office/drawing/2014/main" id="{9CD8A5A6-3F0F-5953-FFFE-A53141327771}"/>
                </a:ext>
              </a:extLst>
            </p:cNvPr>
            <p:cNvSpPr/>
            <p:nvPr/>
          </p:nvSpPr>
          <p:spPr>
            <a:xfrm>
              <a:off x="539025" y="2400775"/>
              <a:ext cx="368575" cy="455975"/>
            </a:xfrm>
            <a:custGeom>
              <a:avLst/>
              <a:gdLst/>
              <a:ahLst/>
              <a:cxnLst/>
              <a:rect l="l" t="t" r="r" b="b"/>
              <a:pathLst>
                <a:path w="14743" h="18239" extrusionOk="0">
                  <a:moveTo>
                    <a:pt x="13010" y="1"/>
                  </a:moveTo>
                  <a:cubicBezTo>
                    <a:pt x="12828" y="396"/>
                    <a:pt x="12585" y="761"/>
                    <a:pt x="12402" y="1156"/>
                  </a:cubicBezTo>
                  <a:cubicBezTo>
                    <a:pt x="13040" y="2706"/>
                    <a:pt x="12736" y="4864"/>
                    <a:pt x="12129" y="6323"/>
                  </a:cubicBezTo>
                  <a:cubicBezTo>
                    <a:pt x="11217" y="8390"/>
                    <a:pt x="9332" y="9271"/>
                    <a:pt x="7235" y="9910"/>
                  </a:cubicBezTo>
                  <a:cubicBezTo>
                    <a:pt x="4682" y="10761"/>
                    <a:pt x="2432" y="11673"/>
                    <a:pt x="1217" y="14104"/>
                  </a:cubicBezTo>
                  <a:cubicBezTo>
                    <a:pt x="244" y="16019"/>
                    <a:pt x="1" y="18238"/>
                    <a:pt x="1" y="18238"/>
                  </a:cubicBezTo>
                  <a:cubicBezTo>
                    <a:pt x="2554" y="9150"/>
                    <a:pt x="12281" y="12159"/>
                    <a:pt x="13618" y="6901"/>
                  </a:cubicBezTo>
                  <a:cubicBezTo>
                    <a:pt x="14743" y="2584"/>
                    <a:pt x="13010" y="1"/>
                    <a:pt x="13010" y="1"/>
                  </a:cubicBezTo>
                  <a:close/>
                </a:path>
              </a:pathLst>
            </a:custGeom>
            <a:solidFill>
              <a:srgbClr val="FFD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a:extLst>
                <a:ext uri="{FF2B5EF4-FFF2-40B4-BE49-F238E27FC236}">
                  <a16:creationId xmlns:a16="http://schemas.microsoft.com/office/drawing/2014/main" id="{7D07C116-4E42-15EA-B31B-0701A3579A60}"/>
                </a:ext>
              </a:extLst>
            </p:cNvPr>
            <p:cNvSpPr/>
            <p:nvPr/>
          </p:nvSpPr>
          <p:spPr>
            <a:xfrm>
              <a:off x="808025" y="2480800"/>
              <a:ext cx="62350" cy="79125"/>
            </a:xfrm>
            <a:custGeom>
              <a:avLst/>
              <a:gdLst/>
              <a:ahLst/>
              <a:cxnLst/>
              <a:rect l="l" t="t" r="r" b="b"/>
              <a:pathLst>
                <a:path w="2494" h="3165" extrusionOk="0">
                  <a:moveTo>
                    <a:pt x="1211" y="1"/>
                  </a:moveTo>
                  <a:cubicBezTo>
                    <a:pt x="934" y="1"/>
                    <a:pt x="681" y="196"/>
                    <a:pt x="578" y="478"/>
                  </a:cubicBezTo>
                  <a:lnTo>
                    <a:pt x="122" y="2210"/>
                  </a:lnTo>
                  <a:cubicBezTo>
                    <a:pt x="1" y="2545"/>
                    <a:pt x="244" y="2879"/>
                    <a:pt x="578" y="3000"/>
                  </a:cubicBezTo>
                  <a:lnTo>
                    <a:pt x="1156" y="3152"/>
                  </a:lnTo>
                  <a:cubicBezTo>
                    <a:pt x="1199" y="3160"/>
                    <a:pt x="1242" y="3164"/>
                    <a:pt x="1285" y="3164"/>
                  </a:cubicBezTo>
                  <a:cubicBezTo>
                    <a:pt x="1579" y="3164"/>
                    <a:pt x="1867" y="2988"/>
                    <a:pt x="1946" y="2697"/>
                  </a:cubicBezTo>
                  <a:lnTo>
                    <a:pt x="2402" y="994"/>
                  </a:lnTo>
                  <a:cubicBezTo>
                    <a:pt x="2493" y="630"/>
                    <a:pt x="2280" y="295"/>
                    <a:pt x="1946" y="174"/>
                  </a:cubicBezTo>
                  <a:lnTo>
                    <a:pt x="1369" y="22"/>
                  </a:lnTo>
                  <a:cubicBezTo>
                    <a:pt x="1316" y="7"/>
                    <a:pt x="1263" y="1"/>
                    <a:pt x="1211"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a:extLst>
                <a:ext uri="{FF2B5EF4-FFF2-40B4-BE49-F238E27FC236}">
                  <a16:creationId xmlns:a16="http://schemas.microsoft.com/office/drawing/2014/main" id="{9F043582-9827-35A6-A1A3-BD7CD3B3F2CB}"/>
                </a:ext>
              </a:extLst>
            </p:cNvPr>
            <p:cNvSpPr/>
            <p:nvPr/>
          </p:nvSpPr>
          <p:spPr>
            <a:xfrm>
              <a:off x="720650" y="2553525"/>
              <a:ext cx="76775" cy="66250"/>
            </a:xfrm>
            <a:custGeom>
              <a:avLst/>
              <a:gdLst/>
              <a:ahLst/>
              <a:cxnLst/>
              <a:rect l="l" t="t" r="r" b="b"/>
              <a:pathLst>
                <a:path w="3071" h="2650" extrusionOk="0">
                  <a:moveTo>
                    <a:pt x="2462" y="0"/>
                  </a:moveTo>
                  <a:cubicBezTo>
                    <a:pt x="1854" y="699"/>
                    <a:pt x="1064" y="1368"/>
                    <a:pt x="0" y="1915"/>
                  </a:cubicBezTo>
                  <a:lnTo>
                    <a:pt x="335" y="2371"/>
                  </a:lnTo>
                  <a:cubicBezTo>
                    <a:pt x="481" y="2554"/>
                    <a:pt x="672" y="2649"/>
                    <a:pt x="866" y="2649"/>
                  </a:cubicBezTo>
                  <a:cubicBezTo>
                    <a:pt x="995" y="2649"/>
                    <a:pt x="1126" y="2608"/>
                    <a:pt x="1246" y="2523"/>
                  </a:cubicBezTo>
                  <a:lnTo>
                    <a:pt x="2705" y="1490"/>
                  </a:lnTo>
                  <a:cubicBezTo>
                    <a:pt x="3009" y="1277"/>
                    <a:pt x="3070" y="882"/>
                    <a:pt x="2857" y="578"/>
                  </a:cubicBezTo>
                  <a:lnTo>
                    <a:pt x="2493" y="91"/>
                  </a:lnTo>
                  <a:cubicBezTo>
                    <a:pt x="2493" y="61"/>
                    <a:pt x="2462" y="61"/>
                    <a:pt x="2462"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a:extLst>
                <a:ext uri="{FF2B5EF4-FFF2-40B4-BE49-F238E27FC236}">
                  <a16:creationId xmlns:a16="http://schemas.microsoft.com/office/drawing/2014/main" id="{144582C2-1CD0-C811-C66B-338580384200}"/>
                </a:ext>
              </a:extLst>
            </p:cNvPr>
            <p:cNvSpPr/>
            <p:nvPr/>
          </p:nvSpPr>
          <p:spPr>
            <a:xfrm>
              <a:off x="606650" y="2618100"/>
              <a:ext cx="68425" cy="48350"/>
            </a:xfrm>
            <a:custGeom>
              <a:avLst/>
              <a:gdLst/>
              <a:ahLst/>
              <a:cxnLst/>
              <a:rect l="l" t="t" r="r" b="b"/>
              <a:pathLst>
                <a:path w="2737" h="1934" extrusionOk="0">
                  <a:moveTo>
                    <a:pt x="2615" y="1"/>
                  </a:moveTo>
                  <a:lnTo>
                    <a:pt x="2615" y="1"/>
                  </a:lnTo>
                  <a:cubicBezTo>
                    <a:pt x="1551" y="366"/>
                    <a:pt x="670" y="913"/>
                    <a:pt x="1" y="1612"/>
                  </a:cubicBezTo>
                  <a:lnTo>
                    <a:pt x="31" y="1642"/>
                  </a:lnTo>
                  <a:cubicBezTo>
                    <a:pt x="179" y="1827"/>
                    <a:pt x="372" y="1933"/>
                    <a:pt x="569" y="1933"/>
                  </a:cubicBezTo>
                  <a:cubicBezTo>
                    <a:pt x="696" y="1933"/>
                    <a:pt x="824" y="1889"/>
                    <a:pt x="943" y="1794"/>
                  </a:cubicBezTo>
                  <a:lnTo>
                    <a:pt x="2402" y="761"/>
                  </a:lnTo>
                  <a:cubicBezTo>
                    <a:pt x="2676" y="578"/>
                    <a:pt x="2737" y="274"/>
                    <a:pt x="2615"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40">
            <a:extLst>
              <a:ext uri="{FF2B5EF4-FFF2-40B4-BE49-F238E27FC236}">
                <a16:creationId xmlns:a16="http://schemas.microsoft.com/office/drawing/2014/main" id="{21F34A97-2874-B303-8EFB-C387F379DB5F}"/>
              </a:ext>
            </a:extLst>
          </p:cNvPr>
          <p:cNvSpPr/>
          <p:nvPr/>
        </p:nvSpPr>
        <p:spPr>
          <a:xfrm flipH="1">
            <a:off x="633386" y="3511775"/>
            <a:ext cx="2319975" cy="1677875"/>
          </a:xfrm>
          <a:custGeom>
            <a:avLst/>
            <a:gdLst/>
            <a:ahLst/>
            <a:cxnLst/>
            <a:rect l="l" t="t" r="r" b="b"/>
            <a:pathLst>
              <a:path w="92799" h="67115" extrusionOk="0">
                <a:moveTo>
                  <a:pt x="47084" y="1"/>
                </a:moveTo>
                <a:lnTo>
                  <a:pt x="47084" y="1"/>
                </a:lnTo>
                <a:cubicBezTo>
                  <a:pt x="47084" y="1"/>
                  <a:pt x="48269" y="21217"/>
                  <a:pt x="44257" y="31156"/>
                </a:cubicBezTo>
                <a:cubicBezTo>
                  <a:pt x="40275" y="41065"/>
                  <a:pt x="34804" y="55412"/>
                  <a:pt x="34804" y="55412"/>
                </a:cubicBezTo>
                <a:cubicBezTo>
                  <a:pt x="34804" y="55412"/>
                  <a:pt x="30427" y="41977"/>
                  <a:pt x="37570" y="33162"/>
                </a:cubicBezTo>
                <a:lnTo>
                  <a:pt x="44682" y="24348"/>
                </a:lnTo>
                <a:lnTo>
                  <a:pt x="44682" y="24348"/>
                </a:lnTo>
                <a:cubicBezTo>
                  <a:pt x="44682" y="24348"/>
                  <a:pt x="27478" y="29789"/>
                  <a:pt x="26992" y="47205"/>
                </a:cubicBezTo>
                <a:cubicBezTo>
                  <a:pt x="26992" y="47205"/>
                  <a:pt x="21886" y="37934"/>
                  <a:pt x="16141" y="37570"/>
                </a:cubicBezTo>
                <a:lnTo>
                  <a:pt x="16141" y="37570"/>
                </a:lnTo>
                <a:cubicBezTo>
                  <a:pt x="16141" y="37570"/>
                  <a:pt x="22919" y="49150"/>
                  <a:pt x="24105" y="56932"/>
                </a:cubicBezTo>
                <a:cubicBezTo>
                  <a:pt x="24105" y="56932"/>
                  <a:pt x="18360" y="49880"/>
                  <a:pt x="7022" y="48938"/>
                </a:cubicBezTo>
                <a:lnTo>
                  <a:pt x="7022" y="48938"/>
                </a:lnTo>
                <a:cubicBezTo>
                  <a:pt x="7022" y="48938"/>
                  <a:pt x="21460" y="58391"/>
                  <a:pt x="23010" y="62768"/>
                </a:cubicBezTo>
                <a:cubicBezTo>
                  <a:pt x="23010" y="62768"/>
                  <a:pt x="15860" y="61062"/>
                  <a:pt x="8663" y="61062"/>
                </a:cubicBezTo>
                <a:cubicBezTo>
                  <a:pt x="5602" y="61062"/>
                  <a:pt x="2532" y="61371"/>
                  <a:pt x="1" y="62251"/>
                </a:cubicBezTo>
                <a:lnTo>
                  <a:pt x="24530" y="67114"/>
                </a:lnTo>
                <a:lnTo>
                  <a:pt x="56810" y="67114"/>
                </a:lnTo>
                <a:lnTo>
                  <a:pt x="56810" y="67053"/>
                </a:lnTo>
                <a:cubicBezTo>
                  <a:pt x="56810" y="67053"/>
                  <a:pt x="83589" y="64561"/>
                  <a:pt x="92799" y="58695"/>
                </a:cubicBezTo>
                <a:cubicBezTo>
                  <a:pt x="92799" y="58695"/>
                  <a:pt x="87928" y="57181"/>
                  <a:pt x="80713" y="57181"/>
                </a:cubicBezTo>
                <a:cubicBezTo>
                  <a:pt x="78391" y="57181"/>
                  <a:pt x="75826" y="57338"/>
                  <a:pt x="73102" y="57752"/>
                </a:cubicBezTo>
                <a:cubicBezTo>
                  <a:pt x="68369" y="58475"/>
                  <a:pt x="64002" y="59564"/>
                  <a:pt x="60543" y="60578"/>
                </a:cubicBezTo>
                <a:lnTo>
                  <a:pt x="60543" y="60578"/>
                </a:lnTo>
                <a:cubicBezTo>
                  <a:pt x="65272" y="58610"/>
                  <a:pt x="71003" y="55491"/>
                  <a:pt x="74136" y="51096"/>
                </a:cubicBezTo>
                <a:cubicBezTo>
                  <a:pt x="80124" y="42737"/>
                  <a:pt x="79759" y="28300"/>
                  <a:pt x="79759" y="28299"/>
                </a:cubicBezTo>
                <a:lnTo>
                  <a:pt x="79759" y="28299"/>
                </a:lnTo>
                <a:cubicBezTo>
                  <a:pt x="79759" y="28300"/>
                  <a:pt x="70671" y="43983"/>
                  <a:pt x="64136" y="48451"/>
                </a:cubicBezTo>
                <a:cubicBezTo>
                  <a:pt x="57570" y="52889"/>
                  <a:pt x="52828" y="54774"/>
                  <a:pt x="52828" y="54774"/>
                </a:cubicBezTo>
                <a:cubicBezTo>
                  <a:pt x="52828" y="54774"/>
                  <a:pt x="60154" y="35290"/>
                  <a:pt x="74501" y="31126"/>
                </a:cubicBezTo>
                <a:lnTo>
                  <a:pt x="74501" y="31126"/>
                </a:lnTo>
                <a:cubicBezTo>
                  <a:pt x="74500" y="31126"/>
                  <a:pt x="63923" y="31612"/>
                  <a:pt x="56993" y="37570"/>
                </a:cubicBezTo>
                <a:cubicBezTo>
                  <a:pt x="51467" y="42341"/>
                  <a:pt x="46623" y="50895"/>
                  <a:pt x="44913" y="54112"/>
                </a:cubicBezTo>
                <a:lnTo>
                  <a:pt x="44913" y="54112"/>
                </a:lnTo>
                <a:cubicBezTo>
                  <a:pt x="47156" y="49620"/>
                  <a:pt x="54298" y="33968"/>
                  <a:pt x="52859" y="19423"/>
                </a:cubicBezTo>
                <a:cubicBezTo>
                  <a:pt x="51096" y="2190"/>
                  <a:pt x="47084" y="1"/>
                  <a:pt x="47084"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40">
            <a:extLst>
              <a:ext uri="{FF2B5EF4-FFF2-40B4-BE49-F238E27FC236}">
                <a16:creationId xmlns:a16="http://schemas.microsoft.com/office/drawing/2014/main" id="{D14FA8E7-4839-8CDF-987D-47AE7298A137}"/>
              </a:ext>
            </a:extLst>
          </p:cNvPr>
          <p:cNvGrpSpPr/>
          <p:nvPr/>
        </p:nvGrpSpPr>
        <p:grpSpPr>
          <a:xfrm>
            <a:off x="1423899" y="-1661930"/>
            <a:ext cx="7386712" cy="6336923"/>
            <a:chOff x="1423899" y="-1661930"/>
            <a:chExt cx="7386712" cy="6336923"/>
          </a:xfrm>
        </p:grpSpPr>
        <p:grpSp>
          <p:nvGrpSpPr>
            <p:cNvPr id="1112" name="Google Shape;1112;p40">
              <a:extLst>
                <a:ext uri="{FF2B5EF4-FFF2-40B4-BE49-F238E27FC236}">
                  <a16:creationId xmlns:a16="http://schemas.microsoft.com/office/drawing/2014/main" id="{2F6759EF-D177-47F3-5C34-98DB917A28AE}"/>
                </a:ext>
              </a:extLst>
            </p:cNvPr>
            <p:cNvGrpSpPr/>
            <p:nvPr/>
          </p:nvGrpSpPr>
          <p:grpSpPr>
            <a:xfrm flipH="1">
              <a:off x="2734033" y="632375"/>
              <a:ext cx="6076578" cy="4042618"/>
              <a:chOff x="1482675" y="1167750"/>
              <a:chExt cx="6076578" cy="4042618"/>
            </a:xfrm>
          </p:grpSpPr>
          <p:sp>
            <p:nvSpPr>
              <p:cNvPr id="1113" name="Google Shape;1113;p40">
                <a:extLst>
                  <a:ext uri="{FF2B5EF4-FFF2-40B4-BE49-F238E27FC236}">
                    <a16:creationId xmlns:a16="http://schemas.microsoft.com/office/drawing/2014/main" id="{D2EBD3A4-3C49-69E5-8652-47D8A6DA1CE0}"/>
                  </a:ext>
                </a:extLst>
              </p:cNvPr>
              <p:cNvSpPr/>
              <p:nvPr/>
            </p:nvSpPr>
            <p:spPr>
              <a:xfrm>
                <a:off x="1482675" y="3376050"/>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a:extLst>
                  <a:ext uri="{FF2B5EF4-FFF2-40B4-BE49-F238E27FC236}">
                    <a16:creationId xmlns:a16="http://schemas.microsoft.com/office/drawing/2014/main" id="{807924B6-DADA-CCF7-222C-C63601F5B754}"/>
                  </a:ext>
                </a:extLst>
              </p:cNvPr>
              <p:cNvSpPr/>
              <p:nvPr/>
            </p:nvSpPr>
            <p:spPr>
              <a:xfrm>
                <a:off x="2586375" y="116775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a:extLst>
                  <a:ext uri="{FF2B5EF4-FFF2-40B4-BE49-F238E27FC236}">
                    <a16:creationId xmlns:a16="http://schemas.microsoft.com/office/drawing/2014/main" id="{32AA3326-2504-EAE5-4E39-7E784A54B990}"/>
                  </a:ext>
                </a:extLst>
              </p:cNvPr>
              <p:cNvSpPr/>
              <p:nvPr/>
            </p:nvSpPr>
            <p:spPr>
              <a:xfrm>
                <a:off x="7173775" y="4934525"/>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40">
              <a:extLst>
                <a:ext uri="{FF2B5EF4-FFF2-40B4-BE49-F238E27FC236}">
                  <a16:creationId xmlns:a16="http://schemas.microsoft.com/office/drawing/2014/main" id="{F25408DA-8CB6-1353-1EEC-9D641C40BB66}"/>
                </a:ext>
              </a:extLst>
            </p:cNvPr>
            <p:cNvGrpSpPr/>
            <p:nvPr/>
          </p:nvGrpSpPr>
          <p:grpSpPr>
            <a:xfrm rot="6533927" flipH="1">
              <a:off x="2825515" y="-1625913"/>
              <a:ext cx="4482947" cy="6166591"/>
              <a:chOff x="7173775" y="-956172"/>
              <a:chExt cx="4482910" cy="6166540"/>
            </a:xfrm>
          </p:grpSpPr>
          <p:sp>
            <p:nvSpPr>
              <p:cNvPr id="1117" name="Google Shape;1117;p40">
                <a:extLst>
                  <a:ext uri="{FF2B5EF4-FFF2-40B4-BE49-F238E27FC236}">
                    <a16:creationId xmlns:a16="http://schemas.microsoft.com/office/drawing/2014/main" id="{148E6979-4972-39C6-A967-9DF54E7E51B5}"/>
                  </a:ext>
                </a:extLst>
              </p:cNvPr>
              <p:cNvSpPr/>
              <p:nvPr/>
            </p:nvSpPr>
            <p:spPr>
              <a:xfrm rot="4532394">
                <a:off x="11146871" y="-317688"/>
                <a:ext cx="306243" cy="150672"/>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a:extLst>
                  <a:ext uri="{FF2B5EF4-FFF2-40B4-BE49-F238E27FC236}">
                    <a16:creationId xmlns:a16="http://schemas.microsoft.com/office/drawing/2014/main" id="{42DFBA50-14C1-5687-85AC-2FF23699B1E3}"/>
                  </a:ext>
                </a:extLst>
              </p:cNvPr>
              <p:cNvSpPr/>
              <p:nvPr/>
            </p:nvSpPr>
            <p:spPr>
              <a:xfrm>
                <a:off x="11498860" y="-956172"/>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a:extLst>
                  <a:ext uri="{FF2B5EF4-FFF2-40B4-BE49-F238E27FC236}">
                    <a16:creationId xmlns:a16="http://schemas.microsoft.com/office/drawing/2014/main" id="{3F1AF91C-67BF-BC31-298D-AD0EFE0B114B}"/>
                  </a:ext>
                </a:extLst>
              </p:cNvPr>
              <p:cNvSpPr/>
              <p:nvPr/>
            </p:nvSpPr>
            <p:spPr>
              <a:xfrm>
                <a:off x="7173775" y="4934525"/>
                <a:ext cx="385478" cy="275843"/>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2676;p61">
            <a:extLst>
              <a:ext uri="{FF2B5EF4-FFF2-40B4-BE49-F238E27FC236}">
                <a16:creationId xmlns:a16="http://schemas.microsoft.com/office/drawing/2014/main" id="{076AA82E-06B5-6EF9-6E24-B548DDE43D79}"/>
              </a:ext>
            </a:extLst>
          </p:cNvPr>
          <p:cNvSpPr txBox="1">
            <a:spLocks/>
          </p:cNvSpPr>
          <p:nvPr/>
        </p:nvSpPr>
        <p:spPr>
          <a:xfrm>
            <a:off x="7360075" y="649800"/>
            <a:ext cx="10707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dirty="0"/>
          </a:p>
        </p:txBody>
      </p:sp>
      <p:sp>
        <p:nvSpPr>
          <p:cNvPr id="4" name="Rectangle 3">
            <a:extLst>
              <a:ext uri="{FF2B5EF4-FFF2-40B4-BE49-F238E27FC236}">
                <a16:creationId xmlns:a16="http://schemas.microsoft.com/office/drawing/2014/main" id="{1CAB78AA-24B4-5D9A-0C35-B9510686CCA1}"/>
              </a:ext>
            </a:extLst>
          </p:cNvPr>
          <p:cNvSpPr/>
          <p:nvPr/>
        </p:nvSpPr>
        <p:spPr>
          <a:xfrm>
            <a:off x="6005099" y="852256"/>
            <a:ext cx="1070700" cy="9499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Google Shape;1109;p40">
            <a:extLst>
              <a:ext uri="{FF2B5EF4-FFF2-40B4-BE49-F238E27FC236}">
                <a16:creationId xmlns:a16="http://schemas.microsoft.com/office/drawing/2014/main" id="{B857FE4E-6710-C49B-23D4-E0D6DCF3C93A}"/>
              </a:ext>
            </a:extLst>
          </p:cNvPr>
          <p:cNvSpPr txBox="1">
            <a:spLocks noGrp="1"/>
          </p:cNvSpPr>
          <p:nvPr>
            <p:ph type="title"/>
          </p:nvPr>
        </p:nvSpPr>
        <p:spPr>
          <a:xfrm flipH="1">
            <a:off x="5889227" y="1062023"/>
            <a:ext cx="1302443" cy="859153"/>
          </a:xfrm>
          <a:prstGeom prst="rect">
            <a:avLst/>
          </a:prstGeom>
        </p:spPr>
        <p:txBody>
          <a:bodyPr spcFirstLastPara="1" wrap="square" lIns="91425" tIns="91425" rIns="91425" bIns="91425" anchor="b" anchorCtr="0">
            <a:noAutofit/>
          </a:bodyPr>
          <a:lstStyle/>
          <a:p>
            <a:pPr>
              <a:buClr>
                <a:schemeClr val="lt1"/>
              </a:buClr>
              <a:buSzPts val="6000"/>
            </a:pPr>
            <a:r>
              <a:rPr lang="en" sz="6000" dirty="0">
                <a:solidFill>
                  <a:schemeClr val="accent2"/>
                </a:solidFill>
              </a:rPr>
              <a:t>05</a:t>
            </a:r>
            <a:endParaRPr sz="6000" dirty="0">
              <a:solidFill>
                <a:schemeClr val="accent2"/>
              </a:solidFill>
            </a:endParaRPr>
          </a:p>
        </p:txBody>
      </p:sp>
      <p:sp>
        <p:nvSpPr>
          <p:cNvPr id="5" name="TextBox 4">
            <a:extLst>
              <a:ext uri="{FF2B5EF4-FFF2-40B4-BE49-F238E27FC236}">
                <a16:creationId xmlns:a16="http://schemas.microsoft.com/office/drawing/2014/main" id="{1900E47D-595D-F483-D898-68269F1E7417}"/>
              </a:ext>
            </a:extLst>
          </p:cNvPr>
          <p:cNvSpPr txBox="1"/>
          <p:nvPr/>
        </p:nvSpPr>
        <p:spPr>
          <a:xfrm>
            <a:off x="1720518" y="1802167"/>
            <a:ext cx="5992427" cy="2800767"/>
          </a:xfrm>
          <a:prstGeom prst="rect">
            <a:avLst/>
          </a:prstGeom>
          <a:noFill/>
        </p:spPr>
        <p:txBody>
          <a:bodyPr wrap="square" rtlCol="0">
            <a:spAutoFit/>
          </a:bodyPr>
          <a:lstStyle/>
          <a:p>
            <a:r>
              <a:rPr lang="en-US" sz="8800" b="1" dirty="0" err="1">
                <a:solidFill>
                  <a:srgbClr val="032706"/>
                </a:solidFill>
                <a:latin typeface="#9Slide05 Handsome Script" panose="00000500000000000000" pitchFamily="2" charset="0"/>
                <a:cs typeface="Arial" panose="020B0604020202020204" pitchFamily="34" charset="0"/>
                <a:sym typeface="DM Serif Text"/>
              </a:rPr>
              <a:t>Vận</a:t>
            </a:r>
            <a:r>
              <a:rPr lang="en-US" sz="8800" b="1" dirty="0">
                <a:solidFill>
                  <a:srgbClr val="032706"/>
                </a:solidFill>
                <a:latin typeface="#9Slide05 Handsome Script" panose="00000500000000000000" pitchFamily="2" charset="0"/>
                <a:cs typeface="Arial" panose="020B0604020202020204" pitchFamily="34" charset="0"/>
                <a:sym typeface="DM Serif Text"/>
              </a:rPr>
              <a:t> </a:t>
            </a:r>
            <a:r>
              <a:rPr lang="en-US" sz="8800" b="1" dirty="0" err="1">
                <a:solidFill>
                  <a:srgbClr val="032706"/>
                </a:solidFill>
                <a:latin typeface="#9Slide05 Handsome Script" panose="00000500000000000000" pitchFamily="2" charset="0"/>
                <a:cs typeface="Arial" panose="020B0604020202020204" pitchFamily="34" charset="0"/>
                <a:sym typeface="DM Serif Text"/>
              </a:rPr>
              <a:t>dụng</a:t>
            </a:r>
            <a:r>
              <a:rPr lang="en-US" sz="8800" b="1" dirty="0">
                <a:solidFill>
                  <a:srgbClr val="032706"/>
                </a:solidFill>
                <a:latin typeface="#9Slide05 Handsome Script" panose="00000500000000000000" pitchFamily="2" charset="0"/>
                <a:cs typeface="Arial" panose="020B0604020202020204" pitchFamily="34" charset="0"/>
                <a:sym typeface="DM Serif Text"/>
              </a:rPr>
              <a:t>- </a:t>
            </a:r>
          </a:p>
          <a:p>
            <a:r>
              <a:rPr lang="en-US" sz="8800" b="1" dirty="0" err="1">
                <a:solidFill>
                  <a:srgbClr val="032706"/>
                </a:solidFill>
                <a:latin typeface="#9Slide05 Handsome Script" panose="00000500000000000000" pitchFamily="2" charset="0"/>
                <a:cs typeface="Arial" panose="020B0604020202020204" pitchFamily="34" charset="0"/>
                <a:sym typeface="DM Serif Text"/>
              </a:rPr>
              <a:t>Phát</a:t>
            </a:r>
            <a:r>
              <a:rPr lang="en-US" sz="8800" b="1" dirty="0">
                <a:solidFill>
                  <a:srgbClr val="032706"/>
                </a:solidFill>
                <a:latin typeface="#9Slide05 Handsome Script" panose="00000500000000000000" pitchFamily="2" charset="0"/>
                <a:cs typeface="Arial" panose="020B0604020202020204" pitchFamily="34" charset="0"/>
                <a:sym typeface="DM Serif Text"/>
              </a:rPr>
              <a:t> </a:t>
            </a:r>
            <a:r>
              <a:rPr lang="en-US" sz="8800" b="1" dirty="0" err="1">
                <a:solidFill>
                  <a:srgbClr val="032706"/>
                </a:solidFill>
                <a:latin typeface="#9Slide05 Handsome Script" panose="00000500000000000000" pitchFamily="2" charset="0"/>
                <a:cs typeface="Arial" panose="020B0604020202020204" pitchFamily="34" charset="0"/>
                <a:sym typeface="DM Serif Text"/>
              </a:rPr>
              <a:t>triển</a:t>
            </a:r>
            <a:endParaRPr lang="en-US" sz="8800" b="1" dirty="0">
              <a:solidFill>
                <a:srgbClr val="032706"/>
              </a:solidFill>
              <a:latin typeface="#9Slide05 Handsome Script" panose="00000500000000000000" pitchFamily="2" charset="0"/>
              <a:cs typeface="Arial" panose="020B0604020202020204" pitchFamily="34" charset="0"/>
              <a:sym typeface="DM Serif Text"/>
            </a:endParaRPr>
          </a:p>
        </p:txBody>
      </p:sp>
    </p:spTree>
    <p:extLst>
      <p:ext uri="{BB962C8B-B14F-4D97-AF65-F5344CB8AC3E}">
        <p14:creationId xmlns:p14="http://schemas.microsoft.com/office/powerpoint/2010/main" val="82267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4"/>
        <p:cNvGrpSpPr/>
        <p:nvPr/>
      </p:nvGrpSpPr>
      <p:grpSpPr>
        <a:xfrm>
          <a:off x="0" y="0"/>
          <a:ext cx="0" cy="0"/>
          <a:chOff x="0" y="0"/>
          <a:chExt cx="0" cy="0"/>
        </a:xfrm>
      </p:grpSpPr>
      <p:grpSp>
        <p:nvGrpSpPr>
          <p:cNvPr id="3183" name="Google Shape;3183;p68"/>
          <p:cNvGrpSpPr/>
          <p:nvPr/>
        </p:nvGrpSpPr>
        <p:grpSpPr>
          <a:xfrm rot="-10649711">
            <a:off x="8472302" y="-116506"/>
            <a:ext cx="845517" cy="2229443"/>
            <a:chOff x="5685025" y="2407625"/>
            <a:chExt cx="730275" cy="1925575"/>
          </a:xfrm>
        </p:grpSpPr>
        <p:sp>
          <p:nvSpPr>
            <p:cNvPr id="3184" name="Google Shape;3184;p68"/>
            <p:cNvSpPr/>
            <p:nvPr/>
          </p:nvSpPr>
          <p:spPr>
            <a:xfrm>
              <a:off x="6023925" y="2689550"/>
              <a:ext cx="228750" cy="1643650"/>
            </a:xfrm>
            <a:custGeom>
              <a:avLst/>
              <a:gdLst/>
              <a:ahLst/>
              <a:cxnLst/>
              <a:rect l="l" t="t" r="r" b="b"/>
              <a:pathLst>
                <a:path w="9150" h="65746" extrusionOk="0">
                  <a:moveTo>
                    <a:pt x="2737" y="0"/>
                  </a:moveTo>
                  <a:cubicBezTo>
                    <a:pt x="1217" y="10639"/>
                    <a:pt x="1" y="33344"/>
                    <a:pt x="9150" y="65746"/>
                  </a:cubicBezTo>
                  <a:cubicBezTo>
                    <a:pt x="5016" y="43192"/>
                    <a:pt x="2433" y="21125"/>
                    <a:pt x="2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8"/>
            <p:cNvSpPr/>
            <p:nvPr/>
          </p:nvSpPr>
          <p:spPr>
            <a:xfrm>
              <a:off x="5700975" y="3491975"/>
              <a:ext cx="427100" cy="305500"/>
            </a:xfrm>
            <a:custGeom>
              <a:avLst/>
              <a:gdLst/>
              <a:ahLst/>
              <a:cxnLst/>
              <a:rect l="l" t="t" r="r" b="b"/>
              <a:pathLst>
                <a:path w="17084" h="12220" extrusionOk="0">
                  <a:moveTo>
                    <a:pt x="1" y="1"/>
                  </a:moveTo>
                  <a:cubicBezTo>
                    <a:pt x="1" y="1"/>
                    <a:pt x="15533" y="11338"/>
                    <a:pt x="17083" y="12220"/>
                  </a:cubicBezTo>
                  <a:cubicBezTo>
                    <a:pt x="17083" y="12220"/>
                    <a:pt x="13132" y="246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8"/>
            <p:cNvSpPr/>
            <p:nvPr/>
          </p:nvSpPr>
          <p:spPr>
            <a:xfrm>
              <a:off x="5685025" y="3319500"/>
              <a:ext cx="427075" cy="304725"/>
            </a:xfrm>
            <a:custGeom>
              <a:avLst/>
              <a:gdLst/>
              <a:ahLst/>
              <a:cxnLst/>
              <a:rect l="l" t="t" r="r" b="b"/>
              <a:pathLst>
                <a:path w="17083" h="12189" extrusionOk="0">
                  <a:moveTo>
                    <a:pt x="0" y="0"/>
                  </a:moveTo>
                  <a:cubicBezTo>
                    <a:pt x="1" y="0"/>
                    <a:pt x="15563" y="11307"/>
                    <a:pt x="17083" y="12189"/>
                  </a:cubicBezTo>
                  <a:cubicBezTo>
                    <a:pt x="17083" y="12189"/>
                    <a:pt x="13131" y="246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8"/>
            <p:cNvSpPr/>
            <p:nvPr/>
          </p:nvSpPr>
          <p:spPr>
            <a:xfrm>
              <a:off x="5702500" y="3123425"/>
              <a:ext cx="390600" cy="351875"/>
            </a:xfrm>
            <a:custGeom>
              <a:avLst/>
              <a:gdLst/>
              <a:ahLst/>
              <a:cxnLst/>
              <a:rect l="l" t="t" r="r" b="b"/>
              <a:pathLst>
                <a:path w="15624" h="14075" extrusionOk="0">
                  <a:moveTo>
                    <a:pt x="1" y="1"/>
                  </a:moveTo>
                  <a:lnTo>
                    <a:pt x="1" y="1"/>
                  </a:lnTo>
                  <a:cubicBezTo>
                    <a:pt x="1" y="1"/>
                    <a:pt x="1" y="1"/>
                    <a:pt x="1" y="1"/>
                  </a:cubicBezTo>
                  <a:lnTo>
                    <a:pt x="1" y="1"/>
                  </a:lnTo>
                  <a:cubicBezTo>
                    <a:pt x="1" y="1"/>
                    <a:pt x="1" y="1"/>
                    <a:pt x="1" y="1"/>
                  </a:cubicBezTo>
                  <a:close/>
                  <a:moveTo>
                    <a:pt x="1" y="1"/>
                  </a:moveTo>
                  <a:cubicBezTo>
                    <a:pt x="122" y="57"/>
                    <a:pt x="14198" y="13043"/>
                    <a:pt x="15624" y="14074"/>
                  </a:cubicBezTo>
                  <a:cubicBezTo>
                    <a:pt x="15624" y="14074"/>
                    <a:pt x="12828" y="395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8"/>
            <p:cNvSpPr/>
            <p:nvPr/>
          </p:nvSpPr>
          <p:spPr>
            <a:xfrm>
              <a:off x="5766325" y="3003375"/>
              <a:ext cx="315375" cy="332100"/>
            </a:xfrm>
            <a:custGeom>
              <a:avLst/>
              <a:gdLst/>
              <a:ahLst/>
              <a:cxnLst/>
              <a:rect l="l" t="t" r="r" b="b"/>
              <a:pathLst>
                <a:path w="12615" h="13284" extrusionOk="0">
                  <a:moveTo>
                    <a:pt x="1" y="0"/>
                  </a:moveTo>
                  <a:cubicBezTo>
                    <a:pt x="1" y="1"/>
                    <a:pt x="11430" y="12311"/>
                    <a:pt x="12615" y="13283"/>
                  </a:cubicBezTo>
                  <a:cubicBezTo>
                    <a:pt x="12615" y="13283"/>
                    <a:pt x="10882" y="428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8"/>
            <p:cNvSpPr/>
            <p:nvPr/>
          </p:nvSpPr>
          <p:spPr>
            <a:xfrm>
              <a:off x="5811925" y="2884075"/>
              <a:ext cx="260675" cy="275100"/>
            </a:xfrm>
            <a:custGeom>
              <a:avLst/>
              <a:gdLst/>
              <a:ahLst/>
              <a:cxnLst/>
              <a:rect l="l" t="t" r="r" b="b"/>
              <a:pathLst>
                <a:path w="10427" h="11004" extrusionOk="0">
                  <a:moveTo>
                    <a:pt x="0" y="0"/>
                  </a:moveTo>
                  <a:lnTo>
                    <a:pt x="0" y="0"/>
                  </a:lnTo>
                  <a:cubicBezTo>
                    <a:pt x="1" y="1"/>
                    <a:pt x="9423" y="10152"/>
                    <a:pt x="10426" y="11004"/>
                  </a:cubicBezTo>
                  <a:cubicBezTo>
                    <a:pt x="10426" y="11004"/>
                    <a:pt x="8967" y="358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8"/>
            <p:cNvSpPr/>
            <p:nvPr/>
          </p:nvSpPr>
          <p:spPr>
            <a:xfrm>
              <a:off x="5842325" y="2785275"/>
              <a:ext cx="231025" cy="243200"/>
            </a:xfrm>
            <a:custGeom>
              <a:avLst/>
              <a:gdLst/>
              <a:ahLst/>
              <a:cxnLst/>
              <a:rect l="l" t="t" r="r" b="b"/>
              <a:pathLst>
                <a:path w="9241" h="9728" extrusionOk="0">
                  <a:moveTo>
                    <a:pt x="0" y="1"/>
                  </a:moveTo>
                  <a:lnTo>
                    <a:pt x="0" y="1"/>
                  </a:lnTo>
                  <a:cubicBezTo>
                    <a:pt x="1" y="1"/>
                    <a:pt x="8359" y="8998"/>
                    <a:pt x="9241" y="9728"/>
                  </a:cubicBezTo>
                  <a:cubicBezTo>
                    <a:pt x="9241" y="9728"/>
                    <a:pt x="7934" y="316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8"/>
            <p:cNvSpPr/>
            <p:nvPr/>
          </p:nvSpPr>
          <p:spPr>
            <a:xfrm>
              <a:off x="5913750" y="2659900"/>
              <a:ext cx="173275" cy="292575"/>
            </a:xfrm>
            <a:custGeom>
              <a:avLst/>
              <a:gdLst/>
              <a:ahLst/>
              <a:cxnLst/>
              <a:rect l="l" t="t" r="r" b="b"/>
              <a:pathLst>
                <a:path w="6931" h="11703" extrusionOk="0">
                  <a:moveTo>
                    <a:pt x="1" y="1"/>
                  </a:moveTo>
                  <a:cubicBezTo>
                    <a:pt x="1" y="1"/>
                    <a:pt x="5897" y="10791"/>
                    <a:pt x="6566" y="11703"/>
                  </a:cubicBezTo>
                  <a:cubicBezTo>
                    <a:pt x="6566" y="11703"/>
                    <a:pt x="6931" y="501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8"/>
            <p:cNvSpPr/>
            <p:nvPr/>
          </p:nvSpPr>
          <p:spPr>
            <a:xfrm>
              <a:off x="5978350" y="2529975"/>
              <a:ext cx="138325" cy="322975"/>
            </a:xfrm>
            <a:custGeom>
              <a:avLst/>
              <a:gdLst/>
              <a:ahLst/>
              <a:cxnLst/>
              <a:rect l="l" t="t" r="r" b="b"/>
              <a:pathLst>
                <a:path w="5533" h="12919" extrusionOk="0">
                  <a:moveTo>
                    <a:pt x="0" y="0"/>
                  </a:moveTo>
                  <a:cubicBezTo>
                    <a:pt x="0" y="1"/>
                    <a:pt x="3161" y="11854"/>
                    <a:pt x="3556" y="12918"/>
                  </a:cubicBezTo>
                  <a:cubicBezTo>
                    <a:pt x="3556" y="12918"/>
                    <a:pt x="5532" y="650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8"/>
            <p:cNvSpPr/>
            <p:nvPr/>
          </p:nvSpPr>
          <p:spPr>
            <a:xfrm>
              <a:off x="6063450" y="2407625"/>
              <a:ext cx="99575" cy="371600"/>
            </a:xfrm>
            <a:custGeom>
              <a:avLst/>
              <a:gdLst/>
              <a:ahLst/>
              <a:cxnLst/>
              <a:rect l="l" t="t" r="r" b="b"/>
              <a:pathLst>
                <a:path w="3983" h="14864" extrusionOk="0">
                  <a:moveTo>
                    <a:pt x="0" y="0"/>
                  </a:moveTo>
                  <a:cubicBezTo>
                    <a:pt x="1" y="1"/>
                    <a:pt x="669" y="13709"/>
                    <a:pt x="852" y="14864"/>
                  </a:cubicBezTo>
                  <a:cubicBezTo>
                    <a:pt x="852" y="14864"/>
                    <a:pt x="3982" y="756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8"/>
            <p:cNvSpPr/>
            <p:nvPr/>
          </p:nvSpPr>
          <p:spPr>
            <a:xfrm>
              <a:off x="6086250" y="2499575"/>
              <a:ext cx="159600" cy="294850"/>
            </a:xfrm>
            <a:custGeom>
              <a:avLst/>
              <a:gdLst/>
              <a:ahLst/>
              <a:cxnLst/>
              <a:rect l="l" t="t" r="r" b="b"/>
              <a:pathLst>
                <a:path w="6384" h="11794" extrusionOk="0">
                  <a:moveTo>
                    <a:pt x="6383" y="0"/>
                  </a:moveTo>
                  <a:lnTo>
                    <a:pt x="6383" y="0"/>
                  </a:lnTo>
                  <a:cubicBezTo>
                    <a:pt x="6383" y="0"/>
                    <a:pt x="547" y="3283"/>
                    <a:pt x="0" y="11794"/>
                  </a:cubicBezTo>
                  <a:cubicBezTo>
                    <a:pt x="0" y="11794"/>
                    <a:pt x="5988" y="1034"/>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8"/>
            <p:cNvSpPr/>
            <p:nvPr/>
          </p:nvSpPr>
          <p:spPr>
            <a:xfrm>
              <a:off x="6070300" y="2663700"/>
              <a:ext cx="159600" cy="294875"/>
            </a:xfrm>
            <a:custGeom>
              <a:avLst/>
              <a:gdLst/>
              <a:ahLst/>
              <a:cxnLst/>
              <a:rect l="l" t="t" r="r" b="b"/>
              <a:pathLst>
                <a:path w="6384" h="11795" extrusionOk="0">
                  <a:moveTo>
                    <a:pt x="6383" y="1"/>
                  </a:moveTo>
                  <a:lnTo>
                    <a:pt x="6383" y="1"/>
                  </a:lnTo>
                  <a:cubicBezTo>
                    <a:pt x="6383" y="1"/>
                    <a:pt x="547" y="3284"/>
                    <a:pt x="0" y="11794"/>
                  </a:cubicBezTo>
                  <a:cubicBezTo>
                    <a:pt x="0" y="11794"/>
                    <a:pt x="0" y="11794"/>
                    <a:pt x="0" y="11794"/>
                  </a:cubicBezTo>
                  <a:cubicBezTo>
                    <a:pt x="17" y="11794"/>
                    <a:pt x="5958" y="1063"/>
                    <a:pt x="6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8"/>
            <p:cNvSpPr/>
            <p:nvPr/>
          </p:nvSpPr>
          <p:spPr>
            <a:xfrm>
              <a:off x="6068775" y="2789075"/>
              <a:ext cx="178600" cy="284225"/>
            </a:xfrm>
            <a:custGeom>
              <a:avLst/>
              <a:gdLst/>
              <a:ahLst/>
              <a:cxnLst/>
              <a:rect l="l" t="t" r="r" b="b"/>
              <a:pathLst>
                <a:path w="7144" h="11369" extrusionOk="0">
                  <a:moveTo>
                    <a:pt x="7143" y="1"/>
                  </a:moveTo>
                  <a:cubicBezTo>
                    <a:pt x="7143" y="1"/>
                    <a:pt x="1065" y="2889"/>
                    <a:pt x="0" y="11368"/>
                  </a:cubicBezTo>
                  <a:lnTo>
                    <a:pt x="0" y="11368"/>
                  </a:lnTo>
                  <a:cubicBezTo>
                    <a:pt x="45" y="11253"/>
                    <a:pt x="6629" y="1029"/>
                    <a:pt x="7143" y="1"/>
                  </a:cubicBezTo>
                  <a:close/>
                  <a:moveTo>
                    <a:pt x="0" y="11368"/>
                  </a:moveTo>
                  <a:cubicBezTo>
                    <a:pt x="0" y="11369"/>
                    <a:pt x="0" y="11369"/>
                    <a:pt x="0" y="11369"/>
                  </a:cubicBezTo>
                  <a:cubicBezTo>
                    <a:pt x="0" y="11369"/>
                    <a:pt x="0" y="11368"/>
                    <a:pt x="0" y="113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8"/>
            <p:cNvSpPr/>
            <p:nvPr/>
          </p:nvSpPr>
          <p:spPr>
            <a:xfrm>
              <a:off x="6084200" y="2912175"/>
              <a:ext cx="187475" cy="217375"/>
            </a:xfrm>
            <a:custGeom>
              <a:avLst/>
              <a:gdLst/>
              <a:ahLst/>
              <a:cxnLst/>
              <a:rect l="l" t="t" r="r" b="b"/>
              <a:pathLst>
                <a:path w="7499" h="8695" extrusionOk="0">
                  <a:moveTo>
                    <a:pt x="7499" y="1"/>
                  </a:moveTo>
                  <a:cubicBezTo>
                    <a:pt x="7498" y="1"/>
                    <a:pt x="2818" y="1855"/>
                    <a:pt x="234" y="7721"/>
                  </a:cubicBezTo>
                  <a:cubicBezTo>
                    <a:pt x="1" y="8253"/>
                    <a:pt x="435" y="8695"/>
                    <a:pt x="884" y="8695"/>
                  </a:cubicBezTo>
                  <a:cubicBezTo>
                    <a:pt x="1077" y="8695"/>
                    <a:pt x="1273" y="8613"/>
                    <a:pt x="1420" y="8421"/>
                  </a:cubicBezTo>
                  <a:cubicBezTo>
                    <a:pt x="3791" y="5199"/>
                    <a:pt x="7073" y="670"/>
                    <a:pt x="7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8"/>
            <p:cNvSpPr/>
            <p:nvPr/>
          </p:nvSpPr>
          <p:spPr>
            <a:xfrm>
              <a:off x="6074075" y="3004900"/>
              <a:ext cx="255350" cy="353375"/>
            </a:xfrm>
            <a:custGeom>
              <a:avLst/>
              <a:gdLst/>
              <a:ahLst/>
              <a:cxnLst/>
              <a:rect l="l" t="t" r="r" b="b"/>
              <a:pathLst>
                <a:path w="10214" h="14135" extrusionOk="0">
                  <a:moveTo>
                    <a:pt x="10214" y="0"/>
                  </a:moveTo>
                  <a:cubicBezTo>
                    <a:pt x="10213" y="0"/>
                    <a:pt x="2129" y="3222"/>
                    <a:pt x="1" y="14133"/>
                  </a:cubicBezTo>
                  <a:lnTo>
                    <a:pt x="1" y="14133"/>
                  </a:lnTo>
                  <a:cubicBezTo>
                    <a:pt x="69" y="13971"/>
                    <a:pt x="9458" y="1240"/>
                    <a:pt x="10214" y="0"/>
                  </a:cubicBezTo>
                  <a:close/>
                  <a:moveTo>
                    <a:pt x="1" y="14133"/>
                  </a:moveTo>
                  <a:lnTo>
                    <a:pt x="1" y="14133"/>
                  </a:lnTo>
                  <a:cubicBezTo>
                    <a:pt x="1" y="14134"/>
                    <a:pt x="1" y="14134"/>
                    <a:pt x="1" y="14134"/>
                  </a:cubicBezTo>
                  <a:cubicBezTo>
                    <a:pt x="1" y="14134"/>
                    <a:pt x="1" y="14133"/>
                    <a:pt x="1" y="141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8"/>
            <p:cNvSpPr/>
            <p:nvPr/>
          </p:nvSpPr>
          <p:spPr>
            <a:xfrm>
              <a:off x="6106100" y="3114325"/>
              <a:ext cx="263600" cy="320125"/>
            </a:xfrm>
            <a:custGeom>
              <a:avLst/>
              <a:gdLst/>
              <a:ahLst/>
              <a:cxnLst/>
              <a:rect l="l" t="t" r="r" b="b"/>
              <a:pathLst>
                <a:path w="10544" h="12805" extrusionOk="0">
                  <a:moveTo>
                    <a:pt x="10544" y="0"/>
                  </a:moveTo>
                  <a:cubicBezTo>
                    <a:pt x="10543" y="0"/>
                    <a:pt x="3522" y="2767"/>
                    <a:pt x="209" y="11763"/>
                  </a:cubicBezTo>
                  <a:cubicBezTo>
                    <a:pt x="0" y="12349"/>
                    <a:pt x="453" y="12805"/>
                    <a:pt x="924" y="12805"/>
                  </a:cubicBezTo>
                  <a:cubicBezTo>
                    <a:pt x="1138" y="12805"/>
                    <a:pt x="1355" y="12711"/>
                    <a:pt x="1516" y="12493"/>
                  </a:cubicBezTo>
                  <a:cubicBezTo>
                    <a:pt x="4738" y="8116"/>
                    <a:pt x="9966" y="973"/>
                    <a:pt x="10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8"/>
            <p:cNvSpPr/>
            <p:nvPr/>
          </p:nvSpPr>
          <p:spPr>
            <a:xfrm>
              <a:off x="6118275" y="3263250"/>
              <a:ext cx="262825" cy="317475"/>
            </a:xfrm>
            <a:custGeom>
              <a:avLst/>
              <a:gdLst/>
              <a:ahLst/>
              <a:cxnLst/>
              <a:rect l="l" t="t" r="r" b="b"/>
              <a:pathLst>
                <a:path w="10513" h="12699" extrusionOk="0">
                  <a:moveTo>
                    <a:pt x="10513" y="1"/>
                  </a:moveTo>
                  <a:lnTo>
                    <a:pt x="10513" y="1"/>
                  </a:lnTo>
                  <a:cubicBezTo>
                    <a:pt x="10512" y="1"/>
                    <a:pt x="3552" y="2767"/>
                    <a:pt x="209" y="11673"/>
                  </a:cubicBezTo>
                  <a:cubicBezTo>
                    <a:pt x="0" y="12235"/>
                    <a:pt x="478" y="12698"/>
                    <a:pt x="965" y="12698"/>
                  </a:cubicBezTo>
                  <a:cubicBezTo>
                    <a:pt x="1189" y="12698"/>
                    <a:pt x="1414" y="12601"/>
                    <a:pt x="1577" y="12372"/>
                  </a:cubicBezTo>
                  <a:cubicBezTo>
                    <a:pt x="4798" y="8025"/>
                    <a:pt x="9966" y="1004"/>
                    <a:pt x="10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8"/>
            <p:cNvSpPr/>
            <p:nvPr/>
          </p:nvSpPr>
          <p:spPr>
            <a:xfrm>
              <a:off x="6128800" y="3406125"/>
              <a:ext cx="286500" cy="395150"/>
            </a:xfrm>
            <a:custGeom>
              <a:avLst/>
              <a:gdLst/>
              <a:ahLst/>
              <a:cxnLst/>
              <a:rect l="l" t="t" r="r" b="b"/>
              <a:pathLst>
                <a:path w="11460" h="15806" extrusionOk="0">
                  <a:moveTo>
                    <a:pt x="11460" y="0"/>
                  </a:moveTo>
                  <a:cubicBezTo>
                    <a:pt x="11459" y="0"/>
                    <a:pt x="2372" y="3587"/>
                    <a:pt x="1" y="15805"/>
                  </a:cubicBezTo>
                  <a:lnTo>
                    <a:pt x="1" y="15805"/>
                  </a:lnTo>
                  <a:cubicBezTo>
                    <a:pt x="51" y="15696"/>
                    <a:pt x="10612" y="1423"/>
                    <a:pt x="11460" y="0"/>
                  </a:cubicBezTo>
                  <a:close/>
                  <a:moveTo>
                    <a:pt x="1" y="15805"/>
                  </a:moveTo>
                  <a:lnTo>
                    <a:pt x="1" y="15805"/>
                  </a:lnTo>
                  <a:cubicBezTo>
                    <a:pt x="0" y="15806"/>
                    <a:pt x="0" y="15806"/>
                    <a:pt x="0" y="15806"/>
                  </a:cubicBezTo>
                  <a:lnTo>
                    <a:pt x="0" y="15806"/>
                  </a:lnTo>
                  <a:cubicBezTo>
                    <a:pt x="1" y="15806"/>
                    <a:pt x="1" y="15805"/>
                    <a:pt x="1" y="158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2" name="Google Shape;3202;p68"/>
          <p:cNvSpPr/>
          <p:nvPr/>
        </p:nvSpPr>
        <p:spPr>
          <a:xfrm rot="-1584986">
            <a:off x="-418749" y="4338630"/>
            <a:ext cx="1485651" cy="1352649"/>
          </a:xfrm>
          <a:custGeom>
            <a:avLst/>
            <a:gdLst/>
            <a:ahLst/>
            <a:cxnLst/>
            <a:rect l="l" t="t" r="r" b="b"/>
            <a:pathLst>
              <a:path w="59425" h="54105" extrusionOk="0">
                <a:moveTo>
                  <a:pt x="39607" y="1"/>
                </a:moveTo>
                <a:cubicBezTo>
                  <a:pt x="36282" y="1"/>
                  <a:pt x="33108" y="1593"/>
                  <a:pt x="31095" y="4227"/>
                </a:cubicBezTo>
                <a:cubicBezTo>
                  <a:pt x="29890" y="5833"/>
                  <a:pt x="28030" y="6703"/>
                  <a:pt x="26104" y="6703"/>
                </a:cubicBezTo>
                <a:cubicBezTo>
                  <a:pt x="25406" y="6703"/>
                  <a:pt x="24700" y="6589"/>
                  <a:pt x="24013" y="6355"/>
                </a:cubicBezTo>
                <a:cubicBezTo>
                  <a:pt x="22348" y="5788"/>
                  <a:pt x="20625" y="5514"/>
                  <a:pt x="18912" y="5514"/>
                </a:cubicBezTo>
                <a:cubicBezTo>
                  <a:pt x="12808" y="5514"/>
                  <a:pt x="6840" y="8998"/>
                  <a:pt x="4134" y="15169"/>
                </a:cubicBezTo>
                <a:cubicBezTo>
                  <a:pt x="1" y="24683"/>
                  <a:pt x="5867" y="35170"/>
                  <a:pt x="15350" y="37267"/>
                </a:cubicBezTo>
                <a:cubicBezTo>
                  <a:pt x="17448" y="37723"/>
                  <a:pt x="19150" y="39303"/>
                  <a:pt x="19879" y="41309"/>
                </a:cubicBezTo>
                <a:cubicBezTo>
                  <a:pt x="21703" y="46386"/>
                  <a:pt x="25624" y="50671"/>
                  <a:pt x="31095" y="52799"/>
                </a:cubicBezTo>
                <a:cubicBezTo>
                  <a:pt x="33364" y="53685"/>
                  <a:pt x="35716" y="54105"/>
                  <a:pt x="38040" y="54105"/>
                </a:cubicBezTo>
                <a:cubicBezTo>
                  <a:pt x="45367" y="54105"/>
                  <a:pt x="52416" y="49927"/>
                  <a:pt x="55716" y="42981"/>
                </a:cubicBezTo>
                <a:cubicBezTo>
                  <a:pt x="59424" y="35078"/>
                  <a:pt x="57388" y="26020"/>
                  <a:pt x="51339" y="20428"/>
                </a:cubicBezTo>
                <a:cubicBezTo>
                  <a:pt x="49576" y="18817"/>
                  <a:pt x="48968" y="16324"/>
                  <a:pt x="49698" y="14075"/>
                </a:cubicBezTo>
                <a:cubicBezTo>
                  <a:pt x="51369" y="9029"/>
                  <a:pt x="49090" y="3163"/>
                  <a:pt x="43801" y="883"/>
                </a:cubicBezTo>
                <a:cubicBezTo>
                  <a:pt x="42426" y="281"/>
                  <a:pt x="41003" y="1"/>
                  <a:pt x="39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9" name="Google Shape;3219;p68"/>
          <p:cNvGrpSpPr/>
          <p:nvPr/>
        </p:nvGrpSpPr>
        <p:grpSpPr>
          <a:xfrm rot="-9973501" flipH="1">
            <a:off x="7829565" y="2943240"/>
            <a:ext cx="982363" cy="2310343"/>
            <a:chOff x="3056370" y="86850"/>
            <a:chExt cx="982401" cy="2310434"/>
          </a:xfrm>
        </p:grpSpPr>
        <p:sp>
          <p:nvSpPr>
            <p:cNvPr id="3220" name="Google Shape;3220;p68"/>
            <p:cNvSpPr/>
            <p:nvPr/>
          </p:nvSpPr>
          <p:spPr>
            <a:xfrm rot="-5605359">
              <a:off x="3801306" y="2164600"/>
              <a:ext cx="306245" cy="150673"/>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8"/>
            <p:cNvSpPr/>
            <p:nvPr/>
          </p:nvSpPr>
          <p:spPr>
            <a:xfrm rot="2700000">
              <a:off x="3148250" y="95018"/>
              <a:ext cx="157823" cy="325247"/>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8"/>
            <p:cNvSpPr/>
            <p:nvPr/>
          </p:nvSpPr>
          <p:spPr>
            <a:xfrm>
              <a:off x="3755200" y="16596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F6E1450E-D127-ADED-C2DD-19DA3D825F5E}"/>
              </a:ext>
            </a:extLst>
          </p:cNvPr>
          <p:cNvPicPr>
            <a:picLocks noChangeAspect="1"/>
          </p:cNvPicPr>
          <p:nvPr/>
        </p:nvPicPr>
        <p:blipFill>
          <a:blip r:embed="rId3"/>
          <a:stretch>
            <a:fillRect/>
          </a:stretch>
        </p:blipFill>
        <p:spPr>
          <a:xfrm>
            <a:off x="1597492" y="168000"/>
            <a:ext cx="5657056" cy="4277751"/>
          </a:xfrm>
          <a:prstGeom prst="rect">
            <a:avLst/>
          </a:prstGeom>
        </p:spPr>
      </p:pic>
      <p:grpSp>
        <p:nvGrpSpPr>
          <p:cNvPr id="3203" name="Google Shape;3203;p68"/>
          <p:cNvGrpSpPr/>
          <p:nvPr/>
        </p:nvGrpSpPr>
        <p:grpSpPr>
          <a:xfrm>
            <a:off x="-430265" y="2848767"/>
            <a:ext cx="2173289" cy="2504428"/>
            <a:chOff x="-430265" y="2848767"/>
            <a:chExt cx="2173289" cy="2504428"/>
          </a:xfrm>
        </p:grpSpPr>
        <p:grpSp>
          <p:nvGrpSpPr>
            <p:cNvPr id="3204" name="Google Shape;3204;p68"/>
            <p:cNvGrpSpPr/>
            <p:nvPr/>
          </p:nvGrpSpPr>
          <p:grpSpPr>
            <a:xfrm rot="-1496853">
              <a:off x="-169135" y="2966676"/>
              <a:ext cx="875818" cy="1432111"/>
              <a:chOff x="5066475" y="3562650"/>
              <a:chExt cx="1103375" cy="1804000"/>
            </a:xfrm>
          </p:grpSpPr>
          <p:sp>
            <p:nvSpPr>
              <p:cNvPr id="3205" name="Google Shape;3205;p68"/>
              <p:cNvSpPr/>
              <p:nvPr/>
            </p:nvSpPr>
            <p:spPr>
              <a:xfrm>
                <a:off x="5066475" y="3562650"/>
                <a:ext cx="1103375" cy="1485600"/>
              </a:xfrm>
              <a:custGeom>
                <a:avLst/>
                <a:gdLst/>
                <a:ahLst/>
                <a:cxnLst/>
                <a:rect l="l" t="t" r="r" b="b"/>
                <a:pathLst>
                  <a:path w="44135" h="59424" extrusionOk="0">
                    <a:moveTo>
                      <a:pt x="13536" y="17023"/>
                    </a:moveTo>
                    <a:cubicBezTo>
                      <a:pt x="14488" y="17023"/>
                      <a:pt x="15792" y="18126"/>
                      <a:pt x="16688" y="19788"/>
                    </a:cubicBezTo>
                    <a:cubicBezTo>
                      <a:pt x="17751" y="21733"/>
                      <a:pt x="17812" y="23740"/>
                      <a:pt x="16870" y="24287"/>
                    </a:cubicBezTo>
                    <a:cubicBezTo>
                      <a:pt x="16727" y="24360"/>
                      <a:pt x="16568" y="24396"/>
                      <a:pt x="16398" y="24396"/>
                    </a:cubicBezTo>
                    <a:cubicBezTo>
                      <a:pt x="15444" y="24396"/>
                      <a:pt x="14125" y="23288"/>
                      <a:pt x="13222" y="21612"/>
                    </a:cubicBezTo>
                    <a:cubicBezTo>
                      <a:pt x="12159" y="19636"/>
                      <a:pt x="12067" y="17630"/>
                      <a:pt x="13040" y="17144"/>
                    </a:cubicBezTo>
                    <a:cubicBezTo>
                      <a:pt x="13189" y="17062"/>
                      <a:pt x="13356" y="17023"/>
                      <a:pt x="13536" y="17023"/>
                    </a:cubicBezTo>
                    <a:close/>
                    <a:moveTo>
                      <a:pt x="37108" y="30380"/>
                    </a:moveTo>
                    <a:cubicBezTo>
                      <a:pt x="38220" y="30380"/>
                      <a:pt x="39088" y="30703"/>
                      <a:pt x="39515" y="31369"/>
                    </a:cubicBezTo>
                    <a:cubicBezTo>
                      <a:pt x="40548" y="33010"/>
                      <a:pt x="38603" y="36080"/>
                      <a:pt x="35168" y="38208"/>
                    </a:cubicBezTo>
                    <a:cubicBezTo>
                      <a:pt x="33167" y="39459"/>
                      <a:pt x="31091" y="40121"/>
                      <a:pt x="29511" y="40121"/>
                    </a:cubicBezTo>
                    <a:cubicBezTo>
                      <a:pt x="28404" y="40121"/>
                      <a:pt x="27539" y="39796"/>
                      <a:pt x="27113" y="39120"/>
                    </a:cubicBezTo>
                    <a:cubicBezTo>
                      <a:pt x="26080" y="37509"/>
                      <a:pt x="28025" y="34408"/>
                      <a:pt x="31460" y="32281"/>
                    </a:cubicBezTo>
                    <a:cubicBezTo>
                      <a:pt x="33458" y="31032"/>
                      <a:pt x="35529" y="30380"/>
                      <a:pt x="37108" y="30380"/>
                    </a:cubicBezTo>
                    <a:close/>
                    <a:moveTo>
                      <a:pt x="31429" y="1"/>
                    </a:moveTo>
                    <a:cubicBezTo>
                      <a:pt x="31429" y="1"/>
                      <a:pt x="4833" y="11916"/>
                      <a:pt x="183" y="26354"/>
                    </a:cubicBezTo>
                    <a:cubicBezTo>
                      <a:pt x="5350" y="29971"/>
                      <a:pt x="14773" y="37205"/>
                      <a:pt x="12949" y="40852"/>
                    </a:cubicBezTo>
                    <a:cubicBezTo>
                      <a:pt x="12582" y="41602"/>
                      <a:pt x="11884" y="41920"/>
                      <a:pt x="10964" y="41920"/>
                    </a:cubicBezTo>
                    <a:cubicBezTo>
                      <a:pt x="8300" y="41920"/>
                      <a:pt x="3773" y="39255"/>
                      <a:pt x="0" y="36658"/>
                    </a:cubicBezTo>
                    <a:lnTo>
                      <a:pt x="0" y="36658"/>
                    </a:lnTo>
                    <a:cubicBezTo>
                      <a:pt x="2706" y="48390"/>
                      <a:pt x="13374" y="59424"/>
                      <a:pt x="13374" y="59424"/>
                    </a:cubicBezTo>
                    <a:cubicBezTo>
                      <a:pt x="13374" y="59424"/>
                      <a:pt x="38208" y="54044"/>
                      <a:pt x="42676" y="39515"/>
                    </a:cubicBezTo>
                    <a:cubicBezTo>
                      <a:pt x="44135" y="34652"/>
                      <a:pt x="43375" y="28572"/>
                      <a:pt x="41673" y="22706"/>
                    </a:cubicBezTo>
                    <a:cubicBezTo>
                      <a:pt x="37894" y="24204"/>
                      <a:pt x="33930" y="25486"/>
                      <a:pt x="31519" y="25486"/>
                    </a:cubicBezTo>
                    <a:cubicBezTo>
                      <a:pt x="30555" y="25486"/>
                      <a:pt x="29840" y="25281"/>
                      <a:pt x="29484" y="24803"/>
                    </a:cubicBezTo>
                    <a:cubicBezTo>
                      <a:pt x="28147" y="23010"/>
                      <a:pt x="33466" y="18268"/>
                      <a:pt x="38664" y="14256"/>
                    </a:cubicBezTo>
                    <a:cubicBezTo>
                      <a:pt x="35320" y="6232"/>
                      <a:pt x="31429" y="1"/>
                      <a:pt x="31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8"/>
              <p:cNvSpPr/>
              <p:nvPr/>
            </p:nvSpPr>
            <p:spPr>
              <a:xfrm>
                <a:off x="5112075" y="3643950"/>
                <a:ext cx="715825" cy="1722700"/>
              </a:xfrm>
              <a:custGeom>
                <a:avLst/>
                <a:gdLst/>
                <a:ahLst/>
                <a:cxnLst/>
                <a:rect l="l" t="t" r="r" b="b"/>
                <a:pathLst>
                  <a:path w="28633" h="68908" fill="none" extrusionOk="0">
                    <a:moveTo>
                      <a:pt x="28633" y="1"/>
                    </a:moveTo>
                    <a:cubicBezTo>
                      <a:pt x="28633" y="1"/>
                      <a:pt x="16930" y="65412"/>
                      <a:pt x="0" y="68908"/>
                    </a:cubicBezTo>
                  </a:path>
                </a:pathLst>
              </a:custGeom>
              <a:solidFill>
                <a:schemeClr val="accent1"/>
              </a:solid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8"/>
              <p:cNvSpPr/>
              <p:nvPr/>
            </p:nvSpPr>
            <p:spPr>
              <a:xfrm>
                <a:off x="5166775" y="4107500"/>
                <a:ext cx="410375" cy="506875"/>
              </a:xfrm>
              <a:custGeom>
                <a:avLst/>
                <a:gdLst/>
                <a:ahLst/>
                <a:cxnLst/>
                <a:rect l="l" t="t" r="r" b="b"/>
                <a:pathLst>
                  <a:path w="16415" h="20275" fill="none" extrusionOk="0">
                    <a:moveTo>
                      <a:pt x="1" y="0"/>
                    </a:moveTo>
                    <a:cubicBezTo>
                      <a:pt x="1" y="0"/>
                      <a:pt x="13618" y="12128"/>
                      <a:pt x="16414" y="20274"/>
                    </a:cubicBezTo>
                  </a:path>
                </a:pathLst>
              </a:custGeom>
              <a:solidFill>
                <a:schemeClr val="accent1"/>
              </a:solid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8"/>
              <p:cNvSpPr/>
              <p:nvPr/>
            </p:nvSpPr>
            <p:spPr>
              <a:xfrm>
                <a:off x="5569525" y="3776950"/>
                <a:ext cx="160350" cy="307775"/>
              </a:xfrm>
              <a:custGeom>
                <a:avLst/>
                <a:gdLst/>
                <a:ahLst/>
                <a:cxnLst/>
                <a:rect l="l" t="t" r="r" b="b"/>
                <a:pathLst>
                  <a:path w="6414" h="12311" fill="none" extrusionOk="0">
                    <a:moveTo>
                      <a:pt x="0" y="0"/>
                    </a:moveTo>
                    <a:cubicBezTo>
                      <a:pt x="0" y="0"/>
                      <a:pt x="6049" y="8268"/>
                      <a:pt x="6414" y="12310"/>
                    </a:cubicBezTo>
                  </a:path>
                </a:pathLst>
              </a:custGeom>
              <a:solidFill>
                <a:schemeClr val="accent1"/>
              </a:solid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8"/>
              <p:cNvSpPr/>
              <p:nvPr/>
            </p:nvSpPr>
            <p:spPr>
              <a:xfrm>
                <a:off x="5451725" y="4619650"/>
                <a:ext cx="511450" cy="319950"/>
              </a:xfrm>
              <a:custGeom>
                <a:avLst/>
                <a:gdLst/>
                <a:ahLst/>
                <a:cxnLst/>
                <a:rect l="l" t="t" r="r" b="b"/>
                <a:pathLst>
                  <a:path w="20458" h="12798" fill="none" extrusionOk="0">
                    <a:moveTo>
                      <a:pt x="20457" y="1"/>
                    </a:moveTo>
                    <a:cubicBezTo>
                      <a:pt x="20457" y="1"/>
                      <a:pt x="9697" y="10335"/>
                      <a:pt x="1" y="12797"/>
                    </a:cubicBezTo>
                  </a:path>
                </a:pathLst>
              </a:custGeom>
              <a:solidFill>
                <a:schemeClr val="accent1"/>
              </a:solid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8"/>
              <p:cNvSpPr/>
              <p:nvPr/>
            </p:nvSpPr>
            <p:spPr>
              <a:xfrm>
                <a:off x="5648550" y="4209325"/>
                <a:ext cx="338925" cy="179350"/>
              </a:xfrm>
              <a:custGeom>
                <a:avLst/>
                <a:gdLst/>
                <a:ahLst/>
                <a:cxnLst/>
                <a:rect l="l" t="t" r="r" b="b"/>
                <a:pathLst>
                  <a:path w="13557" h="7174" fill="none" extrusionOk="0">
                    <a:moveTo>
                      <a:pt x="13557" y="0"/>
                    </a:moveTo>
                    <a:cubicBezTo>
                      <a:pt x="13557" y="0"/>
                      <a:pt x="6110" y="6201"/>
                      <a:pt x="0" y="7174"/>
                    </a:cubicBezTo>
                  </a:path>
                </a:pathLst>
              </a:custGeom>
              <a:solidFill>
                <a:schemeClr val="accent1"/>
              </a:solid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68"/>
            <p:cNvGrpSpPr/>
            <p:nvPr/>
          </p:nvGrpSpPr>
          <p:grpSpPr>
            <a:xfrm rot="5400000" flipH="1">
              <a:off x="755879" y="4366051"/>
              <a:ext cx="749192" cy="1225096"/>
              <a:chOff x="5066475" y="3562650"/>
              <a:chExt cx="1103375" cy="1804000"/>
            </a:xfrm>
          </p:grpSpPr>
          <p:sp>
            <p:nvSpPr>
              <p:cNvPr id="3212" name="Google Shape;3212;p68"/>
              <p:cNvSpPr/>
              <p:nvPr/>
            </p:nvSpPr>
            <p:spPr>
              <a:xfrm>
                <a:off x="5066475" y="3562650"/>
                <a:ext cx="1103375" cy="1485600"/>
              </a:xfrm>
              <a:custGeom>
                <a:avLst/>
                <a:gdLst/>
                <a:ahLst/>
                <a:cxnLst/>
                <a:rect l="l" t="t" r="r" b="b"/>
                <a:pathLst>
                  <a:path w="44135" h="59424" extrusionOk="0">
                    <a:moveTo>
                      <a:pt x="13536" y="17023"/>
                    </a:moveTo>
                    <a:cubicBezTo>
                      <a:pt x="14488" y="17023"/>
                      <a:pt x="15792" y="18126"/>
                      <a:pt x="16688" y="19788"/>
                    </a:cubicBezTo>
                    <a:cubicBezTo>
                      <a:pt x="17751" y="21733"/>
                      <a:pt x="17812" y="23740"/>
                      <a:pt x="16870" y="24287"/>
                    </a:cubicBezTo>
                    <a:cubicBezTo>
                      <a:pt x="16727" y="24360"/>
                      <a:pt x="16568" y="24396"/>
                      <a:pt x="16398" y="24396"/>
                    </a:cubicBezTo>
                    <a:cubicBezTo>
                      <a:pt x="15444" y="24396"/>
                      <a:pt x="14125" y="23288"/>
                      <a:pt x="13222" y="21612"/>
                    </a:cubicBezTo>
                    <a:cubicBezTo>
                      <a:pt x="12159" y="19636"/>
                      <a:pt x="12067" y="17630"/>
                      <a:pt x="13040" y="17144"/>
                    </a:cubicBezTo>
                    <a:cubicBezTo>
                      <a:pt x="13189" y="17062"/>
                      <a:pt x="13356" y="17023"/>
                      <a:pt x="13536" y="17023"/>
                    </a:cubicBezTo>
                    <a:close/>
                    <a:moveTo>
                      <a:pt x="37108" y="30380"/>
                    </a:moveTo>
                    <a:cubicBezTo>
                      <a:pt x="38220" y="30380"/>
                      <a:pt x="39088" y="30703"/>
                      <a:pt x="39515" y="31369"/>
                    </a:cubicBezTo>
                    <a:cubicBezTo>
                      <a:pt x="40548" y="33010"/>
                      <a:pt x="38603" y="36080"/>
                      <a:pt x="35168" y="38208"/>
                    </a:cubicBezTo>
                    <a:cubicBezTo>
                      <a:pt x="33167" y="39459"/>
                      <a:pt x="31091" y="40121"/>
                      <a:pt x="29511" y="40121"/>
                    </a:cubicBezTo>
                    <a:cubicBezTo>
                      <a:pt x="28404" y="40121"/>
                      <a:pt x="27539" y="39796"/>
                      <a:pt x="27113" y="39120"/>
                    </a:cubicBezTo>
                    <a:cubicBezTo>
                      <a:pt x="26080" y="37509"/>
                      <a:pt x="28025" y="34408"/>
                      <a:pt x="31460" y="32281"/>
                    </a:cubicBezTo>
                    <a:cubicBezTo>
                      <a:pt x="33458" y="31032"/>
                      <a:pt x="35529" y="30380"/>
                      <a:pt x="37108" y="30380"/>
                    </a:cubicBezTo>
                    <a:close/>
                    <a:moveTo>
                      <a:pt x="31429" y="1"/>
                    </a:moveTo>
                    <a:cubicBezTo>
                      <a:pt x="31429" y="1"/>
                      <a:pt x="4833" y="11916"/>
                      <a:pt x="183" y="26354"/>
                    </a:cubicBezTo>
                    <a:cubicBezTo>
                      <a:pt x="5350" y="29971"/>
                      <a:pt x="14773" y="37205"/>
                      <a:pt x="12949" y="40852"/>
                    </a:cubicBezTo>
                    <a:cubicBezTo>
                      <a:pt x="12582" y="41602"/>
                      <a:pt x="11884" y="41920"/>
                      <a:pt x="10964" y="41920"/>
                    </a:cubicBezTo>
                    <a:cubicBezTo>
                      <a:pt x="8300" y="41920"/>
                      <a:pt x="3773" y="39255"/>
                      <a:pt x="0" y="36658"/>
                    </a:cubicBezTo>
                    <a:lnTo>
                      <a:pt x="0" y="36658"/>
                    </a:lnTo>
                    <a:cubicBezTo>
                      <a:pt x="2706" y="48390"/>
                      <a:pt x="13374" y="59424"/>
                      <a:pt x="13374" y="59424"/>
                    </a:cubicBezTo>
                    <a:cubicBezTo>
                      <a:pt x="13374" y="59424"/>
                      <a:pt x="38208" y="54044"/>
                      <a:pt x="42676" y="39515"/>
                    </a:cubicBezTo>
                    <a:cubicBezTo>
                      <a:pt x="44135" y="34652"/>
                      <a:pt x="43375" y="28572"/>
                      <a:pt x="41673" y="22706"/>
                    </a:cubicBezTo>
                    <a:cubicBezTo>
                      <a:pt x="37894" y="24204"/>
                      <a:pt x="33930" y="25486"/>
                      <a:pt x="31519" y="25486"/>
                    </a:cubicBezTo>
                    <a:cubicBezTo>
                      <a:pt x="30555" y="25486"/>
                      <a:pt x="29840" y="25281"/>
                      <a:pt x="29484" y="24803"/>
                    </a:cubicBezTo>
                    <a:cubicBezTo>
                      <a:pt x="28147" y="23010"/>
                      <a:pt x="33466" y="18268"/>
                      <a:pt x="38664" y="14256"/>
                    </a:cubicBezTo>
                    <a:cubicBezTo>
                      <a:pt x="35320" y="6232"/>
                      <a:pt x="31429" y="1"/>
                      <a:pt x="3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8"/>
              <p:cNvSpPr/>
              <p:nvPr/>
            </p:nvSpPr>
            <p:spPr>
              <a:xfrm>
                <a:off x="5112075" y="3643950"/>
                <a:ext cx="715825" cy="1722700"/>
              </a:xfrm>
              <a:custGeom>
                <a:avLst/>
                <a:gdLst/>
                <a:ahLst/>
                <a:cxnLst/>
                <a:rect l="l" t="t" r="r" b="b"/>
                <a:pathLst>
                  <a:path w="28633" h="68908" fill="none" extrusionOk="0">
                    <a:moveTo>
                      <a:pt x="28633" y="1"/>
                    </a:moveTo>
                    <a:cubicBezTo>
                      <a:pt x="28633" y="1"/>
                      <a:pt x="16930" y="65412"/>
                      <a:pt x="0" y="68908"/>
                    </a:cubicBezTo>
                  </a:path>
                </a:pathLst>
              </a:custGeom>
              <a:noFill/>
              <a:ln w="2052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8"/>
              <p:cNvSpPr/>
              <p:nvPr/>
            </p:nvSpPr>
            <p:spPr>
              <a:xfrm>
                <a:off x="5166775" y="4107500"/>
                <a:ext cx="410375" cy="506875"/>
              </a:xfrm>
              <a:custGeom>
                <a:avLst/>
                <a:gdLst/>
                <a:ahLst/>
                <a:cxnLst/>
                <a:rect l="l" t="t" r="r" b="b"/>
                <a:pathLst>
                  <a:path w="16415" h="20275" fill="none" extrusionOk="0">
                    <a:moveTo>
                      <a:pt x="1" y="0"/>
                    </a:moveTo>
                    <a:cubicBezTo>
                      <a:pt x="1" y="0"/>
                      <a:pt x="13618" y="12128"/>
                      <a:pt x="16414" y="20274"/>
                    </a:cubicBezTo>
                  </a:path>
                </a:pathLst>
              </a:custGeom>
              <a:noFill/>
              <a:ln w="2052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8"/>
              <p:cNvSpPr/>
              <p:nvPr/>
            </p:nvSpPr>
            <p:spPr>
              <a:xfrm>
                <a:off x="5569525" y="3776950"/>
                <a:ext cx="160350" cy="307775"/>
              </a:xfrm>
              <a:custGeom>
                <a:avLst/>
                <a:gdLst/>
                <a:ahLst/>
                <a:cxnLst/>
                <a:rect l="l" t="t" r="r" b="b"/>
                <a:pathLst>
                  <a:path w="6414" h="12311" fill="none" extrusionOk="0">
                    <a:moveTo>
                      <a:pt x="0" y="0"/>
                    </a:moveTo>
                    <a:cubicBezTo>
                      <a:pt x="0" y="0"/>
                      <a:pt x="6049" y="8268"/>
                      <a:pt x="6414" y="12310"/>
                    </a:cubicBezTo>
                  </a:path>
                </a:pathLst>
              </a:custGeom>
              <a:noFill/>
              <a:ln w="2052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8"/>
              <p:cNvSpPr/>
              <p:nvPr/>
            </p:nvSpPr>
            <p:spPr>
              <a:xfrm>
                <a:off x="5451725" y="4619650"/>
                <a:ext cx="511450" cy="319950"/>
              </a:xfrm>
              <a:custGeom>
                <a:avLst/>
                <a:gdLst/>
                <a:ahLst/>
                <a:cxnLst/>
                <a:rect l="l" t="t" r="r" b="b"/>
                <a:pathLst>
                  <a:path w="20458" h="12798" fill="none" extrusionOk="0">
                    <a:moveTo>
                      <a:pt x="20457" y="1"/>
                    </a:moveTo>
                    <a:cubicBezTo>
                      <a:pt x="20457" y="1"/>
                      <a:pt x="9697" y="10335"/>
                      <a:pt x="1" y="12797"/>
                    </a:cubicBezTo>
                  </a:path>
                </a:pathLst>
              </a:custGeom>
              <a:noFill/>
              <a:ln w="2052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8"/>
              <p:cNvSpPr/>
              <p:nvPr/>
            </p:nvSpPr>
            <p:spPr>
              <a:xfrm>
                <a:off x="5648550" y="4209325"/>
                <a:ext cx="338925" cy="179350"/>
              </a:xfrm>
              <a:custGeom>
                <a:avLst/>
                <a:gdLst/>
                <a:ahLst/>
                <a:cxnLst/>
                <a:rect l="l" t="t" r="r" b="b"/>
                <a:pathLst>
                  <a:path w="13557" h="7174" fill="none" extrusionOk="0">
                    <a:moveTo>
                      <a:pt x="13557" y="0"/>
                    </a:moveTo>
                    <a:cubicBezTo>
                      <a:pt x="13557" y="0"/>
                      <a:pt x="6110" y="6201"/>
                      <a:pt x="0" y="7174"/>
                    </a:cubicBezTo>
                  </a:path>
                </a:pathLst>
              </a:custGeom>
              <a:noFill/>
              <a:ln w="2052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8" name="Google Shape;3218;p68"/>
          <p:cNvSpPr/>
          <p:nvPr/>
        </p:nvSpPr>
        <p:spPr>
          <a:xfrm flipH="1">
            <a:off x="5627691" y="4604002"/>
            <a:ext cx="3824575" cy="1466625"/>
          </a:xfrm>
          <a:custGeom>
            <a:avLst/>
            <a:gdLst/>
            <a:ahLst/>
            <a:cxnLst/>
            <a:rect l="l" t="t" r="r" b="b"/>
            <a:pathLst>
              <a:path w="152983" h="58665" extrusionOk="0">
                <a:moveTo>
                  <a:pt x="123043" y="1"/>
                </a:moveTo>
                <a:cubicBezTo>
                  <a:pt x="116690" y="1"/>
                  <a:pt x="111188" y="3496"/>
                  <a:pt x="108301" y="8603"/>
                </a:cubicBezTo>
                <a:cubicBezTo>
                  <a:pt x="106477" y="11885"/>
                  <a:pt x="103073" y="14013"/>
                  <a:pt x="99364" y="14074"/>
                </a:cubicBezTo>
                <a:cubicBezTo>
                  <a:pt x="94197" y="14165"/>
                  <a:pt x="89303" y="17326"/>
                  <a:pt x="87236" y="22220"/>
                </a:cubicBezTo>
                <a:cubicBezTo>
                  <a:pt x="86264" y="24621"/>
                  <a:pt x="84197" y="26384"/>
                  <a:pt x="81613" y="26779"/>
                </a:cubicBezTo>
                <a:cubicBezTo>
                  <a:pt x="81552" y="26779"/>
                  <a:pt x="81461" y="26810"/>
                  <a:pt x="81400" y="26810"/>
                </a:cubicBezTo>
                <a:cubicBezTo>
                  <a:pt x="80983" y="26882"/>
                  <a:pt x="80566" y="26917"/>
                  <a:pt x="80153" y="26917"/>
                </a:cubicBezTo>
                <a:cubicBezTo>
                  <a:pt x="77436" y="26917"/>
                  <a:pt x="74894" y="25395"/>
                  <a:pt x="73680" y="22889"/>
                </a:cubicBezTo>
                <a:cubicBezTo>
                  <a:pt x="71127" y="17782"/>
                  <a:pt x="65838" y="14226"/>
                  <a:pt x="59759" y="14226"/>
                </a:cubicBezTo>
                <a:cubicBezTo>
                  <a:pt x="54287" y="14226"/>
                  <a:pt x="49515" y="17053"/>
                  <a:pt x="46780" y="21308"/>
                </a:cubicBezTo>
                <a:cubicBezTo>
                  <a:pt x="44498" y="24812"/>
                  <a:pt x="40638" y="26836"/>
                  <a:pt x="36545" y="26836"/>
                </a:cubicBezTo>
                <a:cubicBezTo>
                  <a:pt x="36059" y="26836"/>
                  <a:pt x="35568" y="26807"/>
                  <a:pt x="35077" y="26749"/>
                </a:cubicBezTo>
                <a:cubicBezTo>
                  <a:pt x="34420" y="26665"/>
                  <a:pt x="33767" y="26625"/>
                  <a:pt x="33117" y="26625"/>
                </a:cubicBezTo>
                <a:cubicBezTo>
                  <a:pt x="31873" y="26625"/>
                  <a:pt x="30642" y="26773"/>
                  <a:pt x="29424" y="27053"/>
                </a:cubicBezTo>
                <a:cubicBezTo>
                  <a:pt x="28555" y="27257"/>
                  <a:pt x="27675" y="27356"/>
                  <a:pt x="26798" y="27356"/>
                </a:cubicBezTo>
                <a:cubicBezTo>
                  <a:pt x="24022" y="27356"/>
                  <a:pt x="21284" y="26362"/>
                  <a:pt x="19089" y="24560"/>
                </a:cubicBezTo>
                <a:cubicBezTo>
                  <a:pt x="17108" y="23008"/>
                  <a:pt x="14608" y="22044"/>
                  <a:pt x="11881" y="22044"/>
                </a:cubicBezTo>
                <a:cubicBezTo>
                  <a:pt x="11511" y="22044"/>
                  <a:pt x="11138" y="22062"/>
                  <a:pt x="10761" y="22098"/>
                </a:cubicBezTo>
                <a:cubicBezTo>
                  <a:pt x="4560" y="22676"/>
                  <a:pt x="1" y="27965"/>
                  <a:pt x="305" y="34196"/>
                </a:cubicBezTo>
                <a:cubicBezTo>
                  <a:pt x="578" y="40214"/>
                  <a:pt x="5350" y="44591"/>
                  <a:pt x="10761" y="45138"/>
                </a:cubicBezTo>
                <a:cubicBezTo>
                  <a:pt x="14256" y="45472"/>
                  <a:pt x="17387" y="47357"/>
                  <a:pt x="19120" y="50397"/>
                </a:cubicBezTo>
                <a:cubicBezTo>
                  <a:pt x="21855" y="55321"/>
                  <a:pt x="27083" y="58664"/>
                  <a:pt x="33102" y="58664"/>
                </a:cubicBezTo>
                <a:cubicBezTo>
                  <a:pt x="38056" y="58664"/>
                  <a:pt x="42464" y="56415"/>
                  <a:pt x="45412" y="52889"/>
                </a:cubicBezTo>
                <a:cubicBezTo>
                  <a:pt x="49120" y="48390"/>
                  <a:pt x="54439" y="45472"/>
                  <a:pt x="60215" y="45320"/>
                </a:cubicBezTo>
                <a:lnTo>
                  <a:pt x="60488" y="45320"/>
                </a:lnTo>
                <a:cubicBezTo>
                  <a:pt x="60791" y="45306"/>
                  <a:pt x="61094" y="45299"/>
                  <a:pt x="61395" y="45299"/>
                </a:cubicBezTo>
                <a:cubicBezTo>
                  <a:pt x="66328" y="45299"/>
                  <a:pt x="71054" y="47158"/>
                  <a:pt x="74835" y="50366"/>
                </a:cubicBezTo>
                <a:cubicBezTo>
                  <a:pt x="77206" y="52372"/>
                  <a:pt x="80276" y="53649"/>
                  <a:pt x="83619" y="53649"/>
                </a:cubicBezTo>
                <a:cubicBezTo>
                  <a:pt x="90975" y="53649"/>
                  <a:pt x="96963" y="47752"/>
                  <a:pt x="97115" y="40457"/>
                </a:cubicBezTo>
                <a:cubicBezTo>
                  <a:pt x="97915" y="40600"/>
                  <a:pt x="98709" y="40668"/>
                  <a:pt x="99491" y="40668"/>
                </a:cubicBezTo>
                <a:cubicBezTo>
                  <a:pt x="105716" y="40668"/>
                  <a:pt x="111142" y="36314"/>
                  <a:pt x="112465" y="30183"/>
                </a:cubicBezTo>
                <a:cubicBezTo>
                  <a:pt x="115390" y="32529"/>
                  <a:pt x="119042" y="33873"/>
                  <a:pt x="122943" y="33873"/>
                </a:cubicBezTo>
                <a:cubicBezTo>
                  <a:pt x="123339" y="33873"/>
                  <a:pt x="123737" y="33859"/>
                  <a:pt x="124137" y="33831"/>
                </a:cubicBezTo>
                <a:lnTo>
                  <a:pt x="124137" y="33831"/>
                </a:lnTo>
                <a:cubicBezTo>
                  <a:pt x="124107" y="41716"/>
                  <a:pt x="130494" y="48181"/>
                  <a:pt x="138427" y="48181"/>
                </a:cubicBezTo>
                <a:cubicBezTo>
                  <a:pt x="138537" y="48181"/>
                  <a:pt x="138647" y="48180"/>
                  <a:pt x="138757" y="48178"/>
                </a:cubicBezTo>
                <a:cubicBezTo>
                  <a:pt x="146113" y="47965"/>
                  <a:pt x="152253" y="42099"/>
                  <a:pt x="152678" y="34712"/>
                </a:cubicBezTo>
                <a:cubicBezTo>
                  <a:pt x="152982" y="29180"/>
                  <a:pt x="150125" y="24256"/>
                  <a:pt x="145748" y="21642"/>
                </a:cubicBezTo>
                <a:cubicBezTo>
                  <a:pt x="142587" y="19758"/>
                  <a:pt x="140368" y="16718"/>
                  <a:pt x="139517" y="13101"/>
                </a:cubicBezTo>
                <a:cubicBezTo>
                  <a:pt x="137815" y="5685"/>
                  <a:pt x="131128" y="1"/>
                  <a:pt x="1230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D96E2137-73FC-9664-AC23-28D9D18177C5}"/>
              </a:ext>
            </a:extLst>
          </p:cNvPr>
          <p:cNvSpPr txBox="1"/>
          <p:nvPr/>
        </p:nvSpPr>
        <p:spPr>
          <a:xfrm>
            <a:off x="2097976" y="4445751"/>
            <a:ext cx="4207722" cy="461665"/>
          </a:xfrm>
          <a:prstGeom prst="rect">
            <a:avLst/>
          </a:prstGeom>
          <a:noFill/>
        </p:spPr>
        <p:txBody>
          <a:bodyPr wrap="square" rtlCol="0">
            <a:spAutoFit/>
          </a:bodyPr>
          <a:lstStyle/>
          <a:p>
            <a:r>
              <a:rPr lang="en-US" sz="2400" b="1" dirty="0" err="1">
                <a:solidFill>
                  <a:srgbClr val="032706"/>
                </a:solidFill>
                <a:latin typeface="Times New Roman" panose="02020603050405020304" pitchFamily="18" charset="0"/>
                <a:cs typeface="Times New Roman" panose="02020603050405020304" pitchFamily="18" charset="0"/>
              </a:rPr>
              <a:t>Mùa</a:t>
            </a:r>
            <a:r>
              <a:rPr lang="en-US" sz="2400" b="1" dirty="0">
                <a:solidFill>
                  <a:srgbClr val="032706"/>
                </a:solidFill>
                <a:latin typeface="Times New Roman" panose="02020603050405020304" pitchFamily="18" charset="0"/>
                <a:cs typeface="Times New Roman" panose="02020603050405020304" pitchFamily="18" charset="0"/>
              </a:rPr>
              <a:t> </a:t>
            </a:r>
            <a:r>
              <a:rPr lang="en-US" sz="2400" b="1" dirty="0" err="1">
                <a:solidFill>
                  <a:srgbClr val="032706"/>
                </a:solidFill>
                <a:latin typeface="Times New Roman" panose="02020603050405020304" pitchFamily="18" charset="0"/>
                <a:cs typeface="Times New Roman" panose="02020603050405020304" pitchFamily="18" charset="0"/>
              </a:rPr>
              <a:t>thu</a:t>
            </a:r>
            <a:r>
              <a:rPr lang="en-US" sz="2400" b="1" dirty="0">
                <a:solidFill>
                  <a:srgbClr val="032706"/>
                </a:solidFill>
                <a:latin typeface="Times New Roman" panose="02020603050405020304" pitchFamily="18" charset="0"/>
                <a:cs typeface="Times New Roman" panose="02020603050405020304" pitchFamily="18" charset="0"/>
              </a:rPr>
              <a:t> </a:t>
            </a:r>
            <a:r>
              <a:rPr lang="en-US" sz="2400" b="1" dirty="0" err="1">
                <a:solidFill>
                  <a:srgbClr val="032706"/>
                </a:solidFill>
                <a:latin typeface="Times New Roman" panose="02020603050405020304" pitchFamily="18" charset="0"/>
                <a:cs typeface="Times New Roman" panose="02020603050405020304" pitchFamily="18" charset="0"/>
              </a:rPr>
              <a:t>hoạch</a:t>
            </a:r>
            <a:r>
              <a:rPr lang="en-US" sz="2400" b="1" dirty="0">
                <a:solidFill>
                  <a:srgbClr val="032706"/>
                </a:solidFill>
                <a:latin typeface="Times New Roman" panose="02020603050405020304" pitchFamily="18" charset="0"/>
                <a:cs typeface="Times New Roman" panose="02020603050405020304" pitchFamily="18" charset="0"/>
              </a:rPr>
              <a:t>- </a:t>
            </a:r>
            <a:r>
              <a:rPr lang="en-US" sz="2400" b="1" dirty="0" err="1">
                <a:solidFill>
                  <a:srgbClr val="032706"/>
                </a:solidFill>
                <a:latin typeface="Times New Roman" panose="02020603050405020304" pitchFamily="18" charset="0"/>
                <a:cs typeface="Times New Roman" panose="02020603050405020304" pitchFamily="18" charset="0"/>
              </a:rPr>
              <a:t>Nguyễn</a:t>
            </a:r>
            <a:r>
              <a:rPr lang="en-US" sz="2400" b="1" dirty="0">
                <a:solidFill>
                  <a:srgbClr val="032706"/>
                </a:solidFill>
                <a:latin typeface="Times New Roman" panose="02020603050405020304" pitchFamily="18" charset="0"/>
                <a:cs typeface="Times New Roman" panose="02020603050405020304" pitchFamily="18" charset="0"/>
              </a:rPr>
              <a:t> </a:t>
            </a:r>
            <a:r>
              <a:rPr lang="en-US" sz="2400" b="1" dirty="0" err="1">
                <a:solidFill>
                  <a:srgbClr val="032706"/>
                </a:solidFill>
                <a:latin typeface="Times New Roman" panose="02020603050405020304" pitchFamily="18" charset="0"/>
                <a:cs typeface="Times New Roman" panose="02020603050405020304" pitchFamily="18" charset="0"/>
              </a:rPr>
              <a:t>Thụ</a:t>
            </a:r>
            <a:endParaRPr lang="en-US" sz="2400" b="1" dirty="0">
              <a:solidFill>
                <a:srgbClr val="03270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grpSp>
        <p:nvGrpSpPr>
          <p:cNvPr id="1883" name="Google Shape;1883;p50"/>
          <p:cNvGrpSpPr/>
          <p:nvPr/>
        </p:nvGrpSpPr>
        <p:grpSpPr>
          <a:xfrm>
            <a:off x="6549799" y="365348"/>
            <a:ext cx="2594228" cy="4969312"/>
            <a:chOff x="6549799" y="365348"/>
            <a:chExt cx="2594228" cy="4969312"/>
          </a:xfrm>
        </p:grpSpPr>
        <p:sp>
          <p:nvSpPr>
            <p:cNvPr id="1884" name="Google Shape;1884;p50"/>
            <p:cNvSpPr/>
            <p:nvPr/>
          </p:nvSpPr>
          <p:spPr>
            <a:xfrm>
              <a:off x="8297305" y="461275"/>
              <a:ext cx="846722" cy="905184"/>
            </a:xfrm>
            <a:custGeom>
              <a:avLst/>
              <a:gdLst/>
              <a:ahLst/>
              <a:cxnLst/>
              <a:rect l="l" t="t" r="r" b="b"/>
              <a:pathLst>
                <a:path w="40944" h="43771" extrusionOk="0">
                  <a:moveTo>
                    <a:pt x="24196" y="0"/>
                  </a:moveTo>
                  <a:cubicBezTo>
                    <a:pt x="19545" y="0"/>
                    <a:pt x="15624" y="3131"/>
                    <a:pt x="14409" y="7356"/>
                  </a:cubicBezTo>
                  <a:cubicBezTo>
                    <a:pt x="14124" y="8267"/>
                    <a:pt x="13253" y="8885"/>
                    <a:pt x="12295" y="8885"/>
                  </a:cubicBezTo>
                  <a:cubicBezTo>
                    <a:pt x="12230" y="8885"/>
                    <a:pt x="12164" y="8882"/>
                    <a:pt x="12098" y="8876"/>
                  </a:cubicBezTo>
                  <a:cubicBezTo>
                    <a:pt x="11890" y="8857"/>
                    <a:pt x="11682" y="8848"/>
                    <a:pt x="11475" y="8848"/>
                  </a:cubicBezTo>
                  <a:cubicBezTo>
                    <a:pt x="7621" y="8848"/>
                    <a:pt x="4226" y="12017"/>
                    <a:pt x="4226" y="16171"/>
                  </a:cubicBezTo>
                  <a:cubicBezTo>
                    <a:pt x="4226" y="17235"/>
                    <a:pt x="4469" y="18238"/>
                    <a:pt x="4864" y="19150"/>
                  </a:cubicBezTo>
                  <a:cubicBezTo>
                    <a:pt x="5381" y="20274"/>
                    <a:pt x="4864" y="21581"/>
                    <a:pt x="3770" y="22037"/>
                  </a:cubicBezTo>
                  <a:cubicBezTo>
                    <a:pt x="1582" y="22949"/>
                    <a:pt x="1" y="25168"/>
                    <a:pt x="1" y="27691"/>
                  </a:cubicBezTo>
                  <a:cubicBezTo>
                    <a:pt x="1" y="29484"/>
                    <a:pt x="822" y="31125"/>
                    <a:pt x="2098" y="32250"/>
                  </a:cubicBezTo>
                  <a:cubicBezTo>
                    <a:pt x="2828" y="32858"/>
                    <a:pt x="3041" y="33861"/>
                    <a:pt x="2706" y="34743"/>
                  </a:cubicBezTo>
                  <a:cubicBezTo>
                    <a:pt x="1186" y="38390"/>
                    <a:pt x="3770" y="42858"/>
                    <a:pt x="8177" y="42858"/>
                  </a:cubicBezTo>
                  <a:cubicBezTo>
                    <a:pt x="9484" y="42858"/>
                    <a:pt x="10639" y="42463"/>
                    <a:pt x="11612" y="41764"/>
                  </a:cubicBezTo>
                  <a:cubicBezTo>
                    <a:pt x="11985" y="41499"/>
                    <a:pt x="12419" y="41373"/>
                    <a:pt x="12855" y="41373"/>
                  </a:cubicBezTo>
                  <a:cubicBezTo>
                    <a:pt x="13522" y="41373"/>
                    <a:pt x="14192" y="41669"/>
                    <a:pt x="14652" y="42220"/>
                  </a:cubicBezTo>
                  <a:cubicBezTo>
                    <a:pt x="15442" y="43193"/>
                    <a:pt x="16627" y="43770"/>
                    <a:pt x="17965" y="43770"/>
                  </a:cubicBezTo>
                  <a:cubicBezTo>
                    <a:pt x="19545" y="43770"/>
                    <a:pt x="20913" y="42919"/>
                    <a:pt x="21643" y="41642"/>
                  </a:cubicBezTo>
                  <a:cubicBezTo>
                    <a:pt x="22029" y="40972"/>
                    <a:pt x="22741" y="40586"/>
                    <a:pt x="23480" y="40586"/>
                  </a:cubicBezTo>
                  <a:cubicBezTo>
                    <a:pt x="23846" y="40586"/>
                    <a:pt x="24218" y="40681"/>
                    <a:pt x="24561" y="40882"/>
                  </a:cubicBezTo>
                  <a:cubicBezTo>
                    <a:pt x="25896" y="41634"/>
                    <a:pt x="27353" y="41985"/>
                    <a:pt x="28795" y="41985"/>
                  </a:cubicBezTo>
                  <a:cubicBezTo>
                    <a:pt x="33360" y="41985"/>
                    <a:pt x="37783" y="38475"/>
                    <a:pt x="37783" y="33071"/>
                  </a:cubicBezTo>
                  <a:cubicBezTo>
                    <a:pt x="37783" y="31673"/>
                    <a:pt x="37448" y="30335"/>
                    <a:pt x="36871" y="29150"/>
                  </a:cubicBezTo>
                  <a:cubicBezTo>
                    <a:pt x="36385" y="28177"/>
                    <a:pt x="36749" y="26961"/>
                    <a:pt x="37722" y="26384"/>
                  </a:cubicBezTo>
                  <a:cubicBezTo>
                    <a:pt x="39607" y="25077"/>
                    <a:pt x="40944" y="22888"/>
                    <a:pt x="40944" y="20335"/>
                  </a:cubicBezTo>
                  <a:cubicBezTo>
                    <a:pt x="40944" y="17113"/>
                    <a:pt x="38816" y="14378"/>
                    <a:pt x="35898" y="13496"/>
                  </a:cubicBezTo>
                  <a:cubicBezTo>
                    <a:pt x="34865" y="13192"/>
                    <a:pt x="34166" y="12250"/>
                    <a:pt x="34287" y="11216"/>
                  </a:cubicBezTo>
                  <a:cubicBezTo>
                    <a:pt x="34895" y="5380"/>
                    <a:pt x="30336" y="0"/>
                    <a:pt x="24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0"/>
            <p:cNvSpPr/>
            <p:nvPr/>
          </p:nvSpPr>
          <p:spPr>
            <a:xfrm>
              <a:off x="7028875" y="1263947"/>
              <a:ext cx="1795872" cy="4070713"/>
            </a:xfrm>
            <a:custGeom>
              <a:avLst/>
              <a:gdLst/>
              <a:ahLst/>
              <a:cxnLst/>
              <a:rect l="l" t="t" r="r" b="b"/>
              <a:pathLst>
                <a:path w="86841" h="196843" extrusionOk="0">
                  <a:moveTo>
                    <a:pt x="1490" y="1"/>
                  </a:moveTo>
                  <a:lnTo>
                    <a:pt x="0" y="578"/>
                  </a:lnTo>
                  <a:cubicBezTo>
                    <a:pt x="0" y="578"/>
                    <a:pt x="213" y="9849"/>
                    <a:pt x="7022" y="13405"/>
                  </a:cubicBezTo>
                  <a:cubicBezTo>
                    <a:pt x="9271" y="14590"/>
                    <a:pt x="11156" y="16080"/>
                    <a:pt x="12888" y="17539"/>
                  </a:cubicBezTo>
                  <a:cubicBezTo>
                    <a:pt x="17448" y="21551"/>
                    <a:pt x="20761" y="26749"/>
                    <a:pt x="22463" y="32554"/>
                  </a:cubicBezTo>
                  <a:cubicBezTo>
                    <a:pt x="24013" y="37904"/>
                    <a:pt x="26141" y="42706"/>
                    <a:pt x="29150" y="46050"/>
                  </a:cubicBezTo>
                  <a:cubicBezTo>
                    <a:pt x="66993" y="87722"/>
                    <a:pt x="62342" y="108118"/>
                    <a:pt x="61096" y="125048"/>
                  </a:cubicBezTo>
                  <a:lnTo>
                    <a:pt x="61096" y="125382"/>
                  </a:lnTo>
                  <a:cubicBezTo>
                    <a:pt x="61096" y="125412"/>
                    <a:pt x="60980" y="126570"/>
                    <a:pt x="61003" y="126570"/>
                  </a:cubicBezTo>
                  <a:cubicBezTo>
                    <a:pt x="61003" y="126570"/>
                    <a:pt x="61004" y="126569"/>
                    <a:pt x="61005" y="126568"/>
                  </a:cubicBezTo>
                  <a:lnTo>
                    <a:pt x="61005" y="126568"/>
                  </a:lnTo>
                  <a:cubicBezTo>
                    <a:pt x="59454" y="146872"/>
                    <a:pt x="57114" y="177997"/>
                    <a:pt x="64622" y="196842"/>
                  </a:cubicBezTo>
                  <a:lnTo>
                    <a:pt x="86841" y="194350"/>
                  </a:lnTo>
                  <a:cubicBezTo>
                    <a:pt x="73619" y="154015"/>
                    <a:pt x="73771" y="125869"/>
                    <a:pt x="73710" y="109273"/>
                  </a:cubicBezTo>
                  <a:cubicBezTo>
                    <a:pt x="73710" y="108391"/>
                    <a:pt x="75655" y="103346"/>
                    <a:pt x="75655" y="102555"/>
                  </a:cubicBezTo>
                  <a:cubicBezTo>
                    <a:pt x="75655" y="102374"/>
                    <a:pt x="75606" y="102299"/>
                    <a:pt x="75524" y="102299"/>
                  </a:cubicBezTo>
                  <a:cubicBezTo>
                    <a:pt x="75156" y="102299"/>
                    <a:pt x="74121" y="103767"/>
                    <a:pt x="73751" y="103767"/>
                  </a:cubicBezTo>
                  <a:cubicBezTo>
                    <a:pt x="73675" y="103767"/>
                    <a:pt x="73628" y="103706"/>
                    <a:pt x="73619" y="103558"/>
                  </a:cubicBezTo>
                  <a:cubicBezTo>
                    <a:pt x="73528" y="99698"/>
                    <a:pt x="61309" y="73588"/>
                    <a:pt x="70883" y="49545"/>
                  </a:cubicBezTo>
                  <a:cubicBezTo>
                    <a:pt x="72069" y="46567"/>
                    <a:pt x="73832" y="43892"/>
                    <a:pt x="75868" y="41399"/>
                  </a:cubicBezTo>
                  <a:cubicBezTo>
                    <a:pt x="82038" y="34044"/>
                    <a:pt x="78300" y="9666"/>
                    <a:pt x="76598" y="1064"/>
                  </a:cubicBezTo>
                  <a:lnTo>
                    <a:pt x="76598" y="1064"/>
                  </a:lnTo>
                  <a:lnTo>
                    <a:pt x="71734" y="1915"/>
                  </a:lnTo>
                  <a:cubicBezTo>
                    <a:pt x="80267" y="17703"/>
                    <a:pt x="79960" y="38257"/>
                    <a:pt x="70733" y="38257"/>
                  </a:cubicBezTo>
                  <a:cubicBezTo>
                    <a:pt x="70297" y="38257"/>
                    <a:pt x="69840" y="38211"/>
                    <a:pt x="69363" y="38117"/>
                  </a:cubicBezTo>
                  <a:cubicBezTo>
                    <a:pt x="58056" y="35837"/>
                    <a:pt x="51673" y="11672"/>
                    <a:pt x="48542" y="608"/>
                  </a:cubicBezTo>
                  <a:lnTo>
                    <a:pt x="46536" y="1064"/>
                  </a:lnTo>
                  <a:cubicBezTo>
                    <a:pt x="48208" y="10244"/>
                    <a:pt x="52494" y="24895"/>
                    <a:pt x="59150" y="34469"/>
                  </a:cubicBezTo>
                  <a:cubicBezTo>
                    <a:pt x="63649" y="40913"/>
                    <a:pt x="65199" y="49029"/>
                    <a:pt x="63375" y="56688"/>
                  </a:cubicBezTo>
                  <a:cubicBezTo>
                    <a:pt x="63115" y="57764"/>
                    <a:pt x="61670" y="58512"/>
                    <a:pt x="59282" y="58512"/>
                  </a:cubicBezTo>
                  <a:cubicBezTo>
                    <a:pt x="53576" y="58512"/>
                    <a:pt x="42489" y="54242"/>
                    <a:pt x="29332" y="39971"/>
                  </a:cubicBezTo>
                  <a:cubicBezTo>
                    <a:pt x="23891" y="34074"/>
                    <a:pt x="24651" y="22250"/>
                    <a:pt x="28390" y="15198"/>
                  </a:cubicBezTo>
                  <a:cubicBezTo>
                    <a:pt x="28390" y="15168"/>
                    <a:pt x="28420" y="15168"/>
                    <a:pt x="28420" y="15107"/>
                  </a:cubicBezTo>
                  <a:cubicBezTo>
                    <a:pt x="30092" y="12007"/>
                    <a:pt x="36171" y="4925"/>
                    <a:pt x="36171" y="4925"/>
                  </a:cubicBezTo>
                  <a:lnTo>
                    <a:pt x="36171" y="4925"/>
                  </a:lnTo>
                  <a:lnTo>
                    <a:pt x="32189" y="4985"/>
                  </a:lnTo>
                  <a:cubicBezTo>
                    <a:pt x="30326" y="11724"/>
                    <a:pt x="25649" y="17542"/>
                    <a:pt x="23773" y="17542"/>
                  </a:cubicBezTo>
                  <a:cubicBezTo>
                    <a:pt x="23660" y="17542"/>
                    <a:pt x="23557" y="17521"/>
                    <a:pt x="23466" y="17478"/>
                  </a:cubicBezTo>
                  <a:cubicBezTo>
                    <a:pt x="21156" y="16384"/>
                    <a:pt x="20578" y="8268"/>
                    <a:pt x="20183" y="4256"/>
                  </a:cubicBezTo>
                  <a:lnTo>
                    <a:pt x="18147" y="4438"/>
                  </a:lnTo>
                  <a:cubicBezTo>
                    <a:pt x="18542" y="8633"/>
                    <a:pt x="21095" y="17052"/>
                    <a:pt x="19575" y="17812"/>
                  </a:cubicBezTo>
                  <a:cubicBezTo>
                    <a:pt x="19280" y="17957"/>
                    <a:pt x="18933" y="18027"/>
                    <a:pt x="18536" y="18027"/>
                  </a:cubicBezTo>
                  <a:cubicBezTo>
                    <a:pt x="16605" y="18027"/>
                    <a:pt x="13482" y="16371"/>
                    <a:pt x="9271" y="13648"/>
                  </a:cubicBezTo>
                  <a:cubicBezTo>
                    <a:pt x="1520" y="8694"/>
                    <a:pt x="1490" y="1"/>
                    <a:pt x="1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0"/>
            <p:cNvSpPr/>
            <p:nvPr/>
          </p:nvSpPr>
          <p:spPr>
            <a:xfrm>
              <a:off x="7201734" y="466507"/>
              <a:ext cx="1761316" cy="704878"/>
            </a:xfrm>
            <a:custGeom>
              <a:avLst/>
              <a:gdLst/>
              <a:ahLst/>
              <a:cxnLst/>
              <a:rect l="l" t="t" r="r" b="b"/>
              <a:pathLst>
                <a:path w="85170" h="34085" extrusionOk="0">
                  <a:moveTo>
                    <a:pt x="15509" y="0"/>
                  </a:moveTo>
                  <a:cubicBezTo>
                    <a:pt x="7615" y="0"/>
                    <a:pt x="1" y="6066"/>
                    <a:pt x="1" y="15347"/>
                  </a:cubicBezTo>
                  <a:cubicBezTo>
                    <a:pt x="1" y="24321"/>
                    <a:pt x="7390" y="30720"/>
                    <a:pt x="15403" y="30720"/>
                  </a:cubicBezTo>
                  <a:cubicBezTo>
                    <a:pt x="16727" y="30720"/>
                    <a:pt x="18067" y="30546"/>
                    <a:pt x="19393" y="30180"/>
                  </a:cubicBezTo>
                  <a:cubicBezTo>
                    <a:pt x="19873" y="30045"/>
                    <a:pt x="20358" y="29980"/>
                    <a:pt x="20839" y="29980"/>
                  </a:cubicBezTo>
                  <a:cubicBezTo>
                    <a:pt x="22309" y="29980"/>
                    <a:pt x="23742" y="30585"/>
                    <a:pt x="24865" y="31639"/>
                  </a:cubicBezTo>
                  <a:cubicBezTo>
                    <a:pt x="26499" y="33197"/>
                    <a:pt x="28657" y="33995"/>
                    <a:pt x="30825" y="33995"/>
                  </a:cubicBezTo>
                  <a:cubicBezTo>
                    <a:pt x="32124" y="33995"/>
                    <a:pt x="33426" y="33709"/>
                    <a:pt x="34622" y="33128"/>
                  </a:cubicBezTo>
                  <a:cubicBezTo>
                    <a:pt x="35497" y="32690"/>
                    <a:pt x="36450" y="32470"/>
                    <a:pt x="37403" y="32470"/>
                  </a:cubicBezTo>
                  <a:cubicBezTo>
                    <a:pt x="38434" y="32470"/>
                    <a:pt x="39465" y="32728"/>
                    <a:pt x="40397" y="33250"/>
                  </a:cubicBezTo>
                  <a:cubicBezTo>
                    <a:pt x="41421" y="33817"/>
                    <a:pt x="42557" y="34084"/>
                    <a:pt x="43687" y="34084"/>
                  </a:cubicBezTo>
                  <a:cubicBezTo>
                    <a:pt x="46012" y="34084"/>
                    <a:pt x="48318" y="32954"/>
                    <a:pt x="49607" y="30970"/>
                  </a:cubicBezTo>
                  <a:cubicBezTo>
                    <a:pt x="50676" y="29265"/>
                    <a:pt x="52514" y="28165"/>
                    <a:pt x="54495" y="28165"/>
                  </a:cubicBezTo>
                  <a:cubicBezTo>
                    <a:pt x="54598" y="28165"/>
                    <a:pt x="54701" y="28168"/>
                    <a:pt x="54804" y="28174"/>
                  </a:cubicBezTo>
                  <a:cubicBezTo>
                    <a:pt x="55139" y="28234"/>
                    <a:pt x="55443" y="28234"/>
                    <a:pt x="55777" y="28234"/>
                  </a:cubicBezTo>
                  <a:cubicBezTo>
                    <a:pt x="55846" y="28232"/>
                    <a:pt x="55916" y="28231"/>
                    <a:pt x="55985" y="28231"/>
                  </a:cubicBezTo>
                  <a:cubicBezTo>
                    <a:pt x="57706" y="28231"/>
                    <a:pt x="59377" y="28956"/>
                    <a:pt x="60458" y="30271"/>
                  </a:cubicBezTo>
                  <a:cubicBezTo>
                    <a:pt x="61795" y="31852"/>
                    <a:pt x="63771" y="32855"/>
                    <a:pt x="65960" y="32855"/>
                  </a:cubicBezTo>
                  <a:cubicBezTo>
                    <a:pt x="68999" y="32855"/>
                    <a:pt x="71644" y="30970"/>
                    <a:pt x="72708" y="28265"/>
                  </a:cubicBezTo>
                  <a:cubicBezTo>
                    <a:pt x="73346" y="26593"/>
                    <a:pt x="74714" y="25347"/>
                    <a:pt x="76416" y="24800"/>
                  </a:cubicBezTo>
                  <a:cubicBezTo>
                    <a:pt x="81583" y="23280"/>
                    <a:pt x="85170" y="19876"/>
                    <a:pt x="85170" y="15863"/>
                  </a:cubicBezTo>
                  <a:cubicBezTo>
                    <a:pt x="85170" y="9782"/>
                    <a:pt x="77736" y="6065"/>
                    <a:pt x="70210" y="6065"/>
                  </a:cubicBezTo>
                  <a:cubicBezTo>
                    <a:pt x="66227" y="6065"/>
                    <a:pt x="62218" y="7106"/>
                    <a:pt x="59273" y="9389"/>
                  </a:cubicBezTo>
                  <a:cubicBezTo>
                    <a:pt x="58209" y="10210"/>
                    <a:pt x="56841" y="10544"/>
                    <a:pt x="55473" y="10544"/>
                  </a:cubicBezTo>
                  <a:cubicBezTo>
                    <a:pt x="54075" y="10544"/>
                    <a:pt x="52707" y="10909"/>
                    <a:pt x="51491" y="11547"/>
                  </a:cubicBezTo>
                  <a:cubicBezTo>
                    <a:pt x="50633" y="11992"/>
                    <a:pt x="49697" y="12220"/>
                    <a:pt x="48766" y="12220"/>
                  </a:cubicBezTo>
                  <a:cubicBezTo>
                    <a:pt x="47851" y="12220"/>
                    <a:pt x="46940" y="11999"/>
                    <a:pt x="46111" y="11547"/>
                  </a:cubicBezTo>
                  <a:cubicBezTo>
                    <a:pt x="44887" y="10898"/>
                    <a:pt x="43520" y="10556"/>
                    <a:pt x="42144" y="10556"/>
                  </a:cubicBezTo>
                  <a:cubicBezTo>
                    <a:pt x="41845" y="10556"/>
                    <a:pt x="41546" y="10572"/>
                    <a:pt x="41248" y="10605"/>
                  </a:cubicBezTo>
                  <a:cubicBezTo>
                    <a:pt x="41049" y="10624"/>
                    <a:pt x="40850" y="10634"/>
                    <a:pt x="40653" y="10634"/>
                  </a:cubicBezTo>
                  <a:cubicBezTo>
                    <a:pt x="38676" y="10634"/>
                    <a:pt x="36799" y="9679"/>
                    <a:pt x="35777" y="8021"/>
                  </a:cubicBezTo>
                  <a:cubicBezTo>
                    <a:pt x="34324" y="5669"/>
                    <a:pt x="31678" y="4121"/>
                    <a:pt x="28820" y="4121"/>
                  </a:cubicBezTo>
                  <a:cubicBezTo>
                    <a:pt x="28687" y="4121"/>
                    <a:pt x="28554" y="4124"/>
                    <a:pt x="28421" y="4131"/>
                  </a:cubicBezTo>
                  <a:cubicBezTo>
                    <a:pt x="28294" y="4139"/>
                    <a:pt x="28168" y="4143"/>
                    <a:pt x="28042" y="4143"/>
                  </a:cubicBezTo>
                  <a:cubicBezTo>
                    <a:pt x="26746" y="4143"/>
                    <a:pt x="25489" y="3718"/>
                    <a:pt x="24409" y="2915"/>
                  </a:cubicBezTo>
                  <a:cubicBezTo>
                    <a:pt x="21687" y="916"/>
                    <a:pt x="18577" y="0"/>
                    <a:pt x="15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0"/>
            <p:cNvSpPr/>
            <p:nvPr/>
          </p:nvSpPr>
          <p:spPr>
            <a:xfrm>
              <a:off x="6549799" y="365348"/>
              <a:ext cx="1506330" cy="1131809"/>
            </a:xfrm>
            <a:custGeom>
              <a:avLst/>
              <a:gdLst/>
              <a:ahLst/>
              <a:cxnLst/>
              <a:rect l="l" t="t" r="r" b="b"/>
              <a:pathLst>
                <a:path w="40944" h="43771" extrusionOk="0">
                  <a:moveTo>
                    <a:pt x="24196" y="0"/>
                  </a:moveTo>
                  <a:cubicBezTo>
                    <a:pt x="19545" y="0"/>
                    <a:pt x="15624" y="3131"/>
                    <a:pt x="14409" y="7356"/>
                  </a:cubicBezTo>
                  <a:cubicBezTo>
                    <a:pt x="14124" y="8267"/>
                    <a:pt x="13253" y="8885"/>
                    <a:pt x="12295" y="8885"/>
                  </a:cubicBezTo>
                  <a:cubicBezTo>
                    <a:pt x="12230" y="8885"/>
                    <a:pt x="12164" y="8882"/>
                    <a:pt x="12098" y="8876"/>
                  </a:cubicBezTo>
                  <a:cubicBezTo>
                    <a:pt x="11890" y="8857"/>
                    <a:pt x="11682" y="8848"/>
                    <a:pt x="11475" y="8848"/>
                  </a:cubicBezTo>
                  <a:cubicBezTo>
                    <a:pt x="7621" y="8848"/>
                    <a:pt x="4226" y="12017"/>
                    <a:pt x="4226" y="16171"/>
                  </a:cubicBezTo>
                  <a:cubicBezTo>
                    <a:pt x="4226" y="17235"/>
                    <a:pt x="4469" y="18238"/>
                    <a:pt x="4864" y="19150"/>
                  </a:cubicBezTo>
                  <a:cubicBezTo>
                    <a:pt x="5381" y="20274"/>
                    <a:pt x="4864" y="21581"/>
                    <a:pt x="3770" y="22037"/>
                  </a:cubicBezTo>
                  <a:cubicBezTo>
                    <a:pt x="1582" y="22949"/>
                    <a:pt x="1" y="25168"/>
                    <a:pt x="1" y="27691"/>
                  </a:cubicBezTo>
                  <a:cubicBezTo>
                    <a:pt x="1" y="29484"/>
                    <a:pt x="822" y="31125"/>
                    <a:pt x="2098" y="32250"/>
                  </a:cubicBezTo>
                  <a:cubicBezTo>
                    <a:pt x="2828" y="32858"/>
                    <a:pt x="3041" y="33861"/>
                    <a:pt x="2706" y="34743"/>
                  </a:cubicBezTo>
                  <a:cubicBezTo>
                    <a:pt x="1186" y="38390"/>
                    <a:pt x="3770" y="42858"/>
                    <a:pt x="8177" y="42858"/>
                  </a:cubicBezTo>
                  <a:cubicBezTo>
                    <a:pt x="9484" y="42858"/>
                    <a:pt x="10639" y="42463"/>
                    <a:pt x="11612" y="41764"/>
                  </a:cubicBezTo>
                  <a:cubicBezTo>
                    <a:pt x="11985" y="41499"/>
                    <a:pt x="12419" y="41373"/>
                    <a:pt x="12855" y="41373"/>
                  </a:cubicBezTo>
                  <a:cubicBezTo>
                    <a:pt x="13522" y="41373"/>
                    <a:pt x="14192" y="41669"/>
                    <a:pt x="14652" y="42220"/>
                  </a:cubicBezTo>
                  <a:cubicBezTo>
                    <a:pt x="15442" y="43193"/>
                    <a:pt x="16627" y="43770"/>
                    <a:pt x="17965" y="43770"/>
                  </a:cubicBezTo>
                  <a:cubicBezTo>
                    <a:pt x="19545" y="43770"/>
                    <a:pt x="20913" y="42919"/>
                    <a:pt x="21643" y="41642"/>
                  </a:cubicBezTo>
                  <a:cubicBezTo>
                    <a:pt x="22029" y="40972"/>
                    <a:pt x="22741" y="40586"/>
                    <a:pt x="23480" y="40586"/>
                  </a:cubicBezTo>
                  <a:cubicBezTo>
                    <a:pt x="23846" y="40586"/>
                    <a:pt x="24218" y="40681"/>
                    <a:pt x="24561" y="40882"/>
                  </a:cubicBezTo>
                  <a:cubicBezTo>
                    <a:pt x="25896" y="41634"/>
                    <a:pt x="27353" y="41985"/>
                    <a:pt x="28795" y="41985"/>
                  </a:cubicBezTo>
                  <a:cubicBezTo>
                    <a:pt x="33360" y="41985"/>
                    <a:pt x="37783" y="38475"/>
                    <a:pt x="37783" y="33071"/>
                  </a:cubicBezTo>
                  <a:cubicBezTo>
                    <a:pt x="37783" y="31673"/>
                    <a:pt x="37448" y="30335"/>
                    <a:pt x="36871" y="29150"/>
                  </a:cubicBezTo>
                  <a:cubicBezTo>
                    <a:pt x="36385" y="28177"/>
                    <a:pt x="36749" y="26961"/>
                    <a:pt x="37722" y="26384"/>
                  </a:cubicBezTo>
                  <a:cubicBezTo>
                    <a:pt x="39607" y="25077"/>
                    <a:pt x="40944" y="22888"/>
                    <a:pt x="40944" y="20335"/>
                  </a:cubicBezTo>
                  <a:cubicBezTo>
                    <a:pt x="40944" y="17113"/>
                    <a:pt x="38816" y="14378"/>
                    <a:pt x="35898" y="13496"/>
                  </a:cubicBezTo>
                  <a:cubicBezTo>
                    <a:pt x="34865" y="13192"/>
                    <a:pt x="34166" y="12250"/>
                    <a:pt x="34287" y="11216"/>
                  </a:cubicBezTo>
                  <a:cubicBezTo>
                    <a:pt x="34895" y="5380"/>
                    <a:pt x="30336" y="0"/>
                    <a:pt x="24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50"/>
          <p:cNvGrpSpPr/>
          <p:nvPr/>
        </p:nvGrpSpPr>
        <p:grpSpPr>
          <a:xfrm flipH="1">
            <a:off x="6323336" y="1136830"/>
            <a:ext cx="1193712" cy="1202352"/>
            <a:chOff x="2039125" y="1533775"/>
            <a:chExt cx="1620350" cy="1632300"/>
          </a:xfrm>
        </p:grpSpPr>
        <p:sp>
          <p:nvSpPr>
            <p:cNvPr id="1890" name="Google Shape;1890;p50"/>
            <p:cNvSpPr/>
            <p:nvPr/>
          </p:nvSpPr>
          <p:spPr>
            <a:xfrm>
              <a:off x="2282625" y="1555450"/>
              <a:ext cx="715550" cy="941425"/>
            </a:xfrm>
            <a:custGeom>
              <a:avLst/>
              <a:gdLst/>
              <a:ahLst/>
              <a:cxnLst/>
              <a:rect l="l" t="t" r="r" b="b"/>
              <a:pathLst>
                <a:path w="28622" h="37657" extrusionOk="0">
                  <a:moveTo>
                    <a:pt x="15665" y="0"/>
                  </a:moveTo>
                  <a:cubicBezTo>
                    <a:pt x="13815" y="0"/>
                    <a:pt x="12074" y="686"/>
                    <a:pt x="11376" y="1879"/>
                  </a:cubicBezTo>
                  <a:cubicBezTo>
                    <a:pt x="13611" y="5982"/>
                    <a:pt x="12810" y="10452"/>
                    <a:pt x="10242" y="13888"/>
                  </a:cubicBezTo>
                  <a:cubicBezTo>
                    <a:pt x="8307" y="16523"/>
                    <a:pt x="5338" y="18625"/>
                    <a:pt x="3303" y="21193"/>
                  </a:cubicBezTo>
                  <a:cubicBezTo>
                    <a:pt x="1836" y="23028"/>
                    <a:pt x="835" y="25129"/>
                    <a:pt x="368" y="27331"/>
                  </a:cubicBezTo>
                  <a:cubicBezTo>
                    <a:pt x="134" y="28532"/>
                    <a:pt x="1" y="29799"/>
                    <a:pt x="368" y="31034"/>
                  </a:cubicBezTo>
                  <a:cubicBezTo>
                    <a:pt x="1068" y="33535"/>
                    <a:pt x="3804" y="35837"/>
                    <a:pt x="6973" y="36904"/>
                  </a:cubicBezTo>
                  <a:cubicBezTo>
                    <a:pt x="8499" y="37413"/>
                    <a:pt x="10101" y="37657"/>
                    <a:pt x="11663" y="37657"/>
                  </a:cubicBezTo>
                  <a:cubicBezTo>
                    <a:pt x="13379" y="37657"/>
                    <a:pt x="15046" y="37363"/>
                    <a:pt x="16513" y="36804"/>
                  </a:cubicBezTo>
                  <a:cubicBezTo>
                    <a:pt x="17647" y="36371"/>
                    <a:pt x="18581" y="35804"/>
                    <a:pt x="19548" y="35203"/>
                  </a:cubicBezTo>
                  <a:cubicBezTo>
                    <a:pt x="20716" y="34503"/>
                    <a:pt x="21850" y="33702"/>
                    <a:pt x="22851" y="32835"/>
                  </a:cubicBezTo>
                  <a:cubicBezTo>
                    <a:pt x="25552" y="30400"/>
                    <a:pt x="27320" y="27331"/>
                    <a:pt x="27821" y="24029"/>
                  </a:cubicBezTo>
                  <a:cubicBezTo>
                    <a:pt x="28621" y="18491"/>
                    <a:pt x="28121" y="12654"/>
                    <a:pt x="25319" y="7116"/>
                  </a:cubicBezTo>
                  <a:cubicBezTo>
                    <a:pt x="24518" y="5549"/>
                    <a:pt x="23518" y="3981"/>
                    <a:pt x="22050" y="2680"/>
                  </a:cubicBezTo>
                  <a:cubicBezTo>
                    <a:pt x="20582" y="1346"/>
                    <a:pt x="18581" y="312"/>
                    <a:pt x="16479" y="45"/>
                  </a:cubicBezTo>
                  <a:cubicBezTo>
                    <a:pt x="16208" y="15"/>
                    <a:pt x="15935" y="0"/>
                    <a:pt x="15665"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0"/>
            <p:cNvSpPr/>
            <p:nvPr/>
          </p:nvSpPr>
          <p:spPr>
            <a:xfrm>
              <a:off x="2523650" y="1564125"/>
              <a:ext cx="368600" cy="582675"/>
            </a:xfrm>
            <a:custGeom>
              <a:avLst/>
              <a:gdLst/>
              <a:ahLst/>
              <a:cxnLst/>
              <a:rect l="l" t="t" r="r" b="b"/>
              <a:pathLst>
                <a:path w="14744" h="23307" extrusionOk="0">
                  <a:moveTo>
                    <a:pt x="5744" y="1"/>
                  </a:moveTo>
                  <a:cubicBezTo>
                    <a:pt x="4701" y="1"/>
                    <a:pt x="3612" y="275"/>
                    <a:pt x="2602" y="965"/>
                  </a:cubicBezTo>
                  <a:cubicBezTo>
                    <a:pt x="1068" y="2033"/>
                    <a:pt x="0" y="4301"/>
                    <a:pt x="367" y="6169"/>
                  </a:cubicBezTo>
                  <a:cubicBezTo>
                    <a:pt x="701" y="7670"/>
                    <a:pt x="2102" y="8771"/>
                    <a:pt x="2702" y="10172"/>
                  </a:cubicBezTo>
                  <a:cubicBezTo>
                    <a:pt x="3636" y="12340"/>
                    <a:pt x="2535" y="14775"/>
                    <a:pt x="2402" y="17110"/>
                  </a:cubicBezTo>
                  <a:cubicBezTo>
                    <a:pt x="2268" y="19012"/>
                    <a:pt x="2902" y="21013"/>
                    <a:pt x="4370" y="22214"/>
                  </a:cubicBezTo>
                  <a:cubicBezTo>
                    <a:pt x="5263" y="22966"/>
                    <a:pt x="6415" y="23306"/>
                    <a:pt x="7592" y="23306"/>
                  </a:cubicBezTo>
                  <a:cubicBezTo>
                    <a:pt x="8920" y="23306"/>
                    <a:pt x="10281" y="22874"/>
                    <a:pt x="11342" y="22114"/>
                  </a:cubicBezTo>
                  <a:cubicBezTo>
                    <a:pt x="13343" y="20613"/>
                    <a:pt x="14377" y="18144"/>
                    <a:pt x="14577" y="15676"/>
                  </a:cubicBezTo>
                  <a:cubicBezTo>
                    <a:pt x="14744" y="13207"/>
                    <a:pt x="14210" y="10806"/>
                    <a:pt x="13543" y="8437"/>
                  </a:cubicBezTo>
                  <a:cubicBezTo>
                    <a:pt x="12843" y="5936"/>
                    <a:pt x="11875" y="3300"/>
                    <a:pt x="9907" y="1532"/>
                  </a:cubicBezTo>
                  <a:cubicBezTo>
                    <a:pt x="8982" y="710"/>
                    <a:pt x="7422" y="1"/>
                    <a:pt x="5744" y="1"/>
                  </a:cubicBezTo>
                  <a:close/>
                </a:path>
              </a:pathLst>
            </a:custGeom>
            <a:solidFill>
              <a:srgbClr val="FFF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0"/>
            <p:cNvSpPr/>
            <p:nvPr/>
          </p:nvSpPr>
          <p:spPr>
            <a:xfrm>
              <a:off x="2562000" y="1570475"/>
              <a:ext cx="221850" cy="242275"/>
            </a:xfrm>
            <a:custGeom>
              <a:avLst/>
              <a:gdLst/>
              <a:ahLst/>
              <a:cxnLst/>
              <a:rect l="l" t="t" r="r" b="b"/>
              <a:pathLst>
                <a:path w="8874" h="9691" extrusionOk="0">
                  <a:moveTo>
                    <a:pt x="4076" y="1"/>
                  </a:moveTo>
                  <a:cubicBezTo>
                    <a:pt x="3208" y="1"/>
                    <a:pt x="2387" y="271"/>
                    <a:pt x="1668" y="745"/>
                  </a:cubicBezTo>
                  <a:cubicBezTo>
                    <a:pt x="1668" y="778"/>
                    <a:pt x="1635" y="811"/>
                    <a:pt x="1635" y="811"/>
                  </a:cubicBezTo>
                  <a:cubicBezTo>
                    <a:pt x="1035" y="2579"/>
                    <a:pt x="501" y="4447"/>
                    <a:pt x="1" y="6315"/>
                  </a:cubicBezTo>
                  <a:cubicBezTo>
                    <a:pt x="367" y="7383"/>
                    <a:pt x="1035" y="8317"/>
                    <a:pt x="1969" y="8917"/>
                  </a:cubicBezTo>
                  <a:cubicBezTo>
                    <a:pt x="2708" y="9424"/>
                    <a:pt x="3581" y="9690"/>
                    <a:pt x="4452" y="9690"/>
                  </a:cubicBezTo>
                  <a:cubicBezTo>
                    <a:pt x="4957" y="9690"/>
                    <a:pt x="5461" y="9601"/>
                    <a:pt x="5938" y="9418"/>
                  </a:cubicBezTo>
                  <a:cubicBezTo>
                    <a:pt x="7372" y="8817"/>
                    <a:pt x="8373" y="7383"/>
                    <a:pt x="8607" y="5882"/>
                  </a:cubicBezTo>
                  <a:cubicBezTo>
                    <a:pt x="8874" y="4314"/>
                    <a:pt x="8373" y="2746"/>
                    <a:pt x="7473" y="1445"/>
                  </a:cubicBezTo>
                  <a:cubicBezTo>
                    <a:pt x="7439" y="1412"/>
                    <a:pt x="7439" y="1378"/>
                    <a:pt x="7372" y="1345"/>
                  </a:cubicBezTo>
                  <a:cubicBezTo>
                    <a:pt x="7139" y="1078"/>
                    <a:pt x="6839" y="878"/>
                    <a:pt x="6505" y="711"/>
                  </a:cubicBezTo>
                  <a:cubicBezTo>
                    <a:pt x="5682" y="221"/>
                    <a:pt x="4860" y="1"/>
                    <a:pt x="4076" y="1"/>
                  </a:cubicBezTo>
                  <a:close/>
                </a:path>
              </a:pathLst>
            </a:custGeom>
            <a:solidFill>
              <a:srgbClr val="FFE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0"/>
            <p:cNvSpPr/>
            <p:nvPr/>
          </p:nvSpPr>
          <p:spPr>
            <a:xfrm>
              <a:off x="2677925" y="1605750"/>
              <a:ext cx="51725" cy="51725"/>
            </a:xfrm>
            <a:custGeom>
              <a:avLst/>
              <a:gdLst/>
              <a:ahLst/>
              <a:cxnLst/>
              <a:rect l="l" t="t" r="r" b="b"/>
              <a:pathLst>
                <a:path w="2069" h="2069" extrusionOk="0">
                  <a:moveTo>
                    <a:pt x="1034" y="1"/>
                  </a:moveTo>
                  <a:cubicBezTo>
                    <a:pt x="467" y="1"/>
                    <a:pt x="0" y="468"/>
                    <a:pt x="0" y="1035"/>
                  </a:cubicBezTo>
                  <a:cubicBezTo>
                    <a:pt x="0" y="1635"/>
                    <a:pt x="467" y="2069"/>
                    <a:pt x="1034" y="2069"/>
                  </a:cubicBezTo>
                  <a:cubicBezTo>
                    <a:pt x="1601" y="2069"/>
                    <a:pt x="2068" y="1635"/>
                    <a:pt x="2068" y="1035"/>
                  </a:cubicBezTo>
                  <a:cubicBezTo>
                    <a:pt x="2068" y="468"/>
                    <a:pt x="1601" y="1"/>
                    <a:pt x="1034"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0"/>
            <p:cNvSpPr/>
            <p:nvPr/>
          </p:nvSpPr>
          <p:spPr>
            <a:xfrm>
              <a:off x="2095825" y="1681225"/>
              <a:ext cx="562100" cy="133050"/>
            </a:xfrm>
            <a:custGeom>
              <a:avLst/>
              <a:gdLst/>
              <a:ahLst/>
              <a:cxnLst/>
              <a:rect l="l" t="t" r="r" b="b"/>
              <a:pathLst>
                <a:path w="22484" h="5322" extrusionOk="0">
                  <a:moveTo>
                    <a:pt x="12350" y="1"/>
                  </a:moveTo>
                  <a:cubicBezTo>
                    <a:pt x="8203" y="1"/>
                    <a:pt x="4048" y="614"/>
                    <a:pt x="1" y="1518"/>
                  </a:cubicBezTo>
                  <a:cubicBezTo>
                    <a:pt x="2836" y="3320"/>
                    <a:pt x="6172" y="4287"/>
                    <a:pt x="9508" y="4787"/>
                  </a:cubicBezTo>
                  <a:cubicBezTo>
                    <a:pt x="12843" y="5288"/>
                    <a:pt x="16346" y="5288"/>
                    <a:pt x="19748" y="5321"/>
                  </a:cubicBezTo>
                  <a:cubicBezTo>
                    <a:pt x="20949" y="4621"/>
                    <a:pt x="21950" y="3520"/>
                    <a:pt x="22484" y="2252"/>
                  </a:cubicBezTo>
                  <a:cubicBezTo>
                    <a:pt x="21516" y="1118"/>
                    <a:pt x="19648" y="651"/>
                    <a:pt x="18247" y="451"/>
                  </a:cubicBezTo>
                  <a:cubicBezTo>
                    <a:pt x="16291" y="139"/>
                    <a:pt x="14322" y="1"/>
                    <a:pt x="12350" y="1"/>
                  </a:cubicBezTo>
                  <a:close/>
                </a:path>
              </a:pathLst>
            </a:custGeom>
            <a:solidFill>
              <a:srgbClr val="C87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0"/>
            <p:cNvSpPr/>
            <p:nvPr/>
          </p:nvSpPr>
          <p:spPr>
            <a:xfrm>
              <a:off x="2044975" y="1533775"/>
              <a:ext cx="637125" cy="239425"/>
            </a:xfrm>
            <a:custGeom>
              <a:avLst/>
              <a:gdLst/>
              <a:ahLst/>
              <a:cxnLst/>
              <a:rect l="l" t="t" r="r" b="b"/>
              <a:pathLst>
                <a:path w="25485" h="9577" extrusionOk="0">
                  <a:moveTo>
                    <a:pt x="12146" y="1"/>
                  </a:moveTo>
                  <a:cubicBezTo>
                    <a:pt x="11700" y="1"/>
                    <a:pt x="11254" y="15"/>
                    <a:pt x="10808" y="44"/>
                  </a:cubicBezTo>
                  <a:cubicBezTo>
                    <a:pt x="8306" y="211"/>
                    <a:pt x="5804" y="912"/>
                    <a:pt x="3769" y="2379"/>
                  </a:cubicBezTo>
                  <a:cubicBezTo>
                    <a:pt x="1701" y="3847"/>
                    <a:pt x="200" y="6149"/>
                    <a:pt x="0" y="8651"/>
                  </a:cubicBezTo>
                  <a:cubicBezTo>
                    <a:pt x="1501" y="8084"/>
                    <a:pt x="3169" y="7983"/>
                    <a:pt x="4770" y="7917"/>
                  </a:cubicBezTo>
                  <a:cubicBezTo>
                    <a:pt x="5479" y="7898"/>
                    <a:pt x="6187" y="7888"/>
                    <a:pt x="6895" y="7888"/>
                  </a:cubicBezTo>
                  <a:cubicBezTo>
                    <a:pt x="12383" y="7888"/>
                    <a:pt x="17839" y="8458"/>
                    <a:pt x="23217" y="9551"/>
                  </a:cubicBezTo>
                  <a:cubicBezTo>
                    <a:pt x="23300" y="9568"/>
                    <a:pt x="23375" y="9576"/>
                    <a:pt x="23450" y="9576"/>
                  </a:cubicBezTo>
                  <a:cubicBezTo>
                    <a:pt x="23525" y="9576"/>
                    <a:pt x="23600" y="9568"/>
                    <a:pt x="23684" y="9551"/>
                  </a:cubicBezTo>
                  <a:cubicBezTo>
                    <a:pt x="23817" y="9518"/>
                    <a:pt x="23884" y="9384"/>
                    <a:pt x="23984" y="9318"/>
                  </a:cubicBezTo>
                  <a:cubicBezTo>
                    <a:pt x="24718" y="8317"/>
                    <a:pt x="25318" y="7150"/>
                    <a:pt x="25385" y="5915"/>
                  </a:cubicBezTo>
                  <a:cubicBezTo>
                    <a:pt x="25485" y="4681"/>
                    <a:pt x="25051" y="3380"/>
                    <a:pt x="24084" y="2580"/>
                  </a:cubicBezTo>
                  <a:cubicBezTo>
                    <a:pt x="23417" y="2046"/>
                    <a:pt x="22550" y="1746"/>
                    <a:pt x="21716" y="1546"/>
                  </a:cubicBezTo>
                  <a:cubicBezTo>
                    <a:pt x="20615" y="1179"/>
                    <a:pt x="19314" y="878"/>
                    <a:pt x="18280" y="678"/>
                  </a:cubicBezTo>
                  <a:cubicBezTo>
                    <a:pt x="16252" y="295"/>
                    <a:pt x="14201" y="1"/>
                    <a:pt x="12146" y="1"/>
                  </a:cubicBezTo>
                  <a:close/>
                </a:path>
              </a:pathLst>
            </a:custGeom>
            <a:solidFill>
              <a:srgbClr val="F79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0"/>
            <p:cNvSpPr/>
            <p:nvPr/>
          </p:nvSpPr>
          <p:spPr>
            <a:xfrm>
              <a:off x="2044125" y="1543225"/>
              <a:ext cx="206000" cy="206825"/>
            </a:xfrm>
            <a:custGeom>
              <a:avLst/>
              <a:gdLst/>
              <a:ahLst/>
              <a:cxnLst/>
              <a:rect l="l" t="t" r="r" b="b"/>
              <a:pathLst>
                <a:path w="8240" h="8273" extrusionOk="0">
                  <a:moveTo>
                    <a:pt x="8240" y="0"/>
                  </a:moveTo>
                  <a:cubicBezTo>
                    <a:pt x="6672" y="367"/>
                    <a:pt x="5071" y="1001"/>
                    <a:pt x="3737" y="2001"/>
                  </a:cubicBezTo>
                  <a:cubicBezTo>
                    <a:pt x="1702" y="3469"/>
                    <a:pt x="201" y="5771"/>
                    <a:pt x="1" y="8273"/>
                  </a:cubicBezTo>
                  <a:cubicBezTo>
                    <a:pt x="1068" y="7872"/>
                    <a:pt x="2202" y="7672"/>
                    <a:pt x="3370" y="7605"/>
                  </a:cubicBezTo>
                  <a:cubicBezTo>
                    <a:pt x="4304" y="6838"/>
                    <a:pt x="5171" y="6004"/>
                    <a:pt x="5905" y="5037"/>
                  </a:cubicBezTo>
                  <a:cubicBezTo>
                    <a:pt x="7072" y="3603"/>
                    <a:pt x="7973" y="1835"/>
                    <a:pt x="8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0"/>
            <p:cNvSpPr/>
            <p:nvPr/>
          </p:nvSpPr>
          <p:spPr>
            <a:xfrm>
              <a:off x="2667075" y="2001275"/>
              <a:ext cx="391150" cy="482625"/>
            </a:xfrm>
            <a:custGeom>
              <a:avLst/>
              <a:gdLst/>
              <a:ahLst/>
              <a:cxnLst/>
              <a:rect l="l" t="t" r="r" b="b"/>
              <a:pathLst>
                <a:path w="15646" h="19305" extrusionOk="0">
                  <a:moveTo>
                    <a:pt x="13169" y="1"/>
                  </a:moveTo>
                  <a:cubicBezTo>
                    <a:pt x="10214" y="1"/>
                    <a:pt x="7506" y="5720"/>
                    <a:pt x="6305" y="7630"/>
                  </a:cubicBezTo>
                  <a:cubicBezTo>
                    <a:pt x="5104" y="9531"/>
                    <a:pt x="3970" y="11466"/>
                    <a:pt x="2903" y="13467"/>
                  </a:cubicBezTo>
                  <a:cubicBezTo>
                    <a:pt x="2336" y="14368"/>
                    <a:pt x="1835" y="15369"/>
                    <a:pt x="1402" y="16336"/>
                  </a:cubicBezTo>
                  <a:cubicBezTo>
                    <a:pt x="1101" y="16903"/>
                    <a:pt x="501" y="19005"/>
                    <a:pt x="1" y="19305"/>
                  </a:cubicBezTo>
                  <a:cubicBezTo>
                    <a:pt x="3103" y="17537"/>
                    <a:pt x="6238" y="15736"/>
                    <a:pt x="8940" y="13467"/>
                  </a:cubicBezTo>
                  <a:cubicBezTo>
                    <a:pt x="11642" y="11166"/>
                    <a:pt x="13977" y="8297"/>
                    <a:pt x="15111" y="4895"/>
                  </a:cubicBezTo>
                  <a:cubicBezTo>
                    <a:pt x="15412" y="4027"/>
                    <a:pt x="15645" y="3127"/>
                    <a:pt x="15478" y="2193"/>
                  </a:cubicBezTo>
                  <a:cubicBezTo>
                    <a:pt x="15345" y="1292"/>
                    <a:pt x="14778" y="391"/>
                    <a:pt x="13910" y="125"/>
                  </a:cubicBezTo>
                  <a:cubicBezTo>
                    <a:pt x="13662" y="40"/>
                    <a:pt x="13415" y="1"/>
                    <a:pt x="13169"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0"/>
            <p:cNvSpPr/>
            <p:nvPr/>
          </p:nvSpPr>
          <p:spPr>
            <a:xfrm>
              <a:off x="2282625" y="1924775"/>
              <a:ext cx="291075" cy="456600"/>
            </a:xfrm>
            <a:custGeom>
              <a:avLst/>
              <a:gdLst/>
              <a:ahLst/>
              <a:cxnLst/>
              <a:rect l="l" t="t" r="r" b="b"/>
              <a:pathLst>
                <a:path w="11643" h="18264" extrusionOk="0">
                  <a:moveTo>
                    <a:pt x="7540" y="0"/>
                  </a:moveTo>
                  <a:cubicBezTo>
                    <a:pt x="6663" y="0"/>
                    <a:pt x="5756" y="321"/>
                    <a:pt x="4938" y="950"/>
                  </a:cubicBezTo>
                  <a:cubicBezTo>
                    <a:pt x="3970" y="1717"/>
                    <a:pt x="3270" y="2784"/>
                    <a:pt x="2669" y="3885"/>
                  </a:cubicBezTo>
                  <a:cubicBezTo>
                    <a:pt x="1469" y="6087"/>
                    <a:pt x="668" y="8555"/>
                    <a:pt x="301" y="11057"/>
                  </a:cubicBezTo>
                  <a:cubicBezTo>
                    <a:pt x="34" y="12758"/>
                    <a:pt x="1" y="14593"/>
                    <a:pt x="568" y="16227"/>
                  </a:cubicBezTo>
                  <a:cubicBezTo>
                    <a:pt x="968" y="17228"/>
                    <a:pt x="1702" y="18229"/>
                    <a:pt x="2770" y="18262"/>
                  </a:cubicBezTo>
                  <a:cubicBezTo>
                    <a:pt x="2792" y="18263"/>
                    <a:pt x="2815" y="18264"/>
                    <a:pt x="2838" y="18264"/>
                  </a:cubicBezTo>
                  <a:cubicBezTo>
                    <a:pt x="3577" y="18264"/>
                    <a:pt x="4222" y="17746"/>
                    <a:pt x="4804" y="17228"/>
                  </a:cubicBezTo>
                  <a:cubicBezTo>
                    <a:pt x="7840" y="14426"/>
                    <a:pt x="9941" y="10623"/>
                    <a:pt x="10809" y="6620"/>
                  </a:cubicBezTo>
                  <a:cubicBezTo>
                    <a:pt x="11176" y="4953"/>
                    <a:pt x="11643" y="3085"/>
                    <a:pt x="10508" y="1617"/>
                  </a:cubicBezTo>
                  <a:cubicBezTo>
                    <a:pt x="9740" y="529"/>
                    <a:pt x="8665" y="0"/>
                    <a:pt x="7540"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0"/>
            <p:cNvSpPr/>
            <p:nvPr/>
          </p:nvSpPr>
          <p:spPr>
            <a:xfrm>
              <a:off x="2123350" y="2308050"/>
              <a:ext cx="428675" cy="858025"/>
            </a:xfrm>
            <a:custGeom>
              <a:avLst/>
              <a:gdLst/>
              <a:ahLst/>
              <a:cxnLst/>
              <a:rect l="l" t="t" r="r" b="b"/>
              <a:pathLst>
                <a:path w="17147" h="34321" extrusionOk="0">
                  <a:moveTo>
                    <a:pt x="12348" y="1"/>
                  </a:moveTo>
                  <a:cubicBezTo>
                    <a:pt x="11977" y="1"/>
                    <a:pt x="11661" y="88"/>
                    <a:pt x="11576" y="296"/>
                  </a:cubicBezTo>
                  <a:cubicBezTo>
                    <a:pt x="7806" y="10770"/>
                    <a:pt x="4004" y="21278"/>
                    <a:pt x="201" y="31752"/>
                  </a:cubicBezTo>
                  <a:cubicBezTo>
                    <a:pt x="67" y="32052"/>
                    <a:pt x="1" y="32419"/>
                    <a:pt x="201" y="32652"/>
                  </a:cubicBezTo>
                  <a:cubicBezTo>
                    <a:pt x="368" y="32886"/>
                    <a:pt x="735" y="32986"/>
                    <a:pt x="1068" y="33086"/>
                  </a:cubicBezTo>
                  <a:cubicBezTo>
                    <a:pt x="1907" y="33288"/>
                    <a:pt x="2781" y="33384"/>
                    <a:pt x="3656" y="33384"/>
                  </a:cubicBezTo>
                  <a:cubicBezTo>
                    <a:pt x="6400" y="33384"/>
                    <a:pt x="9155" y="32436"/>
                    <a:pt x="10875" y="30818"/>
                  </a:cubicBezTo>
                  <a:cubicBezTo>
                    <a:pt x="11642" y="32886"/>
                    <a:pt x="14211" y="33987"/>
                    <a:pt x="17013" y="34320"/>
                  </a:cubicBezTo>
                  <a:cubicBezTo>
                    <a:pt x="17146" y="23045"/>
                    <a:pt x="16079" y="11737"/>
                    <a:pt x="13877" y="596"/>
                  </a:cubicBezTo>
                  <a:cubicBezTo>
                    <a:pt x="13793" y="258"/>
                    <a:pt x="12987" y="1"/>
                    <a:pt x="12348" y="1"/>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0"/>
            <p:cNvSpPr/>
            <p:nvPr/>
          </p:nvSpPr>
          <p:spPr>
            <a:xfrm>
              <a:off x="2039125" y="2054725"/>
              <a:ext cx="1479400" cy="573450"/>
            </a:xfrm>
            <a:custGeom>
              <a:avLst/>
              <a:gdLst/>
              <a:ahLst/>
              <a:cxnLst/>
              <a:rect l="l" t="t" r="r" b="b"/>
              <a:pathLst>
                <a:path w="59176" h="22938" extrusionOk="0">
                  <a:moveTo>
                    <a:pt x="58603" y="0"/>
                  </a:moveTo>
                  <a:cubicBezTo>
                    <a:pt x="58553" y="0"/>
                    <a:pt x="58499" y="7"/>
                    <a:pt x="58442" y="21"/>
                  </a:cubicBezTo>
                  <a:cubicBezTo>
                    <a:pt x="53772" y="3891"/>
                    <a:pt x="48936" y="7493"/>
                    <a:pt x="43899" y="10862"/>
                  </a:cubicBezTo>
                  <a:cubicBezTo>
                    <a:pt x="41697" y="12364"/>
                    <a:pt x="39395" y="13765"/>
                    <a:pt x="36860" y="14565"/>
                  </a:cubicBezTo>
                  <a:cubicBezTo>
                    <a:pt x="35662" y="14938"/>
                    <a:pt x="34370" y="15152"/>
                    <a:pt x="33092" y="15152"/>
                  </a:cubicBezTo>
                  <a:cubicBezTo>
                    <a:pt x="31629" y="15152"/>
                    <a:pt x="30185" y="14872"/>
                    <a:pt x="28921" y="14232"/>
                  </a:cubicBezTo>
                  <a:cubicBezTo>
                    <a:pt x="19348" y="15532"/>
                    <a:pt x="9774" y="16933"/>
                    <a:pt x="234" y="18535"/>
                  </a:cubicBezTo>
                  <a:cubicBezTo>
                    <a:pt x="1" y="19902"/>
                    <a:pt x="34" y="21670"/>
                    <a:pt x="768" y="22938"/>
                  </a:cubicBezTo>
                  <a:cubicBezTo>
                    <a:pt x="6205" y="20870"/>
                    <a:pt x="11842" y="19402"/>
                    <a:pt x="17446" y="17934"/>
                  </a:cubicBezTo>
                  <a:cubicBezTo>
                    <a:pt x="20607" y="17139"/>
                    <a:pt x="23885" y="16343"/>
                    <a:pt x="27095" y="16343"/>
                  </a:cubicBezTo>
                  <a:cubicBezTo>
                    <a:pt x="28730" y="16343"/>
                    <a:pt x="30348" y="16549"/>
                    <a:pt x="31923" y="17067"/>
                  </a:cubicBezTo>
                  <a:cubicBezTo>
                    <a:pt x="32356" y="17221"/>
                    <a:pt x="32845" y="17404"/>
                    <a:pt x="33312" y="17404"/>
                  </a:cubicBezTo>
                  <a:cubicBezTo>
                    <a:pt x="33350" y="17404"/>
                    <a:pt x="33387" y="17403"/>
                    <a:pt x="33424" y="17400"/>
                  </a:cubicBezTo>
                  <a:cubicBezTo>
                    <a:pt x="33758" y="17400"/>
                    <a:pt x="34058" y="17267"/>
                    <a:pt x="34392" y="17167"/>
                  </a:cubicBezTo>
                  <a:cubicBezTo>
                    <a:pt x="36693" y="16333"/>
                    <a:pt x="39028" y="15499"/>
                    <a:pt x="41297" y="14665"/>
                  </a:cubicBezTo>
                  <a:cubicBezTo>
                    <a:pt x="42685" y="14192"/>
                    <a:pt x="44103" y="13659"/>
                    <a:pt x="45550" y="13659"/>
                  </a:cubicBezTo>
                  <a:cubicBezTo>
                    <a:pt x="45634" y="13659"/>
                    <a:pt x="45717" y="13661"/>
                    <a:pt x="45800" y="13664"/>
                  </a:cubicBezTo>
                  <a:cubicBezTo>
                    <a:pt x="47368" y="13698"/>
                    <a:pt x="48969" y="14398"/>
                    <a:pt x="49603" y="15833"/>
                  </a:cubicBezTo>
                  <a:cubicBezTo>
                    <a:pt x="50270" y="15032"/>
                    <a:pt x="50970" y="14198"/>
                    <a:pt x="51637" y="13398"/>
                  </a:cubicBezTo>
                  <a:cubicBezTo>
                    <a:pt x="51104" y="12931"/>
                    <a:pt x="50537" y="12430"/>
                    <a:pt x="49970" y="11930"/>
                  </a:cubicBezTo>
                  <a:cubicBezTo>
                    <a:pt x="49736" y="11730"/>
                    <a:pt x="49469" y="11496"/>
                    <a:pt x="49436" y="11196"/>
                  </a:cubicBezTo>
                  <a:cubicBezTo>
                    <a:pt x="49369" y="10829"/>
                    <a:pt x="49536" y="10462"/>
                    <a:pt x="49736" y="10195"/>
                  </a:cubicBezTo>
                  <a:cubicBezTo>
                    <a:pt x="52205" y="6226"/>
                    <a:pt x="54573" y="3691"/>
                    <a:pt x="58609" y="822"/>
                  </a:cubicBezTo>
                  <a:cubicBezTo>
                    <a:pt x="59175" y="464"/>
                    <a:pt x="59023" y="0"/>
                    <a:pt x="58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0"/>
            <p:cNvSpPr/>
            <p:nvPr/>
          </p:nvSpPr>
          <p:spPr>
            <a:xfrm>
              <a:off x="2582000" y="2388675"/>
              <a:ext cx="59250" cy="137175"/>
            </a:xfrm>
            <a:custGeom>
              <a:avLst/>
              <a:gdLst/>
              <a:ahLst/>
              <a:cxnLst/>
              <a:rect l="l" t="t" r="r" b="b"/>
              <a:pathLst>
                <a:path w="2370" h="5487" extrusionOk="0">
                  <a:moveTo>
                    <a:pt x="1011" y="1"/>
                  </a:moveTo>
                  <a:cubicBezTo>
                    <a:pt x="362" y="1"/>
                    <a:pt x="0" y="1037"/>
                    <a:pt x="135" y="1707"/>
                  </a:cubicBezTo>
                  <a:cubicBezTo>
                    <a:pt x="168" y="2074"/>
                    <a:pt x="368" y="2408"/>
                    <a:pt x="501" y="2808"/>
                  </a:cubicBezTo>
                  <a:cubicBezTo>
                    <a:pt x="835" y="3642"/>
                    <a:pt x="1002" y="4543"/>
                    <a:pt x="902" y="5477"/>
                  </a:cubicBezTo>
                  <a:cubicBezTo>
                    <a:pt x="924" y="5483"/>
                    <a:pt x="947" y="5486"/>
                    <a:pt x="969" y="5486"/>
                  </a:cubicBezTo>
                  <a:cubicBezTo>
                    <a:pt x="1173" y="5486"/>
                    <a:pt x="1342" y="5224"/>
                    <a:pt x="1402" y="5043"/>
                  </a:cubicBezTo>
                  <a:cubicBezTo>
                    <a:pt x="1936" y="3809"/>
                    <a:pt x="2369" y="2475"/>
                    <a:pt x="2069" y="1174"/>
                  </a:cubicBezTo>
                  <a:cubicBezTo>
                    <a:pt x="1936" y="807"/>
                    <a:pt x="1836" y="407"/>
                    <a:pt x="1536" y="206"/>
                  </a:cubicBezTo>
                  <a:cubicBezTo>
                    <a:pt x="1346" y="62"/>
                    <a:pt x="1170" y="1"/>
                    <a:pt x="1011" y="1"/>
                  </a:cubicBezTo>
                  <a:close/>
                </a:path>
              </a:pathLst>
            </a:custGeom>
            <a:solidFill>
              <a:srgbClr val="676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0"/>
            <p:cNvSpPr/>
            <p:nvPr/>
          </p:nvSpPr>
          <p:spPr>
            <a:xfrm>
              <a:off x="2623700" y="2388675"/>
              <a:ext cx="59250" cy="137175"/>
            </a:xfrm>
            <a:custGeom>
              <a:avLst/>
              <a:gdLst/>
              <a:ahLst/>
              <a:cxnLst/>
              <a:rect l="l" t="t" r="r" b="b"/>
              <a:pathLst>
                <a:path w="2370" h="5487" extrusionOk="0">
                  <a:moveTo>
                    <a:pt x="1011" y="1"/>
                  </a:moveTo>
                  <a:cubicBezTo>
                    <a:pt x="362" y="1"/>
                    <a:pt x="0" y="1037"/>
                    <a:pt x="134" y="1707"/>
                  </a:cubicBezTo>
                  <a:cubicBezTo>
                    <a:pt x="168" y="2074"/>
                    <a:pt x="368" y="2408"/>
                    <a:pt x="501" y="2808"/>
                  </a:cubicBezTo>
                  <a:cubicBezTo>
                    <a:pt x="835" y="3642"/>
                    <a:pt x="1002" y="4543"/>
                    <a:pt x="902" y="5477"/>
                  </a:cubicBezTo>
                  <a:cubicBezTo>
                    <a:pt x="924" y="5483"/>
                    <a:pt x="947" y="5486"/>
                    <a:pt x="968" y="5486"/>
                  </a:cubicBezTo>
                  <a:cubicBezTo>
                    <a:pt x="1173" y="5486"/>
                    <a:pt x="1342" y="5224"/>
                    <a:pt x="1402" y="5043"/>
                  </a:cubicBezTo>
                  <a:cubicBezTo>
                    <a:pt x="1936" y="3809"/>
                    <a:pt x="2369" y="2475"/>
                    <a:pt x="2069" y="1174"/>
                  </a:cubicBezTo>
                  <a:cubicBezTo>
                    <a:pt x="1936" y="807"/>
                    <a:pt x="1836" y="407"/>
                    <a:pt x="1535" y="206"/>
                  </a:cubicBezTo>
                  <a:cubicBezTo>
                    <a:pt x="1346" y="62"/>
                    <a:pt x="1170" y="1"/>
                    <a:pt x="1011" y="1"/>
                  </a:cubicBezTo>
                  <a:close/>
                </a:path>
              </a:pathLst>
            </a:custGeom>
            <a:solidFill>
              <a:srgbClr val="676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0"/>
            <p:cNvSpPr/>
            <p:nvPr/>
          </p:nvSpPr>
          <p:spPr>
            <a:xfrm>
              <a:off x="2665400" y="2388675"/>
              <a:ext cx="59250" cy="137175"/>
            </a:xfrm>
            <a:custGeom>
              <a:avLst/>
              <a:gdLst/>
              <a:ahLst/>
              <a:cxnLst/>
              <a:rect l="l" t="t" r="r" b="b"/>
              <a:pathLst>
                <a:path w="2370" h="5487" extrusionOk="0">
                  <a:moveTo>
                    <a:pt x="1037" y="1"/>
                  </a:moveTo>
                  <a:cubicBezTo>
                    <a:pt x="405" y="1"/>
                    <a:pt x="0" y="1037"/>
                    <a:pt x="134" y="1707"/>
                  </a:cubicBezTo>
                  <a:cubicBezTo>
                    <a:pt x="168" y="2074"/>
                    <a:pt x="368" y="2408"/>
                    <a:pt x="501" y="2808"/>
                  </a:cubicBezTo>
                  <a:cubicBezTo>
                    <a:pt x="835" y="3642"/>
                    <a:pt x="1002" y="4543"/>
                    <a:pt x="901" y="5477"/>
                  </a:cubicBezTo>
                  <a:cubicBezTo>
                    <a:pt x="924" y="5483"/>
                    <a:pt x="946" y="5486"/>
                    <a:pt x="968" y="5486"/>
                  </a:cubicBezTo>
                  <a:cubicBezTo>
                    <a:pt x="1172" y="5486"/>
                    <a:pt x="1342" y="5224"/>
                    <a:pt x="1402" y="5043"/>
                  </a:cubicBezTo>
                  <a:cubicBezTo>
                    <a:pt x="1936" y="3809"/>
                    <a:pt x="2369" y="2475"/>
                    <a:pt x="2069" y="1174"/>
                  </a:cubicBezTo>
                  <a:cubicBezTo>
                    <a:pt x="1936" y="807"/>
                    <a:pt x="1835" y="407"/>
                    <a:pt x="1535" y="206"/>
                  </a:cubicBezTo>
                  <a:cubicBezTo>
                    <a:pt x="1358" y="62"/>
                    <a:pt x="1191" y="1"/>
                    <a:pt x="1037" y="1"/>
                  </a:cubicBezTo>
                  <a:close/>
                </a:path>
              </a:pathLst>
            </a:custGeom>
            <a:solidFill>
              <a:srgbClr val="676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0"/>
            <p:cNvSpPr/>
            <p:nvPr/>
          </p:nvSpPr>
          <p:spPr>
            <a:xfrm>
              <a:off x="2796325" y="2388675"/>
              <a:ext cx="60075" cy="137175"/>
            </a:xfrm>
            <a:custGeom>
              <a:avLst/>
              <a:gdLst/>
              <a:ahLst/>
              <a:cxnLst/>
              <a:rect l="l" t="t" r="r" b="b"/>
              <a:pathLst>
                <a:path w="2403" h="5487" extrusionOk="0">
                  <a:moveTo>
                    <a:pt x="1041" y="1"/>
                  </a:moveTo>
                  <a:cubicBezTo>
                    <a:pt x="383" y="1"/>
                    <a:pt x="0" y="1037"/>
                    <a:pt x="134" y="1707"/>
                  </a:cubicBezTo>
                  <a:cubicBezTo>
                    <a:pt x="168" y="2074"/>
                    <a:pt x="401" y="2408"/>
                    <a:pt x="501" y="2808"/>
                  </a:cubicBezTo>
                  <a:cubicBezTo>
                    <a:pt x="835" y="3642"/>
                    <a:pt x="1002" y="4543"/>
                    <a:pt x="935" y="5477"/>
                  </a:cubicBezTo>
                  <a:cubicBezTo>
                    <a:pt x="954" y="5483"/>
                    <a:pt x="974" y="5486"/>
                    <a:pt x="993" y="5486"/>
                  </a:cubicBezTo>
                  <a:cubicBezTo>
                    <a:pt x="1173" y="5486"/>
                    <a:pt x="1345" y="5224"/>
                    <a:pt x="1435" y="5043"/>
                  </a:cubicBezTo>
                  <a:cubicBezTo>
                    <a:pt x="1969" y="3809"/>
                    <a:pt x="2403" y="2475"/>
                    <a:pt x="2102" y="1174"/>
                  </a:cubicBezTo>
                  <a:cubicBezTo>
                    <a:pt x="1969" y="807"/>
                    <a:pt x="1836" y="407"/>
                    <a:pt x="1569" y="206"/>
                  </a:cubicBezTo>
                  <a:cubicBezTo>
                    <a:pt x="1379" y="62"/>
                    <a:pt x="1202" y="1"/>
                    <a:pt x="1041" y="1"/>
                  </a:cubicBezTo>
                  <a:close/>
                </a:path>
              </a:pathLst>
            </a:custGeom>
            <a:solidFill>
              <a:srgbClr val="676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0"/>
            <p:cNvSpPr/>
            <p:nvPr/>
          </p:nvSpPr>
          <p:spPr>
            <a:xfrm>
              <a:off x="2838025" y="2388675"/>
              <a:ext cx="60075" cy="137175"/>
            </a:xfrm>
            <a:custGeom>
              <a:avLst/>
              <a:gdLst/>
              <a:ahLst/>
              <a:cxnLst/>
              <a:rect l="l" t="t" r="r" b="b"/>
              <a:pathLst>
                <a:path w="2403" h="5487" extrusionOk="0">
                  <a:moveTo>
                    <a:pt x="1041" y="1"/>
                  </a:moveTo>
                  <a:cubicBezTo>
                    <a:pt x="383" y="1"/>
                    <a:pt x="0" y="1037"/>
                    <a:pt x="134" y="1707"/>
                  </a:cubicBezTo>
                  <a:cubicBezTo>
                    <a:pt x="168" y="2074"/>
                    <a:pt x="401" y="2408"/>
                    <a:pt x="501" y="2808"/>
                  </a:cubicBezTo>
                  <a:cubicBezTo>
                    <a:pt x="835" y="3642"/>
                    <a:pt x="1001" y="4543"/>
                    <a:pt x="935" y="5477"/>
                  </a:cubicBezTo>
                  <a:cubicBezTo>
                    <a:pt x="954" y="5483"/>
                    <a:pt x="974" y="5486"/>
                    <a:pt x="993" y="5486"/>
                  </a:cubicBezTo>
                  <a:cubicBezTo>
                    <a:pt x="1173" y="5486"/>
                    <a:pt x="1345" y="5224"/>
                    <a:pt x="1435" y="5043"/>
                  </a:cubicBezTo>
                  <a:cubicBezTo>
                    <a:pt x="1969" y="3809"/>
                    <a:pt x="2402" y="2475"/>
                    <a:pt x="2102" y="1174"/>
                  </a:cubicBezTo>
                  <a:cubicBezTo>
                    <a:pt x="1969" y="807"/>
                    <a:pt x="1835" y="407"/>
                    <a:pt x="1569" y="206"/>
                  </a:cubicBezTo>
                  <a:cubicBezTo>
                    <a:pt x="1379" y="62"/>
                    <a:pt x="1202" y="1"/>
                    <a:pt x="1041" y="1"/>
                  </a:cubicBezTo>
                  <a:close/>
                </a:path>
              </a:pathLst>
            </a:custGeom>
            <a:solidFill>
              <a:srgbClr val="676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0"/>
            <p:cNvSpPr/>
            <p:nvPr/>
          </p:nvSpPr>
          <p:spPr>
            <a:xfrm>
              <a:off x="2879700" y="2388675"/>
              <a:ext cx="60100" cy="137175"/>
            </a:xfrm>
            <a:custGeom>
              <a:avLst/>
              <a:gdLst/>
              <a:ahLst/>
              <a:cxnLst/>
              <a:rect l="l" t="t" r="r" b="b"/>
              <a:pathLst>
                <a:path w="2404" h="5487" extrusionOk="0">
                  <a:moveTo>
                    <a:pt x="1055" y="1"/>
                  </a:moveTo>
                  <a:cubicBezTo>
                    <a:pt x="406" y="1"/>
                    <a:pt x="1" y="1037"/>
                    <a:pt x="135" y="1707"/>
                  </a:cubicBezTo>
                  <a:cubicBezTo>
                    <a:pt x="168" y="2074"/>
                    <a:pt x="402" y="2408"/>
                    <a:pt x="502" y="2808"/>
                  </a:cubicBezTo>
                  <a:cubicBezTo>
                    <a:pt x="836" y="3642"/>
                    <a:pt x="1002" y="4543"/>
                    <a:pt x="936" y="5477"/>
                  </a:cubicBezTo>
                  <a:cubicBezTo>
                    <a:pt x="955" y="5483"/>
                    <a:pt x="974" y="5486"/>
                    <a:pt x="994" y="5486"/>
                  </a:cubicBezTo>
                  <a:cubicBezTo>
                    <a:pt x="1174" y="5486"/>
                    <a:pt x="1346" y="5224"/>
                    <a:pt x="1436" y="5043"/>
                  </a:cubicBezTo>
                  <a:cubicBezTo>
                    <a:pt x="1970" y="3809"/>
                    <a:pt x="2403" y="2475"/>
                    <a:pt x="2103" y="1174"/>
                  </a:cubicBezTo>
                  <a:cubicBezTo>
                    <a:pt x="1970" y="807"/>
                    <a:pt x="1836" y="407"/>
                    <a:pt x="1569" y="206"/>
                  </a:cubicBezTo>
                  <a:cubicBezTo>
                    <a:pt x="1386" y="62"/>
                    <a:pt x="1213" y="1"/>
                    <a:pt x="1055" y="1"/>
                  </a:cubicBezTo>
                  <a:close/>
                </a:path>
              </a:pathLst>
            </a:custGeom>
            <a:solidFill>
              <a:srgbClr val="676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0"/>
            <p:cNvSpPr/>
            <p:nvPr/>
          </p:nvSpPr>
          <p:spPr>
            <a:xfrm>
              <a:off x="3320050" y="1793400"/>
              <a:ext cx="121775" cy="383625"/>
            </a:xfrm>
            <a:custGeom>
              <a:avLst/>
              <a:gdLst/>
              <a:ahLst/>
              <a:cxnLst/>
              <a:rect l="l" t="t" r="r" b="b"/>
              <a:pathLst>
                <a:path w="4871" h="15345" extrusionOk="0">
                  <a:moveTo>
                    <a:pt x="4670" y="0"/>
                  </a:moveTo>
                  <a:lnTo>
                    <a:pt x="4670" y="0"/>
                  </a:lnTo>
                  <a:cubicBezTo>
                    <a:pt x="4669" y="2"/>
                    <a:pt x="4667" y="4"/>
                    <a:pt x="4666" y="6"/>
                  </a:cubicBezTo>
                  <a:lnTo>
                    <a:pt x="4666" y="6"/>
                  </a:lnTo>
                  <a:cubicBezTo>
                    <a:pt x="4667" y="4"/>
                    <a:pt x="4669" y="2"/>
                    <a:pt x="4670" y="0"/>
                  </a:cubicBezTo>
                  <a:close/>
                  <a:moveTo>
                    <a:pt x="4666" y="6"/>
                  </a:moveTo>
                  <a:lnTo>
                    <a:pt x="4666" y="6"/>
                  </a:lnTo>
                  <a:cubicBezTo>
                    <a:pt x="1367" y="4308"/>
                    <a:pt x="1" y="10010"/>
                    <a:pt x="1001" y="15345"/>
                  </a:cubicBezTo>
                  <a:cubicBezTo>
                    <a:pt x="2402" y="13110"/>
                    <a:pt x="3569" y="10675"/>
                    <a:pt x="4203" y="8039"/>
                  </a:cubicBezTo>
                  <a:cubicBezTo>
                    <a:pt x="4537" y="6705"/>
                    <a:pt x="4737" y="5337"/>
                    <a:pt x="4837" y="3970"/>
                  </a:cubicBezTo>
                  <a:cubicBezTo>
                    <a:pt x="4870" y="3303"/>
                    <a:pt x="4870" y="2635"/>
                    <a:pt x="4837" y="2002"/>
                  </a:cubicBezTo>
                  <a:cubicBezTo>
                    <a:pt x="4837" y="1638"/>
                    <a:pt x="4510" y="227"/>
                    <a:pt x="4666"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0"/>
            <p:cNvSpPr/>
            <p:nvPr/>
          </p:nvSpPr>
          <p:spPr>
            <a:xfrm>
              <a:off x="3317550" y="2231800"/>
              <a:ext cx="341925" cy="71975"/>
            </a:xfrm>
            <a:custGeom>
              <a:avLst/>
              <a:gdLst/>
              <a:ahLst/>
              <a:cxnLst/>
              <a:rect l="l" t="t" r="r" b="b"/>
              <a:pathLst>
                <a:path w="13677" h="2879" extrusionOk="0">
                  <a:moveTo>
                    <a:pt x="13665" y="2105"/>
                  </a:moveTo>
                  <a:cubicBezTo>
                    <a:pt x="13669" y="2107"/>
                    <a:pt x="13673" y="2109"/>
                    <a:pt x="13677" y="2112"/>
                  </a:cubicBezTo>
                  <a:cubicBezTo>
                    <a:pt x="13673" y="2109"/>
                    <a:pt x="13669" y="2107"/>
                    <a:pt x="13665" y="2105"/>
                  </a:cubicBezTo>
                  <a:close/>
                  <a:moveTo>
                    <a:pt x="5506" y="0"/>
                  </a:moveTo>
                  <a:cubicBezTo>
                    <a:pt x="3639" y="0"/>
                    <a:pt x="1770" y="310"/>
                    <a:pt x="0" y="944"/>
                  </a:cubicBezTo>
                  <a:cubicBezTo>
                    <a:pt x="2135" y="1845"/>
                    <a:pt x="4403" y="2579"/>
                    <a:pt x="6738" y="2779"/>
                  </a:cubicBezTo>
                  <a:cubicBezTo>
                    <a:pt x="7339" y="2845"/>
                    <a:pt x="7939" y="2879"/>
                    <a:pt x="8535" y="2879"/>
                  </a:cubicBezTo>
                  <a:cubicBezTo>
                    <a:pt x="9132" y="2879"/>
                    <a:pt x="9724" y="2845"/>
                    <a:pt x="10307" y="2779"/>
                  </a:cubicBezTo>
                  <a:cubicBezTo>
                    <a:pt x="10908" y="2745"/>
                    <a:pt x="11442" y="2645"/>
                    <a:pt x="12009" y="2512"/>
                  </a:cubicBezTo>
                  <a:cubicBezTo>
                    <a:pt x="12274" y="2482"/>
                    <a:pt x="13215" y="2089"/>
                    <a:pt x="13569" y="2089"/>
                  </a:cubicBezTo>
                  <a:cubicBezTo>
                    <a:pt x="13609" y="2089"/>
                    <a:pt x="13641" y="2094"/>
                    <a:pt x="13665" y="2105"/>
                  </a:cubicBezTo>
                  <a:lnTo>
                    <a:pt x="13665" y="2105"/>
                  </a:lnTo>
                  <a:cubicBezTo>
                    <a:pt x="11189" y="719"/>
                    <a:pt x="8350" y="0"/>
                    <a:pt x="5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0"/>
            <p:cNvSpPr/>
            <p:nvPr/>
          </p:nvSpPr>
          <p:spPr>
            <a:xfrm>
              <a:off x="3496825" y="1855925"/>
              <a:ext cx="145975" cy="210200"/>
            </a:xfrm>
            <a:custGeom>
              <a:avLst/>
              <a:gdLst/>
              <a:ahLst/>
              <a:cxnLst/>
              <a:rect l="l" t="t" r="r" b="b"/>
              <a:pathLst>
                <a:path w="5839" h="8408" extrusionOk="0">
                  <a:moveTo>
                    <a:pt x="5838" y="1"/>
                  </a:moveTo>
                  <a:lnTo>
                    <a:pt x="5838" y="1"/>
                  </a:lnTo>
                  <a:cubicBezTo>
                    <a:pt x="2069" y="1869"/>
                    <a:pt x="1" y="5038"/>
                    <a:pt x="301" y="8407"/>
                  </a:cubicBezTo>
                  <a:cubicBezTo>
                    <a:pt x="1969" y="7340"/>
                    <a:pt x="3437" y="6172"/>
                    <a:pt x="4404" y="4704"/>
                  </a:cubicBezTo>
                  <a:cubicBezTo>
                    <a:pt x="4904" y="3971"/>
                    <a:pt x="5271" y="3203"/>
                    <a:pt x="5505" y="2369"/>
                  </a:cubicBezTo>
                  <a:cubicBezTo>
                    <a:pt x="5638" y="2002"/>
                    <a:pt x="5738" y="1569"/>
                    <a:pt x="5772" y="1202"/>
                  </a:cubicBezTo>
                  <a:cubicBezTo>
                    <a:pt x="5805" y="1002"/>
                    <a:pt x="5672" y="101"/>
                    <a:pt x="5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0"/>
            <p:cNvSpPr/>
            <p:nvPr/>
          </p:nvSpPr>
          <p:spPr>
            <a:xfrm>
              <a:off x="3045675" y="2419675"/>
              <a:ext cx="241875" cy="94150"/>
            </a:xfrm>
            <a:custGeom>
              <a:avLst/>
              <a:gdLst/>
              <a:ahLst/>
              <a:cxnLst/>
              <a:rect l="l" t="t" r="r" b="b"/>
              <a:pathLst>
                <a:path w="9675" h="3766" extrusionOk="0">
                  <a:moveTo>
                    <a:pt x="2436" y="0"/>
                  </a:moveTo>
                  <a:cubicBezTo>
                    <a:pt x="2002" y="0"/>
                    <a:pt x="1635" y="34"/>
                    <a:pt x="1202" y="101"/>
                  </a:cubicBezTo>
                  <a:cubicBezTo>
                    <a:pt x="1025" y="130"/>
                    <a:pt x="332" y="418"/>
                    <a:pt x="77" y="418"/>
                  </a:cubicBezTo>
                  <a:cubicBezTo>
                    <a:pt x="43" y="418"/>
                    <a:pt x="17" y="413"/>
                    <a:pt x="1" y="401"/>
                  </a:cubicBezTo>
                  <a:lnTo>
                    <a:pt x="1" y="401"/>
                  </a:lnTo>
                  <a:cubicBezTo>
                    <a:pt x="2114" y="2611"/>
                    <a:pt x="4557" y="3765"/>
                    <a:pt x="6942" y="3765"/>
                  </a:cubicBezTo>
                  <a:cubicBezTo>
                    <a:pt x="7869" y="3765"/>
                    <a:pt x="8787" y="3591"/>
                    <a:pt x="9674" y="3236"/>
                  </a:cubicBezTo>
                  <a:cubicBezTo>
                    <a:pt x="8173" y="1935"/>
                    <a:pt x="6605" y="901"/>
                    <a:pt x="4971" y="401"/>
                  </a:cubicBezTo>
                  <a:cubicBezTo>
                    <a:pt x="4137" y="134"/>
                    <a:pt x="3270" y="0"/>
                    <a:pt x="2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0"/>
            <p:cNvSpPr/>
            <p:nvPr/>
          </p:nvSpPr>
          <p:spPr>
            <a:xfrm>
              <a:off x="2887225" y="2079375"/>
              <a:ext cx="81750" cy="134350"/>
            </a:xfrm>
            <a:custGeom>
              <a:avLst/>
              <a:gdLst/>
              <a:ahLst/>
              <a:cxnLst/>
              <a:rect l="l" t="t" r="r" b="b"/>
              <a:pathLst>
                <a:path w="3270" h="5374" extrusionOk="0">
                  <a:moveTo>
                    <a:pt x="1977" y="1"/>
                  </a:moveTo>
                  <a:cubicBezTo>
                    <a:pt x="1535" y="1"/>
                    <a:pt x="1533" y="1711"/>
                    <a:pt x="1435" y="2104"/>
                  </a:cubicBezTo>
                  <a:cubicBezTo>
                    <a:pt x="1202" y="2905"/>
                    <a:pt x="868" y="3672"/>
                    <a:pt x="468" y="4373"/>
                  </a:cubicBezTo>
                  <a:cubicBezTo>
                    <a:pt x="234" y="4673"/>
                    <a:pt x="34" y="5006"/>
                    <a:pt x="1" y="5373"/>
                  </a:cubicBezTo>
                  <a:cubicBezTo>
                    <a:pt x="635" y="5206"/>
                    <a:pt x="1035" y="4673"/>
                    <a:pt x="1368" y="4106"/>
                  </a:cubicBezTo>
                  <a:cubicBezTo>
                    <a:pt x="1635" y="3672"/>
                    <a:pt x="3270" y="36"/>
                    <a:pt x="2002" y="3"/>
                  </a:cubicBezTo>
                  <a:cubicBezTo>
                    <a:pt x="1994" y="1"/>
                    <a:pt x="1985" y="1"/>
                    <a:pt x="1977" y="1"/>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0"/>
            <p:cNvSpPr/>
            <p:nvPr/>
          </p:nvSpPr>
          <p:spPr>
            <a:xfrm>
              <a:off x="2813025" y="2239975"/>
              <a:ext cx="60050" cy="81325"/>
            </a:xfrm>
            <a:custGeom>
              <a:avLst/>
              <a:gdLst/>
              <a:ahLst/>
              <a:cxnLst/>
              <a:rect l="l" t="t" r="r" b="b"/>
              <a:pathLst>
                <a:path w="2402" h="3253" extrusionOk="0">
                  <a:moveTo>
                    <a:pt x="2226" y="1"/>
                  </a:moveTo>
                  <a:cubicBezTo>
                    <a:pt x="2134" y="1"/>
                    <a:pt x="1992" y="303"/>
                    <a:pt x="1968" y="350"/>
                  </a:cubicBezTo>
                  <a:cubicBezTo>
                    <a:pt x="1801" y="650"/>
                    <a:pt x="1668" y="984"/>
                    <a:pt x="1501" y="1284"/>
                  </a:cubicBezTo>
                  <a:cubicBezTo>
                    <a:pt x="1134" y="1951"/>
                    <a:pt x="667" y="2485"/>
                    <a:pt x="167" y="2985"/>
                  </a:cubicBezTo>
                  <a:cubicBezTo>
                    <a:pt x="100" y="3052"/>
                    <a:pt x="0" y="3186"/>
                    <a:pt x="133" y="3252"/>
                  </a:cubicBezTo>
                  <a:lnTo>
                    <a:pt x="200" y="3252"/>
                  </a:lnTo>
                  <a:cubicBezTo>
                    <a:pt x="934" y="3252"/>
                    <a:pt x="1468" y="2652"/>
                    <a:pt x="1801" y="2051"/>
                  </a:cubicBezTo>
                  <a:cubicBezTo>
                    <a:pt x="2135" y="1484"/>
                    <a:pt x="2402" y="851"/>
                    <a:pt x="2302" y="183"/>
                  </a:cubicBezTo>
                  <a:cubicBezTo>
                    <a:pt x="2292" y="49"/>
                    <a:pt x="2263" y="1"/>
                    <a:pt x="2226" y="1"/>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0"/>
            <p:cNvSpPr/>
            <p:nvPr/>
          </p:nvSpPr>
          <p:spPr>
            <a:xfrm>
              <a:off x="2825525" y="2147200"/>
              <a:ext cx="48200" cy="99050"/>
            </a:xfrm>
            <a:custGeom>
              <a:avLst/>
              <a:gdLst/>
              <a:ahLst/>
              <a:cxnLst/>
              <a:rect l="l" t="t" r="r" b="b"/>
              <a:pathLst>
                <a:path w="1928" h="3962" extrusionOk="0">
                  <a:moveTo>
                    <a:pt x="1395" y="0"/>
                  </a:moveTo>
                  <a:cubicBezTo>
                    <a:pt x="1356" y="0"/>
                    <a:pt x="1313" y="8"/>
                    <a:pt x="1268" y="25"/>
                  </a:cubicBezTo>
                  <a:cubicBezTo>
                    <a:pt x="1168" y="25"/>
                    <a:pt x="1168" y="125"/>
                    <a:pt x="1135" y="158"/>
                  </a:cubicBezTo>
                  <a:cubicBezTo>
                    <a:pt x="934" y="559"/>
                    <a:pt x="1001" y="1059"/>
                    <a:pt x="968" y="1526"/>
                  </a:cubicBezTo>
                  <a:cubicBezTo>
                    <a:pt x="934" y="2393"/>
                    <a:pt x="601" y="3294"/>
                    <a:pt x="0" y="3961"/>
                  </a:cubicBezTo>
                  <a:cubicBezTo>
                    <a:pt x="334" y="3894"/>
                    <a:pt x="601" y="3661"/>
                    <a:pt x="801" y="3394"/>
                  </a:cubicBezTo>
                  <a:cubicBezTo>
                    <a:pt x="1268" y="2860"/>
                    <a:pt x="1668" y="2227"/>
                    <a:pt x="1835" y="1526"/>
                  </a:cubicBezTo>
                  <a:cubicBezTo>
                    <a:pt x="1928" y="1309"/>
                    <a:pt x="1906" y="0"/>
                    <a:pt x="1395" y="0"/>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0"/>
            <p:cNvSpPr/>
            <p:nvPr/>
          </p:nvSpPr>
          <p:spPr>
            <a:xfrm>
              <a:off x="2739625" y="2285650"/>
              <a:ext cx="62575" cy="82350"/>
            </a:xfrm>
            <a:custGeom>
              <a:avLst/>
              <a:gdLst/>
              <a:ahLst/>
              <a:cxnLst/>
              <a:rect l="l" t="t" r="r" b="b"/>
              <a:pathLst>
                <a:path w="2503" h="3294" extrusionOk="0">
                  <a:moveTo>
                    <a:pt x="2040" y="1"/>
                  </a:moveTo>
                  <a:cubicBezTo>
                    <a:pt x="1576" y="1"/>
                    <a:pt x="1430" y="977"/>
                    <a:pt x="1368" y="1192"/>
                  </a:cubicBezTo>
                  <a:cubicBezTo>
                    <a:pt x="1101" y="1992"/>
                    <a:pt x="401" y="2526"/>
                    <a:pt x="1" y="3293"/>
                  </a:cubicBezTo>
                  <a:cubicBezTo>
                    <a:pt x="1035" y="3026"/>
                    <a:pt x="1935" y="2126"/>
                    <a:pt x="2236" y="1025"/>
                  </a:cubicBezTo>
                  <a:cubicBezTo>
                    <a:pt x="2269" y="825"/>
                    <a:pt x="2502" y="158"/>
                    <a:pt x="2169" y="24"/>
                  </a:cubicBezTo>
                  <a:cubicBezTo>
                    <a:pt x="2123" y="8"/>
                    <a:pt x="2080" y="1"/>
                    <a:pt x="2040" y="1"/>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0"/>
            <p:cNvSpPr/>
            <p:nvPr/>
          </p:nvSpPr>
          <p:spPr>
            <a:xfrm>
              <a:off x="2219250" y="2747775"/>
              <a:ext cx="90250" cy="224825"/>
            </a:xfrm>
            <a:custGeom>
              <a:avLst/>
              <a:gdLst/>
              <a:ahLst/>
              <a:cxnLst/>
              <a:rect l="l" t="t" r="r" b="b"/>
              <a:pathLst>
                <a:path w="3610" h="8993" extrusionOk="0">
                  <a:moveTo>
                    <a:pt x="3060" y="0"/>
                  </a:moveTo>
                  <a:cubicBezTo>
                    <a:pt x="2945" y="0"/>
                    <a:pt x="2821" y="91"/>
                    <a:pt x="2703" y="319"/>
                  </a:cubicBezTo>
                  <a:cubicBezTo>
                    <a:pt x="2569" y="620"/>
                    <a:pt x="2636" y="1020"/>
                    <a:pt x="2536" y="1320"/>
                  </a:cubicBezTo>
                  <a:cubicBezTo>
                    <a:pt x="2402" y="1820"/>
                    <a:pt x="2236" y="2287"/>
                    <a:pt x="2069" y="2721"/>
                  </a:cubicBezTo>
                  <a:cubicBezTo>
                    <a:pt x="1335" y="4856"/>
                    <a:pt x="668" y="6891"/>
                    <a:pt x="1" y="8992"/>
                  </a:cubicBezTo>
                  <a:cubicBezTo>
                    <a:pt x="201" y="8959"/>
                    <a:pt x="334" y="8792"/>
                    <a:pt x="468" y="8625"/>
                  </a:cubicBezTo>
                  <a:cubicBezTo>
                    <a:pt x="2002" y="6357"/>
                    <a:pt x="3036" y="3722"/>
                    <a:pt x="3537" y="1053"/>
                  </a:cubicBezTo>
                  <a:cubicBezTo>
                    <a:pt x="3609" y="641"/>
                    <a:pt x="3365" y="0"/>
                    <a:pt x="3060" y="0"/>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0"/>
            <p:cNvSpPr/>
            <p:nvPr/>
          </p:nvSpPr>
          <p:spPr>
            <a:xfrm>
              <a:off x="2321000" y="2586050"/>
              <a:ext cx="45050" cy="128025"/>
            </a:xfrm>
            <a:custGeom>
              <a:avLst/>
              <a:gdLst/>
              <a:ahLst/>
              <a:cxnLst/>
              <a:rect l="l" t="t" r="r" b="b"/>
              <a:pathLst>
                <a:path w="1802" h="5121" extrusionOk="0">
                  <a:moveTo>
                    <a:pt x="1431" y="0"/>
                  </a:moveTo>
                  <a:cubicBezTo>
                    <a:pt x="957" y="0"/>
                    <a:pt x="628" y="1340"/>
                    <a:pt x="601" y="1618"/>
                  </a:cubicBezTo>
                  <a:cubicBezTo>
                    <a:pt x="434" y="2786"/>
                    <a:pt x="234" y="3953"/>
                    <a:pt x="0" y="5121"/>
                  </a:cubicBezTo>
                  <a:cubicBezTo>
                    <a:pt x="667" y="4520"/>
                    <a:pt x="1168" y="3786"/>
                    <a:pt x="1435" y="2952"/>
                  </a:cubicBezTo>
                  <a:cubicBezTo>
                    <a:pt x="1668" y="2185"/>
                    <a:pt x="1768" y="1451"/>
                    <a:pt x="1802" y="651"/>
                  </a:cubicBezTo>
                  <a:cubicBezTo>
                    <a:pt x="1802" y="484"/>
                    <a:pt x="1802" y="317"/>
                    <a:pt x="1735" y="184"/>
                  </a:cubicBezTo>
                  <a:cubicBezTo>
                    <a:pt x="1628" y="55"/>
                    <a:pt x="1527" y="0"/>
                    <a:pt x="1431" y="0"/>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0"/>
            <p:cNvSpPr/>
            <p:nvPr/>
          </p:nvSpPr>
          <p:spPr>
            <a:xfrm>
              <a:off x="2302650" y="2241325"/>
              <a:ext cx="26700" cy="99450"/>
            </a:xfrm>
            <a:custGeom>
              <a:avLst/>
              <a:gdLst/>
              <a:ahLst/>
              <a:cxnLst/>
              <a:rect l="l" t="t" r="r" b="b"/>
              <a:pathLst>
                <a:path w="1068" h="3978" extrusionOk="0">
                  <a:moveTo>
                    <a:pt x="618" y="1"/>
                  </a:moveTo>
                  <a:cubicBezTo>
                    <a:pt x="539" y="1"/>
                    <a:pt x="445" y="30"/>
                    <a:pt x="334" y="96"/>
                  </a:cubicBezTo>
                  <a:cubicBezTo>
                    <a:pt x="34" y="263"/>
                    <a:pt x="34" y="563"/>
                    <a:pt x="34" y="863"/>
                  </a:cubicBezTo>
                  <a:cubicBezTo>
                    <a:pt x="0" y="1797"/>
                    <a:pt x="0" y="2865"/>
                    <a:pt x="534" y="3632"/>
                  </a:cubicBezTo>
                  <a:cubicBezTo>
                    <a:pt x="652" y="3779"/>
                    <a:pt x="821" y="3977"/>
                    <a:pt x="996" y="3977"/>
                  </a:cubicBezTo>
                  <a:cubicBezTo>
                    <a:pt x="1020" y="3977"/>
                    <a:pt x="1044" y="3974"/>
                    <a:pt x="1068" y="3966"/>
                  </a:cubicBezTo>
                  <a:cubicBezTo>
                    <a:pt x="734" y="2931"/>
                    <a:pt x="668" y="1764"/>
                    <a:pt x="901" y="697"/>
                  </a:cubicBezTo>
                  <a:cubicBezTo>
                    <a:pt x="979" y="359"/>
                    <a:pt x="895" y="1"/>
                    <a:pt x="618" y="1"/>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0"/>
            <p:cNvSpPr/>
            <p:nvPr/>
          </p:nvSpPr>
          <p:spPr>
            <a:xfrm>
              <a:off x="2316825" y="2118350"/>
              <a:ext cx="35875" cy="91200"/>
            </a:xfrm>
            <a:custGeom>
              <a:avLst/>
              <a:gdLst/>
              <a:ahLst/>
              <a:cxnLst/>
              <a:rect l="l" t="t" r="r" b="b"/>
              <a:pathLst>
                <a:path w="1435" h="3648" extrusionOk="0">
                  <a:moveTo>
                    <a:pt x="1411" y="1"/>
                  </a:moveTo>
                  <a:cubicBezTo>
                    <a:pt x="1289" y="1"/>
                    <a:pt x="727" y="219"/>
                    <a:pt x="668" y="278"/>
                  </a:cubicBezTo>
                  <a:cubicBezTo>
                    <a:pt x="468" y="445"/>
                    <a:pt x="267" y="679"/>
                    <a:pt x="167" y="946"/>
                  </a:cubicBezTo>
                  <a:cubicBezTo>
                    <a:pt x="1" y="1346"/>
                    <a:pt x="1" y="2013"/>
                    <a:pt x="67" y="2513"/>
                  </a:cubicBezTo>
                  <a:cubicBezTo>
                    <a:pt x="67" y="2947"/>
                    <a:pt x="134" y="3347"/>
                    <a:pt x="434" y="3647"/>
                  </a:cubicBezTo>
                  <a:cubicBezTo>
                    <a:pt x="568" y="2713"/>
                    <a:pt x="668" y="1779"/>
                    <a:pt x="1101" y="946"/>
                  </a:cubicBezTo>
                  <a:cubicBezTo>
                    <a:pt x="1235" y="645"/>
                    <a:pt x="1435" y="345"/>
                    <a:pt x="1435" y="12"/>
                  </a:cubicBezTo>
                  <a:cubicBezTo>
                    <a:pt x="1435" y="4"/>
                    <a:pt x="1426" y="1"/>
                    <a:pt x="1411" y="1"/>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0"/>
            <p:cNvSpPr/>
            <p:nvPr/>
          </p:nvSpPr>
          <p:spPr>
            <a:xfrm>
              <a:off x="2337750" y="2179225"/>
              <a:ext cx="28300" cy="82025"/>
            </a:xfrm>
            <a:custGeom>
              <a:avLst/>
              <a:gdLst/>
              <a:ahLst/>
              <a:cxnLst/>
              <a:rect l="l" t="t" r="r" b="b"/>
              <a:pathLst>
                <a:path w="1132" h="3281" extrusionOk="0">
                  <a:moveTo>
                    <a:pt x="1030" y="1"/>
                  </a:moveTo>
                  <a:cubicBezTo>
                    <a:pt x="303" y="1"/>
                    <a:pt x="0" y="1703"/>
                    <a:pt x="64" y="2213"/>
                  </a:cubicBezTo>
                  <a:cubicBezTo>
                    <a:pt x="96" y="2563"/>
                    <a:pt x="249" y="2883"/>
                    <a:pt x="379" y="3231"/>
                  </a:cubicBezTo>
                  <a:lnTo>
                    <a:pt x="379" y="3231"/>
                  </a:lnTo>
                  <a:cubicBezTo>
                    <a:pt x="265" y="2840"/>
                    <a:pt x="636" y="2031"/>
                    <a:pt x="731" y="1679"/>
                  </a:cubicBezTo>
                  <a:cubicBezTo>
                    <a:pt x="898" y="1112"/>
                    <a:pt x="1132" y="545"/>
                    <a:pt x="1132" y="12"/>
                  </a:cubicBezTo>
                  <a:cubicBezTo>
                    <a:pt x="1097" y="4"/>
                    <a:pt x="1063" y="1"/>
                    <a:pt x="1030" y="1"/>
                  </a:cubicBezTo>
                  <a:close/>
                  <a:moveTo>
                    <a:pt x="379" y="3231"/>
                  </a:moveTo>
                  <a:lnTo>
                    <a:pt x="379" y="3231"/>
                  </a:lnTo>
                  <a:cubicBezTo>
                    <a:pt x="384" y="3248"/>
                    <a:pt x="391" y="3265"/>
                    <a:pt x="398" y="3281"/>
                  </a:cubicBezTo>
                  <a:cubicBezTo>
                    <a:pt x="392" y="3264"/>
                    <a:pt x="386" y="3247"/>
                    <a:pt x="379" y="3231"/>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0"/>
            <p:cNvSpPr/>
            <p:nvPr/>
          </p:nvSpPr>
          <p:spPr>
            <a:xfrm>
              <a:off x="2357700" y="2015100"/>
              <a:ext cx="50875" cy="70400"/>
            </a:xfrm>
            <a:custGeom>
              <a:avLst/>
              <a:gdLst/>
              <a:ahLst/>
              <a:cxnLst/>
              <a:rect l="l" t="t" r="r" b="b"/>
              <a:pathLst>
                <a:path w="2035" h="2816" extrusionOk="0">
                  <a:moveTo>
                    <a:pt x="1689" y="1"/>
                  </a:moveTo>
                  <a:cubicBezTo>
                    <a:pt x="1584" y="1"/>
                    <a:pt x="1476" y="25"/>
                    <a:pt x="1368" y="72"/>
                  </a:cubicBezTo>
                  <a:cubicBezTo>
                    <a:pt x="534" y="439"/>
                    <a:pt x="0" y="1506"/>
                    <a:pt x="0" y="2407"/>
                  </a:cubicBezTo>
                  <a:cubicBezTo>
                    <a:pt x="0" y="2474"/>
                    <a:pt x="0" y="2607"/>
                    <a:pt x="33" y="2674"/>
                  </a:cubicBezTo>
                  <a:cubicBezTo>
                    <a:pt x="61" y="2756"/>
                    <a:pt x="156" y="2816"/>
                    <a:pt x="245" y="2816"/>
                  </a:cubicBezTo>
                  <a:cubicBezTo>
                    <a:pt x="264" y="2816"/>
                    <a:pt x="283" y="2813"/>
                    <a:pt x="300" y="2807"/>
                  </a:cubicBezTo>
                  <a:cubicBezTo>
                    <a:pt x="634" y="1773"/>
                    <a:pt x="1201" y="806"/>
                    <a:pt x="2035" y="105"/>
                  </a:cubicBezTo>
                  <a:cubicBezTo>
                    <a:pt x="1928" y="34"/>
                    <a:pt x="1811" y="1"/>
                    <a:pt x="1689" y="1"/>
                  </a:cubicBezTo>
                  <a:close/>
                </a:path>
              </a:pathLst>
            </a:custGeom>
            <a:solidFill>
              <a:srgbClr val="5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8" name="Google Shape;1888;p50"/>
          <p:cNvSpPr txBox="1">
            <a:spLocks noGrp="1"/>
          </p:cNvSpPr>
          <p:nvPr>
            <p:ph type="title"/>
          </p:nvPr>
        </p:nvSpPr>
        <p:spPr>
          <a:xfrm>
            <a:off x="-92294" y="1703265"/>
            <a:ext cx="9373358" cy="8616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Chủ đề 5: Cuộc sống quanh em</a:t>
            </a:r>
            <a:endParaRPr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1921" name="Google Shape;1921;p50"/>
          <p:cNvGrpSpPr/>
          <p:nvPr/>
        </p:nvGrpSpPr>
        <p:grpSpPr>
          <a:xfrm>
            <a:off x="78675" y="1494429"/>
            <a:ext cx="9184725" cy="3582846"/>
            <a:chOff x="78675" y="1494429"/>
            <a:chExt cx="9184725" cy="3582846"/>
          </a:xfrm>
        </p:grpSpPr>
        <p:grpSp>
          <p:nvGrpSpPr>
            <p:cNvPr id="1922" name="Google Shape;1922;p50"/>
            <p:cNvGrpSpPr/>
            <p:nvPr/>
          </p:nvGrpSpPr>
          <p:grpSpPr>
            <a:xfrm>
              <a:off x="713225" y="2376750"/>
              <a:ext cx="8550175" cy="2700525"/>
              <a:chOff x="-3191925" y="1616200"/>
              <a:chExt cx="8550175" cy="2700525"/>
            </a:xfrm>
          </p:grpSpPr>
          <p:sp>
            <p:nvSpPr>
              <p:cNvPr id="1923" name="Google Shape;1923;p50"/>
              <p:cNvSpPr/>
              <p:nvPr/>
            </p:nvSpPr>
            <p:spPr>
              <a:xfrm>
                <a:off x="-3191925" y="1690550"/>
                <a:ext cx="775875" cy="2569225"/>
              </a:xfrm>
              <a:custGeom>
                <a:avLst/>
                <a:gdLst/>
                <a:ahLst/>
                <a:cxnLst/>
                <a:rect l="l" t="t" r="r" b="b"/>
                <a:pathLst>
                  <a:path w="31035" h="102769" extrusionOk="0">
                    <a:moveTo>
                      <a:pt x="10183" y="1"/>
                    </a:moveTo>
                    <a:cubicBezTo>
                      <a:pt x="10183" y="1"/>
                      <a:pt x="7083" y="4712"/>
                      <a:pt x="4408" y="12159"/>
                    </a:cubicBezTo>
                    <a:lnTo>
                      <a:pt x="7569" y="15259"/>
                    </a:lnTo>
                    <a:lnTo>
                      <a:pt x="3739" y="14256"/>
                    </a:lnTo>
                    <a:cubicBezTo>
                      <a:pt x="1612" y="20822"/>
                      <a:pt x="1" y="29181"/>
                      <a:pt x="943" y="38147"/>
                    </a:cubicBezTo>
                    <a:lnTo>
                      <a:pt x="7569" y="44682"/>
                    </a:lnTo>
                    <a:lnTo>
                      <a:pt x="7569" y="44682"/>
                    </a:lnTo>
                    <a:lnTo>
                      <a:pt x="1673" y="43132"/>
                    </a:lnTo>
                    <a:lnTo>
                      <a:pt x="1673" y="43132"/>
                    </a:lnTo>
                    <a:cubicBezTo>
                      <a:pt x="2311" y="46658"/>
                      <a:pt x="3223" y="50579"/>
                      <a:pt x="4287" y="54682"/>
                    </a:cubicBezTo>
                    <a:lnTo>
                      <a:pt x="7265" y="54561"/>
                    </a:lnTo>
                    <a:lnTo>
                      <a:pt x="4712" y="56141"/>
                    </a:lnTo>
                    <a:cubicBezTo>
                      <a:pt x="7083" y="64804"/>
                      <a:pt x="10062" y="74166"/>
                      <a:pt x="12858" y="82190"/>
                    </a:cubicBezTo>
                    <a:lnTo>
                      <a:pt x="16050" y="83133"/>
                    </a:lnTo>
                    <a:lnTo>
                      <a:pt x="13405" y="83771"/>
                    </a:lnTo>
                    <a:cubicBezTo>
                      <a:pt x="17205" y="94683"/>
                      <a:pt x="20366" y="102768"/>
                      <a:pt x="20366" y="102768"/>
                    </a:cubicBezTo>
                    <a:lnTo>
                      <a:pt x="31035" y="102768"/>
                    </a:lnTo>
                    <a:cubicBezTo>
                      <a:pt x="30974" y="102707"/>
                      <a:pt x="28664" y="86902"/>
                      <a:pt x="25320" y="67479"/>
                    </a:cubicBezTo>
                    <a:lnTo>
                      <a:pt x="22342" y="68269"/>
                    </a:lnTo>
                    <a:lnTo>
                      <a:pt x="22342" y="68269"/>
                    </a:lnTo>
                    <a:lnTo>
                      <a:pt x="24864" y="64713"/>
                    </a:lnTo>
                    <a:cubicBezTo>
                      <a:pt x="22858" y="53193"/>
                      <a:pt x="20518" y="40640"/>
                      <a:pt x="18177" y="29484"/>
                    </a:cubicBezTo>
                    <a:lnTo>
                      <a:pt x="15016" y="30305"/>
                    </a:lnTo>
                    <a:lnTo>
                      <a:pt x="15016" y="30305"/>
                    </a:lnTo>
                    <a:lnTo>
                      <a:pt x="17569" y="26658"/>
                    </a:lnTo>
                    <a:cubicBezTo>
                      <a:pt x="17357" y="25715"/>
                      <a:pt x="17144" y="24804"/>
                      <a:pt x="16962" y="23861"/>
                    </a:cubicBezTo>
                    <a:lnTo>
                      <a:pt x="11521" y="25290"/>
                    </a:lnTo>
                    <a:lnTo>
                      <a:pt x="11521" y="25290"/>
                    </a:lnTo>
                    <a:lnTo>
                      <a:pt x="15837" y="19059"/>
                    </a:lnTo>
                    <a:cubicBezTo>
                      <a:pt x="13861" y="10822"/>
                      <a:pt x="11977" y="3983"/>
                      <a:pt x="10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0"/>
              <p:cNvSpPr/>
              <p:nvPr/>
            </p:nvSpPr>
            <p:spPr>
              <a:xfrm>
                <a:off x="4903800" y="1616200"/>
                <a:ext cx="454450" cy="2227250"/>
              </a:xfrm>
              <a:custGeom>
                <a:avLst/>
                <a:gdLst/>
                <a:ahLst/>
                <a:cxnLst/>
                <a:rect l="l" t="t" r="r" b="b"/>
                <a:pathLst>
                  <a:path w="18178" h="89090" extrusionOk="0">
                    <a:moveTo>
                      <a:pt x="8451" y="0"/>
                    </a:moveTo>
                    <a:cubicBezTo>
                      <a:pt x="8451" y="0"/>
                      <a:pt x="4408" y="12736"/>
                      <a:pt x="2037" y="29362"/>
                    </a:cubicBezTo>
                    <a:lnTo>
                      <a:pt x="6323" y="32280"/>
                    </a:lnTo>
                    <a:lnTo>
                      <a:pt x="1733" y="31429"/>
                    </a:lnTo>
                    <a:cubicBezTo>
                      <a:pt x="1520" y="33162"/>
                      <a:pt x="1308" y="34955"/>
                      <a:pt x="1125" y="36779"/>
                    </a:cubicBezTo>
                    <a:cubicBezTo>
                      <a:pt x="973" y="38268"/>
                      <a:pt x="852" y="39788"/>
                      <a:pt x="791" y="41368"/>
                    </a:cubicBezTo>
                    <a:lnTo>
                      <a:pt x="3678" y="43314"/>
                    </a:lnTo>
                    <a:lnTo>
                      <a:pt x="3678" y="43314"/>
                    </a:lnTo>
                    <a:lnTo>
                      <a:pt x="760" y="42767"/>
                    </a:lnTo>
                    <a:lnTo>
                      <a:pt x="760" y="42767"/>
                    </a:lnTo>
                    <a:cubicBezTo>
                      <a:pt x="1" y="62676"/>
                      <a:pt x="3678" y="89089"/>
                      <a:pt x="3678" y="89089"/>
                    </a:cubicBezTo>
                    <a:lnTo>
                      <a:pt x="9970" y="88937"/>
                    </a:lnTo>
                    <a:cubicBezTo>
                      <a:pt x="9970" y="88937"/>
                      <a:pt x="16870" y="78877"/>
                      <a:pt x="17509" y="65381"/>
                    </a:cubicBezTo>
                    <a:cubicBezTo>
                      <a:pt x="18177" y="51885"/>
                      <a:pt x="8451" y="0"/>
                      <a:pt x="8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0"/>
              <p:cNvSpPr/>
              <p:nvPr/>
            </p:nvSpPr>
            <p:spPr>
              <a:xfrm>
                <a:off x="-2538750" y="2898000"/>
                <a:ext cx="507525" cy="1418725"/>
              </a:xfrm>
              <a:custGeom>
                <a:avLst/>
                <a:gdLst/>
                <a:ahLst/>
                <a:cxnLst/>
                <a:rect l="l" t="t" r="r" b="b"/>
                <a:pathLst>
                  <a:path w="20301" h="56749" extrusionOk="0">
                    <a:moveTo>
                      <a:pt x="6901" y="0"/>
                    </a:moveTo>
                    <a:cubicBezTo>
                      <a:pt x="6901" y="0"/>
                      <a:pt x="1" y="13891"/>
                      <a:pt x="62" y="26900"/>
                    </a:cubicBezTo>
                    <a:lnTo>
                      <a:pt x="5472" y="30548"/>
                    </a:lnTo>
                    <a:lnTo>
                      <a:pt x="183" y="29545"/>
                    </a:lnTo>
                    <a:lnTo>
                      <a:pt x="183" y="29545"/>
                    </a:lnTo>
                    <a:cubicBezTo>
                      <a:pt x="1581" y="42554"/>
                      <a:pt x="14743" y="56749"/>
                      <a:pt x="14743" y="56749"/>
                    </a:cubicBezTo>
                    <a:lnTo>
                      <a:pt x="20275" y="56749"/>
                    </a:lnTo>
                    <a:cubicBezTo>
                      <a:pt x="20275" y="56749"/>
                      <a:pt x="20275" y="56749"/>
                      <a:pt x="20275" y="56749"/>
                    </a:cubicBezTo>
                    <a:cubicBezTo>
                      <a:pt x="20301" y="56749"/>
                      <a:pt x="16261" y="29388"/>
                      <a:pt x="13314" y="21125"/>
                    </a:cubicBezTo>
                    <a:cubicBezTo>
                      <a:pt x="10396" y="12827"/>
                      <a:pt x="6901" y="0"/>
                      <a:pt x="6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6" name="Google Shape;1926;p50"/>
            <p:cNvSpPr/>
            <p:nvPr/>
          </p:nvSpPr>
          <p:spPr>
            <a:xfrm>
              <a:off x="78675" y="1494429"/>
              <a:ext cx="592856" cy="3276439"/>
            </a:xfrm>
            <a:custGeom>
              <a:avLst/>
              <a:gdLst/>
              <a:ahLst/>
              <a:cxnLst/>
              <a:rect l="l" t="t" r="r" b="b"/>
              <a:pathLst>
                <a:path w="17600" h="97267" extrusionOk="0">
                  <a:moveTo>
                    <a:pt x="9301" y="0"/>
                  </a:moveTo>
                  <a:cubicBezTo>
                    <a:pt x="9301" y="0"/>
                    <a:pt x="0" y="17478"/>
                    <a:pt x="699" y="35654"/>
                  </a:cubicBezTo>
                  <a:cubicBezTo>
                    <a:pt x="1368" y="53801"/>
                    <a:pt x="6353" y="97175"/>
                    <a:pt x="6353" y="97175"/>
                  </a:cubicBezTo>
                  <a:lnTo>
                    <a:pt x="14012" y="97266"/>
                  </a:lnTo>
                  <a:cubicBezTo>
                    <a:pt x="14012" y="97266"/>
                    <a:pt x="17599" y="76597"/>
                    <a:pt x="16961" y="65564"/>
                  </a:cubicBezTo>
                  <a:cubicBezTo>
                    <a:pt x="16657" y="60123"/>
                    <a:pt x="14772" y="44226"/>
                    <a:pt x="13009" y="29484"/>
                  </a:cubicBezTo>
                  <a:lnTo>
                    <a:pt x="9879" y="30487"/>
                  </a:lnTo>
                  <a:lnTo>
                    <a:pt x="12614" y="26293"/>
                  </a:lnTo>
                  <a:cubicBezTo>
                    <a:pt x="12553" y="25533"/>
                    <a:pt x="12432" y="24834"/>
                    <a:pt x="12341" y="24104"/>
                  </a:cubicBezTo>
                  <a:lnTo>
                    <a:pt x="11034" y="24499"/>
                  </a:lnTo>
                  <a:lnTo>
                    <a:pt x="12158" y="22767"/>
                  </a:lnTo>
                  <a:cubicBezTo>
                    <a:pt x="10639" y="10274"/>
                    <a:pt x="9301"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7" name="Google Shape;1927;p50"/>
          <p:cNvSpPr/>
          <p:nvPr/>
        </p:nvSpPr>
        <p:spPr>
          <a:xfrm rot="-401064" flipH="1">
            <a:off x="-106251" y="4355006"/>
            <a:ext cx="3824566" cy="1466621"/>
          </a:xfrm>
          <a:custGeom>
            <a:avLst/>
            <a:gdLst/>
            <a:ahLst/>
            <a:cxnLst/>
            <a:rect l="l" t="t" r="r" b="b"/>
            <a:pathLst>
              <a:path w="152983" h="58665" extrusionOk="0">
                <a:moveTo>
                  <a:pt x="123043" y="1"/>
                </a:moveTo>
                <a:cubicBezTo>
                  <a:pt x="116690" y="1"/>
                  <a:pt x="111188" y="3496"/>
                  <a:pt x="108301" y="8603"/>
                </a:cubicBezTo>
                <a:cubicBezTo>
                  <a:pt x="106477" y="11885"/>
                  <a:pt x="103073" y="14013"/>
                  <a:pt x="99364" y="14074"/>
                </a:cubicBezTo>
                <a:cubicBezTo>
                  <a:pt x="94197" y="14165"/>
                  <a:pt x="89303" y="17326"/>
                  <a:pt x="87236" y="22220"/>
                </a:cubicBezTo>
                <a:cubicBezTo>
                  <a:pt x="86264" y="24621"/>
                  <a:pt x="84197" y="26384"/>
                  <a:pt x="81613" y="26779"/>
                </a:cubicBezTo>
                <a:cubicBezTo>
                  <a:pt x="81552" y="26779"/>
                  <a:pt x="81461" y="26810"/>
                  <a:pt x="81400" y="26810"/>
                </a:cubicBezTo>
                <a:cubicBezTo>
                  <a:pt x="80983" y="26882"/>
                  <a:pt x="80566" y="26917"/>
                  <a:pt x="80153" y="26917"/>
                </a:cubicBezTo>
                <a:cubicBezTo>
                  <a:pt x="77436" y="26917"/>
                  <a:pt x="74894" y="25395"/>
                  <a:pt x="73680" y="22889"/>
                </a:cubicBezTo>
                <a:cubicBezTo>
                  <a:pt x="71127" y="17782"/>
                  <a:pt x="65838" y="14226"/>
                  <a:pt x="59759" y="14226"/>
                </a:cubicBezTo>
                <a:cubicBezTo>
                  <a:pt x="54287" y="14226"/>
                  <a:pt x="49515" y="17053"/>
                  <a:pt x="46780" y="21308"/>
                </a:cubicBezTo>
                <a:cubicBezTo>
                  <a:pt x="44498" y="24812"/>
                  <a:pt x="40638" y="26836"/>
                  <a:pt x="36545" y="26836"/>
                </a:cubicBezTo>
                <a:cubicBezTo>
                  <a:pt x="36059" y="26836"/>
                  <a:pt x="35568" y="26807"/>
                  <a:pt x="35077" y="26749"/>
                </a:cubicBezTo>
                <a:cubicBezTo>
                  <a:pt x="34420" y="26665"/>
                  <a:pt x="33767" y="26625"/>
                  <a:pt x="33117" y="26625"/>
                </a:cubicBezTo>
                <a:cubicBezTo>
                  <a:pt x="31873" y="26625"/>
                  <a:pt x="30642" y="26773"/>
                  <a:pt x="29424" y="27053"/>
                </a:cubicBezTo>
                <a:cubicBezTo>
                  <a:pt x="28555" y="27257"/>
                  <a:pt x="27675" y="27356"/>
                  <a:pt x="26798" y="27356"/>
                </a:cubicBezTo>
                <a:cubicBezTo>
                  <a:pt x="24022" y="27356"/>
                  <a:pt x="21284" y="26362"/>
                  <a:pt x="19089" y="24560"/>
                </a:cubicBezTo>
                <a:cubicBezTo>
                  <a:pt x="17108" y="23008"/>
                  <a:pt x="14608" y="22044"/>
                  <a:pt x="11881" y="22044"/>
                </a:cubicBezTo>
                <a:cubicBezTo>
                  <a:pt x="11511" y="22044"/>
                  <a:pt x="11138" y="22062"/>
                  <a:pt x="10761" y="22098"/>
                </a:cubicBezTo>
                <a:cubicBezTo>
                  <a:pt x="4560" y="22676"/>
                  <a:pt x="1" y="27965"/>
                  <a:pt x="305" y="34196"/>
                </a:cubicBezTo>
                <a:cubicBezTo>
                  <a:pt x="578" y="40214"/>
                  <a:pt x="5350" y="44591"/>
                  <a:pt x="10761" y="45138"/>
                </a:cubicBezTo>
                <a:cubicBezTo>
                  <a:pt x="14256" y="45472"/>
                  <a:pt x="17387" y="47357"/>
                  <a:pt x="19120" y="50397"/>
                </a:cubicBezTo>
                <a:cubicBezTo>
                  <a:pt x="21855" y="55321"/>
                  <a:pt x="27083" y="58664"/>
                  <a:pt x="33102" y="58664"/>
                </a:cubicBezTo>
                <a:cubicBezTo>
                  <a:pt x="38056" y="58664"/>
                  <a:pt x="42464" y="56415"/>
                  <a:pt x="45412" y="52889"/>
                </a:cubicBezTo>
                <a:cubicBezTo>
                  <a:pt x="49120" y="48390"/>
                  <a:pt x="54439" y="45472"/>
                  <a:pt x="60215" y="45320"/>
                </a:cubicBezTo>
                <a:lnTo>
                  <a:pt x="60488" y="45320"/>
                </a:lnTo>
                <a:cubicBezTo>
                  <a:pt x="60791" y="45306"/>
                  <a:pt x="61094" y="45299"/>
                  <a:pt x="61395" y="45299"/>
                </a:cubicBezTo>
                <a:cubicBezTo>
                  <a:pt x="66328" y="45299"/>
                  <a:pt x="71054" y="47158"/>
                  <a:pt x="74835" y="50366"/>
                </a:cubicBezTo>
                <a:cubicBezTo>
                  <a:pt x="77206" y="52372"/>
                  <a:pt x="80276" y="53649"/>
                  <a:pt x="83619" y="53649"/>
                </a:cubicBezTo>
                <a:cubicBezTo>
                  <a:pt x="90975" y="53649"/>
                  <a:pt x="96963" y="47752"/>
                  <a:pt x="97115" y="40457"/>
                </a:cubicBezTo>
                <a:cubicBezTo>
                  <a:pt x="97915" y="40600"/>
                  <a:pt x="98709" y="40668"/>
                  <a:pt x="99491" y="40668"/>
                </a:cubicBezTo>
                <a:cubicBezTo>
                  <a:pt x="105716" y="40668"/>
                  <a:pt x="111142" y="36314"/>
                  <a:pt x="112465" y="30183"/>
                </a:cubicBezTo>
                <a:cubicBezTo>
                  <a:pt x="115390" y="32529"/>
                  <a:pt x="119042" y="33873"/>
                  <a:pt x="122943" y="33873"/>
                </a:cubicBezTo>
                <a:cubicBezTo>
                  <a:pt x="123339" y="33873"/>
                  <a:pt x="123737" y="33859"/>
                  <a:pt x="124137" y="33831"/>
                </a:cubicBezTo>
                <a:lnTo>
                  <a:pt x="124137" y="33831"/>
                </a:lnTo>
                <a:cubicBezTo>
                  <a:pt x="124107" y="41716"/>
                  <a:pt x="130494" y="48181"/>
                  <a:pt x="138427" y="48181"/>
                </a:cubicBezTo>
                <a:cubicBezTo>
                  <a:pt x="138537" y="48181"/>
                  <a:pt x="138647" y="48180"/>
                  <a:pt x="138757" y="48178"/>
                </a:cubicBezTo>
                <a:cubicBezTo>
                  <a:pt x="146113" y="47965"/>
                  <a:pt x="152253" y="42099"/>
                  <a:pt x="152678" y="34712"/>
                </a:cubicBezTo>
                <a:cubicBezTo>
                  <a:pt x="152982" y="29180"/>
                  <a:pt x="150125" y="24256"/>
                  <a:pt x="145748" y="21642"/>
                </a:cubicBezTo>
                <a:cubicBezTo>
                  <a:pt x="142587" y="19758"/>
                  <a:pt x="140368" y="16718"/>
                  <a:pt x="139517" y="13101"/>
                </a:cubicBezTo>
                <a:cubicBezTo>
                  <a:pt x="137815" y="5685"/>
                  <a:pt x="131128" y="1"/>
                  <a:pt x="123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8" name="Google Shape;1928;p50"/>
          <p:cNvGrpSpPr/>
          <p:nvPr/>
        </p:nvGrpSpPr>
        <p:grpSpPr>
          <a:xfrm>
            <a:off x="5924913" y="2564813"/>
            <a:ext cx="1158275" cy="2930150"/>
            <a:chOff x="3527525" y="2290600"/>
            <a:chExt cx="1158275" cy="2930150"/>
          </a:xfrm>
        </p:grpSpPr>
        <p:sp>
          <p:nvSpPr>
            <p:cNvPr id="1929" name="Google Shape;1929;p50"/>
            <p:cNvSpPr/>
            <p:nvPr/>
          </p:nvSpPr>
          <p:spPr>
            <a:xfrm>
              <a:off x="3782250" y="2533750"/>
              <a:ext cx="107175" cy="94175"/>
            </a:xfrm>
            <a:custGeom>
              <a:avLst/>
              <a:gdLst/>
              <a:ahLst/>
              <a:cxnLst/>
              <a:rect l="l" t="t" r="r" b="b"/>
              <a:pathLst>
                <a:path w="4287" h="3767" extrusionOk="0">
                  <a:moveTo>
                    <a:pt x="1" y="1"/>
                  </a:moveTo>
                  <a:lnTo>
                    <a:pt x="1" y="1"/>
                  </a:lnTo>
                  <a:cubicBezTo>
                    <a:pt x="61" y="31"/>
                    <a:pt x="1733" y="1764"/>
                    <a:pt x="2645" y="2706"/>
                  </a:cubicBezTo>
                  <a:cubicBezTo>
                    <a:pt x="2919" y="2919"/>
                    <a:pt x="3162" y="3314"/>
                    <a:pt x="3405" y="3740"/>
                  </a:cubicBezTo>
                  <a:lnTo>
                    <a:pt x="3526" y="3740"/>
                  </a:lnTo>
                  <a:cubicBezTo>
                    <a:pt x="3628" y="3740"/>
                    <a:pt x="3743" y="3767"/>
                    <a:pt x="3853" y="3767"/>
                  </a:cubicBezTo>
                  <a:cubicBezTo>
                    <a:pt x="3908" y="3767"/>
                    <a:pt x="3962" y="3760"/>
                    <a:pt x="4013" y="3740"/>
                  </a:cubicBezTo>
                  <a:cubicBezTo>
                    <a:pt x="4074" y="3679"/>
                    <a:pt x="4104" y="3679"/>
                    <a:pt x="4134" y="3648"/>
                  </a:cubicBezTo>
                  <a:cubicBezTo>
                    <a:pt x="4286" y="3527"/>
                    <a:pt x="4286" y="3284"/>
                    <a:pt x="4165" y="3071"/>
                  </a:cubicBezTo>
                  <a:cubicBezTo>
                    <a:pt x="4134" y="2889"/>
                    <a:pt x="4043" y="2676"/>
                    <a:pt x="4104" y="2463"/>
                  </a:cubicBezTo>
                  <a:cubicBezTo>
                    <a:pt x="2523" y="1338"/>
                    <a:pt x="912" y="183"/>
                    <a:pt x="1"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0"/>
            <p:cNvSpPr/>
            <p:nvPr/>
          </p:nvSpPr>
          <p:spPr>
            <a:xfrm>
              <a:off x="3867350" y="2595325"/>
              <a:ext cx="276150" cy="195850"/>
            </a:xfrm>
            <a:custGeom>
              <a:avLst/>
              <a:gdLst/>
              <a:ahLst/>
              <a:cxnLst/>
              <a:rect l="l" t="t" r="r" b="b"/>
              <a:pathLst>
                <a:path w="11046" h="7834" extrusionOk="0">
                  <a:moveTo>
                    <a:pt x="730" y="0"/>
                  </a:moveTo>
                  <a:cubicBezTo>
                    <a:pt x="700" y="213"/>
                    <a:pt x="761" y="426"/>
                    <a:pt x="822" y="608"/>
                  </a:cubicBezTo>
                  <a:cubicBezTo>
                    <a:pt x="852" y="821"/>
                    <a:pt x="852" y="1033"/>
                    <a:pt x="730" y="1185"/>
                  </a:cubicBezTo>
                  <a:cubicBezTo>
                    <a:pt x="700" y="1216"/>
                    <a:pt x="670" y="1277"/>
                    <a:pt x="609" y="1277"/>
                  </a:cubicBezTo>
                  <a:cubicBezTo>
                    <a:pt x="558" y="1297"/>
                    <a:pt x="504" y="1304"/>
                    <a:pt x="449" y="1304"/>
                  </a:cubicBezTo>
                  <a:cubicBezTo>
                    <a:pt x="339" y="1304"/>
                    <a:pt x="224" y="1277"/>
                    <a:pt x="122" y="1277"/>
                  </a:cubicBezTo>
                  <a:lnTo>
                    <a:pt x="1" y="1277"/>
                  </a:lnTo>
                  <a:cubicBezTo>
                    <a:pt x="761" y="2553"/>
                    <a:pt x="1551" y="4347"/>
                    <a:pt x="1977" y="5015"/>
                  </a:cubicBezTo>
                  <a:cubicBezTo>
                    <a:pt x="2633" y="6129"/>
                    <a:pt x="3532" y="7833"/>
                    <a:pt x="7017" y="7833"/>
                  </a:cubicBezTo>
                  <a:cubicBezTo>
                    <a:pt x="7241" y="7833"/>
                    <a:pt x="7475" y="7826"/>
                    <a:pt x="7721" y="7812"/>
                  </a:cubicBezTo>
                  <a:cubicBezTo>
                    <a:pt x="8025" y="7751"/>
                    <a:pt x="8360" y="7721"/>
                    <a:pt x="8724" y="7690"/>
                  </a:cubicBezTo>
                  <a:cubicBezTo>
                    <a:pt x="9248" y="7623"/>
                    <a:pt x="9670" y="7611"/>
                    <a:pt x="9991" y="7611"/>
                  </a:cubicBezTo>
                  <a:cubicBezTo>
                    <a:pt x="10177" y="7611"/>
                    <a:pt x="10329" y="7615"/>
                    <a:pt x="10446" y="7615"/>
                  </a:cubicBezTo>
                  <a:cubicBezTo>
                    <a:pt x="11045" y="7615"/>
                    <a:pt x="10753" y="7508"/>
                    <a:pt x="9545" y="6201"/>
                  </a:cubicBezTo>
                  <a:cubicBezTo>
                    <a:pt x="9545" y="6201"/>
                    <a:pt x="8664" y="5775"/>
                    <a:pt x="7904" y="4559"/>
                  </a:cubicBezTo>
                  <a:cubicBezTo>
                    <a:pt x="7144" y="3344"/>
                    <a:pt x="5958" y="2675"/>
                    <a:pt x="4499" y="2340"/>
                  </a:cubicBezTo>
                  <a:cubicBezTo>
                    <a:pt x="3740" y="2189"/>
                    <a:pt x="2250" y="1125"/>
                    <a:pt x="730"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0"/>
            <p:cNvSpPr/>
            <p:nvPr/>
          </p:nvSpPr>
          <p:spPr>
            <a:xfrm>
              <a:off x="4116600" y="2290600"/>
              <a:ext cx="145925" cy="597300"/>
            </a:xfrm>
            <a:custGeom>
              <a:avLst/>
              <a:gdLst/>
              <a:ahLst/>
              <a:cxnLst/>
              <a:rect l="l" t="t" r="r" b="b"/>
              <a:pathLst>
                <a:path w="5837" h="23892" extrusionOk="0">
                  <a:moveTo>
                    <a:pt x="4013" y="0"/>
                  </a:moveTo>
                  <a:lnTo>
                    <a:pt x="4013" y="0"/>
                  </a:lnTo>
                  <a:cubicBezTo>
                    <a:pt x="4013" y="1"/>
                    <a:pt x="973" y="8025"/>
                    <a:pt x="487" y="10760"/>
                  </a:cubicBezTo>
                  <a:cubicBezTo>
                    <a:pt x="1" y="13496"/>
                    <a:pt x="61" y="20092"/>
                    <a:pt x="244" y="22037"/>
                  </a:cubicBezTo>
                  <a:cubicBezTo>
                    <a:pt x="438" y="23816"/>
                    <a:pt x="1776" y="23892"/>
                    <a:pt x="2004" y="23892"/>
                  </a:cubicBezTo>
                  <a:cubicBezTo>
                    <a:pt x="2026" y="23892"/>
                    <a:pt x="2037" y="23891"/>
                    <a:pt x="2037" y="23891"/>
                  </a:cubicBezTo>
                  <a:cubicBezTo>
                    <a:pt x="2037" y="23891"/>
                    <a:pt x="1125" y="21156"/>
                    <a:pt x="1065" y="19636"/>
                  </a:cubicBezTo>
                  <a:cubicBezTo>
                    <a:pt x="973" y="18116"/>
                    <a:pt x="2159" y="14104"/>
                    <a:pt x="3223" y="12645"/>
                  </a:cubicBezTo>
                  <a:cubicBezTo>
                    <a:pt x="4317" y="11125"/>
                    <a:pt x="5837" y="5350"/>
                    <a:pt x="4013"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0"/>
            <p:cNvSpPr/>
            <p:nvPr/>
          </p:nvSpPr>
          <p:spPr>
            <a:xfrm>
              <a:off x="4093800" y="2449425"/>
              <a:ext cx="471175" cy="418950"/>
            </a:xfrm>
            <a:custGeom>
              <a:avLst/>
              <a:gdLst/>
              <a:ahLst/>
              <a:cxnLst/>
              <a:rect l="l" t="t" r="r" b="b"/>
              <a:pathLst>
                <a:path w="18847" h="16758" extrusionOk="0">
                  <a:moveTo>
                    <a:pt x="18846" y="0"/>
                  </a:moveTo>
                  <a:lnTo>
                    <a:pt x="18846" y="0"/>
                  </a:lnTo>
                  <a:cubicBezTo>
                    <a:pt x="18451" y="213"/>
                    <a:pt x="7478" y="7356"/>
                    <a:pt x="3800" y="10152"/>
                  </a:cubicBezTo>
                  <a:cubicBezTo>
                    <a:pt x="1" y="12979"/>
                    <a:pt x="1642" y="16262"/>
                    <a:pt x="1642" y="16262"/>
                  </a:cubicBezTo>
                  <a:cubicBezTo>
                    <a:pt x="1642" y="16262"/>
                    <a:pt x="1825" y="16535"/>
                    <a:pt x="2129" y="16687"/>
                  </a:cubicBezTo>
                  <a:cubicBezTo>
                    <a:pt x="2213" y="16730"/>
                    <a:pt x="2306" y="16757"/>
                    <a:pt x="2401" y="16757"/>
                  </a:cubicBezTo>
                  <a:cubicBezTo>
                    <a:pt x="2718" y="16757"/>
                    <a:pt x="3066" y="16454"/>
                    <a:pt x="3253" y="15380"/>
                  </a:cubicBezTo>
                  <a:cubicBezTo>
                    <a:pt x="3709" y="12949"/>
                    <a:pt x="8268" y="9696"/>
                    <a:pt x="10062" y="7751"/>
                  </a:cubicBezTo>
                  <a:cubicBezTo>
                    <a:pt x="11825" y="5836"/>
                    <a:pt x="18603" y="182"/>
                    <a:pt x="18846"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0"/>
            <p:cNvSpPr/>
            <p:nvPr/>
          </p:nvSpPr>
          <p:spPr>
            <a:xfrm>
              <a:off x="4211600" y="2577825"/>
              <a:ext cx="445325" cy="180900"/>
            </a:xfrm>
            <a:custGeom>
              <a:avLst/>
              <a:gdLst/>
              <a:ahLst/>
              <a:cxnLst/>
              <a:rect l="l" t="t" r="r" b="b"/>
              <a:pathLst>
                <a:path w="17813" h="7236" extrusionOk="0">
                  <a:moveTo>
                    <a:pt x="17812" y="1"/>
                  </a:moveTo>
                  <a:cubicBezTo>
                    <a:pt x="17812" y="1"/>
                    <a:pt x="12523" y="1278"/>
                    <a:pt x="8085" y="2889"/>
                  </a:cubicBezTo>
                  <a:cubicBezTo>
                    <a:pt x="3587" y="4439"/>
                    <a:pt x="0" y="7235"/>
                    <a:pt x="0" y="7235"/>
                  </a:cubicBezTo>
                  <a:cubicBezTo>
                    <a:pt x="0" y="7235"/>
                    <a:pt x="8693" y="7053"/>
                    <a:pt x="10000" y="5715"/>
                  </a:cubicBezTo>
                  <a:cubicBezTo>
                    <a:pt x="11277" y="4348"/>
                    <a:pt x="17812" y="1"/>
                    <a:pt x="17812"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0"/>
            <p:cNvSpPr/>
            <p:nvPr/>
          </p:nvSpPr>
          <p:spPr>
            <a:xfrm>
              <a:off x="4140925" y="2637100"/>
              <a:ext cx="544875" cy="167200"/>
            </a:xfrm>
            <a:custGeom>
              <a:avLst/>
              <a:gdLst/>
              <a:ahLst/>
              <a:cxnLst/>
              <a:rect l="l" t="t" r="r" b="b"/>
              <a:pathLst>
                <a:path w="21795" h="6688" extrusionOk="0">
                  <a:moveTo>
                    <a:pt x="21794" y="1"/>
                  </a:moveTo>
                  <a:cubicBezTo>
                    <a:pt x="21794" y="1"/>
                    <a:pt x="12523" y="670"/>
                    <a:pt x="8177" y="2250"/>
                  </a:cubicBezTo>
                  <a:cubicBezTo>
                    <a:pt x="3800" y="3861"/>
                    <a:pt x="426" y="5715"/>
                    <a:pt x="426" y="5715"/>
                  </a:cubicBezTo>
                  <a:lnTo>
                    <a:pt x="0" y="6688"/>
                  </a:lnTo>
                  <a:lnTo>
                    <a:pt x="912" y="6384"/>
                  </a:lnTo>
                  <a:cubicBezTo>
                    <a:pt x="2475" y="5934"/>
                    <a:pt x="5653" y="5045"/>
                    <a:pt x="7189" y="5045"/>
                  </a:cubicBezTo>
                  <a:cubicBezTo>
                    <a:pt x="7416" y="5045"/>
                    <a:pt x="7607" y="5064"/>
                    <a:pt x="7751" y="5107"/>
                  </a:cubicBezTo>
                  <a:cubicBezTo>
                    <a:pt x="7973" y="5174"/>
                    <a:pt x="8354" y="5210"/>
                    <a:pt x="8854" y="5210"/>
                  </a:cubicBezTo>
                  <a:cubicBezTo>
                    <a:pt x="11785" y="5210"/>
                    <a:pt x="18808" y="3948"/>
                    <a:pt x="217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0"/>
            <p:cNvSpPr/>
            <p:nvPr/>
          </p:nvSpPr>
          <p:spPr>
            <a:xfrm>
              <a:off x="4061900" y="2291350"/>
              <a:ext cx="82075" cy="537275"/>
            </a:xfrm>
            <a:custGeom>
              <a:avLst/>
              <a:gdLst/>
              <a:ahLst/>
              <a:cxnLst/>
              <a:rect l="l" t="t" r="r" b="b"/>
              <a:pathLst>
                <a:path w="3283" h="21491" extrusionOk="0">
                  <a:moveTo>
                    <a:pt x="0" y="1"/>
                  </a:moveTo>
                  <a:cubicBezTo>
                    <a:pt x="0" y="1"/>
                    <a:pt x="0" y="153"/>
                    <a:pt x="61" y="457"/>
                  </a:cubicBezTo>
                  <a:cubicBezTo>
                    <a:pt x="122" y="1642"/>
                    <a:pt x="395" y="4803"/>
                    <a:pt x="456" y="6901"/>
                  </a:cubicBezTo>
                  <a:cubicBezTo>
                    <a:pt x="578" y="9545"/>
                    <a:pt x="31" y="12311"/>
                    <a:pt x="882" y="14135"/>
                  </a:cubicBezTo>
                  <a:cubicBezTo>
                    <a:pt x="1611" y="15655"/>
                    <a:pt x="2249" y="19971"/>
                    <a:pt x="2401" y="21187"/>
                  </a:cubicBezTo>
                  <a:cubicBezTo>
                    <a:pt x="2462" y="21369"/>
                    <a:pt x="2462" y="21490"/>
                    <a:pt x="2462" y="21490"/>
                  </a:cubicBezTo>
                  <a:cubicBezTo>
                    <a:pt x="2462" y="21490"/>
                    <a:pt x="2523" y="18451"/>
                    <a:pt x="2675" y="16384"/>
                  </a:cubicBezTo>
                  <a:cubicBezTo>
                    <a:pt x="2827" y="14348"/>
                    <a:pt x="3283" y="9028"/>
                    <a:pt x="2432" y="5259"/>
                  </a:cubicBezTo>
                  <a:cubicBezTo>
                    <a:pt x="1642" y="1460"/>
                    <a:pt x="0" y="1"/>
                    <a:pt x="0"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0"/>
            <p:cNvSpPr/>
            <p:nvPr/>
          </p:nvSpPr>
          <p:spPr>
            <a:xfrm>
              <a:off x="4062650" y="2291350"/>
              <a:ext cx="81325" cy="537275"/>
            </a:xfrm>
            <a:custGeom>
              <a:avLst/>
              <a:gdLst/>
              <a:ahLst/>
              <a:cxnLst/>
              <a:rect l="l" t="t" r="r" b="b"/>
              <a:pathLst>
                <a:path w="3253" h="21491" extrusionOk="0">
                  <a:moveTo>
                    <a:pt x="1" y="1"/>
                  </a:moveTo>
                  <a:cubicBezTo>
                    <a:pt x="1" y="1"/>
                    <a:pt x="1" y="153"/>
                    <a:pt x="31" y="457"/>
                  </a:cubicBezTo>
                  <a:cubicBezTo>
                    <a:pt x="791" y="2402"/>
                    <a:pt x="1551" y="4864"/>
                    <a:pt x="1703" y="7448"/>
                  </a:cubicBezTo>
                  <a:cubicBezTo>
                    <a:pt x="1916" y="11946"/>
                    <a:pt x="2280" y="18816"/>
                    <a:pt x="2371" y="21187"/>
                  </a:cubicBezTo>
                  <a:cubicBezTo>
                    <a:pt x="2432" y="21369"/>
                    <a:pt x="2432" y="21490"/>
                    <a:pt x="2432" y="21490"/>
                  </a:cubicBezTo>
                  <a:cubicBezTo>
                    <a:pt x="2432" y="21490"/>
                    <a:pt x="2493" y="18451"/>
                    <a:pt x="2645" y="16384"/>
                  </a:cubicBezTo>
                  <a:cubicBezTo>
                    <a:pt x="2797" y="14348"/>
                    <a:pt x="3253" y="9028"/>
                    <a:pt x="2402" y="5259"/>
                  </a:cubicBezTo>
                  <a:cubicBezTo>
                    <a:pt x="1612" y="1460"/>
                    <a:pt x="1" y="1"/>
                    <a:pt x="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0"/>
            <p:cNvSpPr/>
            <p:nvPr/>
          </p:nvSpPr>
          <p:spPr>
            <a:xfrm>
              <a:off x="4135600" y="2449425"/>
              <a:ext cx="428600" cy="418950"/>
            </a:xfrm>
            <a:custGeom>
              <a:avLst/>
              <a:gdLst/>
              <a:ahLst/>
              <a:cxnLst/>
              <a:rect l="l" t="t" r="r" b="b"/>
              <a:pathLst>
                <a:path w="17144" h="16758" extrusionOk="0">
                  <a:moveTo>
                    <a:pt x="17144" y="0"/>
                  </a:moveTo>
                  <a:lnTo>
                    <a:pt x="17144" y="0"/>
                  </a:lnTo>
                  <a:cubicBezTo>
                    <a:pt x="16778" y="275"/>
                    <a:pt x="4985" y="8785"/>
                    <a:pt x="2250" y="11125"/>
                  </a:cubicBezTo>
                  <a:cubicBezTo>
                    <a:pt x="1" y="13101"/>
                    <a:pt x="274" y="15775"/>
                    <a:pt x="426" y="16687"/>
                  </a:cubicBezTo>
                  <a:cubicBezTo>
                    <a:pt x="511" y="16730"/>
                    <a:pt x="602" y="16757"/>
                    <a:pt x="695" y="16757"/>
                  </a:cubicBezTo>
                  <a:cubicBezTo>
                    <a:pt x="1005" y="16757"/>
                    <a:pt x="1341" y="16454"/>
                    <a:pt x="1551" y="15380"/>
                  </a:cubicBezTo>
                  <a:cubicBezTo>
                    <a:pt x="2007" y="12949"/>
                    <a:pt x="6566" y="9696"/>
                    <a:pt x="8359" y="7751"/>
                  </a:cubicBezTo>
                  <a:cubicBezTo>
                    <a:pt x="10092" y="5836"/>
                    <a:pt x="16899" y="183"/>
                    <a:pt x="1714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0"/>
            <p:cNvSpPr/>
            <p:nvPr/>
          </p:nvSpPr>
          <p:spPr>
            <a:xfrm>
              <a:off x="4162950" y="2637100"/>
              <a:ext cx="522850" cy="159600"/>
            </a:xfrm>
            <a:custGeom>
              <a:avLst/>
              <a:gdLst/>
              <a:ahLst/>
              <a:cxnLst/>
              <a:rect l="l" t="t" r="r" b="b"/>
              <a:pathLst>
                <a:path w="20914" h="6384" extrusionOk="0">
                  <a:moveTo>
                    <a:pt x="20913" y="1"/>
                  </a:moveTo>
                  <a:cubicBezTo>
                    <a:pt x="20822" y="92"/>
                    <a:pt x="14560" y="3466"/>
                    <a:pt x="12311" y="3587"/>
                  </a:cubicBezTo>
                  <a:cubicBezTo>
                    <a:pt x="10062" y="3709"/>
                    <a:pt x="6019" y="4104"/>
                    <a:pt x="3983" y="4712"/>
                  </a:cubicBezTo>
                  <a:cubicBezTo>
                    <a:pt x="2007" y="5320"/>
                    <a:pt x="1" y="6171"/>
                    <a:pt x="1" y="6171"/>
                  </a:cubicBezTo>
                  <a:lnTo>
                    <a:pt x="31" y="6384"/>
                  </a:lnTo>
                  <a:cubicBezTo>
                    <a:pt x="1594" y="5934"/>
                    <a:pt x="4772" y="5045"/>
                    <a:pt x="6308" y="5045"/>
                  </a:cubicBezTo>
                  <a:cubicBezTo>
                    <a:pt x="6535" y="5045"/>
                    <a:pt x="6726" y="5064"/>
                    <a:pt x="6870" y="5107"/>
                  </a:cubicBezTo>
                  <a:cubicBezTo>
                    <a:pt x="7092" y="5174"/>
                    <a:pt x="7473" y="5210"/>
                    <a:pt x="7973" y="5210"/>
                  </a:cubicBezTo>
                  <a:cubicBezTo>
                    <a:pt x="10904" y="5210"/>
                    <a:pt x="17927" y="3948"/>
                    <a:pt x="20913"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0"/>
            <p:cNvSpPr/>
            <p:nvPr/>
          </p:nvSpPr>
          <p:spPr>
            <a:xfrm>
              <a:off x="3527525" y="2773875"/>
              <a:ext cx="779075" cy="2446875"/>
            </a:xfrm>
            <a:custGeom>
              <a:avLst/>
              <a:gdLst/>
              <a:ahLst/>
              <a:cxnLst/>
              <a:rect l="l" t="t" r="r" b="b"/>
              <a:pathLst>
                <a:path w="31163" h="97875" extrusionOk="0">
                  <a:moveTo>
                    <a:pt x="20679" y="0"/>
                  </a:moveTo>
                  <a:cubicBezTo>
                    <a:pt x="20647" y="0"/>
                    <a:pt x="20616" y="1"/>
                    <a:pt x="20585" y="1"/>
                  </a:cubicBezTo>
                  <a:cubicBezTo>
                    <a:pt x="18001" y="62"/>
                    <a:pt x="9308" y="2493"/>
                    <a:pt x="7150" y="2493"/>
                  </a:cubicBezTo>
                  <a:cubicBezTo>
                    <a:pt x="4992" y="2493"/>
                    <a:pt x="1192" y="1642"/>
                    <a:pt x="524" y="1521"/>
                  </a:cubicBezTo>
                  <a:cubicBezTo>
                    <a:pt x="516" y="1520"/>
                    <a:pt x="509" y="1520"/>
                    <a:pt x="503" y="1520"/>
                  </a:cubicBezTo>
                  <a:cubicBezTo>
                    <a:pt x="1" y="1520"/>
                    <a:pt x="4732" y="3955"/>
                    <a:pt x="8335" y="4165"/>
                  </a:cubicBezTo>
                  <a:cubicBezTo>
                    <a:pt x="12013" y="4348"/>
                    <a:pt x="17363" y="5259"/>
                    <a:pt x="22044" y="6080"/>
                  </a:cubicBezTo>
                  <a:cubicBezTo>
                    <a:pt x="23412" y="6323"/>
                    <a:pt x="27090" y="5624"/>
                    <a:pt x="28883" y="9241"/>
                  </a:cubicBezTo>
                  <a:cubicBezTo>
                    <a:pt x="30281" y="12098"/>
                    <a:pt x="25600" y="97875"/>
                    <a:pt x="25600" y="97875"/>
                  </a:cubicBezTo>
                  <a:lnTo>
                    <a:pt x="26725" y="97875"/>
                  </a:lnTo>
                  <a:cubicBezTo>
                    <a:pt x="30099" y="60458"/>
                    <a:pt x="31163" y="17448"/>
                    <a:pt x="30281" y="3496"/>
                  </a:cubicBezTo>
                  <a:cubicBezTo>
                    <a:pt x="30131" y="1244"/>
                    <a:pt x="23333" y="0"/>
                    <a:pt x="2067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0"/>
            <p:cNvSpPr/>
            <p:nvPr/>
          </p:nvSpPr>
          <p:spPr>
            <a:xfrm>
              <a:off x="3782250" y="2533750"/>
              <a:ext cx="278150" cy="257425"/>
            </a:xfrm>
            <a:custGeom>
              <a:avLst/>
              <a:gdLst/>
              <a:ahLst/>
              <a:cxnLst/>
              <a:rect l="l" t="t" r="r" b="b"/>
              <a:pathLst>
                <a:path w="11126" h="10297" extrusionOk="0">
                  <a:moveTo>
                    <a:pt x="1" y="1"/>
                  </a:moveTo>
                  <a:cubicBezTo>
                    <a:pt x="62" y="32"/>
                    <a:pt x="1733" y="1764"/>
                    <a:pt x="2645" y="2706"/>
                  </a:cubicBezTo>
                  <a:cubicBezTo>
                    <a:pt x="2919" y="2919"/>
                    <a:pt x="3162" y="3314"/>
                    <a:pt x="3405" y="3709"/>
                  </a:cubicBezTo>
                  <a:cubicBezTo>
                    <a:pt x="4165" y="5016"/>
                    <a:pt x="4955" y="6810"/>
                    <a:pt x="5381" y="7478"/>
                  </a:cubicBezTo>
                  <a:cubicBezTo>
                    <a:pt x="6037" y="8592"/>
                    <a:pt x="6936" y="10296"/>
                    <a:pt x="10421" y="10296"/>
                  </a:cubicBezTo>
                  <a:cubicBezTo>
                    <a:pt x="10645" y="10296"/>
                    <a:pt x="10879" y="10289"/>
                    <a:pt x="11125" y="10275"/>
                  </a:cubicBezTo>
                  <a:cubicBezTo>
                    <a:pt x="10852" y="10153"/>
                    <a:pt x="10548" y="10032"/>
                    <a:pt x="10244" y="9910"/>
                  </a:cubicBezTo>
                  <a:cubicBezTo>
                    <a:pt x="8177" y="8998"/>
                    <a:pt x="5441" y="6202"/>
                    <a:pt x="4408" y="4135"/>
                  </a:cubicBezTo>
                  <a:cubicBezTo>
                    <a:pt x="4317" y="3983"/>
                    <a:pt x="4226" y="3800"/>
                    <a:pt x="4104" y="3648"/>
                  </a:cubicBezTo>
                  <a:cubicBezTo>
                    <a:pt x="2858" y="1794"/>
                    <a:pt x="62" y="32"/>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50"/>
          <p:cNvGrpSpPr/>
          <p:nvPr/>
        </p:nvGrpSpPr>
        <p:grpSpPr>
          <a:xfrm flipH="1">
            <a:off x="7852550" y="3172325"/>
            <a:ext cx="1291825" cy="1971175"/>
            <a:chOff x="238125" y="3251100"/>
            <a:chExt cx="1291825" cy="1971175"/>
          </a:xfrm>
        </p:grpSpPr>
        <p:sp>
          <p:nvSpPr>
            <p:cNvPr id="1942" name="Google Shape;1942;p50"/>
            <p:cNvSpPr/>
            <p:nvPr/>
          </p:nvSpPr>
          <p:spPr>
            <a:xfrm>
              <a:off x="238125" y="3935750"/>
              <a:ext cx="194550" cy="1284250"/>
            </a:xfrm>
            <a:custGeom>
              <a:avLst/>
              <a:gdLst/>
              <a:ahLst/>
              <a:cxnLst/>
              <a:rect l="l" t="t" r="r" b="b"/>
              <a:pathLst>
                <a:path w="7782" h="51370" extrusionOk="0">
                  <a:moveTo>
                    <a:pt x="7781" y="1"/>
                  </a:moveTo>
                  <a:lnTo>
                    <a:pt x="7781" y="1"/>
                  </a:lnTo>
                  <a:cubicBezTo>
                    <a:pt x="1641" y="15351"/>
                    <a:pt x="122" y="21916"/>
                    <a:pt x="0" y="22433"/>
                  </a:cubicBezTo>
                  <a:lnTo>
                    <a:pt x="0" y="51369"/>
                  </a:lnTo>
                  <a:lnTo>
                    <a:pt x="1672" y="51369"/>
                  </a:lnTo>
                  <a:cubicBezTo>
                    <a:pt x="1489" y="46536"/>
                    <a:pt x="7781" y="1"/>
                    <a:pt x="778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0"/>
            <p:cNvSpPr/>
            <p:nvPr/>
          </p:nvSpPr>
          <p:spPr>
            <a:xfrm>
              <a:off x="238125" y="3251100"/>
              <a:ext cx="1291825" cy="1971175"/>
            </a:xfrm>
            <a:custGeom>
              <a:avLst/>
              <a:gdLst/>
              <a:ahLst/>
              <a:cxnLst/>
              <a:rect l="l" t="t" r="r" b="b"/>
              <a:pathLst>
                <a:path w="51673" h="78847" extrusionOk="0">
                  <a:moveTo>
                    <a:pt x="51673" y="0"/>
                  </a:moveTo>
                  <a:cubicBezTo>
                    <a:pt x="46536" y="4985"/>
                    <a:pt x="41612" y="10183"/>
                    <a:pt x="36870" y="15624"/>
                  </a:cubicBezTo>
                  <a:cubicBezTo>
                    <a:pt x="33496" y="19454"/>
                    <a:pt x="30244" y="23405"/>
                    <a:pt x="27113" y="27417"/>
                  </a:cubicBezTo>
                  <a:cubicBezTo>
                    <a:pt x="26809" y="27843"/>
                    <a:pt x="26475" y="28268"/>
                    <a:pt x="26171" y="28694"/>
                  </a:cubicBezTo>
                  <a:cubicBezTo>
                    <a:pt x="25715" y="29241"/>
                    <a:pt x="25289" y="29849"/>
                    <a:pt x="24833" y="30426"/>
                  </a:cubicBezTo>
                  <a:cubicBezTo>
                    <a:pt x="22949" y="32980"/>
                    <a:pt x="21095" y="35533"/>
                    <a:pt x="19271" y="38147"/>
                  </a:cubicBezTo>
                  <a:cubicBezTo>
                    <a:pt x="17447" y="40730"/>
                    <a:pt x="15684" y="43345"/>
                    <a:pt x="13982" y="46019"/>
                  </a:cubicBezTo>
                  <a:cubicBezTo>
                    <a:pt x="10487" y="51430"/>
                    <a:pt x="7173" y="56992"/>
                    <a:pt x="4103" y="62646"/>
                  </a:cubicBezTo>
                  <a:cubicBezTo>
                    <a:pt x="2705" y="65229"/>
                    <a:pt x="1337" y="67843"/>
                    <a:pt x="0" y="70488"/>
                  </a:cubicBezTo>
                  <a:lnTo>
                    <a:pt x="0" y="78847"/>
                  </a:lnTo>
                  <a:lnTo>
                    <a:pt x="6961" y="78847"/>
                  </a:lnTo>
                  <a:cubicBezTo>
                    <a:pt x="7113" y="77965"/>
                    <a:pt x="7265" y="77084"/>
                    <a:pt x="7447" y="76263"/>
                  </a:cubicBezTo>
                  <a:cubicBezTo>
                    <a:pt x="7994" y="73862"/>
                    <a:pt x="8632" y="71491"/>
                    <a:pt x="9392" y="69181"/>
                  </a:cubicBezTo>
                  <a:cubicBezTo>
                    <a:pt x="10790" y="64773"/>
                    <a:pt x="12584" y="60488"/>
                    <a:pt x="14590" y="56354"/>
                  </a:cubicBezTo>
                  <a:cubicBezTo>
                    <a:pt x="14681" y="56111"/>
                    <a:pt x="14772" y="55898"/>
                    <a:pt x="14894" y="55655"/>
                  </a:cubicBezTo>
                  <a:cubicBezTo>
                    <a:pt x="17326" y="50670"/>
                    <a:pt x="20152" y="45867"/>
                    <a:pt x="23131" y="41186"/>
                  </a:cubicBezTo>
                  <a:cubicBezTo>
                    <a:pt x="23253" y="41004"/>
                    <a:pt x="23344" y="40852"/>
                    <a:pt x="23435" y="40700"/>
                  </a:cubicBezTo>
                  <a:cubicBezTo>
                    <a:pt x="24134" y="39667"/>
                    <a:pt x="24772" y="38633"/>
                    <a:pt x="25472" y="37661"/>
                  </a:cubicBezTo>
                  <a:cubicBezTo>
                    <a:pt x="26231" y="36506"/>
                    <a:pt x="26991" y="35411"/>
                    <a:pt x="27751" y="34317"/>
                  </a:cubicBezTo>
                  <a:cubicBezTo>
                    <a:pt x="28906" y="32554"/>
                    <a:pt x="30122" y="30822"/>
                    <a:pt x="31399" y="29089"/>
                  </a:cubicBezTo>
                  <a:cubicBezTo>
                    <a:pt x="34590" y="24651"/>
                    <a:pt x="37812" y="20244"/>
                    <a:pt x="41004" y="15806"/>
                  </a:cubicBezTo>
                  <a:cubicBezTo>
                    <a:pt x="44712" y="10639"/>
                    <a:pt x="48329" y="5441"/>
                    <a:pt x="51673"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0"/>
            <p:cNvSpPr/>
            <p:nvPr/>
          </p:nvSpPr>
          <p:spPr>
            <a:xfrm>
              <a:off x="238125" y="3419025"/>
              <a:ext cx="878450" cy="1801725"/>
            </a:xfrm>
            <a:custGeom>
              <a:avLst/>
              <a:gdLst/>
              <a:ahLst/>
              <a:cxnLst/>
              <a:rect l="l" t="t" r="r" b="b"/>
              <a:pathLst>
                <a:path w="35138" h="72069" extrusionOk="0">
                  <a:moveTo>
                    <a:pt x="35137" y="1"/>
                  </a:moveTo>
                  <a:cubicBezTo>
                    <a:pt x="34651" y="457"/>
                    <a:pt x="34134" y="943"/>
                    <a:pt x="33618" y="1429"/>
                  </a:cubicBezTo>
                  <a:cubicBezTo>
                    <a:pt x="31247" y="3709"/>
                    <a:pt x="28967" y="6110"/>
                    <a:pt x="26748" y="8572"/>
                  </a:cubicBezTo>
                  <a:cubicBezTo>
                    <a:pt x="25228" y="10305"/>
                    <a:pt x="23739" y="12007"/>
                    <a:pt x="22310" y="13800"/>
                  </a:cubicBezTo>
                  <a:cubicBezTo>
                    <a:pt x="20152" y="16475"/>
                    <a:pt x="18055" y="19302"/>
                    <a:pt x="16079" y="22159"/>
                  </a:cubicBezTo>
                  <a:cubicBezTo>
                    <a:pt x="14894" y="23892"/>
                    <a:pt x="13708" y="25655"/>
                    <a:pt x="12614" y="27418"/>
                  </a:cubicBezTo>
                  <a:cubicBezTo>
                    <a:pt x="11550" y="29150"/>
                    <a:pt x="10487" y="30883"/>
                    <a:pt x="9514" y="32676"/>
                  </a:cubicBezTo>
                  <a:cubicBezTo>
                    <a:pt x="8936" y="33710"/>
                    <a:pt x="8359" y="34773"/>
                    <a:pt x="7781" y="35837"/>
                  </a:cubicBezTo>
                  <a:cubicBezTo>
                    <a:pt x="6687" y="37874"/>
                    <a:pt x="5623" y="40001"/>
                    <a:pt x="4651" y="42129"/>
                  </a:cubicBezTo>
                  <a:cubicBezTo>
                    <a:pt x="2918" y="45777"/>
                    <a:pt x="1368" y="49546"/>
                    <a:pt x="0" y="53345"/>
                  </a:cubicBezTo>
                  <a:lnTo>
                    <a:pt x="0" y="72069"/>
                  </a:lnTo>
                  <a:lnTo>
                    <a:pt x="1672" y="72069"/>
                  </a:lnTo>
                  <a:cubicBezTo>
                    <a:pt x="5015" y="60853"/>
                    <a:pt x="9119" y="49880"/>
                    <a:pt x="13982" y="39242"/>
                  </a:cubicBezTo>
                  <a:cubicBezTo>
                    <a:pt x="15167" y="36658"/>
                    <a:pt x="16383" y="34105"/>
                    <a:pt x="17630" y="31582"/>
                  </a:cubicBezTo>
                  <a:cubicBezTo>
                    <a:pt x="19271" y="28299"/>
                    <a:pt x="20973" y="25077"/>
                    <a:pt x="22706" y="21855"/>
                  </a:cubicBezTo>
                  <a:lnTo>
                    <a:pt x="25228" y="17387"/>
                  </a:lnTo>
                  <a:cubicBezTo>
                    <a:pt x="25502" y="16931"/>
                    <a:pt x="25745" y="16445"/>
                    <a:pt x="26019" y="15989"/>
                  </a:cubicBezTo>
                  <a:cubicBezTo>
                    <a:pt x="26323" y="15503"/>
                    <a:pt x="26627" y="14955"/>
                    <a:pt x="26931" y="14469"/>
                  </a:cubicBezTo>
                  <a:cubicBezTo>
                    <a:pt x="28086" y="12493"/>
                    <a:pt x="29271" y="10578"/>
                    <a:pt x="30426" y="8633"/>
                  </a:cubicBezTo>
                  <a:cubicBezTo>
                    <a:pt x="32098" y="5806"/>
                    <a:pt x="33709" y="2980"/>
                    <a:pt x="35137"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0"/>
            <p:cNvSpPr/>
            <p:nvPr/>
          </p:nvSpPr>
          <p:spPr>
            <a:xfrm>
              <a:off x="310300" y="3950200"/>
              <a:ext cx="986375" cy="1270550"/>
            </a:xfrm>
            <a:custGeom>
              <a:avLst/>
              <a:gdLst/>
              <a:ahLst/>
              <a:cxnLst/>
              <a:rect l="l" t="t" r="r" b="b"/>
              <a:pathLst>
                <a:path w="39455" h="50822" extrusionOk="0">
                  <a:moveTo>
                    <a:pt x="39454" y="0"/>
                  </a:moveTo>
                  <a:cubicBezTo>
                    <a:pt x="39220" y="184"/>
                    <a:pt x="38987" y="369"/>
                    <a:pt x="38755" y="556"/>
                  </a:cubicBezTo>
                  <a:lnTo>
                    <a:pt x="38755" y="556"/>
                  </a:lnTo>
                  <a:cubicBezTo>
                    <a:pt x="38986" y="371"/>
                    <a:pt x="39219" y="185"/>
                    <a:pt x="39454" y="0"/>
                  </a:cubicBezTo>
                  <a:close/>
                  <a:moveTo>
                    <a:pt x="38755" y="556"/>
                  </a:moveTo>
                  <a:cubicBezTo>
                    <a:pt x="38001" y="1164"/>
                    <a:pt x="37272" y="1780"/>
                    <a:pt x="36597" y="2432"/>
                  </a:cubicBezTo>
                  <a:cubicBezTo>
                    <a:pt x="37312" y="1763"/>
                    <a:pt x="38027" y="1147"/>
                    <a:pt x="38755" y="556"/>
                  </a:cubicBezTo>
                  <a:close/>
                  <a:moveTo>
                    <a:pt x="36597" y="2432"/>
                  </a:moveTo>
                  <a:lnTo>
                    <a:pt x="36445" y="2554"/>
                  </a:lnTo>
                  <a:cubicBezTo>
                    <a:pt x="33740" y="4772"/>
                    <a:pt x="31126" y="7143"/>
                    <a:pt x="28573" y="9575"/>
                  </a:cubicBezTo>
                  <a:cubicBezTo>
                    <a:pt x="27387" y="10669"/>
                    <a:pt x="26262" y="11824"/>
                    <a:pt x="25168" y="12949"/>
                  </a:cubicBezTo>
                  <a:cubicBezTo>
                    <a:pt x="23101" y="15046"/>
                    <a:pt x="21126" y="17174"/>
                    <a:pt x="19180" y="19332"/>
                  </a:cubicBezTo>
                  <a:cubicBezTo>
                    <a:pt x="17205" y="21551"/>
                    <a:pt x="15320" y="23861"/>
                    <a:pt x="13466" y="26171"/>
                  </a:cubicBezTo>
                  <a:lnTo>
                    <a:pt x="11733" y="28329"/>
                  </a:lnTo>
                  <a:cubicBezTo>
                    <a:pt x="6900" y="34560"/>
                    <a:pt x="2463" y="41034"/>
                    <a:pt x="487" y="48785"/>
                  </a:cubicBezTo>
                  <a:cubicBezTo>
                    <a:pt x="335" y="49393"/>
                    <a:pt x="153" y="50062"/>
                    <a:pt x="1" y="50822"/>
                  </a:cubicBezTo>
                  <a:lnTo>
                    <a:pt x="8390" y="50822"/>
                  </a:lnTo>
                  <a:cubicBezTo>
                    <a:pt x="8815" y="49576"/>
                    <a:pt x="9119" y="48329"/>
                    <a:pt x="9514" y="47113"/>
                  </a:cubicBezTo>
                  <a:cubicBezTo>
                    <a:pt x="10274" y="44530"/>
                    <a:pt x="11125" y="41977"/>
                    <a:pt x="12128" y="39454"/>
                  </a:cubicBezTo>
                  <a:cubicBezTo>
                    <a:pt x="14074" y="34439"/>
                    <a:pt x="16414" y="29575"/>
                    <a:pt x="19119" y="24955"/>
                  </a:cubicBezTo>
                  <a:cubicBezTo>
                    <a:pt x="20943" y="21794"/>
                    <a:pt x="22949" y="18663"/>
                    <a:pt x="25168" y="15563"/>
                  </a:cubicBezTo>
                  <a:cubicBezTo>
                    <a:pt x="26597" y="13526"/>
                    <a:pt x="28117" y="11551"/>
                    <a:pt x="29758" y="9605"/>
                  </a:cubicBezTo>
                  <a:cubicBezTo>
                    <a:pt x="31886" y="7022"/>
                    <a:pt x="34165" y="4620"/>
                    <a:pt x="36597" y="2432"/>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0"/>
            <p:cNvSpPr/>
            <p:nvPr/>
          </p:nvSpPr>
          <p:spPr>
            <a:xfrm>
              <a:off x="430375" y="3771625"/>
              <a:ext cx="512950" cy="1448375"/>
            </a:xfrm>
            <a:custGeom>
              <a:avLst/>
              <a:gdLst/>
              <a:ahLst/>
              <a:cxnLst/>
              <a:rect l="l" t="t" r="r" b="b"/>
              <a:pathLst>
                <a:path w="20518" h="57935" extrusionOk="0">
                  <a:moveTo>
                    <a:pt x="17538" y="0"/>
                  </a:moveTo>
                  <a:cubicBezTo>
                    <a:pt x="17538" y="1095"/>
                    <a:pt x="17538" y="2158"/>
                    <a:pt x="17508" y="3253"/>
                  </a:cubicBezTo>
                  <a:cubicBezTo>
                    <a:pt x="17447" y="4742"/>
                    <a:pt x="17386" y="6262"/>
                    <a:pt x="17265" y="7751"/>
                  </a:cubicBezTo>
                  <a:cubicBezTo>
                    <a:pt x="17234" y="8359"/>
                    <a:pt x="17143" y="8967"/>
                    <a:pt x="17113" y="9575"/>
                  </a:cubicBezTo>
                  <a:cubicBezTo>
                    <a:pt x="16931" y="12037"/>
                    <a:pt x="16627" y="14469"/>
                    <a:pt x="16231" y="16900"/>
                  </a:cubicBezTo>
                  <a:cubicBezTo>
                    <a:pt x="16079" y="17903"/>
                    <a:pt x="15927" y="18876"/>
                    <a:pt x="15745" y="19879"/>
                  </a:cubicBezTo>
                  <a:cubicBezTo>
                    <a:pt x="15320" y="22068"/>
                    <a:pt x="14864" y="24286"/>
                    <a:pt x="14316" y="26475"/>
                  </a:cubicBezTo>
                  <a:cubicBezTo>
                    <a:pt x="12797" y="32554"/>
                    <a:pt x="10699" y="38512"/>
                    <a:pt x="8116" y="44256"/>
                  </a:cubicBezTo>
                  <a:cubicBezTo>
                    <a:pt x="6930" y="46840"/>
                    <a:pt x="5654" y="49393"/>
                    <a:pt x="4043" y="51734"/>
                  </a:cubicBezTo>
                  <a:cubicBezTo>
                    <a:pt x="3040" y="53253"/>
                    <a:pt x="638" y="55685"/>
                    <a:pt x="0" y="57934"/>
                  </a:cubicBezTo>
                  <a:lnTo>
                    <a:pt x="12797" y="57934"/>
                  </a:lnTo>
                  <a:lnTo>
                    <a:pt x="13374" y="57266"/>
                  </a:lnTo>
                  <a:cubicBezTo>
                    <a:pt x="17569" y="52007"/>
                    <a:pt x="19362" y="45472"/>
                    <a:pt x="20061" y="38724"/>
                  </a:cubicBezTo>
                  <a:cubicBezTo>
                    <a:pt x="20426" y="34834"/>
                    <a:pt x="20517" y="30852"/>
                    <a:pt x="20456" y="26961"/>
                  </a:cubicBezTo>
                  <a:cubicBezTo>
                    <a:pt x="20456" y="25563"/>
                    <a:pt x="20426" y="24104"/>
                    <a:pt x="20396" y="22706"/>
                  </a:cubicBezTo>
                  <a:cubicBezTo>
                    <a:pt x="20335" y="21824"/>
                    <a:pt x="20335" y="20973"/>
                    <a:pt x="20304" y="20092"/>
                  </a:cubicBezTo>
                  <a:cubicBezTo>
                    <a:pt x="20274" y="18998"/>
                    <a:pt x="20244" y="17843"/>
                    <a:pt x="20183" y="16748"/>
                  </a:cubicBezTo>
                  <a:cubicBezTo>
                    <a:pt x="20152" y="15685"/>
                    <a:pt x="20092" y="14590"/>
                    <a:pt x="20031" y="13526"/>
                  </a:cubicBezTo>
                  <a:cubicBezTo>
                    <a:pt x="20000" y="13314"/>
                    <a:pt x="20000" y="13131"/>
                    <a:pt x="20000" y="12949"/>
                  </a:cubicBezTo>
                  <a:cubicBezTo>
                    <a:pt x="19940" y="11277"/>
                    <a:pt x="19818" y="9575"/>
                    <a:pt x="19636" y="7903"/>
                  </a:cubicBezTo>
                  <a:cubicBezTo>
                    <a:pt x="19545" y="7447"/>
                    <a:pt x="19514" y="7022"/>
                    <a:pt x="19423" y="6566"/>
                  </a:cubicBezTo>
                  <a:cubicBezTo>
                    <a:pt x="19210" y="4924"/>
                    <a:pt x="18815" y="3374"/>
                    <a:pt x="18298" y="1855"/>
                  </a:cubicBezTo>
                  <a:cubicBezTo>
                    <a:pt x="18116" y="1216"/>
                    <a:pt x="17842" y="608"/>
                    <a:pt x="17538"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0"/>
            <p:cNvSpPr/>
            <p:nvPr/>
          </p:nvSpPr>
          <p:spPr>
            <a:xfrm>
              <a:off x="568675" y="4153075"/>
              <a:ext cx="547150" cy="1066925"/>
            </a:xfrm>
            <a:custGeom>
              <a:avLst/>
              <a:gdLst/>
              <a:ahLst/>
              <a:cxnLst/>
              <a:rect l="l" t="t" r="r" b="b"/>
              <a:pathLst>
                <a:path w="21886" h="42677" extrusionOk="0">
                  <a:moveTo>
                    <a:pt x="21855" y="1"/>
                  </a:moveTo>
                  <a:lnTo>
                    <a:pt x="21855" y="1"/>
                  </a:lnTo>
                  <a:cubicBezTo>
                    <a:pt x="19909" y="24773"/>
                    <a:pt x="5745" y="17570"/>
                    <a:pt x="0" y="42676"/>
                  </a:cubicBezTo>
                  <a:lnTo>
                    <a:pt x="8633" y="42676"/>
                  </a:lnTo>
                  <a:cubicBezTo>
                    <a:pt x="11976" y="39272"/>
                    <a:pt x="12189" y="39029"/>
                    <a:pt x="14924" y="32950"/>
                  </a:cubicBezTo>
                  <a:cubicBezTo>
                    <a:pt x="20456" y="20609"/>
                    <a:pt x="21885" y="11825"/>
                    <a:pt x="21855"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50"/>
          <p:cNvGrpSpPr/>
          <p:nvPr/>
        </p:nvGrpSpPr>
        <p:grpSpPr>
          <a:xfrm>
            <a:off x="426335" y="316373"/>
            <a:ext cx="6926852" cy="3870490"/>
            <a:chOff x="426335" y="316373"/>
            <a:chExt cx="6926852" cy="3870490"/>
          </a:xfrm>
        </p:grpSpPr>
        <p:grpSp>
          <p:nvGrpSpPr>
            <p:cNvPr id="1949" name="Google Shape;1949;p50"/>
            <p:cNvGrpSpPr/>
            <p:nvPr/>
          </p:nvGrpSpPr>
          <p:grpSpPr>
            <a:xfrm>
              <a:off x="5981575" y="3435613"/>
              <a:ext cx="1371613" cy="751250"/>
              <a:chOff x="3216900" y="1418500"/>
              <a:chExt cx="1371613" cy="751250"/>
            </a:xfrm>
          </p:grpSpPr>
          <p:sp>
            <p:nvSpPr>
              <p:cNvPr id="1950" name="Google Shape;1950;p50"/>
              <p:cNvSpPr/>
              <p:nvPr/>
            </p:nvSpPr>
            <p:spPr>
              <a:xfrm>
                <a:off x="3216900" y="16583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0"/>
              <p:cNvSpPr/>
              <p:nvPr/>
            </p:nvSpPr>
            <p:spPr>
              <a:xfrm>
                <a:off x="4160700" y="14185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0"/>
              <p:cNvSpPr/>
              <p:nvPr/>
            </p:nvSpPr>
            <p:spPr>
              <a:xfrm>
                <a:off x="4390913" y="2028350"/>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3" name="Google Shape;1953;p50"/>
            <p:cNvGrpSpPr/>
            <p:nvPr/>
          </p:nvGrpSpPr>
          <p:grpSpPr>
            <a:xfrm rot="7168788">
              <a:off x="529204" y="545431"/>
              <a:ext cx="1006841" cy="823747"/>
              <a:chOff x="3216900" y="1295900"/>
              <a:chExt cx="1006875" cy="823775"/>
            </a:xfrm>
          </p:grpSpPr>
          <p:sp>
            <p:nvSpPr>
              <p:cNvPr id="1954" name="Google Shape;1954;p50"/>
              <p:cNvSpPr/>
              <p:nvPr/>
            </p:nvSpPr>
            <p:spPr>
              <a:xfrm>
                <a:off x="3216900" y="1658375"/>
                <a:ext cx="306250" cy="150675"/>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0"/>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0"/>
              <p:cNvSpPr/>
              <p:nvPr/>
            </p:nvSpPr>
            <p:spPr>
              <a:xfrm>
                <a:off x="4026175" y="19782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7" name="Google Shape;1957;p50"/>
            <p:cNvSpPr/>
            <p:nvPr/>
          </p:nvSpPr>
          <p:spPr>
            <a:xfrm rot="-7776669">
              <a:off x="4318810" y="3762735"/>
              <a:ext cx="157807" cy="325212"/>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888;p50">
            <a:extLst>
              <a:ext uri="{FF2B5EF4-FFF2-40B4-BE49-F238E27FC236}">
                <a16:creationId xmlns:a16="http://schemas.microsoft.com/office/drawing/2014/main" id="{C213B7E3-A4DD-0236-0D5D-6E05A7E1D1EB}"/>
              </a:ext>
            </a:extLst>
          </p:cNvPr>
          <p:cNvSpPr txBox="1">
            <a:spLocks/>
          </p:cNvSpPr>
          <p:nvPr/>
        </p:nvSpPr>
        <p:spPr>
          <a:xfrm>
            <a:off x="35420" y="2964480"/>
            <a:ext cx="9373358" cy="861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DM Serif Text"/>
              <a:buNone/>
              <a:defRPr sz="7000" b="0" i="0" u="none" strike="noStrike" cap="none">
                <a:solidFill>
                  <a:schemeClr val="dk1"/>
                </a:solidFill>
                <a:latin typeface="DM Serif Text"/>
                <a:ea typeface="DM Serif Text"/>
                <a:cs typeface="DM Serif Text"/>
                <a:sym typeface="DM Serif Text"/>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r>
              <a:rPr lang="en-US" sz="4400" dirty="0">
                <a:ln w="0"/>
                <a:solidFill>
                  <a:srgbClr val="B2062F"/>
                </a:solidFill>
                <a:effectLst>
                  <a:outerShdw blurRad="38100" dist="19050" dir="2700000" algn="tl" rotWithShape="0">
                    <a:schemeClr val="dk1">
                      <a:alpha val="40000"/>
                    </a:schemeClr>
                  </a:outerShdw>
                  <a:reflection blurRad="6350" stA="55000" endA="300" endPos="45500" dir="5400000" sy="-100000" algn="bl" rotWithShape="0"/>
                </a:effectLst>
              </a:rPr>
              <a:t>BÀI 1: MÙA THU HOẠCH</a:t>
            </a:r>
          </a:p>
        </p:txBody>
      </p:sp>
      <p:sp>
        <p:nvSpPr>
          <p:cNvPr id="3" name="Google Shape;1888;p50">
            <a:extLst>
              <a:ext uri="{FF2B5EF4-FFF2-40B4-BE49-F238E27FC236}">
                <a16:creationId xmlns:a16="http://schemas.microsoft.com/office/drawing/2014/main" id="{B60F04FB-13CC-D125-6E55-E485C053E292}"/>
              </a:ext>
            </a:extLst>
          </p:cNvPr>
          <p:cNvSpPr txBox="1">
            <a:spLocks/>
          </p:cNvSpPr>
          <p:nvPr/>
        </p:nvSpPr>
        <p:spPr>
          <a:xfrm>
            <a:off x="-178610" y="3817823"/>
            <a:ext cx="9373358" cy="861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DM Serif Text"/>
              <a:buNone/>
              <a:defRPr sz="7000" b="0" i="0" u="none" strike="noStrike" cap="none">
                <a:solidFill>
                  <a:schemeClr val="dk1"/>
                </a:solidFill>
                <a:latin typeface="DM Serif Text"/>
                <a:ea typeface="DM Serif Text"/>
                <a:cs typeface="DM Serif Text"/>
                <a:sym typeface="DM Serif Text"/>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r>
              <a:rPr lang="en-US" sz="3600" dirty="0" err="1">
                <a:ln w="0"/>
                <a:solidFill>
                  <a:srgbClr val="B2062F"/>
                </a:solidFill>
                <a:effectLst>
                  <a:outerShdw blurRad="38100" dist="19050" dir="2700000" algn="tl" rotWithShape="0">
                    <a:schemeClr val="dk1">
                      <a:alpha val="40000"/>
                    </a:schemeClr>
                  </a:outerShdw>
                  <a:reflection blurRad="6350" stA="55000" endA="300" endPos="45500" dir="5400000" sy="-100000" algn="bl" rotWithShape="0"/>
                </a:effectLst>
              </a:rPr>
              <a:t>Tiết</a:t>
            </a:r>
            <a:r>
              <a:rPr lang="en-US" sz="3600" dirty="0">
                <a:ln w="0"/>
                <a:solidFill>
                  <a:srgbClr val="B2062F"/>
                </a:solidFill>
                <a:effectLst>
                  <a:outerShdw blurRad="38100" dist="19050" dir="2700000" algn="tl" rotWithShape="0">
                    <a:schemeClr val="dk1">
                      <a:alpha val="40000"/>
                    </a:schemeClr>
                  </a:outerShdw>
                  <a:reflection blurRad="6350" stA="55000" endA="300" endPos="45500" dir="5400000" sy="-100000" algn="bl" rotWithShape="0"/>
                </a:effectLst>
              </a:rPr>
              <a:t>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3"/>
        <p:cNvGrpSpPr/>
        <p:nvPr/>
      </p:nvGrpSpPr>
      <p:grpSpPr>
        <a:xfrm>
          <a:off x="0" y="0"/>
          <a:ext cx="0" cy="0"/>
          <a:chOff x="0" y="0"/>
          <a:chExt cx="0" cy="0"/>
        </a:xfrm>
      </p:grpSpPr>
      <p:grpSp>
        <p:nvGrpSpPr>
          <p:cNvPr id="3046" name="Google Shape;3046;p65"/>
          <p:cNvGrpSpPr/>
          <p:nvPr/>
        </p:nvGrpSpPr>
        <p:grpSpPr>
          <a:xfrm rot="-6768352" flipH="1">
            <a:off x="-248751" y="1986896"/>
            <a:ext cx="1207137" cy="596091"/>
            <a:chOff x="-1181244" y="-6008178"/>
            <a:chExt cx="1207168" cy="596106"/>
          </a:xfrm>
        </p:grpSpPr>
        <p:sp>
          <p:nvSpPr>
            <p:cNvPr id="3047" name="Google Shape;3047;p65"/>
            <p:cNvSpPr/>
            <p:nvPr/>
          </p:nvSpPr>
          <p:spPr>
            <a:xfrm rot="6998361">
              <a:off x="-1198373" y="-565807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5"/>
            <p:cNvSpPr/>
            <p:nvPr/>
          </p:nvSpPr>
          <p:spPr>
            <a:xfrm rot="-3179486">
              <a:off x="-230337" y="-5923060"/>
              <a:ext cx="157816" cy="325231"/>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5"/>
            <p:cNvSpPr/>
            <p:nvPr/>
          </p:nvSpPr>
          <p:spPr>
            <a:xfrm>
              <a:off x="-629688" y="-6008178"/>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0" name="Google Shape;3050;p65"/>
          <p:cNvSpPr/>
          <p:nvPr/>
        </p:nvSpPr>
        <p:spPr>
          <a:xfrm flipH="1">
            <a:off x="-815287" y="4410200"/>
            <a:ext cx="3823800" cy="1466600"/>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65"/>
          <p:cNvGrpSpPr/>
          <p:nvPr/>
        </p:nvGrpSpPr>
        <p:grpSpPr>
          <a:xfrm>
            <a:off x="8009201" y="1692447"/>
            <a:ext cx="1910549" cy="3708819"/>
            <a:chOff x="8009201" y="1692447"/>
            <a:chExt cx="1910549" cy="3708819"/>
          </a:xfrm>
        </p:grpSpPr>
        <p:grpSp>
          <p:nvGrpSpPr>
            <p:cNvPr id="3052" name="Google Shape;3052;p65"/>
            <p:cNvGrpSpPr/>
            <p:nvPr/>
          </p:nvGrpSpPr>
          <p:grpSpPr>
            <a:xfrm rot="-2328339" flipH="1">
              <a:off x="8465308" y="3548287"/>
              <a:ext cx="1058607" cy="1636125"/>
              <a:chOff x="918050" y="3507425"/>
              <a:chExt cx="1058575" cy="1636075"/>
            </a:xfrm>
          </p:grpSpPr>
          <p:sp>
            <p:nvSpPr>
              <p:cNvPr id="3053" name="Google Shape;3053;p65"/>
              <p:cNvSpPr/>
              <p:nvPr/>
            </p:nvSpPr>
            <p:spPr>
              <a:xfrm>
                <a:off x="918050" y="3507425"/>
                <a:ext cx="1058575" cy="1636075"/>
              </a:xfrm>
              <a:custGeom>
                <a:avLst/>
                <a:gdLst/>
                <a:ahLst/>
                <a:cxnLst/>
                <a:rect l="l" t="t" r="r" b="b"/>
                <a:pathLst>
                  <a:path w="42343" h="65443" extrusionOk="0">
                    <a:moveTo>
                      <a:pt x="10700" y="1"/>
                    </a:moveTo>
                    <a:cubicBezTo>
                      <a:pt x="10700" y="1"/>
                      <a:pt x="1" y="19849"/>
                      <a:pt x="5199" y="32767"/>
                    </a:cubicBezTo>
                    <a:cubicBezTo>
                      <a:pt x="10062" y="44743"/>
                      <a:pt x="17539" y="51582"/>
                      <a:pt x="39728" y="65442"/>
                    </a:cubicBezTo>
                    <a:cubicBezTo>
                      <a:pt x="32008" y="51734"/>
                      <a:pt x="42342" y="28481"/>
                      <a:pt x="36536" y="16961"/>
                    </a:cubicBezTo>
                    <a:cubicBezTo>
                      <a:pt x="30731" y="5441"/>
                      <a:pt x="10700" y="1"/>
                      <a:pt x="10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5"/>
              <p:cNvSpPr/>
              <p:nvPr/>
            </p:nvSpPr>
            <p:spPr>
              <a:xfrm>
                <a:off x="1018375" y="3507425"/>
                <a:ext cx="892125" cy="1636075"/>
              </a:xfrm>
              <a:custGeom>
                <a:avLst/>
                <a:gdLst/>
                <a:ahLst/>
                <a:cxnLst/>
                <a:rect l="l" t="t" r="r" b="b"/>
                <a:pathLst>
                  <a:path w="35685" h="65443" extrusionOk="0">
                    <a:moveTo>
                      <a:pt x="6657" y="1"/>
                    </a:moveTo>
                    <a:lnTo>
                      <a:pt x="6626" y="92"/>
                    </a:lnTo>
                    <a:cubicBezTo>
                      <a:pt x="7417" y="2858"/>
                      <a:pt x="9119" y="8815"/>
                      <a:pt x="11672" y="16293"/>
                    </a:cubicBezTo>
                    <a:cubicBezTo>
                      <a:pt x="8632" y="13557"/>
                      <a:pt x="4681" y="12615"/>
                      <a:pt x="1702" y="12341"/>
                    </a:cubicBezTo>
                    <a:cubicBezTo>
                      <a:pt x="1672" y="12493"/>
                      <a:pt x="1641" y="12615"/>
                      <a:pt x="1581" y="12767"/>
                    </a:cubicBezTo>
                    <a:cubicBezTo>
                      <a:pt x="4681" y="13040"/>
                      <a:pt x="8936" y="14074"/>
                      <a:pt x="11976" y="17174"/>
                    </a:cubicBezTo>
                    <a:cubicBezTo>
                      <a:pt x="13648" y="22007"/>
                      <a:pt x="15623" y="27387"/>
                      <a:pt x="17903" y="32949"/>
                    </a:cubicBezTo>
                    <a:cubicBezTo>
                      <a:pt x="15502" y="30974"/>
                      <a:pt x="11520" y="29515"/>
                      <a:pt x="6018" y="28755"/>
                    </a:cubicBezTo>
                    <a:cubicBezTo>
                      <a:pt x="3739" y="28481"/>
                      <a:pt x="1581" y="28299"/>
                      <a:pt x="0" y="28238"/>
                    </a:cubicBezTo>
                    <a:lnTo>
                      <a:pt x="0" y="28238"/>
                    </a:lnTo>
                    <a:cubicBezTo>
                      <a:pt x="30" y="28360"/>
                      <a:pt x="30" y="28512"/>
                      <a:pt x="61" y="28664"/>
                    </a:cubicBezTo>
                    <a:cubicBezTo>
                      <a:pt x="4833" y="28876"/>
                      <a:pt x="14316" y="29849"/>
                      <a:pt x="18329" y="33892"/>
                    </a:cubicBezTo>
                    <a:cubicBezTo>
                      <a:pt x="18572" y="34560"/>
                      <a:pt x="18845" y="35168"/>
                      <a:pt x="19119" y="35807"/>
                    </a:cubicBezTo>
                    <a:cubicBezTo>
                      <a:pt x="20061" y="38056"/>
                      <a:pt x="21004" y="40184"/>
                      <a:pt x="21976" y="42250"/>
                    </a:cubicBezTo>
                    <a:cubicBezTo>
                      <a:pt x="20142" y="41804"/>
                      <a:pt x="14549" y="40469"/>
                      <a:pt x="9037" y="40469"/>
                    </a:cubicBezTo>
                    <a:cubicBezTo>
                      <a:pt x="7789" y="40469"/>
                      <a:pt x="6545" y="40538"/>
                      <a:pt x="5350" y="40700"/>
                    </a:cubicBezTo>
                    <a:cubicBezTo>
                      <a:pt x="5441" y="40852"/>
                      <a:pt x="5502" y="40974"/>
                      <a:pt x="5593" y="41126"/>
                    </a:cubicBezTo>
                    <a:cubicBezTo>
                      <a:pt x="6702" y="40985"/>
                      <a:pt x="7855" y="40925"/>
                      <a:pt x="9014" y="40925"/>
                    </a:cubicBezTo>
                    <a:cubicBezTo>
                      <a:pt x="14840" y="40925"/>
                      <a:pt x="20815" y="42443"/>
                      <a:pt x="22159" y="42798"/>
                    </a:cubicBezTo>
                    <a:lnTo>
                      <a:pt x="23283" y="45168"/>
                    </a:lnTo>
                    <a:cubicBezTo>
                      <a:pt x="21469" y="44740"/>
                      <a:pt x="16103" y="43539"/>
                      <a:pt x="10754" y="43539"/>
                    </a:cubicBezTo>
                    <a:cubicBezTo>
                      <a:pt x="9651" y="43539"/>
                      <a:pt x="8548" y="43590"/>
                      <a:pt x="7477" y="43709"/>
                    </a:cubicBezTo>
                    <a:cubicBezTo>
                      <a:pt x="7599" y="43801"/>
                      <a:pt x="7721" y="43953"/>
                      <a:pt x="7812" y="44074"/>
                    </a:cubicBezTo>
                    <a:cubicBezTo>
                      <a:pt x="8764" y="43981"/>
                      <a:pt x="9740" y="43940"/>
                      <a:pt x="10718" y="43940"/>
                    </a:cubicBezTo>
                    <a:cubicBezTo>
                      <a:pt x="16414" y="43940"/>
                      <a:pt x="22151" y="45322"/>
                      <a:pt x="23526" y="45685"/>
                    </a:cubicBezTo>
                    <a:cubicBezTo>
                      <a:pt x="26870" y="52585"/>
                      <a:pt x="30305" y="58543"/>
                      <a:pt x="33770" y="63527"/>
                    </a:cubicBezTo>
                    <a:cubicBezTo>
                      <a:pt x="34074" y="63983"/>
                      <a:pt x="34378" y="64409"/>
                      <a:pt x="34682" y="64834"/>
                    </a:cubicBezTo>
                    <a:cubicBezTo>
                      <a:pt x="35016" y="65017"/>
                      <a:pt x="35320" y="65230"/>
                      <a:pt x="35685" y="65442"/>
                    </a:cubicBezTo>
                    <a:cubicBezTo>
                      <a:pt x="35168" y="64743"/>
                      <a:pt x="34651" y="64014"/>
                      <a:pt x="34165" y="63315"/>
                    </a:cubicBezTo>
                    <a:cubicBezTo>
                      <a:pt x="31672" y="59728"/>
                      <a:pt x="29393" y="56050"/>
                      <a:pt x="26961" y="51460"/>
                    </a:cubicBezTo>
                    <a:lnTo>
                      <a:pt x="26931" y="51065"/>
                    </a:lnTo>
                    <a:cubicBezTo>
                      <a:pt x="27113" y="47266"/>
                      <a:pt x="30426" y="42068"/>
                      <a:pt x="33618" y="37874"/>
                    </a:cubicBezTo>
                    <a:cubicBezTo>
                      <a:pt x="33648" y="37570"/>
                      <a:pt x="33648" y="37326"/>
                      <a:pt x="33709" y="37053"/>
                    </a:cubicBezTo>
                    <a:lnTo>
                      <a:pt x="33709" y="37053"/>
                    </a:lnTo>
                    <a:cubicBezTo>
                      <a:pt x="33496" y="37357"/>
                      <a:pt x="33283" y="37630"/>
                      <a:pt x="33040" y="37934"/>
                    </a:cubicBezTo>
                    <a:cubicBezTo>
                      <a:pt x="29028" y="43254"/>
                      <a:pt x="26809" y="47509"/>
                      <a:pt x="26505" y="50640"/>
                    </a:cubicBezTo>
                    <a:cubicBezTo>
                      <a:pt x="25654" y="48968"/>
                      <a:pt x="24773" y="47235"/>
                      <a:pt x="23891" y="45442"/>
                    </a:cubicBezTo>
                    <a:lnTo>
                      <a:pt x="23830" y="45290"/>
                    </a:lnTo>
                    <a:cubicBezTo>
                      <a:pt x="23374" y="44378"/>
                      <a:pt x="22918" y="43466"/>
                      <a:pt x="22493" y="42524"/>
                    </a:cubicBezTo>
                    <a:lnTo>
                      <a:pt x="22402" y="42372"/>
                    </a:lnTo>
                    <a:cubicBezTo>
                      <a:pt x="21855" y="41065"/>
                      <a:pt x="21307" y="39971"/>
                      <a:pt x="20730" y="38633"/>
                    </a:cubicBezTo>
                    <a:lnTo>
                      <a:pt x="20791" y="38512"/>
                    </a:lnTo>
                    <a:cubicBezTo>
                      <a:pt x="23101" y="27873"/>
                      <a:pt x="28876" y="19302"/>
                      <a:pt x="31733" y="15563"/>
                    </a:cubicBezTo>
                    <a:cubicBezTo>
                      <a:pt x="31642" y="15442"/>
                      <a:pt x="31581" y="15290"/>
                      <a:pt x="31490" y="15168"/>
                    </a:cubicBezTo>
                    <a:cubicBezTo>
                      <a:pt x="28694" y="18846"/>
                      <a:pt x="22888" y="27326"/>
                      <a:pt x="20487" y="37965"/>
                    </a:cubicBezTo>
                    <a:cubicBezTo>
                      <a:pt x="20152" y="37205"/>
                      <a:pt x="19788" y="36415"/>
                      <a:pt x="19453" y="35624"/>
                    </a:cubicBezTo>
                    <a:cubicBezTo>
                      <a:pt x="19241" y="35047"/>
                      <a:pt x="18967" y="34469"/>
                      <a:pt x="18724" y="33892"/>
                    </a:cubicBezTo>
                    <a:lnTo>
                      <a:pt x="18633" y="33679"/>
                    </a:lnTo>
                    <a:cubicBezTo>
                      <a:pt x="17447" y="30852"/>
                      <a:pt x="16535" y="28512"/>
                      <a:pt x="15502" y="25806"/>
                    </a:cubicBezTo>
                    <a:lnTo>
                      <a:pt x="15380" y="25381"/>
                    </a:lnTo>
                    <a:cubicBezTo>
                      <a:pt x="16140" y="17600"/>
                      <a:pt x="19453" y="10609"/>
                      <a:pt x="21763" y="6536"/>
                    </a:cubicBezTo>
                    <a:cubicBezTo>
                      <a:pt x="21611" y="6475"/>
                      <a:pt x="21520" y="6384"/>
                      <a:pt x="21399" y="6323"/>
                    </a:cubicBezTo>
                    <a:cubicBezTo>
                      <a:pt x="19149" y="10274"/>
                      <a:pt x="15958" y="17022"/>
                      <a:pt x="15046" y="24560"/>
                    </a:cubicBezTo>
                    <a:cubicBezTo>
                      <a:pt x="10912" y="13405"/>
                      <a:pt x="8146" y="3952"/>
                      <a:pt x="7082" y="122"/>
                    </a:cubicBezTo>
                    <a:cubicBezTo>
                      <a:pt x="6809" y="31"/>
                      <a:pt x="6657" y="1"/>
                      <a:pt x="6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65"/>
            <p:cNvGrpSpPr/>
            <p:nvPr/>
          </p:nvGrpSpPr>
          <p:grpSpPr>
            <a:xfrm rot="-8909832" flipH="1">
              <a:off x="8373402" y="1809844"/>
              <a:ext cx="796959" cy="1231683"/>
              <a:chOff x="8696050" y="2436875"/>
              <a:chExt cx="1058575" cy="1636075"/>
            </a:xfrm>
          </p:grpSpPr>
          <p:sp>
            <p:nvSpPr>
              <p:cNvPr id="3056" name="Google Shape;3056;p65"/>
              <p:cNvSpPr/>
              <p:nvPr/>
            </p:nvSpPr>
            <p:spPr>
              <a:xfrm>
                <a:off x="8696050" y="2436875"/>
                <a:ext cx="1058575" cy="1636075"/>
              </a:xfrm>
              <a:custGeom>
                <a:avLst/>
                <a:gdLst/>
                <a:ahLst/>
                <a:cxnLst/>
                <a:rect l="l" t="t" r="r" b="b"/>
                <a:pathLst>
                  <a:path w="42343" h="65443" extrusionOk="0">
                    <a:moveTo>
                      <a:pt x="10700" y="1"/>
                    </a:moveTo>
                    <a:cubicBezTo>
                      <a:pt x="10700" y="1"/>
                      <a:pt x="1" y="19849"/>
                      <a:pt x="5199" y="32767"/>
                    </a:cubicBezTo>
                    <a:cubicBezTo>
                      <a:pt x="10062" y="44743"/>
                      <a:pt x="17539" y="51582"/>
                      <a:pt x="39728" y="65442"/>
                    </a:cubicBezTo>
                    <a:cubicBezTo>
                      <a:pt x="32008" y="51734"/>
                      <a:pt x="42342" y="28481"/>
                      <a:pt x="36536" y="16961"/>
                    </a:cubicBezTo>
                    <a:cubicBezTo>
                      <a:pt x="30731" y="5441"/>
                      <a:pt x="10700" y="1"/>
                      <a:pt x="10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5"/>
              <p:cNvSpPr/>
              <p:nvPr/>
            </p:nvSpPr>
            <p:spPr>
              <a:xfrm>
                <a:off x="8796375" y="2436875"/>
                <a:ext cx="892125" cy="1636075"/>
              </a:xfrm>
              <a:custGeom>
                <a:avLst/>
                <a:gdLst/>
                <a:ahLst/>
                <a:cxnLst/>
                <a:rect l="l" t="t" r="r" b="b"/>
                <a:pathLst>
                  <a:path w="35685" h="65443" extrusionOk="0">
                    <a:moveTo>
                      <a:pt x="6657" y="1"/>
                    </a:moveTo>
                    <a:lnTo>
                      <a:pt x="6626" y="92"/>
                    </a:lnTo>
                    <a:cubicBezTo>
                      <a:pt x="7417" y="2858"/>
                      <a:pt x="9119" y="8815"/>
                      <a:pt x="11672" y="16293"/>
                    </a:cubicBezTo>
                    <a:cubicBezTo>
                      <a:pt x="8632" y="13557"/>
                      <a:pt x="4681" y="12615"/>
                      <a:pt x="1702" y="12341"/>
                    </a:cubicBezTo>
                    <a:cubicBezTo>
                      <a:pt x="1672" y="12493"/>
                      <a:pt x="1641" y="12615"/>
                      <a:pt x="1581" y="12767"/>
                    </a:cubicBezTo>
                    <a:cubicBezTo>
                      <a:pt x="4681" y="13040"/>
                      <a:pt x="8936" y="14074"/>
                      <a:pt x="11976" y="17174"/>
                    </a:cubicBezTo>
                    <a:cubicBezTo>
                      <a:pt x="13648" y="22007"/>
                      <a:pt x="15623" y="27387"/>
                      <a:pt x="17903" y="32949"/>
                    </a:cubicBezTo>
                    <a:cubicBezTo>
                      <a:pt x="15502" y="30974"/>
                      <a:pt x="11520" y="29515"/>
                      <a:pt x="6018" y="28755"/>
                    </a:cubicBezTo>
                    <a:cubicBezTo>
                      <a:pt x="3739" y="28481"/>
                      <a:pt x="1581" y="28299"/>
                      <a:pt x="0" y="28238"/>
                    </a:cubicBezTo>
                    <a:lnTo>
                      <a:pt x="0" y="28238"/>
                    </a:lnTo>
                    <a:cubicBezTo>
                      <a:pt x="30" y="28360"/>
                      <a:pt x="30" y="28512"/>
                      <a:pt x="61" y="28664"/>
                    </a:cubicBezTo>
                    <a:cubicBezTo>
                      <a:pt x="4833" y="28876"/>
                      <a:pt x="14316" y="29849"/>
                      <a:pt x="18329" y="33892"/>
                    </a:cubicBezTo>
                    <a:cubicBezTo>
                      <a:pt x="18572" y="34560"/>
                      <a:pt x="18845" y="35168"/>
                      <a:pt x="19119" y="35807"/>
                    </a:cubicBezTo>
                    <a:cubicBezTo>
                      <a:pt x="20061" y="38056"/>
                      <a:pt x="21004" y="40184"/>
                      <a:pt x="21976" y="42250"/>
                    </a:cubicBezTo>
                    <a:cubicBezTo>
                      <a:pt x="20142" y="41804"/>
                      <a:pt x="14549" y="40469"/>
                      <a:pt x="9037" y="40469"/>
                    </a:cubicBezTo>
                    <a:cubicBezTo>
                      <a:pt x="7789" y="40469"/>
                      <a:pt x="6545" y="40538"/>
                      <a:pt x="5350" y="40700"/>
                    </a:cubicBezTo>
                    <a:cubicBezTo>
                      <a:pt x="5441" y="40852"/>
                      <a:pt x="5502" y="40974"/>
                      <a:pt x="5593" y="41126"/>
                    </a:cubicBezTo>
                    <a:cubicBezTo>
                      <a:pt x="6702" y="40985"/>
                      <a:pt x="7855" y="40925"/>
                      <a:pt x="9014" y="40925"/>
                    </a:cubicBezTo>
                    <a:cubicBezTo>
                      <a:pt x="14840" y="40925"/>
                      <a:pt x="20815" y="42443"/>
                      <a:pt x="22159" y="42798"/>
                    </a:cubicBezTo>
                    <a:lnTo>
                      <a:pt x="23283" y="45168"/>
                    </a:lnTo>
                    <a:cubicBezTo>
                      <a:pt x="21469" y="44740"/>
                      <a:pt x="16103" y="43539"/>
                      <a:pt x="10754" y="43539"/>
                    </a:cubicBezTo>
                    <a:cubicBezTo>
                      <a:pt x="9651" y="43539"/>
                      <a:pt x="8548" y="43590"/>
                      <a:pt x="7477" y="43709"/>
                    </a:cubicBezTo>
                    <a:cubicBezTo>
                      <a:pt x="7599" y="43801"/>
                      <a:pt x="7721" y="43953"/>
                      <a:pt x="7812" y="44074"/>
                    </a:cubicBezTo>
                    <a:cubicBezTo>
                      <a:pt x="8764" y="43981"/>
                      <a:pt x="9740" y="43940"/>
                      <a:pt x="10718" y="43940"/>
                    </a:cubicBezTo>
                    <a:cubicBezTo>
                      <a:pt x="16414" y="43940"/>
                      <a:pt x="22151" y="45322"/>
                      <a:pt x="23526" y="45685"/>
                    </a:cubicBezTo>
                    <a:cubicBezTo>
                      <a:pt x="26870" y="52585"/>
                      <a:pt x="30305" y="58543"/>
                      <a:pt x="33770" y="63527"/>
                    </a:cubicBezTo>
                    <a:cubicBezTo>
                      <a:pt x="34074" y="63983"/>
                      <a:pt x="34378" y="64409"/>
                      <a:pt x="34682" y="64834"/>
                    </a:cubicBezTo>
                    <a:cubicBezTo>
                      <a:pt x="35016" y="65017"/>
                      <a:pt x="35320" y="65230"/>
                      <a:pt x="35685" y="65442"/>
                    </a:cubicBezTo>
                    <a:cubicBezTo>
                      <a:pt x="35168" y="64743"/>
                      <a:pt x="34651" y="64014"/>
                      <a:pt x="34165" y="63315"/>
                    </a:cubicBezTo>
                    <a:cubicBezTo>
                      <a:pt x="31672" y="59728"/>
                      <a:pt x="29393" y="56050"/>
                      <a:pt x="26961" y="51460"/>
                    </a:cubicBezTo>
                    <a:lnTo>
                      <a:pt x="26931" y="51065"/>
                    </a:lnTo>
                    <a:cubicBezTo>
                      <a:pt x="27113" y="47266"/>
                      <a:pt x="30426" y="42068"/>
                      <a:pt x="33618" y="37874"/>
                    </a:cubicBezTo>
                    <a:cubicBezTo>
                      <a:pt x="33648" y="37570"/>
                      <a:pt x="33648" y="37326"/>
                      <a:pt x="33709" y="37053"/>
                    </a:cubicBezTo>
                    <a:lnTo>
                      <a:pt x="33709" y="37053"/>
                    </a:lnTo>
                    <a:cubicBezTo>
                      <a:pt x="33496" y="37357"/>
                      <a:pt x="33283" y="37630"/>
                      <a:pt x="33040" y="37934"/>
                    </a:cubicBezTo>
                    <a:cubicBezTo>
                      <a:pt x="29028" y="43254"/>
                      <a:pt x="26809" y="47509"/>
                      <a:pt x="26505" y="50640"/>
                    </a:cubicBezTo>
                    <a:cubicBezTo>
                      <a:pt x="25654" y="48968"/>
                      <a:pt x="24773" y="47235"/>
                      <a:pt x="23891" y="45442"/>
                    </a:cubicBezTo>
                    <a:lnTo>
                      <a:pt x="23830" y="45290"/>
                    </a:lnTo>
                    <a:cubicBezTo>
                      <a:pt x="23374" y="44378"/>
                      <a:pt x="22918" y="43466"/>
                      <a:pt x="22493" y="42524"/>
                    </a:cubicBezTo>
                    <a:lnTo>
                      <a:pt x="22402" y="42372"/>
                    </a:lnTo>
                    <a:cubicBezTo>
                      <a:pt x="21855" y="41065"/>
                      <a:pt x="21307" y="39971"/>
                      <a:pt x="20730" y="38633"/>
                    </a:cubicBezTo>
                    <a:lnTo>
                      <a:pt x="20791" y="38512"/>
                    </a:lnTo>
                    <a:cubicBezTo>
                      <a:pt x="23101" y="27873"/>
                      <a:pt x="28876" y="19302"/>
                      <a:pt x="31733" y="15563"/>
                    </a:cubicBezTo>
                    <a:cubicBezTo>
                      <a:pt x="31642" y="15442"/>
                      <a:pt x="31581" y="15290"/>
                      <a:pt x="31490" y="15168"/>
                    </a:cubicBezTo>
                    <a:cubicBezTo>
                      <a:pt x="28694" y="18846"/>
                      <a:pt x="22888" y="27326"/>
                      <a:pt x="20487" y="37965"/>
                    </a:cubicBezTo>
                    <a:cubicBezTo>
                      <a:pt x="20152" y="37205"/>
                      <a:pt x="19788" y="36415"/>
                      <a:pt x="19453" y="35624"/>
                    </a:cubicBezTo>
                    <a:cubicBezTo>
                      <a:pt x="19241" y="35047"/>
                      <a:pt x="18967" y="34469"/>
                      <a:pt x="18724" y="33892"/>
                    </a:cubicBezTo>
                    <a:lnTo>
                      <a:pt x="18633" y="33679"/>
                    </a:lnTo>
                    <a:cubicBezTo>
                      <a:pt x="17447" y="30852"/>
                      <a:pt x="16535" y="28512"/>
                      <a:pt x="15502" y="25806"/>
                    </a:cubicBezTo>
                    <a:lnTo>
                      <a:pt x="15380" y="25381"/>
                    </a:lnTo>
                    <a:cubicBezTo>
                      <a:pt x="16140" y="17600"/>
                      <a:pt x="19453" y="10609"/>
                      <a:pt x="21763" y="6536"/>
                    </a:cubicBezTo>
                    <a:cubicBezTo>
                      <a:pt x="21611" y="6475"/>
                      <a:pt x="21520" y="6384"/>
                      <a:pt x="21399" y="6323"/>
                    </a:cubicBezTo>
                    <a:cubicBezTo>
                      <a:pt x="19149" y="10274"/>
                      <a:pt x="15958" y="17022"/>
                      <a:pt x="15046" y="24560"/>
                    </a:cubicBezTo>
                    <a:cubicBezTo>
                      <a:pt x="10912" y="13405"/>
                      <a:pt x="8146" y="3952"/>
                      <a:pt x="7082" y="122"/>
                    </a:cubicBezTo>
                    <a:cubicBezTo>
                      <a:pt x="6809" y="31"/>
                      <a:pt x="6657" y="1"/>
                      <a:pt x="66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8" name="Google Shape;3058;p65"/>
            <p:cNvGrpSpPr/>
            <p:nvPr/>
          </p:nvGrpSpPr>
          <p:grpSpPr>
            <a:xfrm rot="-5960194">
              <a:off x="8238026" y="4314966"/>
              <a:ext cx="827763" cy="1166572"/>
              <a:chOff x="402250" y="3419800"/>
              <a:chExt cx="1116300" cy="1573000"/>
            </a:xfrm>
          </p:grpSpPr>
          <p:sp>
            <p:nvSpPr>
              <p:cNvPr id="3059" name="Google Shape;3059;p65"/>
              <p:cNvSpPr/>
              <p:nvPr/>
            </p:nvSpPr>
            <p:spPr>
              <a:xfrm>
                <a:off x="402250" y="3419800"/>
                <a:ext cx="1116300" cy="1573000"/>
              </a:xfrm>
              <a:custGeom>
                <a:avLst/>
                <a:gdLst/>
                <a:ahLst/>
                <a:cxnLst/>
                <a:rect l="l" t="t" r="r" b="b"/>
                <a:pathLst>
                  <a:path w="44652" h="62920" extrusionOk="0">
                    <a:moveTo>
                      <a:pt x="36749" y="0"/>
                    </a:moveTo>
                    <a:cubicBezTo>
                      <a:pt x="36749" y="0"/>
                      <a:pt x="14408" y="3617"/>
                      <a:pt x="7387" y="15624"/>
                    </a:cubicBezTo>
                    <a:cubicBezTo>
                      <a:pt x="882" y="26748"/>
                      <a:pt x="0" y="36870"/>
                      <a:pt x="2584" y="62919"/>
                    </a:cubicBezTo>
                    <a:lnTo>
                      <a:pt x="2584" y="62919"/>
                    </a:lnTo>
                    <a:cubicBezTo>
                      <a:pt x="8754" y="48451"/>
                      <a:pt x="33497" y="42463"/>
                      <a:pt x="39059" y="30821"/>
                    </a:cubicBezTo>
                    <a:cubicBezTo>
                      <a:pt x="44652" y="19210"/>
                      <a:pt x="36749" y="0"/>
                      <a:pt x="36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5"/>
              <p:cNvSpPr/>
              <p:nvPr/>
            </p:nvSpPr>
            <p:spPr>
              <a:xfrm>
                <a:off x="463800" y="3422825"/>
                <a:ext cx="956725" cy="1567675"/>
              </a:xfrm>
              <a:custGeom>
                <a:avLst/>
                <a:gdLst/>
                <a:ahLst/>
                <a:cxnLst/>
                <a:rect l="l" t="t" r="r" b="b"/>
                <a:pathLst>
                  <a:path w="38269" h="62707" extrusionOk="0">
                    <a:moveTo>
                      <a:pt x="34135" y="1"/>
                    </a:moveTo>
                    <a:cubicBezTo>
                      <a:pt x="32433" y="2280"/>
                      <a:pt x="28755" y="7296"/>
                      <a:pt x="24378" y="13861"/>
                    </a:cubicBezTo>
                    <a:cubicBezTo>
                      <a:pt x="24682" y="9819"/>
                      <a:pt x="23010" y="6080"/>
                      <a:pt x="21399" y="3587"/>
                    </a:cubicBezTo>
                    <a:cubicBezTo>
                      <a:pt x="21247" y="3618"/>
                      <a:pt x="21156" y="3679"/>
                      <a:pt x="21004" y="3739"/>
                    </a:cubicBezTo>
                    <a:cubicBezTo>
                      <a:pt x="22676" y="6353"/>
                      <a:pt x="24439" y="10305"/>
                      <a:pt x="23831" y="14621"/>
                    </a:cubicBezTo>
                    <a:cubicBezTo>
                      <a:pt x="21034" y="18876"/>
                      <a:pt x="17964" y="23740"/>
                      <a:pt x="14955" y="28968"/>
                    </a:cubicBezTo>
                    <a:cubicBezTo>
                      <a:pt x="15077" y="25807"/>
                      <a:pt x="13739" y="21764"/>
                      <a:pt x="11004" y="16962"/>
                    </a:cubicBezTo>
                    <a:cubicBezTo>
                      <a:pt x="9849" y="14925"/>
                      <a:pt x="8694" y="13162"/>
                      <a:pt x="7782" y="11855"/>
                    </a:cubicBezTo>
                    <a:cubicBezTo>
                      <a:pt x="7660" y="11946"/>
                      <a:pt x="7569" y="12037"/>
                      <a:pt x="7478" y="12159"/>
                    </a:cubicBezTo>
                    <a:cubicBezTo>
                      <a:pt x="10213" y="16050"/>
                      <a:pt x="15259" y="24165"/>
                      <a:pt x="14469" y="29788"/>
                    </a:cubicBezTo>
                    <a:cubicBezTo>
                      <a:pt x="14104" y="30396"/>
                      <a:pt x="13770" y="30974"/>
                      <a:pt x="13435" y="31582"/>
                    </a:cubicBezTo>
                    <a:cubicBezTo>
                      <a:pt x="12220" y="33679"/>
                      <a:pt x="11125" y="35746"/>
                      <a:pt x="10062" y="37783"/>
                    </a:cubicBezTo>
                    <a:cubicBezTo>
                      <a:pt x="9150" y="35655"/>
                      <a:pt x="5806" y="28238"/>
                      <a:pt x="1156" y="23679"/>
                    </a:cubicBezTo>
                    <a:cubicBezTo>
                      <a:pt x="1125" y="23831"/>
                      <a:pt x="1095" y="23983"/>
                      <a:pt x="1034" y="24013"/>
                    </a:cubicBezTo>
                    <a:cubicBezTo>
                      <a:pt x="5836" y="28816"/>
                      <a:pt x="9210" y="36627"/>
                      <a:pt x="9849" y="38147"/>
                    </a:cubicBezTo>
                    <a:cubicBezTo>
                      <a:pt x="9454" y="38938"/>
                      <a:pt x="9028" y="39697"/>
                      <a:pt x="8633" y="40518"/>
                    </a:cubicBezTo>
                    <a:cubicBezTo>
                      <a:pt x="7721" y="38421"/>
                      <a:pt x="4529" y="31612"/>
                      <a:pt x="183" y="27083"/>
                    </a:cubicBezTo>
                    <a:cubicBezTo>
                      <a:pt x="122" y="27235"/>
                      <a:pt x="92" y="27448"/>
                      <a:pt x="61" y="27600"/>
                    </a:cubicBezTo>
                    <a:cubicBezTo>
                      <a:pt x="4529" y="32342"/>
                      <a:pt x="7721" y="39485"/>
                      <a:pt x="8390" y="41004"/>
                    </a:cubicBezTo>
                    <a:cubicBezTo>
                      <a:pt x="4925" y="47874"/>
                      <a:pt x="2280" y="54257"/>
                      <a:pt x="456" y="60032"/>
                    </a:cubicBezTo>
                    <a:cubicBezTo>
                      <a:pt x="335" y="60579"/>
                      <a:pt x="153" y="61066"/>
                      <a:pt x="1" y="61552"/>
                    </a:cubicBezTo>
                    <a:lnTo>
                      <a:pt x="122" y="62707"/>
                    </a:lnTo>
                    <a:cubicBezTo>
                      <a:pt x="365" y="61856"/>
                      <a:pt x="639" y="61035"/>
                      <a:pt x="882" y="60184"/>
                    </a:cubicBezTo>
                    <a:cubicBezTo>
                      <a:pt x="2219" y="56050"/>
                      <a:pt x="3770" y="51977"/>
                      <a:pt x="5897" y="47266"/>
                    </a:cubicBezTo>
                    <a:lnTo>
                      <a:pt x="6171" y="47053"/>
                    </a:lnTo>
                    <a:cubicBezTo>
                      <a:pt x="9302" y="44865"/>
                      <a:pt x="15442" y="44348"/>
                      <a:pt x="20700" y="44318"/>
                    </a:cubicBezTo>
                    <a:cubicBezTo>
                      <a:pt x="20913" y="44196"/>
                      <a:pt x="21156" y="44044"/>
                      <a:pt x="21369" y="43892"/>
                    </a:cubicBezTo>
                    <a:lnTo>
                      <a:pt x="20274" y="43892"/>
                    </a:lnTo>
                    <a:cubicBezTo>
                      <a:pt x="13618" y="43922"/>
                      <a:pt x="8906" y="44804"/>
                      <a:pt x="6201" y="46476"/>
                    </a:cubicBezTo>
                    <a:cubicBezTo>
                      <a:pt x="7022" y="44773"/>
                      <a:pt x="7843" y="43011"/>
                      <a:pt x="8724" y="41217"/>
                    </a:cubicBezTo>
                    <a:lnTo>
                      <a:pt x="8785" y="41065"/>
                    </a:lnTo>
                    <a:cubicBezTo>
                      <a:pt x="9241" y="40153"/>
                      <a:pt x="9697" y="39242"/>
                      <a:pt x="10213" y="38330"/>
                    </a:cubicBezTo>
                    <a:lnTo>
                      <a:pt x="10274" y="38238"/>
                    </a:lnTo>
                    <a:cubicBezTo>
                      <a:pt x="10913" y="36962"/>
                      <a:pt x="11490" y="35868"/>
                      <a:pt x="12189" y="34621"/>
                    </a:cubicBezTo>
                    <a:lnTo>
                      <a:pt x="12341" y="34530"/>
                    </a:lnTo>
                    <a:cubicBezTo>
                      <a:pt x="22159" y="29910"/>
                      <a:pt x="32463" y="29272"/>
                      <a:pt x="37174" y="29211"/>
                    </a:cubicBezTo>
                    <a:cubicBezTo>
                      <a:pt x="37205" y="29120"/>
                      <a:pt x="37296" y="28968"/>
                      <a:pt x="37326" y="28816"/>
                    </a:cubicBezTo>
                    <a:lnTo>
                      <a:pt x="37326" y="28816"/>
                    </a:lnTo>
                    <a:cubicBezTo>
                      <a:pt x="32706" y="28846"/>
                      <a:pt x="22433" y="29454"/>
                      <a:pt x="12554" y="34013"/>
                    </a:cubicBezTo>
                    <a:cubicBezTo>
                      <a:pt x="12979" y="33284"/>
                      <a:pt x="13405" y="32524"/>
                      <a:pt x="13800" y="31764"/>
                    </a:cubicBezTo>
                    <a:cubicBezTo>
                      <a:pt x="14104" y="31187"/>
                      <a:pt x="14408" y="30670"/>
                      <a:pt x="14712" y="30123"/>
                    </a:cubicBezTo>
                    <a:lnTo>
                      <a:pt x="14834" y="29910"/>
                    </a:lnTo>
                    <a:cubicBezTo>
                      <a:pt x="16353" y="27296"/>
                      <a:pt x="17660" y="25077"/>
                      <a:pt x="19180" y="22646"/>
                    </a:cubicBezTo>
                    <a:lnTo>
                      <a:pt x="19423" y="22311"/>
                    </a:lnTo>
                    <a:cubicBezTo>
                      <a:pt x="26080" y="18177"/>
                      <a:pt x="33649" y="16506"/>
                      <a:pt x="38269" y="15837"/>
                    </a:cubicBezTo>
                    <a:cubicBezTo>
                      <a:pt x="38269" y="15685"/>
                      <a:pt x="38238" y="15563"/>
                      <a:pt x="38238" y="15442"/>
                    </a:cubicBezTo>
                    <a:cubicBezTo>
                      <a:pt x="33770" y="16080"/>
                      <a:pt x="26475" y="17630"/>
                      <a:pt x="19940" y="21521"/>
                    </a:cubicBezTo>
                    <a:cubicBezTo>
                      <a:pt x="26202" y="11490"/>
                      <a:pt x="32007" y="3496"/>
                      <a:pt x="34408" y="396"/>
                    </a:cubicBezTo>
                    <a:cubicBezTo>
                      <a:pt x="34287" y="153"/>
                      <a:pt x="34256" y="1"/>
                      <a:pt x="34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a:extLst>
              <a:ext uri="{FF2B5EF4-FFF2-40B4-BE49-F238E27FC236}">
                <a16:creationId xmlns:a16="http://schemas.microsoft.com/office/drawing/2014/main" id="{BF2A67E9-D007-ECA8-AD36-45CC684BE1AB}"/>
              </a:ext>
            </a:extLst>
          </p:cNvPr>
          <p:cNvPicPr>
            <a:picLocks noChangeAspect="1"/>
          </p:cNvPicPr>
          <p:nvPr/>
        </p:nvPicPr>
        <p:blipFill>
          <a:blip r:embed="rId3"/>
          <a:stretch>
            <a:fillRect/>
          </a:stretch>
        </p:blipFill>
        <p:spPr>
          <a:xfrm>
            <a:off x="473640" y="1080355"/>
            <a:ext cx="4274821" cy="2746248"/>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A48EA460-349B-5517-27A6-0E753DDA1CEE}"/>
              </a:ext>
            </a:extLst>
          </p:cNvPr>
          <p:cNvSpPr txBox="1"/>
          <p:nvPr/>
        </p:nvSpPr>
        <p:spPr>
          <a:xfrm>
            <a:off x="907749" y="3856791"/>
            <a:ext cx="3037218" cy="523220"/>
          </a:xfrm>
          <a:prstGeom prst="rect">
            <a:avLst/>
          </a:prstGeom>
          <a:noFill/>
        </p:spPr>
        <p:txBody>
          <a:bodyPr wrap="square" rtlCol="0">
            <a:spAutoFit/>
          </a:bodyPr>
          <a:lstStyle/>
          <a:p>
            <a:r>
              <a:rPr lang="en-US" b="1" dirty="0" err="1">
                <a:solidFill>
                  <a:srgbClr val="032706"/>
                </a:solidFill>
                <a:latin typeface="Times New Roman" panose="02020603050405020304" pitchFamily="18" charset="0"/>
                <a:cs typeface="Times New Roman" panose="02020603050405020304" pitchFamily="18" charset="0"/>
              </a:rPr>
              <a:t>Lượm</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hạt</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rẻ</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Họa</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sĩ</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nhà</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điêu</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khắc</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người</a:t>
            </a:r>
            <a:r>
              <a:rPr lang="en-US" b="1" dirty="0">
                <a:solidFill>
                  <a:srgbClr val="032706"/>
                </a:solidFill>
                <a:latin typeface="Times New Roman" panose="02020603050405020304" pitchFamily="18" charset="0"/>
                <a:cs typeface="Times New Roman" panose="02020603050405020304" pitchFamily="18" charset="0"/>
              </a:rPr>
              <a:t> </a:t>
            </a:r>
            <a:r>
              <a:rPr lang="en-US" b="1" dirty="0" err="1">
                <a:solidFill>
                  <a:srgbClr val="032706"/>
                </a:solidFill>
                <a:latin typeface="Times New Roman" panose="02020603050405020304" pitchFamily="18" charset="0"/>
                <a:cs typeface="Times New Roman" panose="02020603050405020304" pitchFamily="18" charset="0"/>
              </a:rPr>
              <a:t>pháp</a:t>
            </a:r>
            <a:r>
              <a:rPr lang="en-US" b="1" dirty="0">
                <a:solidFill>
                  <a:srgbClr val="032706"/>
                </a:solidFill>
                <a:latin typeface="Times New Roman" panose="02020603050405020304" pitchFamily="18" charset="0"/>
                <a:cs typeface="Times New Roman" panose="02020603050405020304" pitchFamily="18" charset="0"/>
              </a:rPr>
              <a:t>- </a:t>
            </a:r>
            <a:r>
              <a:rPr lang="en-US" b="1" i="0" dirty="0">
                <a:solidFill>
                  <a:srgbClr val="032706"/>
                </a:solidFill>
                <a:effectLst/>
                <a:latin typeface="Times New Roman" panose="02020603050405020304" pitchFamily="18" charset="0"/>
                <a:cs typeface="Times New Roman" panose="02020603050405020304" pitchFamily="18" charset="0"/>
              </a:rPr>
              <a:t>Georges Lacombe</a:t>
            </a:r>
            <a:r>
              <a:rPr lang="en-US" b="0" i="0" dirty="0">
                <a:solidFill>
                  <a:srgbClr val="032706"/>
                </a:solidFill>
                <a:effectLst/>
                <a:latin typeface="Arial" panose="020B0604020202020204" pitchFamily="34" charset="0"/>
              </a:rPr>
              <a:t>.</a:t>
            </a:r>
            <a:endParaRPr lang="en-US" dirty="0">
              <a:solidFill>
                <a:srgbClr val="032706"/>
              </a:solidFill>
            </a:endParaRPr>
          </a:p>
        </p:txBody>
      </p:sp>
      <p:pic>
        <p:nvPicPr>
          <p:cNvPr id="8" name="Picture 7">
            <a:extLst>
              <a:ext uri="{FF2B5EF4-FFF2-40B4-BE49-F238E27FC236}">
                <a16:creationId xmlns:a16="http://schemas.microsoft.com/office/drawing/2014/main" id="{3E63D075-F2A4-9458-43BA-C39ECEBF6C1A}"/>
              </a:ext>
            </a:extLst>
          </p:cNvPr>
          <p:cNvPicPr>
            <a:picLocks noChangeAspect="1"/>
          </p:cNvPicPr>
          <p:nvPr/>
        </p:nvPicPr>
        <p:blipFill>
          <a:blip r:embed="rId4"/>
          <a:srcRect t="302" r="178" b="6384"/>
          <a:stretch/>
        </p:blipFill>
        <p:spPr>
          <a:xfrm>
            <a:off x="5255491" y="975104"/>
            <a:ext cx="3509269" cy="274364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4C90871-AE6C-D4B1-5E1A-33DAE124AD85}"/>
              </a:ext>
            </a:extLst>
          </p:cNvPr>
          <p:cNvSpPr txBox="1"/>
          <p:nvPr/>
        </p:nvSpPr>
        <p:spPr>
          <a:xfrm>
            <a:off x="4879266" y="3826603"/>
            <a:ext cx="4251120" cy="523220"/>
          </a:xfrm>
          <a:prstGeom prst="rect">
            <a:avLst/>
          </a:prstGeom>
          <a:noFill/>
        </p:spPr>
        <p:txBody>
          <a:bodyPr wrap="square">
            <a:spAutoFit/>
          </a:bodyPr>
          <a:lstStyle/>
          <a:p>
            <a:r>
              <a:rPr lang="en-US" b="0" i="0" dirty="0">
                <a:solidFill>
                  <a:srgbClr val="212529"/>
                </a:solidFill>
                <a:effectLst/>
                <a:latin typeface="Arial" panose="020B0604020202020204" pitchFamily="34" charset="0"/>
              </a:rPr>
              <a:t>“</a:t>
            </a:r>
            <a:r>
              <a:rPr lang="en-US" b="1" i="0" dirty="0">
                <a:solidFill>
                  <a:srgbClr val="212529"/>
                </a:solidFill>
                <a:effectLst/>
                <a:latin typeface="Times New Roman" panose="02020603050405020304" pitchFamily="18" charset="0"/>
                <a:cs typeface="Times New Roman" panose="02020603050405020304" pitchFamily="18" charset="0"/>
              </a:rPr>
              <a:t>T</a:t>
            </a:r>
            <a:r>
              <a:rPr lang="vi-VN" b="1" i="0" dirty="0">
                <a:solidFill>
                  <a:srgbClr val="212529"/>
                </a:solidFill>
                <a:effectLst/>
                <a:latin typeface="Times New Roman" panose="02020603050405020304" pitchFamily="18" charset="0"/>
                <a:cs typeface="Times New Roman" panose="02020603050405020304" pitchFamily="18" charset="0"/>
              </a:rPr>
              <a:t>hu hoạch khoai tây" - tranh của Camille Pissarro, </a:t>
            </a:r>
            <a:endParaRPr lang="en-US" b="1" i="0" dirty="0">
              <a:solidFill>
                <a:srgbClr val="212529"/>
              </a:solidFill>
              <a:effectLst/>
              <a:latin typeface="Times New Roman" panose="02020603050405020304" pitchFamily="18" charset="0"/>
              <a:cs typeface="Times New Roman" panose="02020603050405020304" pitchFamily="18" charset="0"/>
            </a:endParaRPr>
          </a:p>
          <a:p>
            <a:r>
              <a:rPr lang="vi-VN" b="1" i="0" dirty="0">
                <a:solidFill>
                  <a:srgbClr val="212529"/>
                </a:solidFill>
                <a:effectLst/>
                <a:latin typeface="Times New Roman" panose="02020603050405020304" pitchFamily="18" charset="0"/>
                <a:cs typeface="Times New Roman" panose="02020603050405020304" pitchFamily="18" charset="0"/>
              </a:rPr>
              <a:t>một gương mặt tiêu biểu của trường phái ấn tượng.</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grpSp>
        <p:nvGrpSpPr>
          <p:cNvPr id="2145" name="Google Shape;2145;p53"/>
          <p:cNvGrpSpPr/>
          <p:nvPr/>
        </p:nvGrpSpPr>
        <p:grpSpPr>
          <a:xfrm flipH="1">
            <a:off x="7250490" y="1502156"/>
            <a:ext cx="2226705" cy="3593620"/>
            <a:chOff x="-394088" y="1435408"/>
            <a:chExt cx="2053398" cy="3313925"/>
          </a:xfrm>
        </p:grpSpPr>
        <p:grpSp>
          <p:nvGrpSpPr>
            <p:cNvPr id="2146" name="Google Shape;2146;p53"/>
            <p:cNvGrpSpPr/>
            <p:nvPr/>
          </p:nvGrpSpPr>
          <p:grpSpPr>
            <a:xfrm flipH="1">
              <a:off x="119910" y="1435408"/>
              <a:ext cx="1539400" cy="3313925"/>
              <a:chOff x="4238175" y="1795200"/>
              <a:chExt cx="1539400" cy="3313925"/>
            </a:xfrm>
          </p:grpSpPr>
          <p:sp>
            <p:nvSpPr>
              <p:cNvPr id="2147" name="Google Shape;2147;p53"/>
              <p:cNvSpPr/>
              <p:nvPr/>
            </p:nvSpPr>
            <p:spPr>
              <a:xfrm>
                <a:off x="5333200" y="3033775"/>
                <a:ext cx="444375" cy="2075350"/>
              </a:xfrm>
              <a:custGeom>
                <a:avLst/>
                <a:gdLst/>
                <a:ahLst/>
                <a:cxnLst/>
                <a:rect l="l" t="t" r="r" b="b"/>
                <a:pathLst>
                  <a:path w="17775" h="83014" extrusionOk="0">
                    <a:moveTo>
                      <a:pt x="1094" y="0"/>
                    </a:moveTo>
                    <a:lnTo>
                      <a:pt x="0" y="2523"/>
                    </a:lnTo>
                    <a:cubicBezTo>
                      <a:pt x="1642" y="7386"/>
                      <a:pt x="7417" y="56566"/>
                      <a:pt x="7933" y="62250"/>
                    </a:cubicBezTo>
                    <a:cubicBezTo>
                      <a:pt x="8481" y="67995"/>
                      <a:pt x="2736" y="81035"/>
                      <a:pt x="8663" y="82707"/>
                    </a:cubicBezTo>
                    <a:cubicBezTo>
                      <a:pt x="9387" y="82915"/>
                      <a:pt x="10076" y="83013"/>
                      <a:pt x="10721" y="83013"/>
                    </a:cubicBezTo>
                    <a:cubicBezTo>
                      <a:pt x="15357" y="83013"/>
                      <a:pt x="17774" y="77924"/>
                      <a:pt x="15320" y="71734"/>
                    </a:cubicBezTo>
                    <a:cubicBezTo>
                      <a:pt x="12554" y="64652"/>
                      <a:pt x="9453" y="55685"/>
                      <a:pt x="7842" y="43831"/>
                    </a:cubicBezTo>
                    <a:cubicBezTo>
                      <a:pt x="6201" y="31976"/>
                      <a:pt x="1094" y="0"/>
                      <a:pt x="109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3"/>
              <p:cNvSpPr/>
              <p:nvPr/>
            </p:nvSpPr>
            <p:spPr>
              <a:xfrm>
                <a:off x="4238175" y="1797425"/>
                <a:ext cx="522075" cy="667975"/>
              </a:xfrm>
              <a:custGeom>
                <a:avLst/>
                <a:gdLst/>
                <a:ahLst/>
                <a:cxnLst/>
                <a:rect l="l" t="t" r="r" b="b"/>
                <a:pathLst>
                  <a:path w="20883" h="26719" extrusionOk="0">
                    <a:moveTo>
                      <a:pt x="2189" y="1"/>
                    </a:moveTo>
                    <a:cubicBezTo>
                      <a:pt x="2189" y="1"/>
                      <a:pt x="1" y="2068"/>
                      <a:pt x="1551" y="4378"/>
                    </a:cubicBezTo>
                    <a:cubicBezTo>
                      <a:pt x="3101" y="6688"/>
                      <a:pt x="7296" y="9697"/>
                      <a:pt x="7721" y="11946"/>
                    </a:cubicBezTo>
                    <a:cubicBezTo>
                      <a:pt x="8117" y="14195"/>
                      <a:pt x="7965" y="16779"/>
                      <a:pt x="9272" y="19150"/>
                    </a:cubicBezTo>
                    <a:cubicBezTo>
                      <a:pt x="10518" y="21551"/>
                      <a:pt x="19363" y="24560"/>
                      <a:pt x="20883" y="26718"/>
                    </a:cubicBezTo>
                    <a:lnTo>
                      <a:pt x="4226" y="1460"/>
                    </a:lnTo>
                    <a:lnTo>
                      <a:pt x="2189" y="1"/>
                    </a:ln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3"/>
              <p:cNvSpPr/>
              <p:nvPr/>
            </p:nvSpPr>
            <p:spPr>
              <a:xfrm>
                <a:off x="4251100" y="1795200"/>
                <a:ext cx="1142150" cy="1414900"/>
              </a:xfrm>
              <a:custGeom>
                <a:avLst/>
                <a:gdLst/>
                <a:ahLst/>
                <a:cxnLst/>
                <a:rect l="l" t="t" r="r" b="b"/>
                <a:pathLst>
                  <a:path w="45686" h="56596" extrusionOk="0">
                    <a:moveTo>
                      <a:pt x="1142" y="1"/>
                    </a:moveTo>
                    <a:cubicBezTo>
                      <a:pt x="1032" y="1"/>
                      <a:pt x="1004" y="29"/>
                      <a:pt x="1004" y="29"/>
                    </a:cubicBezTo>
                    <a:cubicBezTo>
                      <a:pt x="1004" y="29"/>
                      <a:pt x="1" y="2217"/>
                      <a:pt x="2949" y="6017"/>
                    </a:cubicBezTo>
                    <a:cubicBezTo>
                      <a:pt x="5867" y="9816"/>
                      <a:pt x="4074" y="10394"/>
                      <a:pt x="6019" y="12400"/>
                    </a:cubicBezTo>
                    <a:cubicBezTo>
                      <a:pt x="7995" y="14467"/>
                      <a:pt x="9515" y="15652"/>
                      <a:pt x="10092" y="19330"/>
                    </a:cubicBezTo>
                    <a:cubicBezTo>
                      <a:pt x="10639" y="23008"/>
                      <a:pt x="17296" y="23859"/>
                      <a:pt x="19150" y="26747"/>
                    </a:cubicBezTo>
                    <a:cubicBezTo>
                      <a:pt x="19807" y="27764"/>
                      <a:pt x="20819" y="28131"/>
                      <a:pt x="21956" y="28131"/>
                    </a:cubicBezTo>
                    <a:cubicBezTo>
                      <a:pt x="24077" y="28131"/>
                      <a:pt x="26632" y="26851"/>
                      <a:pt x="28117" y="26139"/>
                    </a:cubicBezTo>
                    <a:cubicBezTo>
                      <a:pt x="30396" y="25014"/>
                      <a:pt x="31399" y="24832"/>
                      <a:pt x="31399" y="24832"/>
                    </a:cubicBezTo>
                    <a:lnTo>
                      <a:pt x="31399" y="24832"/>
                    </a:lnTo>
                    <a:cubicBezTo>
                      <a:pt x="31399" y="24832"/>
                      <a:pt x="28421" y="25987"/>
                      <a:pt x="25472" y="28297"/>
                    </a:cubicBezTo>
                    <a:cubicBezTo>
                      <a:pt x="23647" y="29713"/>
                      <a:pt x="21844" y="29987"/>
                      <a:pt x="20722" y="29987"/>
                    </a:cubicBezTo>
                    <a:cubicBezTo>
                      <a:pt x="20013" y="29987"/>
                      <a:pt x="19576" y="29877"/>
                      <a:pt x="19576" y="29877"/>
                    </a:cubicBezTo>
                    <a:lnTo>
                      <a:pt x="19576" y="29877"/>
                    </a:lnTo>
                    <a:cubicBezTo>
                      <a:pt x="19089" y="34710"/>
                      <a:pt x="24560" y="40303"/>
                      <a:pt x="25959" y="41397"/>
                    </a:cubicBezTo>
                    <a:cubicBezTo>
                      <a:pt x="26570" y="41876"/>
                      <a:pt x="28048" y="42058"/>
                      <a:pt x="29713" y="42058"/>
                    </a:cubicBezTo>
                    <a:cubicBezTo>
                      <a:pt x="31855" y="42058"/>
                      <a:pt x="34308" y="41756"/>
                      <a:pt x="35624" y="41397"/>
                    </a:cubicBezTo>
                    <a:cubicBezTo>
                      <a:pt x="37235" y="40910"/>
                      <a:pt x="38667" y="40836"/>
                      <a:pt x="39388" y="40836"/>
                    </a:cubicBezTo>
                    <a:cubicBezTo>
                      <a:pt x="39701" y="40836"/>
                      <a:pt x="39880" y="40850"/>
                      <a:pt x="39880" y="40850"/>
                    </a:cubicBezTo>
                    <a:cubicBezTo>
                      <a:pt x="39880" y="40850"/>
                      <a:pt x="36476" y="41519"/>
                      <a:pt x="34469" y="42218"/>
                    </a:cubicBezTo>
                    <a:cubicBezTo>
                      <a:pt x="33112" y="42704"/>
                      <a:pt x="31268" y="42785"/>
                      <a:pt x="30189" y="42785"/>
                    </a:cubicBezTo>
                    <a:cubicBezTo>
                      <a:pt x="29650" y="42785"/>
                      <a:pt x="29302" y="42765"/>
                      <a:pt x="29302" y="42765"/>
                    </a:cubicBezTo>
                    <a:lnTo>
                      <a:pt x="29302" y="42765"/>
                    </a:lnTo>
                    <a:cubicBezTo>
                      <a:pt x="33223" y="49300"/>
                      <a:pt x="45685" y="56595"/>
                      <a:pt x="45685" y="56595"/>
                    </a:cubicBezTo>
                    <a:cubicBezTo>
                      <a:pt x="45685" y="56595"/>
                      <a:pt x="43375" y="30303"/>
                      <a:pt x="22858" y="14497"/>
                    </a:cubicBezTo>
                    <a:cubicBezTo>
                      <a:pt x="5311" y="979"/>
                      <a:pt x="1793" y="1"/>
                      <a:pt x="1142"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3"/>
              <p:cNvSpPr/>
              <p:nvPr/>
            </p:nvSpPr>
            <p:spPr>
              <a:xfrm>
                <a:off x="4545950" y="2277675"/>
                <a:ext cx="210500" cy="64050"/>
              </a:xfrm>
              <a:custGeom>
                <a:avLst/>
                <a:gdLst/>
                <a:ahLst/>
                <a:cxnLst/>
                <a:rect l="l" t="t" r="r" b="b"/>
                <a:pathLst>
                  <a:path w="8420" h="2562" extrusionOk="0">
                    <a:moveTo>
                      <a:pt x="8420" y="1"/>
                    </a:moveTo>
                    <a:lnTo>
                      <a:pt x="8420" y="1"/>
                    </a:lnTo>
                    <a:cubicBezTo>
                      <a:pt x="7751" y="305"/>
                      <a:pt x="7052" y="548"/>
                      <a:pt x="6383" y="821"/>
                    </a:cubicBezTo>
                    <a:cubicBezTo>
                      <a:pt x="5684" y="1095"/>
                      <a:pt x="5016" y="1308"/>
                      <a:pt x="4286" y="1551"/>
                    </a:cubicBezTo>
                    <a:cubicBezTo>
                      <a:pt x="3617" y="1764"/>
                      <a:pt x="2888" y="1976"/>
                      <a:pt x="2158" y="2128"/>
                    </a:cubicBezTo>
                    <a:cubicBezTo>
                      <a:pt x="1429" y="2280"/>
                      <a:pt x="730" y="2432"/>
                      <a:pt x="0" y="2524"/>
                    </a:cubicBezTo>
                    <a:cubicBezTo>
                      <a:pt x="214" y="2550"/>
                      <a:pt x="430" y="2561"/>
                      <a:pt x="647" y="2561"/>
                    </a:cubicBezTo>
                    <a:cubicBezTo>
                      <a:pt x="1170" y="2561"/>
                      <a:pt x="1694" y="2497"/>
                      <a:pt x="2189" y="2432"/>
                    </a:cubicBezTo>
                    <a:cubicBezTo>
                      <a:pt x="2949" y="2311"/>
                      <a:pt x="3678" y="2159"/>
                      <a:pt x="4408" y="1916"/>
                    </a:cubicBezTo>
                    <a:cubicBezTo>
                      <a:pt x="5107" y="1703"/>
                      <a:pt x="5806" y="1460"/>
                      <a:pt x="6505" y="1125"/>
                    </a:cubicBezTo>
                    <a:cubicBezTo>
                      <a:pt x="7174" y="791"/>
                      <a:pt x="7812" y="396"/>
                      <a:pt x="8420"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3"/>
              <p:cNvSpPr/>
              <p:nvPr/>
            </p:nvSpPr>
            <p:spPr>
              <a:xfrm>
                <a:off x="4672075" y="2362775"/>
                <a:ext cx="218875" cy="50425"/>
              </a:xfrm>
              <a:custGeom>
                <a:avLst/>
                <a:gdLst/>
                <a:ahLst/>
                <a:cxnLst/>
                <a:rect l="l" t="t" r="r" b="b"/>
                <a:pathLst>
                  <a:path w="8755" h="2017" extrusionOk="0">
                    <a:moveTo>
                      <a:pt x="8755" y="1"/>
                    </a:moveTo>
                    <a:lnTo>
                      <a:pt x="8755" y="1"/>
                    </a:lnTo>
                    <a:cubicBezTo>
                      <a:pt x="8025" y="183"/>
                      <a:pt x="7296" y="427"/>
                      <a:pt x="6566" y="609"/>
                    </a:cubicBezTo>
                    <a:cubicBezTo>
                      <a:pt x="5867" y="791"/>
                      <a:pt x="5138" y="1004"/>
                      <a:pt x="4408" y="1156"/>
                    </a:cubicBezTo>
                    <a:cubicBezTo>
                      <a:pt x="3679" y="1308"/>
                      <a:pt x="2919" y="1460"/>
                      <a:pt x="2220" y="1612"/>
                    </a:cubicBezTo>
                    <a:lnTo>
                      <a:pt x="1" y="2007"/>
                    </a:lnTo>
                    <a:cubicBezTo>
                      <a:pt x="156" y="2013"/>
                      <a:pt x="312" y="2016"/>
                      <a:pt x="468" y="2016"/>
                    </a:cubicBezTo>
                    <a:cubicBezTo>
                      <a:pt x="1807" y="2016"/>
                      <a:pt x="3166" y="1793"/>
                      <a:pt x="4499" y="1521"/>
                    </a:cubicBezTo>
                    <a:cubicBezTo>
                      <a:pt x="5199" y="1369"/>
                      <a:pt x="5928" y="1186"/>
                      <a:pt x="6658" y="913"/>
                    </a:cubicBezTo>
                    <a:cubicBezTo>
                      <a:pt x="7387" y="700"/>
                      <a:pt x="8056" y="335"/>
                      <a:pt x="8755"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3"/>
              <p:cNvSpPr/>
              <p:nvPr/>
            </p:nvSpPr>
            <p:spPr>
              <a:xfrm>
                <a:off x="4451725" y="2029200"/>
                <a:ext cx="200625" cy="41050"/>
              </a:xfrm>
              <a:custGeom>
                <a:avLst/>
                <a:gdLst/>
                <a:ahLst/>
                <a:cxnLst/>
                <a:rect l="l" t="t" r="r" b="b"/>
                <a:pathLst>
                  <a:path w="8025" h="1642" extrusionOk="0">
                    <a:moveTo>
                      <a:pt x="8025" y="0"/>
                    </a:moveTo>
                    <a:cubicBezTo>
                      <a:pt x="6657" y="61"/>
                      <a:pt x="5289" y="243"/>
                      <a:pt x="3952" y="517"/>
                    </a:cubicBezTo>
                    <a:cubicBezTo>
                      <a:pt x="3283" y="608"/>
                      <a:pt x="2584" y="760"/>
                      <a:pt x="1946" y="973"/>
                    </a:cubicBezTo>
                    <a:cubicBezTo>
                      <a:pt x="1277" y="1155"/>
                      <a:pt x="608" y="1338"/>
                      <a:pt x="0" y="1642"/>
                    </a:cubicBezTo>
                    <a:cubicBezTo>
                      <a:pt x="699" y="1490"/>
                      <a:pt x="1338" y="1368"/>
                      <a:pt x="2006" y="1277"/>
                    </a:cubicBezTo>
                    <a:lnTo>
                      <a:pt x="4043" y="882"/>
                    </a:lnTo>
                    <a:cubicBezTo>
                      <a:pt x="5350" y="608"/>
                      <a:pt x="6687" y="365"/>
                      <a:pt x="8025"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3"/>
              <p:cNvSpPr/>
              <p:nvPr/>
            </p:nvSpPr>
            <p:spPr>
              <a:xfrm>
                <a:off x="4838500" y="2748800"/>
                <a:ext cx="272825" cy="27500"/>
              </a:xfrm>
              <a:custGeom>
                <a:avLst/>
                <a:gdLst/>
                <a:ahLst/>
                <a:cxnLst/>
                <a:rect l="l" t="t" r="r" b="b"/>
                <a:pathLst>
                  <a:path w="10913" h="1100" extrusionOk="0">
                    <a:moveTo>
                      <a:pt x="10913" y="1"/>
                    </a:moveTo>
                    <a:cubicBezTo>
                      <a:pt x="10001" y="153"/>
                      <a:pt x="9119" y="305"/>
                      <a:pt x="8207" y="396"/>
                    </a:cubicBezTo>
                    <a:cubicBezTo>
                      <a:pt x="7296" y="518"/>
                      <a:pt x="6384" y="639"/>
                      <a:pt x="5472" y="670"/>
                    </a:cubicBezTo>
                    <a:cubicBezTo>
                      <a:pt x="4560" y="700"/>
                      <a:pt x="3648" y="761"/>
                      <a:pt x="2736" y="761"/>
                    </a:cubicBezTo>
                    <a:cubicBezTo>
                      <a:pt x="1824" y="761"/>
                      <a:pt x="912" y="761"/>
                      <a:pt x="1" y="700"/>
                    </a:cubicBezTo>
                    <a:lnTo>
                      <a:pt x="1" y="700"/>
                    </a:lnTo>
                    <a:cubicBezTo>
                      <a:pt x="912" y="943"/>
                      <a:pt x="1824" y="1065"/>
                      <a:pt x="2736" y="1065"/>
                    </a:cubicBezTo>
                    <a:cubicBezTo>
                      <a:pt x="3122" y="1090"/>
                      <a:pt x="3512" y="1100"/>
                      <a:pt x="3904" y="1100"/>
                    </a:cubicBezTo>
                    <a:cubicBezTo>
                      <a:pt x="4439" y="1100"/>
                      <a:pt x="4976" y="1082"/>
                      <a:pt x="5502" y="1065"/>
                    </a:cubicBezTo>
                    <a:cubicBezTo>
                      <a:pt x="5958" y="1065"/>
                      <a:pt x="6414" y="974"/>
                      <a:pt x="6870" y="943"/>
                    </a:cubicBezTo>
                    <a:cubicBezTo>
                      <a:pt x="7326" y="852"/>
                      <a:pt x="7782" y="822"/>
                      <a:pt x="8238" y="700"/>
                    </a:cubicBezTo>
                    <a:cubicBezTo>
                      <a:pt x="9150" y="548"/>
                      <a:pt x="10031" y="305"/>
                      <a:pt x="10913"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3"/>
              <p:cNvSpPr/>
              <p:nvPr/>
            </p:nvSpPr>
            <p:spPr>
              <a:xfrm>
                <a:off x="4789875" y="2658375"/>
                <a:ext cx="379975" cy="50950"/>
              </a:xfrm>
              <a:custGeom>
                <a:avLst/>
                <a:gdLst/>
                <a:ahLst/>
                <a:cxnLst/>
                <a:rect l="l" t="t" r="r" b="b"/>
                <a:pathLst>
                  <a:path w="15199" h="2038" extrusionOk="0">
                    <a:moveTo>
                      <a:pt x="15198" y="1"/>
                    </a:moveTo>
                    <a:lnTo>
                      <a:pt x="15198" y="1"/>
                    </a:lnTo>
                    <a:cubicBezTo>
                      <a:pt x="14590" y="153"/>
                      <a:pt x="13982" y="366"/>
                      <a:pt x="13344" y="487"/>
                    </a:cubicBezTo>
                    <a:cubicBezTo>
                      <a:pt x="12736" y="670"/>
                      <a:pt x="12098" y="791"/>
                      <a:pt x="11490" y="913"/>
                    </a:cubicBezTo>
                    <a:cubicBezTo>
                      <a:pt x="10213" y="1095"/>
                      <a:pt x="8937" y="1338"/>
                      <a:pt x="7690" y="1429"/>
                    </a:cubicBezTo>
                    <a:cubicBezTo>
                      <a:pt x="6383" y="1551"/>
                      <a:pt x="5137" y="1673"/>
                      <a:pt x="3830" y="1733"/>
                    </a:cubicBezTo>
                    <a:cubicBezTo>
                      <a:pt x="3222" y="1794"/>
                      <a:pt x="2584" y="1825"/>
                      <a:pt x="1946" y="1825"/>
                    </a:cubicBezTo>
                    <a:cubicBezTo>
                      <a:pt x="1307" y="1825"/>
                      <a:pt x="639" y="1855"/>
                      <a:pt x="0" y="1855"/>
                    </a:cubicBezTo>
                    <a:cubicBezTo>
                      <a:pt x="1307" y="1977"/>
                      <a:pt x="2584" y="2007"/>
                      <a:pt x="3891" y="2037"/>
                    </a:cubicBezTo>
                    <a:cubicBezTo>
                      <a:pt x="5137" y="2037"/>
                      <a:pt x="6414" y="1916"/>
                      <a:pt x="7721" y="1825"/>
                    </a:cubicBezTo>
                    <a:cubicBezTo>
                      <a:pt x="8967" y="1673"/>
                      <a:pt x="10274" y="1490"/>
                      <a:pt x="11520" y="1156"/>
                    </a:cubicBezTo>
                    <a:cubicBezTo>
                      <a:pt x="12766" y="913"/>
                      <a:pt x="14013" y="487"/>
                      <a:pt x="1519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3"/>
              <p:cNvSpPr/>
              <p:nvPr/>
            </p:nvSpPr>
            <p:spPr>
              <a:xfrm>
                <a:off x="4755675" y="2612800"/>
                <a:ext cx="295625" cy="28775"/>
              </a:xfrm>
              <a:custGeom>
                <a:avLst/>
                <a:gdLst/>
                <a:ahLst/>
                <a:cxnLst/>
                <a:rect l="l" t="t" r="r" b="b"/>
                <a:pathLst>
                  <a:path w="11825" h="1151" extrusionOk="0">
                    <a:moveTo>
                      <a:pt x="11824" y="0"/>
                    </a:moveTo>
                    <a:cubicBezTo>
                      <a:pt x="10882" y="213"/>
                      <a:pt x="9879" y="334"/>
                      <a:pt x="8906" y="456"/>
                    </a:cubicBezTo>
                    <a:cubicBezTo>
                      <a:pt x="7903" y="547"/>
                      <a:pt x="6931" y="638"/>
                      <a:pt x="5928" y="669"/>
                    </a:cubicBezTo>
                    <a:lnTo>
                      <a:pt x="2979" y="790"/>
                    </a:lnTo>
                    <a:lnTo>
                      <a:pt x="0" y="912"/>
                    </a:lnTo>
                    <a:cubicBezTo>
                      <a:pt x="1004" y="1034"/>
                      <a:pt x="2007" y="1094"/>
                      <a:pt x="2979" y="1125"/>
                    </a:cubicBezTo>
                    <a:cubicBezTo>
                      <a:pt x="3290" y="1144"/>
                      <a:pt x="3601" y="1151"/>
                      <a:pt x="3911" y="1151"/>
                    </a:cubicBezTo>
                    <a:cubicBezTo>
                      <a:pt x="4601" y="1151"/>
                      <a:pt x="5287" y="1115"/>
                      <a:pt x="5958" y="1094"/>
                    </a:cubicBezTo>
                    <a:cubicBezTo>
                      <a:pt x="6961" y="1064"/>
                      <a:pt x="7934" y="973"/>
                      <a:pt x="8937" y="790"/>
                    </a:cubicBezTo>
                    <a:cubicBezTo>
                      <a:pt x="9909" y="608"/>
                      <a:pt x="10913" y="365"/>
                      <a:pt x="1182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3"/>
              <p:cNvSpPr/>
              <p:nvPr/>
            </p:nvSpPr>
            <p:spPr>
              <a:xfrm>
                <a:off x="5089275" y="2964625"/>
                <a:ext cx="186200" cy="29950"/>
              </a:xfrm>
              <a:custGeom>
                <a:avLst/>
                <a:gdLst/>
                <a:ahLst/>
                <a:cxnLst/>
                <a:rect l="l" t="t" r="r" b="b"/>
                <a:pathLst>
                  <a:path w="7448" h="1198" extrusionOk="0">
                    <a:moveTo>
                      <a:pt x="7447" y="0"/>
                    </a:moveTo>
                    <a:lnTo>
                      <a:pt x="7447" y="0"/>
                    </a:lnTo>
                    <a:cubicBezTo>
                      <a:pt x="6839" y="213"/>
                      <a:pt x="6231" y="365"/>
                      <a:pt x="5623" y="456"/>
                    </a:cubicBezTo>
                    <a:cubicBezTo>
                      <a:pt x="5015" y="578"/>
                      <a:pt x="4377" y="699"/>
                      <a:pt x="3769" y="730"/>
                    </a:cubicBezTo>
                    <a:cubicBezTo>
                      <a:pt x="3161" y="760"/>
                      <a:pt x="2493" y="821"/>
                      <a:pt x="1885" y="851"/>
                    </a:cubicBezTo>
                    <a:cubicBezTo>
                      <a:pt x="1246" y="882"/>
                      <a:pt x="638" y="882"/>
                      <a:pt x="0" y="882"/>
                    </a:cubicBezTo>
                    <a:cubicBezTo>
                      <a:pt x="849" y="1089"/>
                      <a:pt x="1726" y="1197"/>
                      <a:pt x="2593" y="1197"/>
                    </a:cubicBezTo>
                    <a:cubicBezTo>
                      <a:pt x="2999" y="1197"/>
                      <a:pt x="3402" y="1173"/>
                      <a:pt x="3800" y="1125"/>
                    </a:cubicBezTo>
                    <a:cubicBezTo>
                      <a:pt x="4438" y="1064"/>
                      <a:pt x="5076" y="973"/>
                      <a:pt x="5684" y="760"/>
                    </a:cubicBezTo>
                    <a:cubicBezTo>
                      <a:pt x="6292" y="578"/>
                      <a:pt x="6900" y="304"/>
                      <a:pt x="7447"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7" name="Google Shape;2157;p53"/>
            <p:cNvGrpSpPr/>
            <p:nvPr/>
          </p:nvGrpSpPr>
          <p:grpSpPr>
            <a:xfrm rot="479186" flipH="1">
              <a:off x="-218558" y="1547611"/>
              <a:ext cx="702231" cy="2575752"/>
              <a:chOff x="1614275" y="1784200"/>
              <a:chExt cx="1020575" cy="3743425"/>
            </a:xfrm>
          </p:grpSpPr>
          <p:sp>
            <p:nvSpPr>
              <p:cNvPr id="2158" name="Google Shape;2158;p53"/>
              <p:cNvSpPr/>
              <p:nvPr/>
            </p:nvSpPr>
            <p:spPr>
              <a:xfrm>
                <a:off x="1617400" y="3294400"/>
                <a:ext cx="408775" cy="2233225"/>
              </a:xfrm>
              <a:custGeom>
                <a:avLst/>
                <a:gdLst/>
                <a:ahLst/>
                <a:cxnLst/>
                <a:rect l="l" t="t" r="r" b="b"/>
                <a:pathLst>
                  <a:path w="16351" h="89329" extrusionOk="0">
                    <a:moveTo>
                      <a:pt x="2520" y="1"/>
                    </a:moveTo>
                    <a:cubicBezTo>
                      <a:pt x="2520" y="2"/>
                      <a:pt x="3310" y="34652"/>
                      <a:pt x="3827" y="47418"/>
                    </a:cubicBezTo>
                    <a:cubicBezTo>
                      <a:pt x="4405" y="60184"/>
                      <a:pt x="2885" y="70276"/>
                      <a:pt x="1304" y="78209"/>
                    </a:cubicBezTo>
                    <a:cubicBezTo>
                      <a:pt x="0" y="84655"/>
                      <a:pt x="2898" y="89328"/>
                      <a:pt x="7193" y="89328"/>
                    </a:cubicBezTo>
                    <a:cubicBezTo>
                      <a:pt x="8204" y="89328"/>
                      <a:pt x="9293" y="89069"/>
                      <a:pt x="10423" y="88513"/>
                    </a:cubicBezTo>
                    <a:cubicBezTo>
                      <a:pt x="16350" y="85565"/>
                      <a:pt x="7779" y="73011"/>
                      <a:pt x="7262" y="66871"/>
                    </a:cubicBezTo>
                    <a:cubicBezTo>
                      <a:pt x="6715" y="60762"/>
                      <a:pt x="3341" y="7965"/>
                      <a:pt x="4131" y="2493"/>
                    </a:cubicBezTo>
                    <a:lnTo>
                      <a:pt x="2520" y="1"/>
                    </a:ln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3"/>
              <p:cNvSpPr/>
              <p:nvPr/>
            </p:nvSpPr>
            <p:spPr>
              <a:xfrm>
                <a:off x="2202425" y="1789825"/>
                <a:ext cx="432425" cy="792600"/>
              </a:xfrm>
              <a:custGeom>
                <a:avLst/>
                <a:gdLst/>
                <a:ahLst/>
                <a:cxnLst/>
                <a:rect l="l" t="t" r="r" b="b"/>
                <a:pathLst>
                  <a:path w="17297" h="31704" extrusionOk="0">
                    <a:moveTo>
                      <a:pt x="14560" y="1"/>
                    </a:moveTo>
                    <a:lnTo>
                      <a:pt x="12737" y="1916"/>
                    </a:lnTo>
                    <a:lnTo>
                      <a:pt x="1" y="31703"/>
                    </a:lnTo>
                    <a:cubicBezTo>
                      <a:pt x="1186" y="29120"/>
                      <a:pt x="9910" y="24287"/>
                      <a:pt x="10791" y="21521"/>
                    </a:cubicBezTo>
                    <a:cubicBezTo>
                      <a:pt x="11673" y="18755"/>
                      <a:pt x="11035" y="16019"/>
                      <a:pt x="11035" y="13618"/>
                    </a:cubicBezTo>
                    <a:cubicBezTo>
                      <a:pt x="11065" y="11217"/>
                      <a:pt x="14895" y="7235"/>
                      <a:pt x="16080" y="4499"/>
                    </a:cubicBezTo>
                    <a:cubicBezTo>
                      <a:pt x="17296" y="1733"/>
                      <a:pt x="14560" y="1"/>
                      <a:pt x="14560"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3"/>
              <p:cNvSpPr/>
              <p:nvPr/>
            </p:nvSpPr>
            <p:spPr>
              <a:xfrm>
                <a:off x="1614275" y="1784200"/>
                <a:ext cx="1004600" cy="1702500"/>
              </a:xfrm>
              <a:custGeom>
                <a:avLst/>
                <a:gdLst/>
                <a:ahLst/>
                <a:cxnLst/>
                <a:rect l="l" t="t" r="r" b="b"/>
                <a:pathLst>
                  <a:path w="40184" h="68100" extrusionOk="0">
                    <a:moveTo>
                      <a:pt x="38625" y="0"/>
                    </a:moveTo>
                    <a:cubicBezTo>
                      <a:pt x="38175" y="0"/>
                      <a:pt x="35137" y="954"/>
                      <a:pt x="18481" y="19436"/>
                    </a:cubicBezTo>
                    <a:cubicBezTo>
                      <a:pt x="1" y="40014"/>
                      <a:pt x="2645" y="68099"/>
                      <a:pt x="2645" y="68099"/>
                    </a:cubicBezTo>
                    <a:cubicBezTo>
                      <a:pt x="2645" y="68099"/>
                      <a:pt x="14347" y="58038"/>
                      <a:pt x="17174" y="50439"/>
                    </a:cubicBezTo>
                    <a:lnTo>
                      <a:pt x="17174" y="50439"/>
                    </a:lnTo>
                    <a:cubicBezTo>
                      <a:pt x="17174" y="50439"/>
                      <a:pt x="15093" y="50945"/>
                      <a:pt x="13093" y="50945"/>
                    </a:cubicBezTo>
                    <a:cubicBezTo>
                      <a:pt x="12593" y="50945"/>
                      <a:pt x="12098" y="50913"/>
                      <a:pt x="11642" y="50834"/>
                    </a:cubicBezTo>
                    <a:cubicBezTo>
                      <a:pt x="9362" y="50470"/>
                      <a:pt x="5715" y="50439"/>
                      <a:pt x="5715" y="50439"/>
                    </a:cubicBezTo>
                    <a:cubicBezTo>
                      <a:pt x="5715" y="50439"/>
                      <a:pt x="7030" y="50101"/>
                      <a:pt x="8885" y="50101"/>
                    </a:cubicBezTo>
                    <a:cubicBezTo>
                      <a:pt x="9322" y="50101"/>
                      <a:pt x="9788" y="50119"/>
                      <a:pt x="10274" y="50166"/>
                    </a:cubicBezTo>
                    <a:cubicBezTo>
                      <a:pt x="10595" y="50192"/>
                      <a:pt x="10975" y="50206"/>
                      <a:pt x="11397" y="50206"/>
                    </a:cubicBezTo>
                    <a:cubicBezTo>
                      <a:pt x="14336" y="50206"/>
                      <a:pt x="19310" y="49561"/>
                      <a:pt x="20427" y="48312"/>
                    </a:cubicBezTo>
                    <a:cubicBezTo>
                      <a:pt x="21673" y="46853"/>
                      <a:pt x="26384" y="39953"/>
                      <a:pt x="24925" y="34968"/>
                    </a:cubicBezTo>
                    <a:lnTo>
                      <a:pt x="24925" y="34968"/>
                    </a:lnTo>
                    <a:cubicBezTo>
                      <a:pt x="24925" y="34968"/>
                      <a:pt x="23910" y="35428"/>
                      <a:pt x="22360" y="35428"/>
                    </a:cubicBezTo>
                    <a:cubicBezTo>
                      <a:pt x="21267" y="35428"/>
                      <a:pt x="19908" y="35200"/>
                      <a:pt x="18451" y="34421"/>
                    </a:cubicBezTo>
                    <a:cubicBezTo>
                      <a:pt x="14864" y="32567"/>
                      <a:pt x="11521" y="31928"/>
                      <a:pt x="11521" y="31928"/>
                    </a:cubicBezTo>
                    <a:lnTo>
                      <a:pt x="11521" y="31928"/>
                    </a:lnTo>
                    <a:cubicBezTo>
                      <a:pt x="11521" y="31928"/>
                      <a:pt x="12615" y="31928"/>
                      <a:pt x="15198" y="32658"/>
                    </a:cubicBezTo>
                    <a:cubicBezTo>
                      <a:pt x="16577" y="33031"/>
                      <a:pt x="18803" y="33672"/>
                      <a:pt x="20793" y="33672"/>
                    </a:cubicBezTo>
                    <a:cubicBezTo>
                      <a:pt x="22532" y="33672"/>
                      <a:pt x="24091" y="33182"/>
                      <a:pt x="24743" y="31594"/>
                    </a:cubicBezTo>
                    <a:cubicBezTo>
                      <a:pt x="26141" y="28159"/>
                      <a:pt x="32980" y="26032"/>
                      <a:pt x="32889" y="22050"/>
                    </a:cubicBezTo>
                    <a:cubicBezTo>
                      <a:pt x="32767" y="18068"/>
                      <a:pt x="34135" y="16487"/>
                      <a:pt x="35807" y="13995"/>
                    </a:cubicBezTo>
                    <a:cubicBezTo>
                      <a:pt x="37479" y="11472"/>
                      <a:pt x="35503" y="11259"/>
                      <a:pt x="37813" y="6700"/>
                    </a:cubicBezTo>
                    <a:cubicBezTo>
                      <a:pt x="40184" y="2141"/>
                      <a:pt x="38694" y="13"/>
                      <a:pt x="38694" y="13"/>
                    </a:cubicBezTo>
                    <a:cubicBezTo>
                      <a:pt x="38694" y="13"/>
                      <a:pt x="38677" y="0"/>
                      <a:pt x="38625"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3"/>
              <p:cNvSpPr/>
              <p:nvPr/>
            </p:nvSpPr>
            <p:spPr>
              <a:xfrm>
                <a:off x="2171275" y="2382550"/>
                <a:ext cx="234825" cy="34825"/>
              </a:xfrm>
              <a:custGeom>
                <a:avLst/>
                <a:gdLst/>
                <a:ahLst/>
                <a:cxnLst/>
                <a:rect l="l" t="t" r="r" b="b"/>
                <a:pathLst>
                  <a:path w="9393" h="1393" extrusionOk="0">
                    <a:moveTo>
                      <a:pt x="1" y="0"/>
                    </a:moveTo>
                    <a:cubicBezTo>
                      <a:pt x="335" y="213"/>
                      <a:pt x="700" y="304"/>
                      <a:pt x="1095" y="456"/>
                    </a:cubicBezTo>
                    <a:lnTo>
                      <a:pt x="2220" y="821"/>
                    </a:lnTo>
                    <a:cubicBezTo>
                      <a:pt x="2979" y="1034"/>
                      <a:pt x="3800" y="1155"/>
                      <a:pt x="4590" y="1277"/>
                    </a:cubicBezTo>
                    <a:cubicBezTo>
                      <a:pt x="5160" y="1343"/>
                      <a:pt x="5745" y="1393"/>
                      <a:pt x="6324" y="1393"/>
                    </a:cubicBezTo>
                    <a:cubicBezTo>
                      <a:pt x="6548" y="1393"/>
                      <a:pt x="6771" y="1385"/>
                      <a:pt x="6992" y="1368"/>
                    </a:cubicBezTo>
                    <a:cubicBezTo>
                      <a:pt x="7812" y="1338"/>
                      <a:pt x="8633" y="1277"/>
                      <a:pt x="9393" y="1064"/>
                    </a:cubicBezTo>
                    <a:lnTo>
                      <a:pt x="9393" y="1064"/>
                    </a:lnTo>
                    <a:cubicBezTo>
                      <a:pt x="9024" y="1091"/>
                      <a:pt x="8661" y="1106"/>
                      <a:pt x="8305" y="1106"/>
                    </a:cubicBezTo>
                    <a:cubicBezTo>
                      <a:pt x="7868" y="1106"/>
                      <a:pt x="7440" y="1084"/>
                      <a:pt x="7022" y="1034"/>
                    </a:cubicBezTo>
                    <a:cubicBezTo>
                      <a:pt x="6232" y="1003"/>
                      <a:pt x="5472" y="973"/>
                      <a:pt x="4651" y="851"/>
                    </a:cubicBezTo>
                    <a:cubicBezTo>
                      <a:pt x="3861" y="760"/>
                      <a:pt x="3071" y="669"/>
                      <a:pt x="2311" y="517"/>
                    </a:cubicBezTo>
                    <a:cubicBezTo>
                      <a:pt x="1551" y="395"/>
                      <a:pt x="791" y="213"/>
                      <a:pt x="1" y="0"/>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3"/>
              <p:cNvSpPr/>
              <p:nvPr/>
            </p:nvSpPr>
            <p:spPr>
              <a:xfrm>
                <a:off x="2046650" y="2498800"/>
                <a:ext cx="239400" cy="19225"/>
              </a:xfrm>
              <a:custGeom>
                <a:avLst/>
                <a:gdLst/>
                <a:ahLst/>
                <a:cxnLst/>
                <a:rect l="l" t="t" r="r" b="b"/>
                <a:pathLst>
                  <a:path w="9576" h="769" extrusionOk="0">
                    <a:moveTo>
                      <a:pt x="1" y="1"/>
                    </a:moveTo>
                    <a:lnTo>
                      <a:pt x="1" y="1"/>
                    </a:lnTo>
                    <a:cubicBezTo>
                      <a:pt x="761" y="214"/>
                      <a:pt x="1551" y="426"/>
                      <a:pt x="2341" y="518"/>
                    </a:cubicBezTo>
                    <a:cubicBezTo>
                      <a:pt x="3162" y="639"/>
                      <a:pt x="3952" y="730"/>
                      <a:pt x="4743" y="761"/>
                    </a:cubicBezTo>
                    <a:cubicBezTo>
                      <a:pt x="5168" y="761"/>
                      <a:pt x="5578" y="768"/>
                      <a:pt x="5981" y="768"/>
                    </a:cubicBezTo>
                    <a:cubicBezTo>
                      <a:pt x="6384" y="768"/>
                      <a:pt x="6779" y="761"/>
                      <a:pt x="7174" y="730"/>
                    </a:cubicBezTo>
                    <a:cubicBezTo>
                      <a:pt x="7995" y="639"/>
                      <a:pt x="8785" y="578"/>
                      <a:pt x="9575" y="426"/>
                    </a:cubicBezTo>
                    <a:cubicBezTo>
                      <a:pt x="9211" y="426"/>
                      <a:pt x="8785" y="426"/>
                      <a:pt x="8390" y="457"/>
                    </a:cubicBezTo>
                    <a:lnTo>
                      <a:pt x="7174" y="457"/>
                    </a:lnTo>
                    <a:cubicBezTo>
                      <a:pt x="6384" y="426"/>
                      <a:pt x="5594" y="426"/>
                      <a:pt x="4773" y="366"/>
                    </a:cubicBezTo>
                    <a:cubicBezTo>
                      <a:pt x="3983" y="335"/>
                      <a:pt x="3192" y="305"/>
                      <a:pt x="2402" y="214"/>
                    </a:cubicBezTo>
                    <a:cubicBezTo>
                      <a:pt x="2007" y="183"/>
                      <a:pt x="1581" y="153"/>
                      <a:pt x="1217" y="122"/>
                    </a:cubicBezTo>
                    <a:cubicBezTo>
                      <a:pt x="791" y="122"/>
                      <a:pt x="426" y="31"/>
                      <a:pt x="1"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3"/>
              <p:cNvSpPr/>
              <p:nvPr/>
            </p:nvSpPr>
            <p:spPr>
              <a:xfrm>
                <a:off x="2232825" y="2095300"/>
                <a:ext cx="218875" cy="9150"/>
              </a:xfrm>
              <a:custGeom>
                <a:avLst/>
                <a:gdLst/>
                <a:ahLst/>
                <a:cxnLst/>
                <a:rect l="l" t="t" r="r" b="b"/>
                <a:pathLst>
                  <a:path w="8755" h="366" extrusionOk="0">
                    <a:moveTo>
                      <a:pt x="4378" y="1"/>
                    </a:moveTo>
                    <a:cubicBezTo>
                      <a:pt x="2919" y="1"/>
                      <a:pt x="1460" y="62"/>
                      <a:pt x="1" y="244"/>
                    </a:cubicBezTo>
                    <a:cubicBezTo>
                      <a:pt x="994" y="325"/>
                      <a:pt x="1960" y="352"/>
                      <a:pt x="2934" y="352"/>
                    </a:cubicBezTo>
                    <a:cubicBezTo>
                      <a:pt x="3422" y="352"/>
                      <a:pt x="3912" y="345"/>
                      <a:pt x="4408" y="335"/>
                    </a:cubicBezTo>
                    <a:lnTo>
                      <a:pt x="6566" y="335"/>
                    </a:lnTo>
                    <a:cubicBezTo>
                      <a:pt x="6931" y="350"/>
                      <a:pt x="7296" y="350"/>
                      <a:pt x="7660" y="350"/>
                    </a:cubicBezTo>
                    <a:cubicBezTo>
                      <a:pt x="8025" y="350"/>
                      <a:pt x="8390" y="350"/>
                      <a:pt x="8755" y="365"/>
                    </a:cubicBezTo>
                    <a:cubicBezTo>
                      <a:pt x="8025" y="214"/>
                      <a:pt x="7296" y="92"/>
                      <a:pt x="6566" y="62"/>
                    </a:cubicBezTo>
                    <a:cubicBezTo>
                      <a:pt x="5806" y="31"/>
                      <a:pt x="5107" y="1"/>
                      <a:pt x="4378"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3"/>
              <p:cNvSpPr/>
              <p:nvPr/>
            </p:nvSpPr>
            <p:spPr>
              <a:xfrm>
                <a:off x="1887850" y="2913700"/>
                <a:ext cx="291050" cy="39550"/>
              </a:xfrm>
              <a:custGeom>
                <a:avLst/>
                <a:gdLst/>
                <a:ahLst/>
                <a:cxnLst/>
                <a:rect l="l" t="t" r="r" b="b"/>
                <a:pathLst>
                  <a:path w="11642" h="1582" extrusionOk="0">
                    <a:moveTo>
                      <a:pt x="11642" y="1"/>
                    </a:moveTo>
                    <a:cubicBezTo>
                      <a:pt x="11186" y="122"/>
                      <a:pt x="10699" y="244"/>
                      <a:pt x="10183" y="305"/>
                    </a:cubicBezTo>
                    <a:cubicBezTo>
                      <a:pt x="9696" y="426"/>
                      <a:pt x="9240" y="518"/>
                      <a:pt x="8754" y="609"/>
                    </a:cubicBezTo>
                    <a:cubicBezTo>
                      <a:pt x="7812" y="791"/>
                      <a:pt x="6809" y="943"/>
                      <a:pt x="5866" y="1065"/>
                    </a:cubicBezTo>
                    <a:cubicBezTo>
                      <a:pt x="4863" y="1217"/>
                      <a:pt x="3921" y="1277"/>
                      <a:pt x="2948" y="1338"/>
                    </a:cubicBezTo>
                    <a:lnTo>
                      <a:pt x="2219" y="1369"/>
                    </a:lnTo>
                    <a:lnTo>
                      <a:pt x="1489" y="1369"/>
                    </a:lnTo>
                    <a:cubicBezTo>
                      <a:pt x="1327" y="1379"/>
                      <a:pt x="1165" y="1382"/>
                      <a:pt x="1002" y="1382"/>
                    </a:cubicBezTo>
                    <a:cubicBezTo>
                      <a:pt x="676" y="1382"/>
                      <a:pt x="345" y="1369"/>
                      <a:pt x="0" y="1369"/>
                    </a:cubicBezTo>
                    <a:cubicBezTo>
                      <a:pt x="973" y="1521"/>
                      <a:pt x="1945" y="1581"/>
                      <a:pt x="2948" y="1581"/>
                    </a:cubicBezTo>
                    <a:cubicBezTo>
                      <a:pt x="3921" y="1581"/>
                      <a:pt x="4924" y="1521"/>
                      <a:pt x="5897" y="1399"/>
                    </a:cubicBezTo>
                    <a:cubicBezTo>
                      <a:pt x="6900" y="1308"/>
                      <a:pt x="7873" y="1095"/>
                      <a:pt x="8815" y="882"/>
                    </a:cubicBezTo>
                    <a:cubicBezTo>
                      <a:pt x="9787" y="639"/>
                      <a:pt x="10730" y="396"/>
                      <a:pt x="11642"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3"/>
              <p:cNvSpPr/>
              <p:nvPr/>
            </p:nvSpPr>
            <p:spPr>
              <a:xfrm>
                <a:off x="1808050" y="2838475"/>
                <a:ext cx="409600" cy="37550"/>
              </a:xfrm>
              <a:custGeom>
                <a:avLst/>
                <a:gdLst/>
                <a:ahLst/>
                <a:cxnLst/>
                <a:rect l="l" t="t" r="r" b="b"/>
                <a:pathLst>
                  <a:path w="16384" h="1502" extrusionOk="0">
                    <a:moveTo>
                      <a:pt x="16384" y="1"/>
                    </a:moveTo>
                    <a:cubicBezTo>
                      <a:pt x="15715" y="122"/>
                      <a:pt x="15046" y="244"/>
                      <a:pt x="14347" y="305"/>
                    </a:cubicBezTo>
                    <a:cubicBezTo>
                      <a:pt x="13648" y="426"/>
                      <a:pt x="12979" y="548"/>
                      <a:pt x="12280" y="609"/>
                    </a:cubicBezTo>
                    <a:cubicBezTo>
                      <a:pt x="10943" y="821"/>
                      <a:pt x="9575" y="973"/>
                      <a:pt x="8207" y="1034"/>
                    </a:cubicBezTo>
                    <a:cubicBezTo>
                      <a:pt x="6840" y="1156"/>
                      <a:pt x="5472" y="1186"/>
                      <a:pt x="4104" y="1186"/>
                    </a:cubicBezTo>
                    <a:cubicBezTo>
                      <a:pt x="3435" y="1186"/>
                      <a:pt x="2736" y="1156"/>
                      <a:pt x="2067" y="1125"/>
                    </a:cubicBezTo>
                    <a:cubicBezTo>
                      <a:pt x="1368" y="1125"/>
                      <a:pt x="700" y="1004"/>
                      <a:pt x="1" y="973"/>
                    </a:cubicBezTo>
                    <a:lnTo>
                      <a:pt x="1" y="973"/>
                    </a:lnTo>
                    <a:cubicBezTo>
                      <a:pt x="1368" y="1277"/>
                      <a:pt x="2736" y="1429"/>
                      <a:pt x="4104" y="1490"/>
                    </a:cubicBezTo>
                    <a:cubicBezTo>
                      <a:pt x="4487" y="1498"/>
                      <a:pt x="4865" y="1502"/>
                      <a:pt x="5240" y="1502"/>
                    </a:cubicBezTo>
                    <a:cubicBezTo>
                      <a:pt x="6266" y="1502"/>
                      <a:pt x="7267" y="1474"/>
                      <a:pt x="8268" y="1429"/>
                    </a:cubicBezTo>
                    <a:cubicBezTo>
                      <a:pt x="9636" y="1308"/>
                      <a:pt x="11004" y="1156"/>
                      <a:pt x="12372" y="912"/>
                    </a:cubicBezTo>
                    <a:cubicBezTo>
                      <a:pt x="13739" y="669"/>
                      <a:pt x="15046" y="396"/>
                      <a:pt x="16384"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3"/>
              <p:cNvSpPr/>
              <p:nvPr/>
            </p:nvSpPr>
            <p:spPr>
              <a:xfrm>
                <a:off x="1925075" y="2760200"/>
                <a:ext cx="315375" cy="38025"/>
              </a:xfrm>
              <a:custGeom>
                <a:avLst/>
                <a:gdLst/>
                <a:ahLst/>
                <a:cxnLst/>
                <a:rect l="l" t="t" r="r" b="b"/>
                <a:pathLst>
                  <a:path w="12615" h="1521" extrusionOk="0">
                    <a:moveTo>
                      <a:pt x="12615" y="1"/>
                    </a:moveTo>
                    <a:lnTo>
                      <a:pt x="9514" y="457"/>
                    </a:lnTo>
                    <a:cubicBezTo>
                      <a:pt x="8450" y="609"/>
                      <a:pt x="7417" y="791"/>
                      <a:pt x="6353" y="913"/>
                    </a:cubicBezTo>
                    <a:cubicBezTo>
                      <a:pt x="5289" y="1065"/>
                      <a:pt x="4256" y="1156"/>
                      <a:pt x="3192" y="1247"/>
                    </a:cubicBezTo>
                    <a:cubicBezTo>
                      <a:pt x="2918" y="1247"/>
                      <a:pt x="2645" y="1277"/>
                      <a:pt x="2402" y="1277"/>
                    </a:cubicBezTo>
                    <a:cubicBezTo>
                      <a:pt x="2128" y="1308"/>
                      <a:pt x="1855" y="1308"/>
                      <a:pt x="1611" y="1308"/>
                    </a:cubicBezTo>
                    <a:lnTo>
                      <a:pt x="791" y="1308"/>
                    </a:lnTo>
                    <a:cubicBezTo>
                      <a:pt x="548" y="1277"/>
                      <a:pt x="274" y="1277"/>
                      <a:pt x="0" y="1277"/>
                    </a:cubicBezTo>
                    <a:cubicBezTo>
                      <a:pt x="1064" y="1460"/>
                      <a:pt x="2128" y="1521"/>
                      <a:pt x="3192" y="1521"/>
                    </a:cubicBezTo>
                    <a:cubicBezTo>
                      <a:pt x="4256" y="1521"/>
                      <a:pt x="5320" y="1399"/>
                      <a:pt x="6384" y="1277"/>
                    </a:cubicBezTo>
                    <a:cubicBezTo>
                      <a:pt x="7447" y="1126"/>
                      <a:pt x="8511" y="974"/>
                      <a:pt x="9545" y="761"/>
                    </a:cubicBezTo>
                    <a:cubicBezTo>
                      <a:pt x="10578" y="548"/>
                      <a:pt x="11581" y="305"/>
                      <a:pt x="12615"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3"/>
              <p:cNvSpPr/>
              <p:nvPr/>
            </p:nvSpPr>
            <p:spPr>
              <a:xfrm>
                <a:off x="1757150" y="3194100"/>
                <a:ext cx="200625" cy="24475"/>
              </a:xfrm>
              <a:custGeom>
                <a:avLst/>
                <a:gdLst/>
                <a:ahLst/>
                <a:cxnLst/>
                <a:rect l="l" t="t" r="r" b="b"/>
                <a:pathLst>
                  <a:path w="8025" h="979" extrusionOk="0">
                    <a:moveTo>
                      <a:pt x="8024" y="1"/>
                    </a:moveTo>
                    <a:lnTo>
                      <a:pt x="8024" y="1"/>
                    </a:lnTo>
                    <a:cubicBezTo>
                      <a:pt x="7325" y="122"/>
                      <a:pt x="6687" y="214"/>
                      <a:pt x="5988" y="365"/>
                    </a:cubicBezTo>
                    <a:cubicBezTo>
                      <a:pt x="5350" y="457"/>
                      <a:pt x="4711" y="548"/>
                      <a:pt x="4012" y="609"/>
                    </a:cubicBezTo>
                    <a:cubicBezTo>
                      <a:pt x="3344" y="669"/>
                      <a:pt x="2705" y="669"/>
                      <a:pt x="2006" y="669"/>
                    </a:cubicBezTo>
                    <a:cubicBezTo>
                      <a:pt x="1307" y="639"/>
                      <a:pt x="669" y="609"/>
                      <a:pt x="0" y="517"/>
                    </a:cubicBezTo>
                    <a:lnTo>
                      <a:pt x="0" y="517"/>
                    </a:lnTo>
                    <a:cubicBezTo>
                      <a:pt x="638" y="700"/>
                      <a:pt x="1307" y="913"/>
                      <a:pt x="2006" y="943"/>
                    </a:cubicBezTo>
                    <a:cubicBezTo>
                      <a:pt x="2410" y="961"/>
                      <a:pt x="2803" y="978"/>
                      <a:pt x="3198" y="978"/>
                    </a:cubicBezTo>
                    <a:cubicBezTo>
                      <a:pt x="3488" y="978"/>
                      <a:pt x="3778" y="969"/>
                      <a:pt x="4073" y="943"/>
                    </a:cubicBezTo>
                    <a:cubicBezTo>
                      <a:pt x="5441" y="821"/>
                      <a:pt x="6748" y="517"/>
                      <a:pt x="8024" y="1"/>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0" name="Google Shape;2170;p53"/>
          <p:cNvGrpSpPr/>
          <p:nvPr/>
        </p:nvGrpSpPr>
        <p:grpSpPr>
          <a:xfrm>
            <a:off x="8213262" y="2908821"/>
            <a:ext cx="930271" cy="2234357"/>
            <a:chOff x="6394000" y="2895475"/>
            <a:chExt cx="968125" cy="2325275"/>
          </a:xfrm>
        </p:grpSpPr>
        <p:sp>
          <p:nvSpPr>
            <p:cNvPr id="2171" name="Google Shape;2171;p53"/>
            <p:cNvSpPr/>
            <p:nvPr/>
          </p:nvSpPr>
          <p:spPr>
            <a:xfrm>
              <a:off x="6942650" y="2895475"/>
              <a:ext cx="419475" cy="1890625"/>
            </a:xfrm>
            <a:custGeom>
              <a:avLst/>
              <a:gdLst/>
              <a:ahLst/>
              <a:cxnLst/>
              <a:rect l="l" t="t" r="r" b="b"/>
              <a:pathLst>
                <a:path w="16779" h="75625" extrusionOk="0">
                  <a:moveTo>
                    <a:pt x="1459" y="0"/>
                  </a:moveTo>
                  <a:cubicBezTo>
                    <a:pt x="699" y="12432"/>
                    <a:pt x="0" y="24925"/>
                    <a:pt x="1368" y="37296"/>
                  </a:cubicBezTo>
                  <a:lnTo>
                    <a:pt x="1368" y="37448"/>
                  </a:lnTo>
                  <a:cubicBezTo>
                    <a:pt x="1672" y="39910"/>
                    <a:pt x="2006" y="42372"/>
                    <a:pt x="2462" y="44803"/>
                  </a:cubicBezTo>
                  <a:cubicBezTo>
                    <a:pt x="3435" y="50062"/>
                    <a:pt x="4894" y="55229"/>
                    <a:pt x="6900" y="60123"/>
                  </a:cubicBezTo>
                  <a:cubicBezTo>
                    <a:pt x="8086" y="63010"/>
                    <a:pt x="9453" y="65776"/>
                    <a:pt x="11034" y="68482"/>
                  </a:cubicBezTo>
                  <a:cubicBezTo>
                    <a:pt x="11794" y="69758"/>
                    <a:pt x="12615" y="70974"/>
                    <a:pt x="13435" y="72190"/>
                  </a:cubicBezTo>
                  <a:cubicBezTo>
                    <a:pt x="13466" y="72281"/>
                    <a:pt x="13526" y="72311"/>
                    <a:pt x="13557" y="72342"/>
                  </a:cubicBezTo>
                  <a:cubicBezTo>
                    <a:pt x="14377" y="73527"/>
                    <a:pt x="15502" y="74743"/>
                    <a:pt x="16779" y="75624"/>
                  </a:cubicBezTo>
                  <a:lnTo>
                    <a:pt x="16779" y="57965"/>
                  </a:lnTo>
                  <a:cubicBezTo>
                    <a:pt x="16718" y="57752"/>
                    <a:pt x="16596" y="57539"/>
                    <a:pt x="16475" y="57296"/>
                  </a:cubicBezTo>
                  <a:cubicBezTo>
                    <a:pt x="14134" y="52372"/>
                    <a:pt x="11915" y="47357"/>
                    <a:pt x="9940" y="42250"/>
                  </a:cubicBezTo>
                  <a:cubicBezTo>
                    <a:pt x="9423" y="40943"/>
                    <a:pt x="8906" y="39575"/>
                    <a:pt x="8420" y="38208"/>
                  </a:cubicBezTo>
                  <a:cubicBezTo>
                    <a:pt x="6535" y="32888"/>
                    <a:pt x="4894" y="27478"/>
                    <a:pt x="3678" y="21976"/>
                  </a:cubicBezTo>
                  <a:cubicBezTo>
                    <a:pt x="2067" y="14803"/>
                    <a:pt x="1247" y="7386"/>
                    <a:pt x="145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3"/>
            <p:cNvSpPr/>
            <p:nvPr/>
          </p:nvSpPr>
          <p:spPr>
            <a:xfrm>
              <a:off x="7011025" y="3102150"/>
              <a:ext cx="351100" cy="2118600"/>
            </a:xfrm>
            <a:custGeom>
              <a:avLst/>
              <a:gdLst/>
              <a:ahLst/>
              <a:cxnLst/>
              <a:rect l="l" t="t" r="r" b="b"/>
              <a:pathLst>
                <a:path w="14044" h="84744" extrusionOk="0">
                  <a:moveTo>
                    <a:pt x="1" y="1"/>
                  </a:moveTo>
                  <a:cubicBezTo>
                    <a:pt x="2129" y="6627"/>
                    <a:pt x="3831" y="13436"/>
                    <a:pt x="5168" y="20305"/>
                  </a:cubicBezTo>
                  <a:cubicBezTo>
                    <a:pt x="5776" y="23557"/>
                    <a:pt x="6293" y="26779"/>
                    <a:pt x="6749" y="30032"/>
                  </a:cubicBezTo>
                  <a:cubicBezTo>
                    <a:pt x="6931" y="31369"/>
                    <a:pt x="7083" y="32707"/>
                    <a:pt x="7235" y="34044"/>
                  </a:cubicBezTo>
                  <a:cubicBezTo>
                    <a:pt x="7904" y="39515"/>
                    <a:pt x="8269" y="44986"/>
                    <a:pt x="8390" y="50488"/>
                  </a:cubicBezTo>
                  <a:cubicBezTo>
                    <a:pt x="8421" y="51734"/>
                    <a:pt x="8421" y="52950"/>
                    <a:pt x="8421" y="54196"/>
                  </a:cubicBezTo>
                  <a:cubicBezTo>
                    <a:pt x="8421" y="55321"/>
                    <a:pt x="8421" y="56445"/>
                    <a:pt x="8390" y="57540"/>
                  </a:cubicBezTo>
                  <a:cubicBezTo>
                    <a:pt x="8390" y="58452"/>
                    <a:pt x="8360" y="59363"/>
                    <a:pt x="8299" y="60245"/>
                  </a:cubicBezTo>
                  <a:cubicBezTo>
                    <a:pt x="8269" y="61552"/>
                    <a:pt x="8238" y="62798"/>
                    <a:pt x="8147" y="64075"/>
                  </a:cubicBezTo>
                  <a:cubicBezTo>
                    <a:pt x="8117" y="64987"/>
                    <a:pt x="8056" y="65868"/>
                    <a:pt x="7995" y="66780"/>
                  </a:cubicBezTo>
                  <a:cubicBezTo>
                    <a:pt x="7813" y="69759"/>
                    <a:pt x="7539" y="72677"/>
                    <a:pt x="7205" y="75625"/>
                  </a:cubicBezTo>
                  <a:cubicBezTo>
                    <a:pt x="7205" y="75838"/>
                    <a:pt x="7174" y="75990"/>
                    <a:pt x="7174" y="76172"/>
                  </a:cubicBezTo>
                  <a:cubicBezTo>
                    <a:pt x="6840" y="79060"/>
                    <a:pt x="6414" y="81917"/>
                    <a:pt x="5928" y="84744"/>
                  </a:cubicBezTo>
                  <a:lnTo>
                    <a:pt x="12159" y="84744"/>
                  </a:lnTo>
                  <a:cubicBezTo>
                    <a:pt x="12706" y="83832"/>
                    <a:pt x="13162" y="82829"/>
                    <a:pt x="13557" y="81765"/>
                  </a:cubicBezTo>
                  <a:cubicBezTo>
                    <a:pt x="13740" y="81309"/>
                    <a:pt x="13892" y="80853"/>
                    <a:pt x="14044" y="80336"/>
                  </a:cubicBezTo>
                  <a:lnTo>
                    <a:pt x="14044" y="67357"/>
                  </a:lnTo>
                  <a:lnTo>
                    <a:pt x="14044" y="64227"/>
                  </a:lnTo>
                  <a:lnTo>
                    <a:pt x="14044" y="64136"/>
                  </a:lnTo>
                  <a:lnTo>
                    <a:pt x="14044" y="49698"/>
                  </a:lnTo>
                  <a:lnTo>
                    <a:pt x="14044" y="44530"/>
                  </a:lnTo>
                  <a:cubicBezTo>
                    <a:pt x="12980" y="39728"/>
                    <a:pt x="11764" y="34986"/>
                    <a:pt x="10427" y="30244"/>
                  </a:cubicBezTo>
                  <a:cubicBezTo>
                    <a:pt x="7539" y="19940"/>
                    <a:pt x="4044" y="9849"/>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3"/>
            <p:cNvSpPr/>
            <p:nvPr/>
          </p:nvSpPr>
          <p:spPr>
            <a:xfrm>
              <a:off x="6511025" y="3694875"/>
              <a:ext cx="800950" cy="1525125"/>
            </a:xfrm>
            <a:custGeom>
              <a:avLst/>
              <a:gdLst/>
              <a:ahLst/>
              <a:cxnLst/>
              <a:rect l="l" t="t" r="r" b="b"/>
              <a:pathLst>
                <a:path w="32038" h="61005" extrusionOk="0">
                  <a:moveTo>
                    <a:pt x="1" y="0"/>
                  </a:moveTo>
                  <a:cubicBezTo>
                    <a:pt x="20" y="18"/>
                    <a:pt x="39" y="35"/>
                    <a:pt x="58" y="53"/>
                  </a:cubicBezTo>
                  <a:lnTo>
                    <a:pt x="58" y="53"/>
                  </a:lnTo>
                  <a:cubicBezTo>
                    <a:pt x="39" y="34"/>
                    <a:pt x="20" y="16"/>
                    <a:pt x="1" y="0"/>
                  </a:cubicBezTo>
                  <a:close/>
                  <a:moveTo>
                    <a:pt x="58" y="53"/>
                  </a:moveTo>
                  <a:cubicBezTo>
                    <a:pt x="509" y="515"/>
                    <a:pt x="770" y="1940"/>
                    <a:pt x="1004" y="2523"/>
                  </a:cubicBezTo>
                  <a:cubicBezTo>
                    <a:pt x="1034" y="2614"/>
                    <a:pt x="1064" y="2675"/>
                    <a:pt x="1095" y="2797"/>
                  </a:cubicBezTo>
                  <a:cubicBezTo>
                    <a:pt x="1368" y="3557"/>
                    <a:pt x="1672" y="4317"/>
                    <a:pt x="1946" y="5076"/>
                  </a:cubicBezTo>
                  <a:cubicBezTo>
                    <a:pt x="2554" y="6809"/>
                    <a:pt x="3192" y="8572"/>
                    <a:pt x="3770" y="10365"/>
                  </a:cubicBezTo>
                  <a:cubicBezTo>
                    <a:pt x="4955" y="13891"/>
                    <a:pt x="6049" y="17447"/>
                    <a:pt x="7022" y="21065"/>
                  </a:cubicBezTo>
                  <a:cubicBezTo>
                    <a:pt x="8238" y="25442"/>
                    <a:pt x="9362" y="29818"/>
                    <a:pt x="10305" y="34226"/>
                  </a:cubicBezTo>
                  <a:cubicBezTo>
                    <a:pt x="10821" y="36597"/>
                    <a:pt x="11277" y="38968"/>
                    <a:pt x="11733" y="41369"/>
                  </a:cubicBezTo>
                  <a:cubicBezTo>
                    <a:pt x="12432" y="45168"/>
                    <a:pt x="13040" y="48998"/>
                    <a:pt x="13557" y="52889"/>
                  </a:cubicBezTo>
                  <a:cubicBezTo>
                    <a:pt x="13800" y="54500"/>
                    <a:pt x="13983" y="56111"/>
                    <a:pt x="14165" y="57752"/>
                  </a:cubicBezTo>
                  <a:cubicBezTo>
                    <a:pt x="14287" y="58664"/>
                    <a:pt x="14408" y="59515"/>
                    <a:pt x="14469" y="60427"/>
                  </a:cubicBezTo>
                  <a:cubicBezTo>
                    <a:pt x="14469" y="60640"/>
                    <a:pt x="14499" y="60822"/>
                    <a:pt x="14499" y="61004"/>
                  </a:cubicBezTo>
                  <a:lnTo>
                    <a:pt x="31703" y="61004"/>
                  </a:lnTo>
                  <a:cubicBezTo>
                    <a:pt x="32038" y="57326"/>
                    <a:pt x="31187" y="53436"/>
                    <a:pt x="30183" y="49880"/>
                  </a:cubicBezTo>
                  <a:cubicBezTo>
                    <a:pt x="29515" y="47600"/>
                    <a:pt x="28816" y="45351"/>
                    <a:pt x="27995" y="43101"/>
                  </a:cubicBezTo>
                  <a:cubicBezTo>
                    <a:pt x="27691" y="42189"/>
                    <a:pt x="27357" y="41308"/>
                    <a:pt x="27022" y="40396"/>
                  </a:cubicBezTo>
                  <a:cubicBezTo>
                    <a:pt x="25533" y="36536"/>
                    <a:pt x="23831" y="32767"/>
                    <a:pt x="21916" y="29089"/>
                  </a:cubicBezTo>
                  <a:cubicBezTo>
                    <a:pt x="21855" y="28937"/>
                    <a:pt x="21733" y="28755"/>
                    <a:pt x="21673" y="28603"/>
                  </a:cubicBezTo>
                  <a:cubicBezTo>
                    <a:pt x="19150" y="23800"/>
                    <a:pt x="16262" y="19241"/>
                    <a:pt x="13101" y="14925"/>
                  </a:cubicBezTo>
                  <a:cubicBezTo>
                    <a:pt x="11976" y="13283"/>
                    <a:pt x="10761" y="11733"/>
                    <a:pt x="9514" y="10213"/>
                  </a:cubicBezTo>
                  <a:cubicBezTo>
                    <a:pt x="7539" y="7782"/>
                    <a:pt x="5441" y="5411"/>
                    <a:pt x="3222" y="3162"/>
                  </a:cubicBezTo>
                  <a:cubicBezTo>
                    <a:pt x="2177" y="2086"/>
                    <a:pt x="1132" y="1040"/>
                    <a:pt x="58" y="53"/>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3"/>
            <p:cNvSpPr/>
            <p:nvPr/>
          </p:nvSpPr>
          <p:spPr>
            <a:xfrm>
              <a:off x="6727600" y="3338475"/>
              <a:ext cx="634525" cy="1881525"/>
            </a:xfrm>
            <a:custGeom>
              <a:avLst/>
              <a:gdLst/>
              <a:ahLst/>
              <a:cxnLst/>
              <a:rect l="l" t="t" r="r" b="b"/>
              <a:pathLst>
                <a:path w="25381" h="75261" extrusionOk="0">
                  <a:moveTo>
                    <a:pt x="0" y="1"/>
                  </a:moveTo>
                  <a:lnTo>
                    <a:pt x="0" y="1"/>
                  </a:lnTo>
                  <a:cubicBezTo>
                    <a:pt x="2219" y="6384"/>
                    <a:pt x="4286" y="12767"/>
                    <a:pt x="6262" y="19211"/>
                  </a:cubicBezTo>
                  <a:cubicBezTo>
                    <a:pt x="6718" y="20700"/>
                    <a:pt x="7174" y="22220"/>
                    <a:pt x="7630" y="23709"/>
                  </a:cubicBezTo>
                  <a:cubicBezTo>
                    <a:pt x="9545" y="30062"/>
                    <a:pt x="11277" y="36445"/>
                    <a:pt x="12949" y="42828"/>
                  </a:cubicBezTo>
                  <a:cubicBezTo>
                    <a:pt x="13010" y="42980"/>
                    <a:pt x="13070" y="43163"/>
                    <a:pt x="13101" y="43345"/>
                  </a:cubicBezTo>
                  <a:cubicBezTo>
                    <a:pt x="14104" y="47114"/>
                    <a:pt x="15046" y="50883"/>
                    <a:pt x="15928" y="54622"/>
                  </a:cubicBezTo>
                  <a:cubicBezTo>
                    <a:pt x="16840" y="58482"/>
                    <a:pt x="17721" y="62312"/>
                    <a:pt x="18542" y="66142"/>
                  </a:cubicBezTo>
                  <a:cubicBezTo>
                    <a:pt x="18572" y="66294"/>
                    <a:pt x="18572" y="66415"/>
                    <a:pt x="18633" y="66537"/>
                  </a:cubicBezTo>
                  <a:cubicBezTo>
                    <a:pt x="19271" y="69424"/>
                    <a:pt x="19758" y="72373"/>
                    <a:pt x="20457" y="75260"/>
                  </a:cubicBezTo>
                  <a:lnTo>
                    <a:pt x="25381" y="75260"/>
                  </a:lnTo>
                  <a:lnTo>
                    <a:pt x="25381" y="54774"/>
                  </a:lnTo>
                  <a:cubicBezTo>
                    <a:pt x="25381" y="54743"/>
                    <a:pt x="25350" y="54713"/>
                    <a:pt x="25350" y="54652"/>
                  </a:cubicBezTo>
                  <a:cubicBezTo>
                    <a:pt x="23800" y="51765"/>
                    <a:pt x="22159" y="48968"/>
                    <a:pt x="20548" y="46111"/>
                  </a:cubicBezTo>
                  <a:cubicBezTo>
                    <a:pt x="20305" y="45655"/>
                    <a:pt x="20031" y="45199"/>
                    <a:pt x="19758" y="44713"/>
                  </a:cubicBezTo>
                  <a:lnTo>
                    <a:pt x="18055" y="41521"/>
                  </a:lnTo>
                  <a:cubicBezTo>
                    <a:pt x="15533" y="36810"/>
                    <a:pt x="13253" y="31977"/>
                    <a:pt x="11095" y="27083"/>
                  </a:cubicBezTo>
                  <a:cubicBezTo>
                    <a:pt x="9970" y="24530"/>
                    <a:pt x="8845" y="22007"/>
                    <a:pt x="7782" y="19424"/>
                  </a:cubicBezTo>
                  <a:cubicBezTo>
                    <a:pt x="5107" y="12980"/>
                    <a:pt x="2554" y="6506"/>
                    <a:pt x="0"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3"/>
            <p:cNvSpPr/>
            <p:nvPr/>
          </p:nvSpPr>
          <p:spPr>
            <a:xfrm>
              <a:off x="6681250" y="3622675"/>
              <a:ext cx="391350" cy="1597325"/>
            </a:xfrm>
            <a:custGeom>
              <a:avLst/>
              <a:gdLst/>
              <a:ahLst/>
              <a:cxnLst/>
              <a:rect l="l" t="t" r="r" b="b"/>
              <a:pathLst>
                <a:path w="15654" h="63893" extrusionOk="0">
                  <a:moveTo>
                    <a:pt x="0" y="1"/>
                  </a:moveTo>
                  <a:lnTo>
                    <a:pt x="0" y="1"/>
                  </a:lnTo>
                  <a:cubicBezTo>
                    <a:pt x="578" y="2220"/>
                    <a:pt x="1094" y="4499"/>
                    <a:pt x="1550" y="6779"/>
                  </a:cubicBezTo>
                  <a:cubicBezTo>
                    <a:pt x="1976" y="8876"/>
                    <a:pt x="2341" y="10943"/>
                    <a:pt x="2705" y="13010"/>
                  </a:cubicBezTo>
                  <a:cubicBezTo>
                    <a:pt x="3982" y="20670"/>
                    <a:pt x="4833" y="28421"/>
                    <a:pt x="5471" y="36172"/>
                  </a:cubicBezTo>
                  <a:cubicBezTo>
                    <a:pt x="5684" y="38816"/>
                    <a:pt x="5897" y="41430"/>
                    <a:pt x="6079" y="44074"/>
                  </a:cubicBezTo>
                  <a:cubicBezTo>
                    <a:pt x="6231" y="46050"/>
                    <a:pt x="6353" y="48026"/>
                    <a:pt x="6505" y="50002"/>
                  </a:cubicBezTo>
                  <a:cubicBezTo>
                    <a:pt x="6657" y="51916"/>
                    <a:pt x="6748" y="53831"/>
                    <a:pt x="6809" y="55777"/>
                  </a:cubicBezTo>
                  <a:cubicBezTo>
                    <a:pt x="6809" y="56597"/>
                    <a:pt x="6809" y="57388"/>
                    <a:pt x="6748" y="58208"/>
                  </a:cubicBezTo>
                  <a:cubicBezTo>
                    <a:pt x="6748" y="58452"/>
                    <a:pt x="6718" y="58725"/>
                    <a:pt x="6687" y="59029"/>
                  </a:cubicBezTo>
                  <a:cubicBezTo>
                    <a:pt x="6505" y="60579"/>
                    <a:pt x="6049" y="62251"/>
                    <a:pt x="5775" y="63892"/>
                  </a:cubicBezTo>
                  <a:lnTo>
                    <a:pt x="15654" y="63892"/>
                  </a:lnTo>
                  <a:cubicBezTo>
                    <a:pt x="15016" y="57053"/>
                    <a:pt x="14013" y="50214"/>
                    <a:pt x="12766" y="43375"/>
                  </a:cubicBezTo>
                  <a:cubicBezTo>
                    <a:pt x="12158" y="40153"/>
                    <a:pt x="11459" y="36931"/>
                    <a:pt x="10699" y="33740"/>
                  </a:cubicBezTo>
                  <a:cubicBezTo>
                    <a:pt x="9453" y="28330"/>
                    <a:pt x="8025" y="22980"/>
                    <a:pt x="6353" y="17691"/>
                  </a:cubicBezTo>
                  <a:cubicBezTo>
                    <a:pt x="5198" y="14074"/>
                    <a:pt x="3982" y="10518"/>
                    <a:pt x="2705" y="6992"/>
                  </a:cubicBezTo>
                  <a:cubicBezTo>
                    <a:pt x="1824" y="4621"/>
                    <a:pt x="942" y="2311"/>
                    <a:pt x="0"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3"/>
            <p:cNvSpPr/>
            <p:nvPr/>
          </p:nvSpPr>
          <p:spPr>
            <a:xfrm>
              <a:off x="6394000" y="3963125"/>
              <a:ext cx="507625" cy="1256875"/>
            </a:xfrm>
            <a:custGeom>
              <a:avLst/>
              <a:gdLst/>
              <a:ahLst/>
              <a:cxnLst/>
              <a:rect l="l" t="t" r="r" b="b"/>
              <a:pathLst>
                <a:path w="20305" h="50275" extrusionOk="0">
                  <a:moveTo>
                    <a:pt x="1" y="0"/>
                  </a:moveTo>
                  <a:lnTo>
                    <a:pt x="1" y="0"/>
                  </a:lnTo>
                  <a:cubicBezTo>
                    <a:pt x="4560" y="8268"/>
                    <a:pt x="6232" y="17538"/>
                    <a:pt x="7600" y="26900"/>
                  </a:cubicBezTo>
                  <a:cubicBezTo>
                    <a:pt x="7843" y="28724"/>
                    <a:pt x="8116" y="30517"/>
                    <a:pt x="8359" y="32311"/>
                  </a:cubicBezTo>
                  <a:cubicBezTo>
                    <a:pt x="8907" y="36110"/>
                    <a:pt x="9484" y="39940"/>
                    <a:pt x="10274" y="43679"/>
                  </a:cubicBezTo>
                  <a:cubicBezTo>
                    <a:pt x="10730" y="45867"/>
                    <a:pt x="11247" y="48086"/>
                    <a:pt x="11825" y="50274"/>
                  </a:cubicBezTo>
                  <a:lnTo>
                    <a:pt x="20305" y="50274"/>
                  </a:lnTo>
                  <a:cubicBezTo>
                    <a:pt x="19819" y="49180"/>
                    <a:pt x="19363" y="48116"/>
                    <a:pt x="18846" y="47022"/>
                  </a:cubicBezTo>
                  <a:lnTo>
                    <a:pt x="18177" y="45411"/>
                  </a:lnTo>
                  <a:cubicBezTo>
                    <a:pt x="16840" y="42341"/>
                    <a:pt x="15502" y="39271"/>
                    <a:pt x="14408" y="36080"/>
                  </a:cubicBezTo>
                  <a:cubicBezTo>
                    <a:pt x="13891" y="34469"/>
                    <a:pt x="13375" y="32888"/>
                    <a:pt x="12888" y="31277"/>
                  </a:cubicBezTo>
                  <a:cubicBezTo>
                    <a:pt x="12280" y="29301"/>
                    <a:pt x="11703" y="27295"/>
                    <a:pt x="11156" y="25320"/>
                  </a:cubicBezTo>
                  <a:cubicBezTo>
                    <a:pt x="10487" y="23010"/>
                    <a:pt x="9818" y="20669"/>
                    <a:pt x="9028" y="18389"/>
                  </a:cubicBezTo>
                  <a:cubicBezTo>
                    <a:pt x="6779" y="11946"/>
                    <a:pt x="3739" y="5745"/>
                    <a:pt x="1"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7" name="Google Shape;2177;p53"/>
          <p:cNvGrpSpPr/>
          <p:nvPr/>
        </p:nvGrpSpPr>
        <p:grpSpPr>
          <a:xfrm>
            <a:off x="-577410" y="3314629"/>
            <a:ext cx="2180902" cy="2131960"/>
            <a:chOff x="-577410" y="3314629"/>
            <a:chExt cx="2180902" cy="2131960"/>
          </a:xfrm>
        </p:grpSpPr>
        <p:grpSp>
          <p:nvGrpSpPr>
            <p:cNvPr id="2178" name="Google Shape;2178;p53"/>
            <p:cNvGrpSpPr/>
            <p:nvPr/>
          </p:nvGrpSpPr>
          <p:grpSpPr>
            <a:xfrm rot="148895">
              <a:off x="-534035" y="3338747"/>
              <a:ext cx="1157969" cy="2028602"/>
              <a:chOff x="1895625" y="3202100"/>
              <a:chExt cx="1157925" cy="2028525"/>
            </a:xfrm>
          </p:grpSpPr>
          <p:sp>
            <p:nvSpPr>
              <p:cNvPr id="2179" name="Google Shape;2179;p53"/>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3"/>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3"/>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3"/>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3"/>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3"/>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3"/>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3"/>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3"/>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3"/>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3"/>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3"/>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3"/>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3"/>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3"/>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53"/>
            <p:cNvGrpSpPr/>
            <p:nvPr/>
          </p:nvGrpSpPr>
          <p:grpSpPr>
            <a:xfrm rot="389334">
              <a:off x="67315" y="4093094"/>
              <a:ext cx="1468861" cy="1274580"/>
              <a:chOff x="2438750" y="3933900"/>
              <a:chExt cx="1469000" cy="1274700"/>
            </a:xfrm>
          </p:grpSpPr>
          <p:sp>
            <p:nvSpPr>
              <p:cNvPr id="2201" name="Google Shape;2201;p53"/>
              <p:cNvSpPr/>
              <p:nvPr/>
            </p:nvSpPr>
            <p:spPr>
              <a:xfrm>
                <a:off x="2438750" y="3933900"/>
                <a:ext cx="1469000" cy="1274700"/>
              </a:xfrm>
              <a:custGeom>
                <a:avLst/>
                <a:gdLst/>
                <a:ahLst/>
                <a:cxnLst/>
                <a:rect l="l" t="t" r="r" b="b"/>
                <a:pathLst>
                  <a:path w="58760" h="50988" extrusionOk="0">
                    <a:moveTo>
                      <a:pt x="35854" y="1"/>
                    </a:moveTo>
                    <a:cubicBezTo>
                      <a:pt x="35608" y="1"/>
                      <a:pt x="35359" y="5"/>
                      <a:pt x="35108" y="14"/>
                    </a:cubicBezTo>
                    <a:cubicBezTo>
                      <a:pt x="13892" y="774"/>
                      <a:pt x="1" y="50987"/>
                      <a:pt x="1" y="50987"/>
                    </a:cubicBezTo>
                    <a:cubicBezTo>
                      <a:pt x="1" y="50987"/>
                      <a:pt x="8329" y="50045"/>
                      <a:pt x="33710" y="40501"/>
                    </a:cubicBezTo>
                    <a:cubicBezTo>
                      <a:pt x="58760" y="31040"/>
                      <a:pt x="56415" y="1"/>
                      <a:pt x="3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2472950" y="4040625"/>
                <a:ext cx="1142900" cy="1147450"/>
              </a:xfrm>
              <a:custGeom>
                <a:avLst/>
                <a:gdLst/>
                <a:ahLst/>
                <a:cxnLst/>
                <a:rect l="l" t="t" r="r" b="b"/>
                <a:pathLst>
                  <a:path w="45716" h="45898" extrusionOk="0">
                    <a:moveTo>
                      <a:pt x="45716" y="0"/>
                    </a:moveTo>
                    <a:lnTo>
                      <a:pt x="43862" y="821"/>
                    </a:lnTo>
                    <a:lnTo>
                      <a:pt x="42038" y="1763"/>
                    </a:lnTo>
                    <a:cubicBezTo>
                      <a:pt x="41461" y="2128"/>
                      <a:pt x="40853" y="2493"/>
                      <a:pt x="40275" y="2827"/>
                    </a:cubicBezTo>
                    <a:cubicBezTo>
                      <a:pt x="39728" y="3192"/>
                      <a:pt x="39150" y="3557"/>
                      <a:pt x="38573" y="3952"/>
                    </a:cubicBezTo>
                    <a:cubicBezTo>
                      <a:pt x="36324" y="5502"/>
                      <a:pt x="34166" y="7174"/>
                      <a:pt x="32068" y="8906"/>
                    </a:cubicBezTo>
                    <a:cubicBezTo>
                      <a:pt x="30032" y="10700"/>
                      <a:pt x="28026" y="12554"/>
                      <a:pt x="26080" y="14469"/>
                    </a:cubicBezTo>
                    <a:cubicBezTo>
                      <a:pt x="24135" y="16353"/>
                      <a:pt x="22250" y="18329"/>
                      <a:pt x="20427" y="20365"/>
                    </a:cubicBezTo>
                    <a:cubicBezTo>
                      <a:pt x="16718" y="24378"/>
                      <a:pt x="13193" y="28572"/>
                      <a:pt x="9819" y="32828"/>
                    </a:cubicBezTo>
                    <a:cubicBezTo>
                      <a:pt x="6445" y="37083"/>
                      <a:pt x="3132" y="41430"/>
                      <a:pt x="1" y="45898"/>
                    </a:cubicBezTo>
                    <a:cubicBezTo>
                      <a:pt x="3192" y="41490"/>
                      <a:pt x="6505" y="37174"/>
                      <a:pt x="9971" y="32919"/>
                    </a:cubicBezTo>
                    <a:cubicBezTo>
                      <a:pt x="13375" y="28724"/>
                      <a:pt x="16962" y="24560"/>
                      <a:pt x="20639" y="20578"/>
                    </a:cubicBezTo>
                    <a:cubicBezTo>
                      <a:pt x="24317" y="16596"/>
                      <a:pt x="28208" y="12767"/>
                      <a:pt x="32311" y="9180"/>
                    </a:cubicBezTo>
                    <a:cubicBezTo>
                      <a:pt x="34348" y="7387"/>
                      <a:pt x="36476" y="5684"/>
                      <a:pt x="38694" y="4134"/>
                    </a:cubicBezTo>
                    <a:cubicBezTo>
                      <a:pt x="39211" y="3739"/>
                      <a:pt x="39789" y="3344"/>
                      <a:pt x="40366" y="2979"/>
                    </a:cubicBezTo>
                    <a:cubicBezTo>
                      <a:pt x="40974" y="2645"/>
                      <a:pt x="41552" y="2280"/>
                      <a:pt x="42099" y="1915"/>
                    </a:cubicBezTo>
                    <a:lnTo>
                      <a:pt x="43892" y="943"/>
                    </a:lnTo>
                    <a:lnTo>
                      <a:pt x="45716" y="31"/>
                    </a:lnTo>
                    <a:lnTo>
                      <a:pt x="45716"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3288325" y="3941825"/>
                <a:ext cx="75250" cy="317675"/>
              </a:xfrm>
              <a:custGeom>
                <a:avLst/>
                <a:gdLst/>
                <a:ahLst/>
                <a:cxnLst/>
                <a:rect l="l" t="t" r="r" b="b"/>
                <a:pathLst>
                  <a:path w="3010" h="12707" extrusionOk="0">
                    <a:moveTo>
                      <a:pt x="3010" y="1"/>
                    </a:moveTo>
                    <a:lnTo>
                      <a:pt x="3010" y="1"/>
                    </a:lnTo>
                    <a:cubicBezTo>
                      <a:pt x="2584" y="974"/>
                      <a:pt x="2250" y="2037"/>
                      <a:pt x="1976" y="3101"/>
                    </a:cubicBezTo>
                    <a:cubicBezTo>
                      <a:pt x="1642" y="4135"/>
                      <a:pt x="1368" y="5199"/>
                      <a:pt x="1095" y="6262"/>
                    </a:cubicBezTo>
                    <a:cubicBezTo>
                      <a:pt x="821" y="7326"/>
                      <a:pt x="608" y="8390"/>
                      <a:pt x="426" y="9454"/>
                    </a:cubicBezTo>
                    <a:cubicBezTo>
                      <a:pt x="213" y="10548"/>
                      <a:pt x="61" y="11612"/>
                      <a:pt x="0" y="12706"/>
                    </a:cubicBezTo>
                    <a:lnTo>
                      <a:pt x="335" y="11126"/>
                    </a:lnTo>
                    <a:lnTo>
                      <a:pt x="669" y="9515"/>
                    </a:lnTo>
                    <a:cubicBezTo>
                      <a:pt x="943" y="8451"/>
                      <a:pt x="1186" y="7387"/>
                      <a:pt x="1429" y="6323"/>
                    </a:cubicBezTo>
                    <a:lnTo>
                      <a:pt x="301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3095300" y="3985150"/>
                <a:ext cx="45625" cy="446850"/>
              </a:xfrm>
              <a:custGeom>
                <a:avLst/>
                <a:gdLst/>
                <a:ahLst/>
                <a:cxnLst/>
                <a:rect l="l" t="t" r="r" b="b"/>
                <a:pathLst>
                  <a:path w="1825" h="17874" extrusionOk="0">
                    <a:moveTo>
                      <a:pt x="1825" y="1"/>
                    </a:moveTo>
                    <a:cubicBezTo>
                      <a:pt x="1642" y="730"/>
                      <a:pt x="1490" y="1490"/>
                      <a:pt x="1247" y="2219"/>
                    </a:cubicBezTo>
                    <a:cubicBezTo>
                      <a:pt x="1095" y="2919"/>
                      <a:pt x="943" y="3678"/>
                      <a:pt x="852" y="4408"/>
                    </a:cubicBezTo>
                    <a:cubicBezTo>
                      <a:pt x="609" y="5897"/>
                      <a:pt x="426" y="7417"/>
                      <a:pt x="274" y="8906"/>
                    </a:cubicBezTo>
                    <a:cubicBezTo>
                      <a:pt x="153" y="10365"/>
                      <a:pt x="31" y="11855"/>
                      <a:pt x="31" y="13375"/>
                    </a:cubicBezTo>
                    <a:cubicBezTo>
                      <a:pt x="1" y="14134"/>
                      <a:pt x="31" y="14864"/>
                      <a:pt x="31" y="15624"/>
                    </a:cubicBezTo>
                    <a:cubicBezTo>
                      <a:pt x="92" y="16384"/>
                      <a:pt x="122" y="17113"/>
                      <a:pt x="153" y="17873"/>
                    </a:cubicBezTo>
                    <a:cubicBezTo>
                      <a:pt x="244" y="16384"/>
                      <a:pt x="274" y="14864"/>
                      <a:pt x="335" y="13375"/>
                    </a:cubicBezTo>
                    <a:cubicBezTo>
                      <a:pt x="426" y="11855"/>
                      <a:pt x="548" y="10365"/>
                      <a:pt x="700" y="8906"/>
                    </a:cubicBezTo>
                    <a:cubicBezTo>
                      <a:pt x="791" y="7417"/>
                      <a:pt x="1004" y="5928"/>
                      <a:pt x="1186" y="4438"/>
                    </a:cubicBezTo>
                    <a:cubicBezTo>
                      <a:pt x="1369" y="2979"/>
                      <a:pt x="1612" y="1490"/>
                      <a:pt x="182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2909900" y="4110525"/>
                <a:ext cx="73725" cy="518275"/>
              </a:xfrm>
              <a:custGeom>
                <a:avLst/>
                <a:gdLst/>
                <a:ahLst/>
                <a:cxnLst/>
                <a:rect l="l" t="t" r="r" b="b"/>
                <a:pathLst>
                  <a:path w="2949" h="20731" extrusionOk="0">
                    <a:moveTo>
                      <a:pt x="2949" y="1"/>
                    </a:moveTo>
                    <a:cubicBezTo>
                      <a:pt x="2493" y="1703"/>
                      <a:pt x="2098" y="3436"/>
                      <a:pt x="1733" y="5077"/>
                    </a:cubicBezTo>
                    <a:cubicBezTo>
                      <a:pt x="1368" y="6809"/>
                      <a:pt x="1064" y="8512"/>
                      <a:pt x="821" y="10244"/>
                    </a:cubicBezTo>
                    <a:cubicBezTo>
                      <a:pt x="547" y="12007"/>
                      <a:pt x="304" y="13740"/>
                      <a:pt x="213" y="15503"/>
                    </a:cubicBezTo>
                    <a:cubicBezTo>
                      <a:pt x="91" y="17265"/>
                      <a:pt x="0" y="18998"/>
                      <a:pt x="152" y="20731"/>
                    </a:cubicBezTo>
                    <a:lnTo>
                      <a:pt x="213" y="19424"/>
                    </a:lnTo>
                    <a:cubicBezTo>
                      <a:pt x="213" y="18998"/>
                      <a:pt x="243" y="18542"/>
                      <a:pt x="274" y="18117"/>
                    </a:cubicBezTo>
                    <a:cubicBezTo>
                      <a:pt x="304" y="17721"/>
                      <a:pt x="365" y="17265"/>
                      <a:pt x="395" y="16840"/>
                    </a:cubicBezTo>
                    <a:cubicBezTo>
                      <a:pt x="426" y="16414"/>
                      <a:pt x="456" y="15958"/>
                      <a:pt x="517" y="15533"/>
                    </a:cubicBezTo>
                    <a:cubicBezTo>
                      <a:pt x="699" y="13800"/>
                      <a:pt x="912" y="12037"/>
                      <a:pt x="1186" y="10335"/>
                    </a:cubicBezTo>
                    <a:cubicBezTo>
                      <a:pt x="1459" y="8633"/>
                      <a:pt x="1733" y="6870"/>
                      <a:pt x="2037" y="5168"/>
                    </a:cubicBezTo>
                    <a:lnTo>
                      <a:pt x="2949"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3219925" y="4317975"/>
                <a:ext cx="511450" cy="106425"/>
              </a:xfrm>
              <a:custGeom>
                <a:avLst/>
                <a:gdLst/>
                <a:ahLst/>
                <a:cxnLst/>
                <a:rect l="l" t="t" r="r" b="b"/>
                <a:pathLst>
                  <a:path w="20458" h="4257" extrusionOk="0">
                    <a:moveTo>
                      <a:pt x="1" y="1"/>
                    </a:moveTo>
                    <a:lnTo>
                      <a:pt x="1" y="1"/>
                    </a:lnTo>
                    <a:cubicBezTo>
                      <a:pt x="761" y="396"/>
                      <a:pt x="1551" y="791"/>
                      <a:pt x="2402" y="1156"/>
                    </a:cubicBezTo>
                    <a:cubicBezTo>
                      <a:pt x="3192" y="1490"/>
                      <a:pt x="4013" y="1855"/>
                      <a:pt x="4864" y="2128"/>
                    </a:cubicBezTo>
                    <a:cubicBezTo>
                      <a:pt x="6536" y="2676"/>
                      <a:pt x="8238" y="3132"/>
                      <a:pt x="9940" y="3496"/>
                    </a:cubicBezTo>
                    <a:cubicBezTo>
                      <a:pt x="11703" y="3800"/>
                      <a:pt x="13436" y="4043"/>
                      <a:pt x="15199" y="4165"/>
                    </a:cubicBezTo>
                    <a:cubicBezTo>
                      <a:pt x="16050" y="4256"/>
                      <a:pt x="16931" y="4256"/>
                      <a:pt x="17813" y="4256"/>
                    </a:cubicBezTo>
                    <a:cubicBezTo>
                      <a:pt x="18269" y="4256"/>
                      <a:pt x="18694" y="4195"/>
                      <a:pt x="19150" y="4195"/>
                    </a:cubicBezTo>
                    <a:cubicBezTo>
                      <a:pt x="19606" y="4165"/>
                      <a:pt x="20032" y="4165"/>
                      <a:pt x="20457" y="4135"/>
                    </a:cubicBezTo>
                    <a:cubicBezTo>
                      <a:pt x="18724" y="4104"/>
                      <a:pt x="16992" y="4043"/>
                      <a:pt x="15229" y="3861"/>
                    </a:cubicBezTo>
                    <a:cubicBezTo>
                      <a:pt x="13496" y="3709"/>
                      <a:pt x="11733" y="3436"/>
                      <a:pt x="10031" y="3101"/>
                    </a:cubicBezTo>
                    <a:cubicBezTo>
                      <a:pt x="8299" y="2767"/>
                      <a:pt x="6597" y="2311"/>
                      <a:pt x="4925" y="1825"/>
                    </a:cubicBezTo>
                    <a:cubicBezTo>
                      <a:pt x="3253" y="1277"/>
                      <a:pt x="1581" y="70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3374950" y="4187275"/>
                <a:ext cx="343500" cy="47750"/>
              </a:xfrm>
              <a:custGeom>
                <a:avLst/>
                <a:gdLst/>
                <a:ahLst/>
                <a:cxnLst/>
                <a:rect l="l" t="t" r="r" b="b"/>
                <a:pathLst>
                  <a:path w="13740" h="1910" extrusionOk="0">
                    <a:moveTo>
                      <a:pt x="0" y="1"/>
                    </a:moveTo>
                    <a:lnTo>
                      <a:pt x="0" y="1"/>
                    </a:lnTo>
                    <a:cubicBezTo>
                      <a:pt x="1064" y="457"/>
                      <a:pt x="2189" y="761"/>
                      <a:pt x="3374" y="1125"/>
                    </a:cubicBezTo>
                    <a:cubicBezTo>
                      <a:pt x="4499" y="1369"/>
                      <a:pt x="5654" y="1612"/>
                      <a:pt x="6840" y="1764"/>
                    </a:cubicBezTo>
                    <a:cubicBezTo>
                      <a:pt x="7663" y="1853"/>
                      <a:pt x="8519" y="1909"/>
                      <a:pt x="9383" y="1909"/>
                    </a:cubicBezTo>
                    <a:cubicBezTo>
                      <a:pt x="9700" y="1909"/>
                      <a:pt x="10017" y="1902"/>
                      <a:pt x="10335" y="1885"/>
                    </a:cubicBezTo>
                    <a:cubicBezTo>
                      <a:pt x="11490" y="1794"/>
                      <a:pt x="12675" y="1612"/>
                      <a:pt x="13739" y="1156"/>
                    </a:cubicBezTo>
                    <a:lnTo>
                      <a:pt x="13739" y="1156"/>
                    </a:lnTo>
                    <a:cubicBezTo>
                      <a:pt x="13466" y="1186"/>
                      <a:pt x="13162" y="1277"/>
                      <a:pt x="12919" y="1338"/>
                    </a:cubicBezTo>
                    <a:cubicBezTo>
                      <a:pt x="12615" y="1429"/>
                      <a:pt x="12311" y="1429"/>
                      <a:pt x="12037" y="1460"/>
                    </a:cubicBezTo>
                    <a:cubicBezTo>
                      <a:pt x="11885" y="1490"/>
                      <a:pt x="11764" y="1521"/>
                      <a:pt x="11612" y="1521"/>
                    </a:cubicBezTo>
                    <a:lnTo>
                      <a:pt x="11186" y="1581"/>
                    </a:lnTo>
                    <a:cubicBezTo>
                      <a:pt x="10882" y="1581"/>
                      <a:pt x="10639" y="1612"/>
                      <a:pt x="10335" y="1612"/>
                    </a:cubicBezTo>
                    <a:lnTo>
                      <a:pt x="9454" y="1612"/>
                    </a:lnTo>
                    <a:lnTo>
                      <a:pt x="8572" y="1581"/>
                    </a:lnTo>
                    <a:cubicBezTo>
                      <a:pt x="8268" y="1581"/>
                      <a:pt x="7995" y="1521"/>
                      <a:pt x="7691" y="1490"/>
                    </a:cubicBezTo>
                    <a:cubicBezTo>
                      <a:pt x="7387" y="1460"/>
                      <a:pt x="7143" y="1429"/>
                      <a:pt x="6840" y="1369"/>
                    </a:cubicBezTo>
                    <a:cubicBezTo>
                      <a:pt x="5684" y="1277"/>
                      <a:pt x="4560" y="1034"/>
                      <a:pt x="3405" y="821"/>
                    </a:cubicBezTo>
                    <a:cubicBezTo>
                      <a:pt x="2827" y="700"/>
                      <a:pt x="2280" y="578"/>
                      <a:pt x="1703" y="426"/>
                    </a:cubicBezTo>
                    <a:cubicBezTo>
                      <a:pt x="1125" y="305"/>
                      <a:pt x="548" y="15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3043625" y="4489725"/>
                <a:ext cx="627700" cy="131650"/>
              </a:xfrm>
              <a:custGeom>
                <a:avLst/>
                <a:gdLst/>
                <a:ahLst/>
                <a:cxnLst/>
                <a:rect l="l" t="t" r="r" b="b"/>
                <a:pathLst>
                  <a:path w="25108" h="5266" extrusionOk="0">
                    <a:moveTo>
                      <a:pt x="1" y="0"/>
                    </a:moveTo>
                    <a:lnTo>
                      <a:pt x="1" y="0"/>
                    </a:lnTo>
                    <a:cubicBezTo>
                      <a:pt x="1916" y="1034"/>
                      <a:pt x="3922" y="1854"/>
                      <a:pt x="5989" y="2584"/>
                    </a:cubicBezTo>
                    <a:cubicBezTo>
                      <a:pt x="7995" y="3313"/>
                      <a:pt x="10092" y="3860"/>
                      <a:pt x="12220" y="4316"/>
                    </a:cubicBezTo>
                    <a:cubicBezTo>
                      <a:pt x="14348" y="4772"/>
                      <a:pt x="16475" y="5046"/>
                      <a:pt x="18634" y="5198"/>
                    </a:cubicBezTo>
                    <a:cubicBezTo>
                      <a:pt x="19302" y="5245"/>
                      <a:pt x="19970" y="5266"/>
                      <a:pt x="20639" y="5266"/>
                    </a:cubicBezTo>
                    <a:cubicBezTo>
                      <a:pt x="22129" y="5266"/>
                      <a:pt x="23618" y="5162"/>
                      <a:pt x="25108" y="5015"/>
                    </a:cubicBezTo>
                    <a:lnTo>
                      <a:pt x="25108" y="5015"/>
                    </a:lnTo>
                    <a:lnTo>
                      <a:pt x="23466" y="5046"/>
                    </a:lnTo>
                    <a:lnTo>
                      <a:pt x="22646" y="5076"/>
                    </a:lnTo>
                    <a:lnTo>
                      <a:pt x="21855" y="5046"/>
                    </a:lnTo>
                    <a:cubicBezTo>
                      <a:pt x="21339" y="5046"/>
                      <a:pt x="20792" y="5046"/>
                      <a:pt x="20275" y="5015"/>
                    </a:cubicBezTo>
                    <a:lnTo>
                      <a:pt x="18664" y="4894"/>
                    </a:lnTo>
                    <a:cubicBezTo>
                      <a:pt x="16506" y="4712"/>
                      <a:pt x="14378" y="4438"/>
                      <a:pt x="12281" y="3952"/>
                    </a:cubicBezTo>
                    <a:cubicBezTo>
                      <a:pt x="10184" y="3496"/>
                      <a:pt x="8117" y="2918"/>
                      <a:pt x="6050" y="2280"/>
                    </a:cubicBezTo>
                    <a:lnTo>
                      <a:pt x="4530" y="1794"/>
                    </a:lnTo>
                    <a:cubicBezTo>
                      <a:pt x="4044" y="1581"/>
                      <a:pt x="3496" y="1398"/>
                      <a:pt x="3010" y="1216"/>
                    </a:cubicBezTo>
                    <a:cubicBezTo>
                      <a:pt x="1977" y="821"/>
                      <a:pt x="1004"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2871900" y="4679700"/>
                <a:ext cx="643650" cy="130725"/>
              </a:xfrm>
              <a:custGeom>
                <a:avLst/>
                <a:gdLst/>
                <a:ahLst/>
                <a:cxnLst/>
                <a:rect l="l" t="t" r="r" b="b"/>
                <a:pathLst>
                  <a:path w="25746" h="5229" extrusionOk="0">
                    <a:moveTo>
                      <a:pt x="1" y="0"/>
                    </a:moveTo>
                    <a:lnTo>
                      <a:pt x="1" y="0"/>
                    </a:lnTo>
                    <a:cubicBezTo>
                      <a:pt x="1004" y="456"/>
                      <a:pt x="2067" y="821"/>
                      <a:pt x="3131" y="1216"/>
                    </a:cubicBezTo>
                    <a:cubicBezTo>
                      <a:pt x="4165" y="1581"/>
                      <a:pt x="5168" y="1945"/>
                      <a:pt x="6232" y="2280"/>
                    </a:cubicBezTo>
                    <a:cubicBezTo>
                      <a:pt x="8329" y="2918"/>
                      <a:pt x="10457" y="3465"/>
                      <a:pt x="12615" y="3921"/>
                    </a:cubicBezTo>
                    <a:cubicBezTo>
                      <a:pt x="14803" y="4377"/>
                      <a:pt x="16961" y="4711"/>
                      <a:pt x="19150" y="4924"/>
                    </a:cubicBezTo>
                    <a:cubicBezTo>
                      <a:pt x="21338" y="5167"/>
                      <a:pt x="23527" y="5228"/>
                      <a:pt x="25746" y="5228"/>
                    </a:cubicBezTo>
                    <a:cubicBezTo>
                      <a:pt x="24682" y="5137"/>
                      <a:pt x="23557" y="5076"/>
                      <a:pt x="22463" y="4985"/>
                    </a:cubicBezTo>
                    <a:lnTo>
                      <a:pt x="20822" y="4833"/>
                    </a:lnTo>
                    <a:cubicBezTo>
                      <a:pt x="20305" y="4772"/>
                      <a:pt x="19727" y="4711"/>
                      <a:pt x="19211" y="4620"/>
                    </a:cubicBezTo>
                    <a:cubicBezTo>
                      <a:pt x="18086" y="4529"/>
                      <a:pt x="17022" y="4316"/>
                      <a:pt x="15928" y="4164"/>
                    </a:cubicBezTo>
                    <a:cubicBezTo>
                      <a:pt x="14864" y="3982"/>
                      <a:pt x="13770" y="3800"/>
                      <a:pt x="12706" y="3556"/>
                    </a:cubicBezTo>
                    <a:cubicBezTo>
                      <a:pt x="11612" y="3344"/>
                      <a:pt x="10548" y="3100"/>
                      <a:pt x="9484" y="2857"/>
                    </a:cubicBezTo>
                    <a:lnTo>
                      <a:pt x="7873" y="2432"/>
                    </a:lnTo>
                    <a:lnTo>
                      <a:pt x="6292" y="2006"/>
                    </a:lnTo>
                    <a:cubicBezTo>
                      <a:pt x="4165" y="1398"/>
                      <a:pt x="206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2753350" y="4820275"/>
                <a:ext cx="466600" cy="149725"/>
              </a:xfrm>
              <a:custGeom>
                <a:avLst/>
                <a:gdLst/>
                <a:ahLst/>
                <a:cxnLst/>
                <a:rect l="l" t="t" r="r" b="b"/>
                <a:pathLst>
                  <a:path w="18664" h="5989" extrusionOk="0">
                    <a:moveTo>
                      <a:pt x="1" y="0"/>
                    </a:moveTo>
                    <a:lnTo>
                      <a:pt x="1" y="0"/>
                    </a:lnTo>
                    <a:cubicBezTo>
                      <a:pt x="1369" y="943"/>
                      <a:pt x="2858" y="1672"/>
                      <a:pt x="4378" y="2280"/>
                    </a:cubicBezTo>
                    <a:cubicBezTo>
                      <a:pt x="5898" y="2918"/>
                      <a:pt x="7448" y="3435"/>
                      <a:pt x="8998" y="3952"/>
                    </a:cubicBezTo>
                    <a:cubicBezTo>
                      <a:pt x="10609" y="4408"/>
                      <a:pt x="12189" y="4833"/>
                      <a:pt x="13800" y="5168"/>
                    </a:cubicBezTo>
                    <a:lnTo>
                      <a:pt x="16232" y="5623"/>
                    </a:lnTo>
                    <a:cubicBezTo>
                      <a:pt x="17022" y="5775"/>
                      <a:pt x="17873" y="5867"/>
                      <a:pt x="18664" y="5988"/>
                    </a:cubicBezTo>
                    <a:cubicBezTo>
                      <a:pt x="17873" y="5806"/>
                      <a:pt x="17053" y="5654"/>
                      <a:pt x="16262" y="5471"/>
                    </a:cubicBezTo>
                    <a:lnTo>
                      <a:pt x="13861" y="4894"/>
                    </a:lnTo>
                    <a:cubicBezTo>
                      <a:pt x="12281" y="4468"/>
                      <a:pt x="10670" y="4104"/>
                      <a:pt x="9119" y="3617"/>
                    </a:cubicBezTo>
                    <a:cubicBezTo>
                      <a:pt x="7569" y="3131"/>
                      <a:pt x="6019" y="2614"/>
                      <a:pt x="4499" y="2037"/>
                    </a:cubicBezTo>
                    <a:lnTo>
                      <a:pt x="3344" y="1581"/>
                    </a:lnTo>
                    <a:cubicBezTo>
                      <a:pt x="2980" y="1429"/>
                      <a:pt x="2584" y="1277"/>
                      <a:pt x="2220" y="1095"/>
                    </a:cubicBezTo>
                    <a:cubicBezTo>
                      <a:pt x="1460" y="760"/>
                      <a:pt x="730"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2624925" y="4983650"/>
                <a:ext cx="347300" cy="76000"/>
              </a:xfrm>
              <a:custGeom>
                <a:avLst/>
                <a:gdLst/>
                <a:ahLst/>
                <a:cxnLst/>
                <a:rect l="l" t="t" r="r" b="b"/>
                <a:pathLst>
                  <a:path w="13892" h="3040" extrusionOk="0">
                    <a:moveTo>
                      <a:pt x="1" y="0"/>
                    </a:moveTo>
                    <a:lnTo>
                      <a:pt x="1" y="0"/>
                    </a:lnTo>
                    <a:cubicBezTo>
                      <a:pt x="1034" y="517"/>
                      <a:pt x="2189" y="943"/>
                      <a:pt x="3314" y="1368"/>
                    </a:cubicBezTo>
                    <a:cubicBezTo>
                      <a:pt x="4469" y="1733"/>
                      <a:pt x="5594" y="2006"/>
                      <a:pt x="6779" y="2280"/>
                    </a:cubicBezTo>
                    <a:cubicBezTo>
                      <a:pt x="7965" y="2493"/>
                      <a:pt x="9120" y="2736"/>
                      <a:pt x="10305" y="2858"/>
                    </a:cubicBezTo>
                    <a:cubicBezTo>
                      <a:pt x="10913" y="2918"/>
                      <a:pt x="11490" y="2949"/>
                      <a:pt x="12098" y="3009"/>
                    </a:cubicBezTo>
                    <a:cubicBezTo>
                      <a:pt x="12706" y="3009"/>
                      <a:pt x="13284" y="3040"/>
                      <a:pt x="13892" y="3040"/>
                    </a:cubicBezTo>
                    <a:cubicBezTo>
                      <a:pt x="12706" y="2888"/>
                      <a:pt x="11521" y="2736"/>
                      <a:pt x="10335" y="2554"/>
                    </a:cubicBezTo>
                    <a:cubicBezTo>
                      <a:pt x="9180" y="2341"/>
                      <a:pt x="7995" y="2128"/>
                      <a:pt x="6840" y="1885"/>
                    </a:cubicBezTo>
                    <a:cubicBezTo>
                      <a:pt x="5685" y="1642"/>
                      <a:pt x="4530" y="1368"/>
                      <a:pt x="3405" y="1064"/>
                    </a:cubicBezTo>
                    <a:cubicBezTo>
                      <a:pt x="2828" y="912"/>
                      <a:pt x="2250" y="760"/>
                      <a:pt x="1673" y="578"/>
                    </a:cubicBezTo>
                    <a:cubicBezTo>
                      <a:pt x="1126" y="365"/>
                      <a:pt x="578" y="183"/>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p:cNvSpPr/>
              <p:nvPr/>
            </p:nvSpPr>
            <p:spPr>
              <a:xfrm>
                <a:off x="2748050" y="4433475"/>
                <a:ext cx="35725" cy="349575"/>
              </a:xfrm>
              <a:custGeom>
                <a:avLst/>
                <a:gdLst/>
                <a:ahLst/>
                <a:cxnLst/>
                <a:rect l="l" t="t" r="r" b="b"/>
                <a:pathLst>
                  <a:path w="1429" h="13983" extrusionOk="0">
                    <a:moveTo>
                      <a:pt x="213" y="1"/>
                    </a:moveTo>
                    <a:cubicBezTo>
                      <a:pt x="61" y="1156"/>
                      <a:pt x="30" y="2311"/>
                      <a:pt x="0" y="3496"/>
                    </a:cubicBezTo>
                    <a:cubicBezTo>
                      <a:pt x="0" y="4682"/>
                      <a:pt x="61" y="5867"/>
                      <a:pt x="182" y="7022"/>
                    </a:cubicBezTo>
                    <a:cubicBezTo>
                      <a:pt x="334" y="8208"/>
                      <a:pt x="426" y="9393"/>
                      <a:pt x="669" y="10518"/>
                    </a:cubicBezTo>
                    <a:cubicBezTo>
                      <a:pt x="790" y="11126"/>
                      <a:pt x="881" y="11703"/>
                      <a:pt x="1003" y="12281"/>
                    </a:cubicBezTo>
                    <a:cubicBezTo>
                      <a:pt x="1125" y="12858"/>
                      <a:pt x="1277" y="13405"/>
                      <a:pt x="1429" y="13983"/>
                    </a:cubicBezTo>
                    <a:cubicBezTo>
                      <a:pt x="1277" y="12797"/>
                      <a:pt x="1125" y="11673"/>
                      <a:pt x="973" y="10487"/>
                    </a:cubicBezTo>
                    <a:cubicBezTo>
                      <a:pt x="821" y="9302"/>
                      <a:pt x="699" y="8177"/>
                      <a:pt x="608" y="6992"/>
                    </a:cubicBezTo>
                    <a:cubicBezTo>
                      <a:pt x="486" y="5806"/>
                      <a:pt x="395" y="4682"/>
                      <a:pt x="334" y="3496"/>
                    </a:cubicBezTo>
                    <a:cubicBezTo>
                      <a:pt x="304" y="2919"/>
                      <a:pt x="243" y="2311"/>
                      <a:pt x="243" y="1764"/>
                    </a:cubicBezTo>
                    <a:cubicBezTo>
                      <a:pt x="213" y="1186"/>
                      <a:pt x="213" y="578"/>
                      <a:pt x="213"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53"/>
          <p:cNvSpPr/>
          <p:nvPr/>
        </p:nvSpPr>
        <p:spPr>
          <a:xfrm>
            <a:off x="0" y="4362400"/>
            <a:ext cx="3823800" cy="1466600"/>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4" name="Google Shape;2214;p53"/>
          <p:cNvGrpSpPr/>
          <p:nvPr/>
        </p:nvGrpSpPr>
        <p:grpSpPr>
          <a:xfrm rot="6768352">
            <a:off x="5801533" y="1754450"/>
            <a:ext cx="4641931" cy="1537700"/>
            <a:chOff x="-600305" y="-4890597"/>
            <a:chExt cx="4642049" cy="1537739"/>
          </a:xfrm>
        </p:grpSpPr>
        <p:sp>
          <p:nvSpPr>
            <p:cNvPr id="2215" name="Google Shape;2215;p53"/>
            <p:cNvSpPr/>
            <p:nvPr/>
          </p:nvSpPr>
          <p:spPr>
            <a:xfrm rot="6998361">
              <a:off x="-617434" y="-3754025"/>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p:cNvSpPr/>
            <p:nvPr/>
          </p:nvSpPr>
          <p:spPr>
            <a:xfrm rot="-769292">
              <a:off x="3849811" y="-4877141"/>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p:cNvSpPr/>
            <p:nvPr/>
          </p:nvSpPr>
          <p:spPr>
            <a:xfrm>
              <a:off x="-193237" y="-3494258"/>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a:extLst>
              <a:ext uri="{FF2B5EF4-FFF2-40B4-BE49-F238E27FC236}">
                <a16:creationId xmlns:a16="http://schemas.microsoft.com/office/drawing/2014/main" id="{B4ECC220-A7C7-7C86-E148-2D1A74357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864" y="238291"/>
            <a:ext cx="5578205" cy="38597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E5F0D9F-4A6B-8A8C-E86B-EC229C04757F}"/>
              </a:ext>
            </a:extLst>
          </p:cNvPr>
          <p:cNvSpPr txBox="1"/>
          <p:nvPr/>
        </p:nvSpPr>
        <p:spPr>
          <a:xfrm>
            <a:off x="1767325" y="4172391"/>
            <a:ext cx="5330871" cy="584775"/>
          </a:xfrm>
          <a:prstGeom prst="rect">
            <a:avLst/>
          </a:prstGeom>
          <a:noFill/>
        </p:spPr>
        <p:txBody>
          <a:bodyPr wrap="square">
            <a:spAutoFit/>
          </a:bodyPr>
          <a:lstStyle/>
          <a:p>
            <a:r>
              <a:rPr lang="vi-VN" sz="1600" b="1" i="0" dirty="0">
                <a:solidFill>
                  <a:srgbClr val="333333"/>
                </a:solidFill>
                <a:effectLst/>
                <a:latin typeface="+mj-lt"/>
              </a:rPr>
              <a:t>Katsushika Hokusai , Những người nông dân vào mùa thu 1835-1836, Bảo tàng Guimet, Paris, Pháp.</a:t>
            </a:r>
            <a:endParaRPr lang="en-US" sz="1600" b="1"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2039" name="Google Shape;2039;p52"/>
          <p:cNvPicPr preferRelativeResize="0">
            <a:picLocks noGrp="1"/>
          </p:cNvPicPr>
          <p:nvPr>
            <p:ph type="pic" idx="2"/>
          </p:nvPr>
        </p:nvPicPr>
        <p:blipFill rotWithShape="1">
          <a:blip r:embed="rId3">
            <a:alphaModFix/>
          </a:blip>
          <a:srcRect t="7834" b="7834"/>
          <a:stretch/>
        </p:blipFill>
        <p:spPr>
          <a:xfrm>
            <a:off x="-6650" y="-6650"/>
            <a:ext cx="9150602" cy="5143501"/>
          </a:xfrm>
          <a:prstGeom prst="rect">
            <a:avLst/>
          </a:prstGeom>
        </p:spPr>
      </p:pic>
      <p:sp>
        <p:nvSpPr>
          <p:cNvPr id="2040" name="Google Shape;2040;p52"/>
          <p:cNvSpPr/>
          <p:nvPr/>
        </p:nvSpPr>
        <p:spPr>
          <a:xfrm>
            <a:off x="0" y="4071675"/>
            <a:ext cx="9144366" cy="2556376"/>
          </a:xfrm>
          <a:custGeom>
            <a:avLst/>
            <a:gdLst/>
            <a:ahLst/>
            <a:cxnLst/>
            <a:rect l="l" t="t" r="r" b="b"/>
            <a:pathLst>
              <a:path w="284960" h="139426" extrusionOk="0">
                <a:moveTo>
                  <a:pt x="0" y="1"/>
                </a:moveTo>
                <a:lnTo>
                  <a:pt x="0" y="139425"/>
                </a:lnTo>
                <a:lnTo>
                  <a:pt x="284960" y="139425"/>
                </a:lnTo>
                <a:lnTo>
                  <a:pt x="284960" y="50062"/>
                </a:lnTo>
                <a:cubicBezTo>
                  <a:pt x="278175" y="50919"/>
                  <a:pt x="272657" y="51327"/>
                  <a:pt x="267838" y="51327"/>
                </a:cubicBezTo>
                <a:cubicBezTo>
                  <a:pt x="247701" y="51327"/>
                  <a:pt x="239769" y="44201"/>
                  <a:pt x="202587" y="32919"/>
                </a:cubicBezTo>
                <a:cubicBezTo>
                  <a:pt x="192518" y="29863"/>
                  <a:pt x="182792" y="28590"/>
                  <a:pt x="173419" y="28590"/>
                </a:cubicBezTo>
                <a:cubicBezTo>
                  <a:pt x="126855" y="28590"/>
                  <a:pt x="89004" y="60012"/>
                  <a:pt x="61095" y="60366"/>
                </a:cubicBezTo>
                <a:cubicBezTo>
                  <a:pt x="60970" y="60368"/>
                  <a:pt x="60845" y="60369"/>
                  <a:pt x="60720" y="60369"/>
                </a:cubicBezTo>
                <a:cubicBezTo>
                  <a:pt x="27363" y="6036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2"/>
          <p:cNvGrpSpPr/>
          <p:nvPr/>
        </p:nvGrpSpPr>
        <p:grpSpPr>
          <a:xfrm>
            <a:off x="8073350" y="2485675"/>
            <a:ext cx="940775" cy="2569975"/>
            <a:chOff x="8073350" y="2485675"/>
            <a:chExt cx="940775" cy="2569975"/>
          </a:xfrm>
        </p:grpSpPr>
        <p:sp>
          <p:nvSpPr>
            <p:cNvPr id="2042" name="Google Shape;2042;p52"/>
            <p:cNvSpPr/>
            <p:nvPr/>
          </p:nvSpPr>
          <p:spPr>
            <a:xfrm>
              <a:off x="8073350" y="2485675"/>
              <a:ext cx="776625" cy="2569975"/>
            </a:xfrm>
            <a:custGeom>
              <a:avLst/>
              <a:gdLst/>
              <a:ahLst/>
              <a:cxnLst/>
              <a:rect l="l" t="t" r="r" b="b"/>
              <a:pathLst>
                <a:path w="31065" h="102799" extrusionOk="0">
                  <a:moveTo>
                    <a:pt x="10183" y="1"/>
                  </a:moveTo>
                  <a:cubicBezTo>
                    <a:pt x="10183" y="1"/>
                    <a:pt x="7082" y="4712"/>
                    <a:pt x="4408" y="12159"/>
                  </a:cubicBezTo>
                  <a:lnTo>
                    <a:pt x="7569" y="15290"/>
                  </a:lnTo>
                  <a:lnTo>
                    <a:pt x="7569" y="15290"/>
                  </a:lnTo>
                  <a:lnTo>
                    <a:pt x="3739" y="14256"/>
                  </a:lnTo>
                  <a:cubicBezTo>
                    <a:pt x="1611" y="20822"/>
                    <a:pt x="0" y="29181"/>
                    <a:pt x="973" y="38147"/>
                  </a:cubicBezTo>
                  <a:lnTo>
                    <a:pt x="7569" y="44682"/>
                  </a:lnTo>
                  <a:lnTo>
                    <a:pt x="7569" y="44682"/>
                  </a:lnTo>
                  <a:lnTo>
                    <a:pt x="1672" y="43132"/>
                  </a:lnTo>
                  <a:lnTo>
                    <a:pt x="1672" y="43132"/>
                  </a:lnTo>
                  <a:cubicBezTo>
                    <a:pt x="2341" y="46658"/>
                    <a:pt x="3253" y="50579"/>
                    <a:pt x="4316" y="54682"/>
                  </a:cubicBezTo>
                  <a:lnTo>
                    <a:pt x="7265" y="54561"/>
                  </a:lnTo>
                  <a:lnTo>
                    <a:pt x="4712" y="56172"/>
                  </a:lnTo>
                  <a:cubicBezTo>
                    <a:pt x="7082" y="64835"/>
                    <a:pt x="10092" y="74166"/>
                    <a:pt x="12858" y="82190"/>
                  </a:cubicBezTo>
                  <a:lnTo>
                    <a:pt x="16049" y="83133"/>
                  </a:lnTo>
                  <a:lnTo>
                    <a:pt x="13435" y="83801"/>
                  </a:lnTo>
                  <a:cubicBezTo>
                    <a:pt x="17235" y="94683"/>
                    <a:pt x="20365" y="102799"/>
                    <a:pt x="20365" y="102799"/>
                  </a:cubicBezTo>
                  <a:lnTo>
                    <a:pt x="31065" y="102799"/>
                  </a:lnTo>
                  <a:cubicBezTo>
                    <a:pt x="30974" y="102738"/>
                    <a:pt x="28633" y="86932"/>
                    <a:pt x="25320" y="67479"/>
                  </a:cubicBezTo>
                  <a:lnTo>
                    <a:pt x="22341" y="68300"/>
                  </a:lnTo>
                  <a:lnTo>
                    <a:pt x="24864" y="64713"/>
                  </a:lnTo>
                  <a:cubicBezTo>
                    <a:pt x="22858" y="53193"/>
                    <a:pt x="20517" y="40670"/>
                    <a:pt x="18177" y="29484"/>
                  </a:cubicBezTo>
                  <a:lnTo>
                    <a:pt x="15016" y="30336"/>
                  </a:lnTo>
                  <a:lnTo>
                    <a:pt x="17569" y="26688"/>
                  </a:lnTo>
                  <a:cubicBezTo>
                    <a:pt x="17387" y="25746"/>
                    <a:pt x="17143" y="24834"/>
                    <a:pt x="16961" y="23861"/>
                  </a:cubicBezTo>
                  <a:lnTo>
                    <a:pt x="11520" y="25320"/>
                  </a:lnTo>
                  <a:lnTo>
                    <a:pt x="11520" y="25320"/>
                  </a:lnTo>
                  <a:lnTo>
                    <a:pt x="15867" y="19089"/>
                  </a:lnTo>
                  <a:cubicBezTo>
                    <a:pt x="13891" y="10852"/>
                    <a:pt x="11976" y="4013"/>
                    <a:pt x="10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2"/>
            <p:cNvSpPr/>
            <p:nvPr/>
          </p:nvSpPr>
          <p:spPr>
            <a:xfrm>
              <a:off x="8574125" y="2554075"/>
              <a:ext cx="440000" cy="2431675"/>
            </a:xfrm>
            <a:custGeom>
              <a:avLst/>
              <a:gdLst/>
              <a:ahLst/>
              <a:cxnLst/>
              <a:rect l="l" t="t" r="r" b="b"/>
              <a:pathLst>
                <a:path w="17600" h="97267" extrusionOk="0">
                  <a:moveTo>
                    <a:pt x="9301" y="0"/>
                  </a:moveTo>
                  <a:cubicBezTo>
                    <a:pt x="9301" y="0"/>
                    <a:pt x="0" y="17478"/>
                    <a:pt x="699" y="35654"/>
                  </a:cubicBezTo>
                  <a:cubicBezTo>
                    <a:pt x="1368" y="53801"/>
                    <a:pt x="6353" y="97175"/>
                    <a:pt x="6353" y="97175"/>
                  </a:cubicBezTo>
                  <a:lnTo>
                    <a:pt x="14012" y="97266"/>
                  </a:lnTo>
                  <a:cubicBezTo>
                    <a:pt x="14012" y="97266"/>
                    <a:pt x="17599" y="76597"/>
                    <a:pt x="16961" y="65564"/>
                  </a:cubicBezTo>
                  <a:cubicBezTo>
                    <a:pt x="16657" y="60123"/>
                    <a:pt x="14772" y="44226"/>
                    <a:pt x="13009" y="29484"/>
                  </a:cubicBezTo>
                  <a:lnTo>
                    <a:pt x="9879" y="30487"/>
                  </a:lnTo>
                  <a:lnTo>
                    <a:pt x="12614" y="26293"/>
                  </a:lnTo>
                  <a:cubicBezTo>
                    <a:pt x="12553" y="25533"/>
                    <a:pt x="12432" y="24834"/>
                    <a:pt x="12341" y="24104"/>
                  </a:cubicBezTo>
                  <a:lnTo>
                    <a:pt x="11034" y="24499"/>
                  </a:lnTo>
                  <a:lnTo>
                    <a:pt x="12158" y="22767"/>
                  </a:lnTo>
                  <a:cubicBezTo>
                    <a:pt x="10639" y="10274"/>
                    <a:pt x="9301"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52"/>
          <p:cNvGrpSpPr/>
          <p:nvPr/>
        </p:nvGrpSpPr>
        <p:grpSpPr>
          <a:xfrm rot="-1094464" flipH="1">
            <a:off x="7907376" y="1510321"/>
            <a:ext cx="1539322" cy="3313758"/>
            <a:chOff x="4238175" y="1795200"/>
            <a:chExt cx="1539400" cy="3313925"/>
          </a:xfrm>
        </p:grpSpPr>
        <p:sp>
          <p:nvSpPr>
            <p:cNvPr id="2045" name="Google Shape;2045;p52"/>
            <p:cNvSpPr/>
            <p:nvPr/>
          </p:nvSpPr>
          <p:spPr>
            <a:xfrm>
              <a:off x="5333200" y="3033775"/>
              <a:ext cx="444375" cy="2075350"/>
            </a:xfrm>
            <a:custGeom>
              <a:avLst/>
              <a:gdLst/>
              <a:ahLst/>
              <a:cxnLst/>
              <a:rect l="l" t="t" r="r" b="b"/>
              <a:pathLst>
                <a:path w="17775" h="83014" extrusionOk="0">
                  <a:moveTo>
                    <a:pt x="1094" y="0"/>
                  </a:moveTo>
                  <a:lnTo>
                    <a:pt x="0" y="2523"/>
                  </a:lnTo>
                  <a:cubicBezTo>
                    <a:pt x="1642" y="7386"/>
                    <a:pt x="7417" y="56566"/>
                    <a:pt x="7933" y="62250"/>
                  </a:cubicBezTo>
                  <a:cubicBezTo>
                    <a:pt x="8481" y="67995"/>
                    <a:pt x="2736" y="81035"/>
                    <a:pt x="8663" y="82707"/>
                  </a:cubicBezTo>
                  <a:cubicBezTo>
                    <a:pt x="9387" y="82915"/>
                    <a:pt x="10076" y="83013"/>
                    <a:pt x="10721" y="83013"/>
                  </a:cubicBezTo>
                  <a:cubicBezTo>
                    <a:pt x="15357" y="83013"/>
                    <a:pt x="17774" y="77924"/>
                    <a:pt x="15320" y="71734"/>
                  </a:cubicBezTo>
                  <a:cubicBezTo>
                    <a:pt x="12554" y="64652"/>
                    <a:pt x="9453" y="55685"/>
                    <a:pt x="7842" y="43831"/>
                  </a:cubicBezTo>
                  <a:cubicBezTo>
                    <a:pt x="6201" y="31976"/>
                    <a:pt x="1094" y="0"/>
                    <a:pt x="109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2"/>
            <p:cNvSpPr/>
            <p:nvPr/>
          </p:nvSpPr>
          <p:spPr>
            <a:xfrm>
              <a:off x="4238175" y="1797425"/>
              <a:ext cx="522075" cy="667975"/>
            </a:xfrm>
            <a:custGeom>
              <a:avLst/>
              <a:gdLst/>
              <a:ahLst/>
              <a:cxnLst/>
              <a:rect l="l" t="t" r="r" b="b"/>
              <a:pathLst>
                <a:path w="20883" h="26719" extrusionOk="0">
                  <a:moveTo>
                    <a:pt x="2189" y="1"/>
                  </a:moveTo>
                  <a:cubicBezTo>
                    <a:pt x="2189" y="1"/>
                    <a:pt x="1" y="2068"/>
                    <a:pt x="1551" y="4378"/>
                  </a:cubicBezTo>
                  <a:cubicBezTo>
                    <a:pt x="3101" y="6688"/>
                    <a:pt x="7296" y="9697"/>
                    <a:pt x="7721" y="11946"/>
                  </a:cubicBezTo>
                  <a:cubicBezTo>
                    <a:pt x="8117" y="14195"/>
                    <a:pt x="7965" y="16779"/>
                    <a:pt x="9272" y="19150"/>
                  </a:cubicBezTo>
                  <a:cubicBezTo>
                    <a:pt x="10518" y="21551"/>
                    <a:pt x="19363" y="24560"/>
                    <a:pt x="20883" y="26718"/>
                  </a:cubicBezTo>
                  <a:lnTo>
                    <a:pt x="4226" y="1460"/>
                  </a:lnTo>
                  <a:lnTo>
                    <a:pt x="2189" y="1"/>
                  </a:ln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2"/>
            <p:cNvSpPr/>
            <p:nvPr/>
          </p:nvSpPr>
          <p:spPr>
            <a:xfrm>
              <a:off x="4251100" y="1795200"/>
              <a:ext cx="1142150" cy="1414900"/>
            </a:xfrm>
            <a:custGeom>
              <a:avLst/>
              <a:gdLst/>
              <a:ahLst/>
              <a:cxnLst/>
              <a:rect l="l" t="t" r="r" b="b"/>
              <a:pathLst>
                <a:path w="45686" h="56596" extrusionOk="0">
                  <a:moveTo>
                    <a:pt x="1142" y="1"/>
                  </a:moveTo>
                  <a:cubicBezTo>
                    <a:pt x="1032" y="1"/>
                    <a:pt x="1004" y="29"/>
                    <a:pt x="1004" y="29"/>
                  </a:cubicBezTo>
                  <a:cubicBezTo>
                    <a:pt x="1004" y="29"/>
                    <a:pt x="1" y="2217"/>
                    <a:pt x="2949" y="6017"/>
                  </a:cubicBezTo>
                  <a:cubicBezTo>
                    <a:pt x="5867" y="9816"/>
                    <a:pt x="4074" y="10394"/>
                    <a:pt x="6019" y="12400"/>
                  </a:cubicBezTo>
                  <a:cubicBezTo>
                    <a:pt x="7995" y="14467"/>
                    <a:pt x="9515" y="15652"/>
                    <a:pt x="10092" y="19330"/>
                  </a:cubicBezTo>
                  <a:cubicBezTo>
                    <a:pt x="10639" y="23008"/>
                    <a:pt x="17296" y="23859"/>
                    <a:pt x="19150" y="26747"/>
                  </a:cubicBezTo>
                  <a:cubicBezTo>
                    <a:pt x="19807" y="27764"/>
                    <a:pt x="20819" y="28131"/>
                    <a:pt x="21956" y="28131"/>
                  </a:cubicBezTo>
                  <a:cubicBezTo>
                    <a:pt x="24077" y="28131"/>
                    <a:pt x="26632" y="26851"/>
                    <a:pt x="28117" y="26139"/>
                  </a:cubicBezTo>
                  <a:cubicBezTo>
                    <a:pt x="30396" y="25014"/>
                    <a:pt x="31399" y="24832"/>
                    <a:pt x="31399" y="24832"/>
                  </a:cubicBezTo>
                  <a:lnTo>
                    <a:pt x="31399" y="24832"/>
                  </a:lnTo>
                  <a:cubicBezTo>
                    <a:pt x="31399" y="24832"/>
                    <a:pt x="28421" y="25987"/>
                    <a:pt x="25472" y="28297"/>
                  </a:cubicBezTo>
                  <a:cubicBezTo>
                    <a:pt x="23647" y="29713"/>
                    <a:pt x="21844" y="29987"/>
                    <a:pt x="20722" y="29987"/>
                  </a:cubicBezTo>
                  <a:cubicBezTo>
                    <a:pt x="20013" y="29987"/>
                    <a:pt x="19576" y="29877"/>
                    <a:pt x="19576" y="29877"/>
                  </a:cubicBezTo>
                  <a:lnTo>
                    <a:pt x="19576" y="29877"/>
                  </a:lnTo>
                  <a:cubicBezTo>
                    <a:pt x="19089" y="34710"/>
                    <a:pt x="24560" y="40303"/>
                    <a:pt x="25959" y="41397"/>
                  </a:cubicBezTo>
                  <a:cubicBezTo>
                    <a:pt x="26570" y="41876"/>
                    <a:pt x="28048" y="42058"/>
                    <a:pt x="29713" y="42058"/>
                  </a:cubicBezTo>
                  <a:cubicBezTo>
                    <a:pt x="31855" y="42058"/>
                    <a:pt x="34308" y="41756"/>
                    <a:pt x="35624" y="41397"/>
                  </a:cubicBezTo>
                  <a:cubicBezTo>
                    <a:pt x="37235" y="40910"/>
                    <a:pt x="38667" y="40836"/>
                    <a:pt x="39388" y="40836"/>
                  </a:cubicBezTo>
                  <a:cubicBezTo>
                    <a:pt x="39701" y="40836"/>
                    <a:pt x="39880" y="40850"/>
                    <a:pt x="39880" y="40850"/>
                  </a:cubicBezTo>
                  <a:cubicBezTo>
                    <a:pt x="39880" y="40850"/>
                    <a:pt x="36476" y="41519"/>
                    <a:pt x="34469" y="42218"/>
                  </a:cubicBezTo>
                  <a:cubicBezTo>
                    <a:pt x="33112" y="42704"/>
                    <a:pt x="31268" y="42785"/>
                    <a:pt x="30189" y="42785"/>
                  </a:cubicBezTo>
                  <a:cubicBezTo>
                    <a:pt x="29650" y="42785"/>
                    <a:pt x="29302" y="42765"/>
                    <a:pt x="29302" y="42765"/>
                  </a:cubicBezTo>
                  <a:lnTo>
                    <a:pt x="29302" y="42765"/>
                  </a:lnTo>
                  <a:cubicBezTo>
                    <a:pt x="33223" y="49300"/>
                    <a:pt x="45685" y="56595"/>
                    <a:pt x="45685" y="56595"/>
                  </a:cubicBezTo>
                  <a:cubicBezTo>
                    <a:pt x="45685" y="56595"/>
                    <a:pt x="43375" y="30303"/>
                    <a:pt x="22858" y="14497"/>
                  </a:cubicBezTo>
                  <a:cubicBezTo>
                    <a:pt x="5311" y="979"/>
                    <a:pt x="1793" y="1"/>
                    <a:pt x="1142"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2"/>
            <p:cNvSpPr/>
            <p:nvPr/>
          </p:nvSpPr>
          <p:spPr>
            <a:xfrm>
              <a:off x="4545950" y="2277675"/>
              <a:ext cx="210500" cy="64050"/>
            </a:xfrm>
            <a:custGeom>
              <a:avLst/>
              <a:gdLst/>
              <a:ahLst/>
              <a:cxnLst/>
              <a:rect l="l" t="t" r="r" b="b"/>
              <a:pathLst>
                <a:path w="8420" h="2562" extrusionOk="0">
                  <a:moveTo>
                    <a:pt x="8420" y="1"/>
                  </a:moveTo>
                  <a:lnTo>
                    <a:pt x="8420" y="1"/>
                  </a:lnTo>
                  <a:cubicBezTo>
                    <a:pt x="7751" y="305"/>
                    <a:pt x="7052" y="548"/>
                    <a:pt x="6383" y="821"/>
                  </a:cubicBezTo>
                  <a:cubicBezTo>
                    <a:pt x="5684" y="1095"/>
                    <a:pt x="5016" y="1308"/>
                    <a:pt x="4286" y="1551"/>
                  </a:cubicBezTo>
                  <a:cubicBezTo>
                    <a:pt x="3617" y="1764"/>
                    <a:pt x="2888" y="1976"/>
                    <a:pt x="2158" y="2128"/>
                  </a:cubicBezTo>
                  <a:cubicBezTo>
                    <a:pt x="1429" y="2280"/>
                    <a:pt x="730" y="2432"/>
                    <a:pt x="0" y="2524"/>
                  </a:cubicBezTo>
                  <a:cubicBezTo>
                    <a:pt x="214" y="2550"/>
                    <a:pt x="430" y="2561"/>
                    <a:pt x="647" y="2561"/>
                  </a:cubicBezTo>
                  <a:cubicBezTo>
                    <a:pt x="1170" y="2561"/>
                    <a:pt x="1694" y="2497"/>
                    <a:pt x="2189" y="2432"/>
                  </a:cubicBezTo>
                  <a:cubicBezTo>
                    <a:pt x="2949" y="2311"/>
                    <a:pt x="3678" y="2159"/>
                    <a:pt x="4408" y="1916"/>
                  </a:cubicBezTo>
                  <a:cubicBezTo>
                    <a:pt x="5107" y="1703"/>
                    <a:pt x="5806" y="1460"/>
                    <a:pt x="6505" y="1125"/>
                  </a:cubicBezTo>
                  <a:cubicBezTo>
                    <a:pt x="7174" y="791"/>
                    <a:pt x="7812" y="396"/>
                    <a:pt x="8420"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p:nvPr/>
          </p:nvSpPr>
          <p:spPr>
            <a:xfrm>
              <a:off x="4672075" y="2362775"/>
              <a:ext cx="218875" cy="50425"/>
            </a:xfrm>
            <a:custGeom>
              <a:avLst/>
              <a:gdLst/>
              <a:ahLst/>
              <a:cxnLst/>
              <a:rect l="l" t="t" r="r" b="b"/>
              <a:pathLst>
                <a:path w="8755" h="2017" extrusionOk="0">
                  <a:moveTo>
                    <a:pt x="8755" y="1"/>
                  </a:moveTo>
                  <a:lnTo>
                    <a:pt x="8755" y="1"/>
                  </a:lnTo>
                  <a:cubicBezTo>
                    <a:pt x="8025" y="183"/>
                    <a:pt x="7296" y="427"/>
                    <a:pt x="6566" y="609"/>
                  </a:cubicBezTo>
                  <a:cubicBezTo>
                    <a:pt x="5867" y="791"/>
                    <a:pt x="5138" y="1004"/>
                    <a:pt x="4408" y="1156"/>
                  </a:cubicBezTo>
                  <a:cubicBezTo>
                    <a:pt x="3679" y="1308"/>
                    <a:pt x="2919" y="1460"/>
                    <a:pt x="2220" y="1612"/>
                  </a:cubicBezTo>
                  <a:lnTo>
                    <a:pt x="1" y="2007"/>
                  </a:lnTo>
                  <a:cubicBezTo>
                    <a:pt x="156" y="2013"/>
                    <a:pt x="312" y="2016"/>
                    <a:pt x="468" y="2016"/>
                  </a:cubicBezTo>
                  <a:cubicBezTo>
                    <a:pt x="1807" y="2016"/>
                    <a:pt x="3166" y="1793"/>
                    <a:pt x="4499" y="1521"/>
                  </a:cubicBezTo>
                  <a:cubicBezTo>
                    <a:pt x="5199" y="1369"/>
                    <a:pt x="5928" y="1186"/>
                    <a:pt x="6658" y="913"/>
                  </a:cubicBezTo>
                  <a:cubicBezTo>
                    <a:pt x="7387" y="700"/>
                    <a:pt x="8056" y="335"/>
                    <a:pt x="8755"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2"/>
            <p:cNvSpPr/>
            <p:nvPr/>
          </p:nvSpPr>
          <p:spPr>
            <a:xfrm>
              <a:off x="4451725" y="2029200"/>
              <a:ext cx="200625" cy="41050"/>
            </a:xfrm>
            <a:custGeom>
              <a:avLst/>
              <a:gdLst/>
              <a:ahLst/>
              <a:cxnLst/>
              <a:rect l="l" t="t" r="r" b="b"/>
              <a:pathLst>
                <a:path w="8025" h="1642" extrusionOk="0">
                  <a:moveTo>
                    <a:pt x="8025" y="0"/>
                  </a:moveTo>
                  <a:cubicBezTo>
                    <a:pt x="6657" y="61"/>
                    <a:pt x="5289" y="243"/>
                    <a:pt x="3952" y="517"/>
                  </a:cubicBezTo>
                  <a:cubicBezTo>
                    <a:pt x="3283" y="608"/>
                    <a:pt x="2584" y="760"/>
                    <a:pt x="1946" y="973"/>
                  </a:cubicBezTo>
                  <a:cubicBezTo>
                    <a:pt x="1277" y="1155"/>
                    <a:pt x="608" y="1338"/>
                    <a:pt x="0" y="1642"/>
                  </a:cubicBezTo>
                  <a:cubicBezTo>
                    <a:pt x="699" y="1490"/>
                    <a:pt x="1338" y="1368"/>
                    <a:pt x="2006" y="1277"/>
                  </a:cubicBezTo>
                  <a:lnTo>
                    <a:pt x="4043" y="882"/>
                  </a:lnTo>
                  <a:cubicBezTo>
                    <a:pt x="5350" y="608"/>
                    <a:pt x="6687" y="365"/>
                    <a:pt x="8025"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2"/>
            <p:cNvSpPr/>
            <p:nvPr/>
          </p:nvSpPr>
          <p:spPr>
            <a:xfrm>
              <a:off x="4838500" y="2748800"/>
              <a:ext cx="272825" cy="27500"/>
            </a:xfrm>
            <a:custGeom>
              <a:avLst/>
              <a:gdLst/>
              <a:ahLst/>
              <a:cxnLst/>
              <a:rect l="l" t="t" r="r" b="b"/>
              <a:pathLst>
                <a:path w="10913" h="1100" extrusionOk="0">
                  <a:moveTo>
                    <a:pt x="10913" y="1"/>
                  </a:moveTo>
                  <a:cubicBezTo>
                    <a:pt x="10001" y="153"/>
                    <a:pt x="9119" y="305"/>
                    <a:pt x="8207" y="396"/>
                  </a:cubicBezTo>
                  <a:cubicBezTo>
                    <a:pt x="7296" y="518"/>
                    <a:pt x="6384" y="639"/>
                    <a:pt x="5472" y="670"/>
                  </a:cubicBezTo>
                  <a:cubicBezTo>
                    <a:pt x="4560" y="700"/>
                    <a:pt x="3648" y="761"/>
                    <a:pt x="2736" y="761"/>
                  </a:cubicBezTo>
                  <a:cubicBezTo>
                    <a:pt x="1824" y="761"/>
                    <a:pt x="912" y="761"/>
                    <a:pt x="1" y="700"/>
                  </a:cubicBezTo>
                  <a:lnTo>
                    <a:pt x="1" y="700"/>
                  </a:lnTo>
                  <a:cubicBezTo>
                    <a:pt x="912" y="943"/>
                    <a:pt x="1824" y="1065"/>
                    <a:pt x="2736" y="1065"/>
                  </a:cubicBezTo>
                  <a:cubicBezTo>
                    <a:pt x="3122" y="1090"/>
                    <a:pt x="3512" y="1100"/>
                    <a:pt x="3904" y="1100"/>
                  </a:cubicBezTo>
                  <a:cubicBezTo>
                    <a:pt x="4439" y="1100"/>
                    <a:pt x="4976" y="1082"/>
                    <a:pt x="5502" y="1065"/>
                  </a:cubicBezTo>
                  <a:cubicBezTo>
                    <a:pt x="5958" y="1065"/>
                    <a:pt x="6414" y="974"/>
                    <a:pt x="6870" y="943"/>
                  </a:cubicBezTo>
                  <a:cubicBezTo>
                    <a:pt x="7326" y="852"/>
                    <a:pt x="7782" y="822"/>
                    <a:pt x="8238" y="700"/>
                  </a:cubicBezTo>
                  <a:cubicBezTo>
                    <a:pt x="9150" y="548"/>
                    <a:pt x="10031" y="305"/>
                    <a:pt x="10913"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2"/>
            <p:cNvSpPr/>
            <p:nvPr/>
          </p:nvSpPr>
          <p:spPr>
            <a:xfrm>
              <a:off x="4789875" y="2658375"/>
              <a:ext cx="379975" cy="50950"/>
            </a:xfrm>
            <a:custGeom>
              <a:avLst/>
              <a:gdLst/>
              <a:ahLst/>
              <a:cxnLst/>
              <a:rect l="l" t="t" r="r" b="b"/>
              <a:pathLst>
                <a:path w="15199" h="2038" extrusionOk="0">
                  <a:moveTo>
                    <a:pt x="15198" y="1"/>
                  </a:moveTo>
                  <a:lnTo>
                    <a:pt x="15198" y="1"/>
                  </a:lnTo>
                  <a:cubicBezTo>
                    <a:pt x="14590" y="153"/>
                    <a:pt x="13982" y="366"/>
                    <a:pt x="13344" y="487"/>
                  </a:cubicBezTo>
                  <a:cubicBezTo>
                    <a:pt x="12736" y="670"/>
                    <a:pt x="12098" y="791"/>
                    <a:pt x="11490" y="913"/>
                  </a:cubicBezTo>
                  <a:cubicBezTo>
                    <a:pt x="10213" y="1095"/>
                    <a:pt x="8937" y="1338"/>
                    <a:pt x="7690" y="1429"/>
                  </a:cubicBezTo>
                  <a:cubicBezTo>
                    <a:pt x="6383" y="1551"/>
                    <a:pt x="5137" y="1673"/>
                    <a:pt x="3830" y="1733"/>
                  </a:cubicBezTo>
                  <a:cubicBezTo>
                    <a:pt x="3222" y="1794"/>
                    <a:pt x="2584" y="1825"/>
                    <a:pt x="1946" y="1825"/>
                  </a:cubicBezTo>
                  <a:cubicBezTo>
                    <a:pt x="1307" y="1825"/>
                    <a:pt x="639" y="1855"/>
                    <a:pt x="0" y="1855"/>
                  </a:cubicBezTo>
                  <a:cubicBezTo>
                    <a:pt x="1307" y="1977"/>
                    <a:pt x="2584" y="2007"/>
                    <a:pt x="3891" y="2037"/>
                  </a:cubicBezTo>
                  <a:cubicBezTo>
                    <a:pt x="5137" y="2037"/>
                    <a:pt x="6414" y="1916"/>
                    <a:pt x="7721" y="1825"/>
                  </a:cubicBezTo>
                  <a:cubicBezTo>
                    <a:pt x="8967" y="1673"/>
                    <a:pt x="10274" y="1490"/>
                    <a:pt x="11520" y="1156"/>
                  </a:cubicBezTo>
                  <a:cubicBezTo>
                    <a:pt x="12766" y="913"/>
                    <a:pt x="14013" y="487"/>
                    <a:pt x="1519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2"/>
            <p:cNvSpPr/>
            <p:nvPr/>
          </p:nvSpPr>
          <p:spPr>
            <a:xfrm>
              <a:off x="4755675" y="2612800"/>
              <a:ext cx="295625" cy="28775"/>
            </a:xfrm>
            <a:custGeom>
              <a:avLst/>
              <a:gdLst/>
              <a:ahLst/>
              <a:cxnLst/>
              <a:rect l="l" t="t" r="r" b="b"/>
              <a:pathLst>
                <a:path w="11825" h="1151" extrusionOk="0">
                  <a:moveTo>
                    <a:pt x="11824" y="0"/>
                  </a:moveTo>
                  <a:cubicBezTo>
                    <a:pt x="10882" y="213"/>
                    <a:pt x="9879" y="334"/>
                    <a:pt x="8906" y="456"/>
                  </a:cubicBezTo>
                  <a:cubicBezTo>
                    <a:pt x="7903" y="547"/>
                    <a:pt x="6931" y="638"/>
                    <a:pt x="5928" y="669"/>
                  </a:cubicBezTo>
                  <a:lnTo>
                    <a:pt x="2979" y="790"/>
                  </a:lnTo>
                  <a:lnTo>
                    <a:pt x="0" y="912"/>
                  </a:lnTo>
                  <a:cubicBezTo>
                    <a:pt x="1004" y="1034"/>
                    <a:pt x="2007" y="1094"/>
                    <a:pt x="2979" y="1125"/>
                  </a:cubicBezTo>
                  <a:cubicBezTo>
                    <a:pt x="3290" y="1144"/>
                    <a:pt x="3601" y="1151"/>
                    <a:pt x="3911" y="1151"/>
                  </a:cubicBezTo>
                  <a:cubicBezTo>
                    <a:pt x="4601" y="1151"/>
                    <a:pt x="5287" y="1115"/>
                    <a:pt x="5958" y="1094"/>
                  </a:cubicBezTo>
                  <a:cubicBezTo>
                    <a:pt x="6961" y="1064"/>
                    <a:pt x="7934" y="973"/>
                    <a:pt x="8937" y="790"/>
                  </a:cubicBezTo>
                  <a:cubicBezTo>
                    <a:pt x="9909" y="608"/>
                    <a:pt x="10913" y="365"/>
                    <a:pt x="11824"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2"/>
            <p:cNvSpPr/>
            <p:nvPr/>
          </p:nvSpPr>
          <p:spPr>
            <a:xfrm>
              <a:off x="5089275" y="2964625"/>
              <a:ext cx="186200" cy="29950"/>
            </a:xfrm>
            <a:custGeom>
              <a:avLst/>
              <a:gdLst/>
              <a:ahLst/>
              <a:cxnLst/>
              <a:rect l="l" t="t" r="r" b="b"/>
              <a:pathLst>
                <a:path w="7448" h="1198" extrusionOk="0">
                  <a:moveTo>
                    <a:pt x="7447" y="0"/>
                  </a:moveTo>
                  <a:lnTo>
                    <a:pt x="7447" y="0"/>
                  </a:lnTo>
                  <a:cubicBezTo>
                    <a:pt x="6839" y="213"/>
                    <a:pt x="6231" y="365"/>
                    <a:pt x="5623" y="456"/>
                  </a:cubicBezTo>
                  <a:cubicBezTo>
                    <a:pt x="5015" y="578"/>
                    <a:pt x="4377" y="699"/>
                    <a:pt x="3769" y="730"/>
                  </a:cubicBezTo>
                  <a:cubicBezTo>
                    <a:pt x="3161" y="760"/>
                    <a:pt x="2493" y="821"/>
                    <a:pt x="1885" y="851"/>
                  </a:cubicBezTo>
                  <a:cubicBezTo>
                    <a:pt x="1246" y="882"/>
                    <a:pt x="638" y="882"/>
                    <a:pt x="0" y="882"/>
                  </a:cubicBezTo>
                  <a:cubicBezTo>
                    <a:pt x="849" y="1089"/>
                    <a:pt x="1726" y="1197"/>
                    <a:pt x="2593" y="1197"/>
                  </a:cubicBezTo>
                  <a:cubicBezTo>
                    <a:pt x="2999" y="1197"/>
                    <a:pt x="3402" y="1173"/>
                    <a:pt x="3800" y="1125"/>
                  </a:cubicBezTo>
                  <a:cubicBezTo>
                    <a:pt x="4438" y="1064"/>
                    <a:pt x="5076" y="973"/>
                    <a:pt x="5684" y="760"/>
                  </a:cubicBezTo>
                  <a:cubicBezTo>
                    <a:pt x="6292" y="578"/>
                    <a:pt x="6900" y="304"/>
                    <a:pt x="7447"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5" name="Google Shape;2055;p52"/>
          <p:cNvSpPr txBox="1">
            <a:spLocks noGrp="1"/>
          </p:cNvSpPr>
          <p:nvPr>
            <p:ph type="title"/>
          </p:nvPr>
        </p:nvSpPr>
        <p:spPr>
          <a:xfrm>
            <a:off x="2065256" y="2137214"/>
            <a:ext cx="5257453" cy="1785359"/>
          </a:xfrm>
          <a:prstGeom prst="rect">
            <a:avLst/>
          </a:prstGeom>
          <a:ln>
            <a:solidFill>
              <a:schemeClr val="accent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500" b="1" dirty="0">
                <a:solidFill>
                  <a:srgbClr val="2D5F26"/>
                </a:solidFill>
                <a:latin typeface="#9Slide05 Handsome Script" panose="00000500000000000000" pitchFamily="2" charset="0"/>
                <a:ea typeface="Cormorant Garamond"/>
                <a:cs typeface="Arial" panose="020B0604020202020204" pitchFamily="34" charset="0"/>
                <a:sym typeface="Cormorant Garamond"/>
              </a:rPr>
              <a:t>Thanks</a:t>
            </a:r>
            <a:endParaRPr sz="11500" b="1" dirty="0">
              <a:solidFill>
                <a:srgbClr val="2D5F26"/>
              </a:solidFill>
              <a:latin typeface="#9Slide05 Handsome Script" panose="00000500000000000000" pitchFamily="2" charset="0"/>
              <a:ea typeface="Cormorant Garamond"/>
              <a:cs typeface="Arial" panose="020B0604020202020204" pitchFamily="34" charset="0"/>
              <a:sym typeface="Cormorant Garamond"/>
            </a:endParaRPr>
          </a:p>
        </p:txBody>
      </p:sp>
      <p:grpSp>
        <p:nvGrpSpPr>
          <p:cNvPr id="2056" name="Google Shape;2056;p52"/>
          <p:cNvGrpSpPr/>
          <p:nvPr/>
        </p:nvGrpSpPr>
        <p:grpSpPr>
          <a:xfrm>
            <a:off x="-230675" y="-138725"/>
            <a:ext cx="4066950" cy="5120450"/>
            <a:chOff x="-239850" y="173550"/>
            <a:chExt cx="4066950" cy="5120450"/>
          </a:xfrm>
        </p:grpSpPr>
        <p:sp>
          <p:nvSpPr>
            <p:cNvPr id="2057" name="Google Shape;2057;p52"/>
            <p:cNvSpPr/>
            <p:nvPr/>
          </p:nvSpPr>
          <p:spPr>
            <a:xfrm>
              <a:off x="2395450" y="341475"/>
              <a:ext cx="1022850" cy="1094275"/>
            </a:xfrm>
            <a:custGeom>
              <a:avLst/>
              <a:gdLst/>
              <a:ahLst/>
              <a:cxnLst/>
              <a:rect l="l" t="t" r="r" b="b"/>
              <a:pathLst>
                <a:path w="40914" h="43771" extrusionOk="0">
                  <a:moveTo>
                    <a:pt x="24165" y="1"/>
                  </a:moveTo>
                  <a:cubicBezTo>
                    <a:pt x="19514" y="1"/>
                    <a:pt x="15624" y="3101"/>
                    <a:pt x="14408" y="7326"/>
                  </a:cubicBezTo>
                  <a:cubicBezTo>
                    <a:pt x="14129" y="8247"/>
                    <a:pt x="13260" y="8861"/>
                    <a:pt x="12320" y="8861"/>
                  </a:cubicBezTo>
                  <a:cubicBezTo>
                    <a:pt x="12236" y="8861"/>
                    <a:pt x="12152" y="8856"/>
                    <a:pt x="12067" y="8846"/>
                  </a:cubicBezTo>
                  <a:cubicBezTo>
                    <a:pt x="11873" y="8830"/>
                    <a:pt x="11679" y="8822"/>
                    <a:pt x="11487" y="8822"/>
                  </a:cubicBezTo>
                  <a:cubicBezTo>
                    <a:pt x="7618" y="8822"/>
                    <a:pt x="4225" y="11971"/>
                    <a:pt x="4225" y="16141"/>
                  </a:cubicBezTo>
                  <a:cubicBezTo>
                    <a:pt x="4225" y="17205"/>
                    <a:pt x="4438" y="18238"/>
                    <a:pt x="4864" y="19150"/>
                  </a:cubicBezTo>
                  <a:cubicBezTo>
                    <a:pt x="5350" y="20244"/>
                    <a:pt x="4864" y="21582"/>
                    <a:pt x="3739" y="22038"/>
                  </a:cubicBezTo>
                  <a:cubicBezTo>
                    <a:pt x="1551" y="22949"/>
                    <a:pt x="0" y="25138"/>
                    <a:pt x="0" y="27661"/>
                  </a:cubicBezTo>
                  <a:cubicBezTo>
                    <a:pt x="0" y="29484"/>
                    <a:pt x="791" y="31126"/>
                    <a:pt x="2067" y="32220"/>
                  </a:cubicBezTo>
                  <a:cubicBezTo>
                    <a:pt x="2797" y="32828"/>
                    <a:pt x="3040" y="33861"/>
                    <a:pt x="2675" y="34743"/>
                  </a:cubicBezTo>
                  <a:cubicBezTo>
                    <a:pt x="1155" y="38390"/>
                    <a:pt x="3739" y="42859"/>
                    <a:pt x="8146" y="42859"/>
                  </a:cubicBezTo>
                  <a:cubicBezTo>
                    <a:pt x="9453" y="42859"/>
                    <a:pt x="10639" y="42433"/>
                    <a:pt x="11581" y="41764"/>
                  </a:cubicBezTo>
                  <a:cubicBezTo>
                    <a:pt x="11952" y="41489"/>
                    <a:pt x="12384" y="41360"/>
                    <a:pt x="12818" y="41360"/>
                  </a:cubicBezTo>
                  <a:cubicBezTo>
                    <a:pt x="13486" y="41360"/>
                    <a:pt x="14160" y="41667"/>
                    <a:pt x="14621" y="42220"/>
                  </a:cubicBezTo>
                  <a:cubicBezTo>
                    <a:pt x="15411" y="43162"/>
                    <a:pt x="16596" y="43770"/>
                    <a:pt x="17934" y="43770"/>
                  </a:cubicBezTo>
                  <a:cubicBezTo>
                    <a:pt x="19514" y="43770"/>
                    <a:pt x="20882" y="42889"/>
                    <a:pt x="21612" y="41643"/>
                  </a:cubicBezTo>
                  <a:cubicBezTo>
                    <a:pt x="21994" y="40958"/>
                    <a:pt x="22698" y="40580"/>
                    <a:pt x="23429" y="40580"/>
                  </a:cubicBezTo>
                  <a:cubicBezTo>
                    <a:pt x="23802" y="40580"/>
                    <a:pt x="24181" y="40678"/>
                    <a:pt x="24530" y="40883"/>
                  </a:cubicBezTo>
                  <a:cubicBezTo>
                    <a:pt x="25857" y="41623"/>
                    <a:pt x="27304" y="41968"/>
                    <a:pt x="28738" y="41968"/>
                  </a:cubicBezTo>
                  <a:cubicBezTo>
                    <a:pt x="33312" y="41968"/>
                    <a:pt x="37752" y="38456"/>
                    <a:pt x="37752" y="33041"/>
                  </a:cubicBezTo>
                  <a:cubicBezTo>
                    <a:pt x="37752" y="31643"/>
                    <a:pt x="37418" y="30305"/>
                    <a:pt x="36840" y="29150"/>
                  </a:cubicBezTo>
                  <a:cubicBezTo>
                    <a:pt x="36354" y="28147"/>
                    <a:pt x="36718" y="26931"/>
                    <a:pt x="37691" y="26354"/>
                  </a:cubicBezTo>
                  <a:cubicBezTo>
                    <a:pt x="39576" y="25077"/>
                    <a:pt x="40913" y="22889"/>
                    <a:pt x="40913" y="20335"/>
                  </a:cubicBezTo>
                  <a:cubicBezTo>
                    <a:pt x="40913" y="17113"/>
                    <a:pt x="38785" y="14378"/>
                    <a:pt x="35867" y="13496"/>
                  </a:cubicBezTo>
                  <a:cubicBezTo>
                    <a:pt x="34834" y="13192"/>
                    <a:pt x="34165" y="12220"/>
                    <a:pt x="34256" y="11217"/>
                  </a:cubicBezTo>
                  <a:cubicBezTo>
                    <a:pt x="34864" y="5350"/>
                    <a:pt x="30305" y="1"/>
                    <a:pt x="241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2"/>
            <p:cNvSpPr/>
            <p:nvPr/>
          </p:nvSpPr>
          <p:spPr>
            <a:xfrm>
              <a:off x="1555775" y="359725"/>
              <a:ext cx="848825" cy="626200"/>
            </a:xfrm>
            <a:custGeom>
              <a:avLst/>
              <a:gdLst/>
              <a:ahLst/>
              <a:cxnLst/>
              <a:rect l="l" t="t" r="r" b="b"/>
              <a:pathLst>
                <a:path w="33953" h="25048" extrusionOk="0">
                  <a:moveTo>
                    <a:pt x="10152" y="0"/>
                  </a:moveTo>
                  <a:cubicBezTo>
                    <a:pt x="3526" y="0"/>
                    <a:pt x="0" y="7417"/>
                    <a:pt x="3465" y="12493"/>
                  </a:cubicBezTo>
                  <a:cubicBezTo>
                    <a:pt x="3982" y="13283"/>
                    <a:pt x="4012" y="14317"/>
                    <a:pt x="3648" y="15168"/>
                  </a:cubicBezTo>
                  <a:cubicBezTo>
                    <a:pt x="3374" y="15776"/>
                    <a:pt x="3222" y="16414"/>
                    <a:pt x="3222" y="17083"/>
                  </a:cubicBezTo>
                  <a:cubicBezTo>
                    <a:pt x="3222" y="19976"/>
                    <a:pt x="5594" y="21818"/>
                    <a:pt x="8017" y="21818"/>
                  </a:cubicBezTo>
                  <a:cubicBezTo>
                    <a:pt x="8648" y="21818"/>
                    <a:pt x="9282" y="21693"/>
                    <a:pt x="9879" y="21429"/>
                  </a:cubicBezTo>
                  <a:cubicBezTo>
                    <a:pt x="10259" y="21265"/>
                    <a:pt x="10660" y="21184"/>
                    <a:pt x="11056" y="21184"/>
                  </a:cubicBezTo>
                  <a:cubicBezTo>
                    <a:pt x="11832" y="21184"/>
                    <a:pt x="12588" y="21494"/>
                    <a:pt x="13131" y="22098"/>
                  </a:cubicBezTo>
                  <a:cubicBezTo>
                    <a:pt x="14912" y="24096"/>
                    <a:pt x="17368" y="25047"/>
                    <a:pt x="19811" y="25047"/>
                  </a:cubicBezTo>
                  <a:cubicBezTo>
                    <a:pt x="23499" y="25047"/>
                    <a:pt x="27159" y="22880"/>
                    <a:pt x="28420" y="18876"/>
                  </a:cubicBezTo>
                  <a:cubicBezTo>
                    <a:pt x="28694" y="18086"/>
                    <a:pt x="29332" y="17478"/>
                    <a:pt x="30153" y="17204"/>
                  </a:cubicBezTo>
                  <a:cubicBezTo>
                    <a:pt x="32372" y="16414"/>
                    <a:pt x="33952" y="14317"/>
                    <a:pt x="33952" y="11855"/>
                  </a:cubicBezTo>
                  <a:cubicBezTo>
                    <a:pt x="33952" y="8845"/>
                    <a:pt x="31642" y="6535"/>
                    <a:pt x="28906" y="6231"/>
                  </a:cubicBezTo>
                  <a:cubicBezTo>
                    <a:pt x="27782" y="6110"/>
                    <a:pt x="26809" y="5350"/>
                    <a:pt x="26566" y="4256"/>
                  </a:cubicBezTo>
                  <a:cubicBezTo>
                    <a:pt x="25988" y="1824"/>
                    <a:pt x="23830" y="0"/>
                    <a:pt x="21156" y="0"/>
                  </a:cubicBezTo>
                  <a:cubicBezTo>
                    <a:pt x="19818" y="0"/>
                    <a:pt x="18663" y="456"/>
                    <a:pt x="17690" y="1216"/>
                  </a:cubicBezTo>
                  <a:cubicBezTo>
                    <a:pt x="17213" y="1582"/>
                    <a:pt x="16635" y="1757"/>
                    <a:pt x="16058" y="1757"/>
                  </a:cubicBezTo>
                  <a:cubicBezTo>
                    <a:pt x="15533" y="1757"/>
                    <a:pt x="15008" y="1613"/>
                    <a:pt x="14560" y="1338"/>
                  </a:cubicBezTo>
                  <a:cubicBezTo>
                    <a:pt x="13283" y="487"/>
                    <a:pt x="11763" y="0"/>
                    <a:pt x="101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2"/>
            <p:cNvSpPr/>
            <p:nvPr/>
          </p:nvSpPr>
          <p:spPr>
            <a:xfrm>
              <a:off x="35975" y="229075"/>
              <a:ext cx="1382275" cy="552750"/>
            </a:xfrm>
            <a:custGeom>
              <a:avLst/>
              <a:gdLst/>
              <a:ahLst/>
              <a:cxnLst/>
              <a:rect l="l" t="t" r="r" b="b"/>
              <a:pathLst>
                <a:path w="55291" h="22110" extrusionOk="0">
                  <a:moveTo>
                    <a:pt x="10059" y="0"/>
                  </a:moveTo>
                  <a:cubicBezTo>
                    <a:pt x="4943" y="0"/>
                    <a:pt x="1" y="3953"/>
                    <a:pt x="1" y="9968"/>
                  </a:cubicBezTo>
                  <a:cubicBezTo>
                    <a:pt x="1" y="15807"/>
                    <a:pt x="4785" y="19925"/>
                    <a:pt x="9981" y="19925"/>
                  </a:cubicBezTo>
                  <a:cubicBezTo>
                    <a:pt x="10844" y="19925"/>
                    <a:pt x="11719" y="19811"/>
                    <a:pt x="12585" y="19573"/>
                  </a:cubicBezTo>
                  <a:cubicBezTo>
                    <a:pt x="12872" y="19496"/>
                    <a:pt x="13164" y="19459"/>
                    <a:pt x="13455" y="19459"/>
                  </a:cubicBezTo>
                  <a:cubicBezTo>
                    <a:pt x="14427" y="19459"/>
                    <a:pt x="15386" y="19867"/>
                    <a:pt x="16110" y="20546"/>
                  </a:cubicBezTo>
                  <a:cubicBezTo>
                    <a:pt x="17177" y="21536"/>
                    <a:pt x="18577" y="22061"/>
                    <a:pt x="19982" y="22061"/>
                  </a:cubicBezTo>
                  <a:cubicBezTo>
                    <a:pt x="20821" y="22061"/>
                    <a:pt x="21661" y="21874"/>
                    <a:pt x="22433" y="21488"/>
                  </a:cubicBezTo>
                  <a:cubicBezTo>
                    <a:pt x="23004" y="21195"/>
                    <a:pt x="23624" y="21050"/>
                    <a:pt x="24246" y="21050"/>
                  </a:cubicBezTo>
                  <a:cubicBezTo>
                    <a:pt x="24916" y="21050"/>
                    <a:pt x="25587" y="21218"/>
                    <a:pt x="26202" y="21549"/>
                  </a:cubicBezTo>
                  <a:cubicBezTo>
                    <a:pt x="26864" y="21930"/>
                    <a:pt x="27603" y="22109"/>
                    <a:pt x="28340" y="22109"/>
                  </a:cubicBezTo>
                  <a:cubicBezTo>
                    <a:pt x="29836" y="22109"/>
                    <a:pt x="31325" y="21372"/>
                    <a:pt x="32159" y="20090"/>
                  </a:cubicBezTo>
                  <a:cubicBezTo>
                    <a:pt x="32866" y="19016"/>
                    <a:pt x="34019" y="18284"/>
                    <a:pt x="35277" y="18284"/>
                  </a:cubicBezTo>
                  <a:cubicBezTo>
                    <a:pt x="35372" y="18284"/>
                    <a:pt x="35468" y="18288"/>
                    <a:pt x="35564" y="18296"/>
                  </a:cubicBezTo>
                  <a:cubicBezTo>
                    <a:pt x="35776" y="18296"/>
                    <a:pt x="35959" y="18327"/>
                    <a:pt x="36202" y="18327"/>
                  </a:cubicBezTo>
                  <a:cubicBezTo>
                    <a:pt x="36236" y="18326"/>
                    <a:pt x="36270" y="18325"/>
                    <a:pt x="36304" y="18325"/>
                  </a:cubicBezTo>
                  <a:cubicBezTo>
                    <a:pt x="37423" y="18325"/>
                    <a:pt x="38504" y="18809"/>
                    <a:pt x="39242" y="19664"/>
                  </a:cubicBezTo>
                  <a:cubicBezTo>
                    <a:pt x="40123" y="20698"/>
                    <a:pt x="41369" y="21336"/>
                    <a:pt x="42828" y="21336"/>
                  </a:cubicBezTo>
                  <a:cubicBezTo>
                    <a:pt x="44804" y="21336"/>
                    <a:pt x="46506" y="20120"/>
                    <a:pt x="47175" y="18327"/>
                  </a:cubicBezTo>
                  <a:cubicBezTo>
                    <a:pt x="47600" y="17232"/>
                    <a:pt x="48482" y="16442"/>
                    <a:pt x="49607" y="16077"/>
                  </a:cubicBezTo>
                  <a:cubicBezTo>
                    <a:pt x="52950" y="15135"/>
                    <a:pt x="55291" y="12886"/>
                    <a:pt x="55291" y="10302"/>
                  </a:cubicBezTo>
                  <a:cubicBezTo>
                    <a:pt x="55291" y="6344"/>
                    <a:pt x="50448" y="3935"/>
                    <a:pt x="45560" y="3935"/>
                  </a:cubicBezTo>
                  <a:cubicBezTo>
                    <a:pt x="42978" y="3935"/>
                    <a:pt x="40383" y="4607"/>
                    <a:pt x="38482" y="6077"/>
                  </a:cubicBezTo>
                  <a:cubicBezTo>
                    <a:pt x="37813" y="6624"/>
                    <a:pt x="36932" y="6837"/>
                    <a:pt x="36020" y="6837"/>
                  </a:cubicBezTo>
                  <a:cubicBezTo>
                    <a:pt x="35108" y="6837"/>
                    <a:pt x="34226" y="7080"/>
                    <a:pt x="33436" y="7506"/>
                  </a:cubicBezTo>
                  <a:cubicBezTo>
                    <a:pt x="32875" y="7787"/>
                    <a:pt x="32249" y="7939"/>
                    <a:pt x="31629" y="7939"/>
                  </a:cubicBezTo>
                  <a:cubicBezTo>
                    <a:pt x="31041" y="7939"/>
                    <a:pt x="30458" y="7802"/>
                    <a:pt x="29941" y="7506"/>
                  </a:cubicBezTo>
                  <a:cubicBezTo>
                    <a:pt x="29121" y="7084"/>
                    <a:pt x="28241" y="6865"/>
                    <a:pt x="27367" y="6865"/>
                  </a:cubicBezTo>
                  <a:cubicBezTo>
                    <a:pt x="27170" y="6865"/>
                    <a:pt x="26974" y="6876"/>
                    <a:pt x="26779" y="6898"/>
                  </a:cubicBezTo>
                  <a:cubicBezTo>
                    <a:pt x="26647" y="6912"/>
                    <a:pt x="26515" y="6919"/>
                    <a:pt x="26384" y="6919"/>
                  </a:cubicBezTo>
                  <a:cubicBezTo>
                    <a:pt x="25123" y="6919"/>
                    <a:pt x="23911" y="6272"/>
                    <a:pt x="23223" y="5226"/>
                  </a:cubicBezTo>
                  <a:cubicBezTo>
                    <a:pt x="22274" y="3701"/>
                    <a:pt x="20588" y="2694"/>
                    <a:pt x="18761" y="2694"/>
                  </a:cubicBezTo>
                  <a:cubicBezTo>
                    <a:pt x="18658" y="2694"/>
                    <a:pt x="18555" y="2697"/>
                    <a:pt x="18451" y="2703"/>
                  </a:cubicBezTo>
                  <a:cubicBezTo>
                    <a:pt x="18365" y="2709"/>
                    <a:pt x="18279" y="2712"/>
                    <a:pt x="18194" y="2712"/>
                  </a:cubicBezTo>
                  <a:cubicBezTo>
                    <a:pt x="17343" y="2712"/>
                    <a:pt x="16527" y="2438"/>
                    <a:pt x="15837" y="1913"/>
                  </a:cubicBezTo>
                  <a:cubicBezTo>
                    <a:pt x="14073" y="600"/>
                    <a:pt x="12052" y="0"/>
                    <a:pt x="1005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2"/>
            <p:cNvSpPr/>
            <p:nvPr/>
          </p:nvSpPr>
          <p:spPr>
            <a:xfrm>
              <a:off x="-131200" y="571725"/>
              <a:ext cx="3003875" cy="4722275"/>
            </a:xfrm>
            <a:custGeom>
              <a:avLst/>
              <a:gdLst/>
              <a:ahLst/>
              <a:cxnLst/>
              <a:rect l="l" t="t" r="r" b="b"/>
              <a:pathLst>
                <a:path w="120155" h="188891" extrusionOk="0">
                  <a:moveTo>
                    <a:pt x="37235" y="1"/>
                  </a:moveTo>
                  <a:lnTo>
                    <a:pt x="36810" y="365"/>
                  </a:lnTo>
                  <a:cubicBezTo>
                    <a:pt x="39242" y="2128"/>
                    <a:pt x="42008" y="6748"/>
                    <a:pt x="41916" y="8967"/>
                  </a:cubicBezTo>
                  <a:lnTo>
                    <a:pt x="41916" y="8998"/>
                  </a:lnTo>
                  <a:cubicBezTo>
                    <a:pt x="41866" y="9910"/>
                    <a:pt x="41097" y="10569"/>
                    <a:pt x="40243" y="10569"/>
                  </a:cubicBezTo>
                  <a:cubicBezTo>
                    <a:pt x="40073" y="10569"/>
                    <a:pt x="39900" y="10543"/>
                    <a:pt x="39728" y="10487"/>
                  </a:cubicBezTo>
                  <a:cubicBezTo>
                    <a:pt x="36293" y="9332"/>
                    <a:pt x="32281" y="6232"/>
                    <a:pt x="29910" y="4134"/>
                  </a:cubicBezTo>
                  <a:lnTo>
                    <a:pt x="29363" y="4712"/>
                  </a:lnTo>
                  <a:cubicBezTo>
                    <a:pt x="31916" y="7387"/>
                    <a:pt x="36080" y="10882"/>
                    <a:pt x="39971" y="11946"/>
                  </a:cubicBezTo>
                  <a:cubicBezTo>
                    <a:pt x="40822" y="12189"/>
                    <a:pt x="41369" y="13132"/>
                    <a:pt x="41096" y="14013"/>
                  </a:cubicBezTo>
                  <a:cubicBezTo>
                    <a:pt x="38816" y="22007"/>
                    <a:pt x="32433" y="24530"/>
                    <a:pt x="29849" y="29576"/>
                  </a:cubicBezTo>
                  <a:cubicBezTo>
                    <a:pt x="28725" y="31673"/>
                    <a:pt x="27235" y="36779"/>
                    <a:pt x="27387" y="41187"/>
                  </a:cubicBezTo>
                  <a:cubicBezTo>
                    <a:pt x="27539" y="45229"/>
                    <a:pt x="30822" y="57479"/>
                    <a:pt x="29697" y="58877"/>
                  </a:cubicBezTo>
                  <a:cubicBezTo>
                    <a:pt x="29296" y="59422"/>
                    <a:pt x="28852" y="59668"/>
                    <a:pt x="28375" y="59668"/>
                  </a:cubicBezTo>
                  <a:cubicBezTo>
                    <a:pt x="25127" y="59668"/>
                    <a:pt x="20322" y="48321"/>
                    <a:pt x="16718" y="42889"/>
                  </a:cubicBezTo>
                  <a:cubicBezTo>
                    <a:pt x="13892" y="38755"/>
                    <a:pt x="14226" y="35959"/>
                    <a:pt x="7691" y="30123"/>
                  </a:cubicBezTo>
                  <a:cubicBezTo>
                    <a:pt x="5837" y="28451"/>
                    <a:pt x="3375" y="26627"/>
                    <a:pt x="1095" y="25624"/>
                  </a:cubicBezTo>
                  <a:lnTo>
                    <a:pt x="700" y="26019"/>
                  </a:lnTo>
                  <a:cubicBezTo>
                    <a:pt x="2341" y="30123"/>
                    <a:pt x="6688" y="36232"/>
                    <a:pt x="9484" y="38816"/>
                  </a:cubicBezTo>
                  <a:cubicBezTo>
                    <a:pt x="13071" y="42098"/>
                    <a:pt x="15989" y="43010"/>
                    <a:pt x="19454" y="50488"/>
                  </a:cubicBezTo>
                  <a:cubicBezTo>
                    <a:pt x="20366" y="52463"/>
                    <a:pt x="21186" y="54287"/>
                    <a:pt x="22007" y="55959"/>
                  </a:cubicBezTo>
                  <a:cubicBezTo>
                    <a:pt x="26962" y="66202"/>
                    <a:pt x="27813" y="77965"/>
                    <a:pt x="24682" y="88938"/>
                  </a:cubicBezTo>
                  <a:cubicBezTo>
                    <a:pt x="23162" y="93832"/>
                    <a:pt x="20518" y="98999"/>
                    <a:pt x="18755" y="110397"/>
                  </a:cubicBezTo>
                  <a:cubicBezTo>
                    <a:pt x="15107" y="132890"/>
                    <a:pt x="1" y="166477"/>
                    <a:pt x="13557" y="185930"/>
                  </a:cubicBezTo>
                  <a:cubicBezTo>
                    <a:pt x="14992" y="187955"/>
                    <a:pt x="19468" y="188890"/>
                    <a:pt x="24294" y="188890"/>
                  </a:cubicBezTo>
                  <a:cubicBezTo>
                    <a:pt x="29179" y="188890"/>
                    <a:pt x="34422" y="187932"/>
                    <a:pt x="37235" y="186174"/>
                  </a:cubicBezTo>
                  <a:lnTo>
                    <a:pt x="37509" y="185718"/>
                  </a:lnTo>
                  <a:cubicBezTo>
                    <a:pt x="15047" y="169608"/>
                    <a:pt x="26506" y="137176"/>
                    <a:pt x="29697" y="109030"/>
                  </a:cubicBezTo>
                  <a:cubicBezTo>
                    <a:pt x="30944" y="97601"/>
                    <a:pt x="34226" y="95017"/>
                    <a:pt x="34561" y="91856"/>
                  </a:cubicBezTo>
                  <a:cubicBezTo>
                    <a:pt x="34561" y="91734"/>
                    <a:pt x="32068" y="76142"/>
                    <a:pt x="55169" y="54014"/>
                  </a:cubicBezTo>
                  <a:cubicBezTo>
                    <a:pt x="59739" y="49992"/>
                    <a:pt x="67639" y="49118"/>
                    <a:pt x="75764" y="49118"/>
                  </a:cubicBezTo>
                  <a:cubicBezTo>
                    <a:pt x="82003" y="49118"/>
                    <a:pt x="88374" y="49633"/>
                    <a:pt x="93471" y="49633"/>
                  </a:cubicBezTo>
                  <a:cubicBezTo>
                    <a:pt x="96835" y="49633"/>
                    <a:pt x="99643" y="49409"/>
                    <a:pt x="101492" y="48664"/>
                  </a:cubicBezTo>
                  <a:cubicBezTo>
                    <a:pt x="109790" y="44895"/>
                    <a:pt x="117115" y="30275"/>
                    <a:pt x="120155" y="21733"/>
                  </a:cubicBezTo>
                  <a:lnTo>
                    <a:pt x="119669" y="21490"/>
                  </a:lnTo>
                  <a:cubicBezTo>
                    <a:pt x="115535" y="28117"/>
                    <a:pt x="108665" y="38603"/>
                    <a:pt x="102404" y="43193"/>
                  </a:cubicBezTo>
                  <a:cubicBezTo>
                    <a:pt x="100244" y="44694"/>
                    <a:pt x="99065" y="45092"/>
                    <a:pt x="96756" y="45092"/>
                  </a:cubicBezTo>
                  <a:cubicBezTo>
                    <a:pt x="95231" y="45092"/>
                    <a:pt x="93213" y="44918"/>
                    <a:pt x="90094" y="44773"/>
                  </a:cubicBezTo>
                  <a:cubicBezTo>
                    <a:pt x="87405" y="44636"/>
                    <a:pt x="84706" y="44538"/>
                    <a:pt x="81992" y="44538"/>
                  </a:cubicBezTo>
                  <a:cubicBezTo>
                    <a:pt x="79890" y="44538"/>
                    <a:pt x="77779" y="44597"/>
                    <a:pt x="75656" y="44743"/>
                  </a:cubicBezTo>
                  <a:cubicBezTo>
                    <a:pt x="58360" y="45989"/>
                    <a:pt x="53983" y="52433"/>
                    <a:pt x="53649" y="52585"/>
                  </a:cubicBezTo>
                  <a:cubicBezTo>
                    <a:pt x="53041" y="53254"/>
                    <a:pt x="46810" y="60245"/>
                    <a:pt x="40913" y="66780"/>
                  </a:cubicBezTo>
                  <a:cubicBezTo>
                    <a:pt x="40359" y="67397"/>
                    <a:pt x="39772" y="67643"/>
                    <a:pt x="39195" y="67643"/>
                  </a:cubicBezTo>
                  <a:cubicBezTo>
                    <a:pt x="38664" y="67643"/>
                    <a:pt x="38142" y="67435"/>
                    <a:pt x="37661" y="67114"/>
                  </a:cubicBezTo>
                  <a:cubicBezTo>
                    <a:pt x="35898" y="66050"/>
                    <a:pt x="35017" y="63923"/>
                    <a:pt x="35381" y="61916"/>
                  </a:cubicBezTo>
                  <a:cubicBezTo>
                    <a:pt x="37904" y="47327"/>
                    <a:pt x="48695" y="35624"/>
                    <a:pt x="72403" y="22372"/>
                  </a:cubicBezTo>
                  <a:cubicBezTo>
                    <a:pt x="80002" y="18116"/>
                    <a:pt x="80458" y="13071"/>
                    <a:pt x="82403" y="7600"/>
                  </a:cubicBezTo>
                  <a:lnTo>
                    <a:pt x="81978" y="7296"/>
                  </a:lnTo>
                  <a:cubicBezTo>
                    <a:pt x="80397" y="8451"/>
                    <a:pt x="75595" y="17205"/>
                    <a:pt x="72039" y="20305"/>
                  </a:cubicBezTo>
                  <a:cubicBezTo>
                    <a:pt x="68148" y="23861"/>
                    <a:pt x="60306" y="25715"/>
                    <a:pt x="55929" y="27843"/>
                  </a:cubicBezTo>
                  <a:lnTo>
                    <a:pt x="55351" y="28117"/>
                  </a:lnTo>
                  <a:cubicBezTo>
                    <a:pt x="42960" y="32083"/>
                    <a:pt x="40303" y="46556"/>
                    <a:pt x="33985" y="46556"/>
                  </a:cubicBezTo>
                  <a:cubicBezTo>
                    <a:pt x="33670" y="46556"/>
                    <a:pt x="33345" y="46520"/>
                    <a:pt x="33010" y="46445"/>
                  </a:cubicBezTo>
                  <a:cubicBezTo>
                    <a:pt x="27600" y="45290"/>
                    <a:pt x="32950" y="28907"/>
                    <a:pt x="36172" y="24408"/>
                  </a:cubicBezTo>
                  <a:cubicBezTo>
                    <a:pt x="38482" y="20913"/>
                    <a:pt x="42129" y="17843"/>
                    <a:pt x="42919" y="13223"/>
                  </a:cubicBezTo>
                  <a:cubicBezTo>
                    <a:pt x="43041" y="12615"/>
                    <a:pt x="43497" y="12098"/>
                    <a:pt x="44074" y="11916"/>
                  </a:cubicBezTo>
                  <a:cubicBezTo>
                    <a:pt x="47600" y="10852"/>
                    <a:pt x="50336" y="7144"/>
                    <a:pt x="51856" y="3739"/>
                  </a:cubicBezTo>
                  <a:lnTo>
                    <a:pt x="51187" y="3405"/>
                  </a:lnTo>
                  <a:cubicBezTo>
                    <a:pt x="49850" y="5715"/>
                    <a:pt x="47752" y="8511"/>
                    <a:pt x="45290" y="9910"/>
                  </a:cubicBezTo>
                  <a:cubicBezTo>
                    <a:pt x="45022" y="10064"/>
                    <a:pt x="44735" y="10136"/>
                    <a:pt x="44456" y="10136"/>
                  </a:cubicBezTo>
                  <a:cubicBezTo>
                    <a:pt x="43694" y="10136"/>
                    <a:pt x="42984" y="9600"/>
                    <a:pt x="42828" y="8755"/>
                  </a:cubicBezTo>
                  <a:cubicBezTo>
                    <a:pt x="42099" y="5259"/>
                    <a:pt x="40001" y="1703"/>
                    <a:pt x="37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2"/>
            <p:cNvSpPr/>
            <p:nvPr/>
          </p:nvSpPr>
          <p:spPr>
            <a:xfrm>
              <a:off x="304975" y="607450"/>
              <a:ext cx="326775" cy="930125"/>
            </a:xfrm>
            <a:custGeom>
              <a:avLst/>
              <a:gdLst/>
              <a:ahLst/>
              <a:cxnLst/>
              <a:rect l="l" t="t" r="r" b="b"/>
              <a:pathLst>
                <a:path w="13071" h="37205" extrusionOk="0">
                  <a:moveTo>
                    <a:pt x="5198" y="0"/>
                  </a:moveTo>
                  <a:lnTo>
                    <a:pt x="3922" y="1611"/>
                  </a:lnTo>
                  <a:cubicBezTo>
                    <a:pt x="1" y="10487"/>
                    <a:pt x="2493" y="18511"/>
                    <a:pt x="7174" y="24165"/>
                  </a:cubicBezTo>
                  <a:cubicBezTo>
                    <a:pt x="10427" y="28116"/>
                    <a:pt x="11551" y="37204"/>
                    <a:pt x="11551" y="37204"/>
                  </a:cubicBezTo>
                  <a:cubicBezTo>
                    <a:pt x="11551" y="37204"/>
                    <a:pt x="12676" y="33223"/>
                    <a:pt x="12858" y="30852"/>
                  </a:cubicBezTo>
                  <a:cubicBezTo>
                    <a:pt x="13071" y="28450"/>
                    <a:pt x="10305" y="24621"/>
                    <a:pt x="5533" y="16505"/>
                  </a:cubicBezTo>
                  <a:cubicBezTo>
                    <a:pt x="700" y="8359"/>
                    <a:pt x="5198" y="0"/>
                    <a:pt x="51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2"/>
            <p:cNvSpPr/>
            <p:nvPr/>
          </p:nvSpPr>
          <p:spPr>
            <a:xfrm>
              <a:off x="-239850" y="173550"/>
              <a:ext cx="2634575" cy="1634550"/>
            </a:xfrm>
            <a:custGeom>
              <a:avLst/>
              <a:gdLst/>
              <a:ahLst/>
              <a:cxnLst/>
              <a:rect l="l" t="t" r="r" b="b"/>
              <a:pathLst>
                <a:path w="105383" h="65382" fill="none" extrusionOk="0">
                  <a:moveTo>
                    <a:pt x="0" y="43010"/>
                  </a:moveTo>
                  <a:cubicBezTo>
                    <a:pt x="0" y="43010"/>
                    <a:pt x="58633" y="65381"/>
                    <a:pt x="105382" y="0"/>
                  </a:cubicBezTo>
                </a:path>
              </a:pathLst>
            </a:custGeom>
            <a:solidFill>
              <a:schemeClr val="dk2"/>
            </a:solidFill>
            <a:ln w="190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2"/>
            <p:cNvSpPr/>
            <p:nvPr/>
          </p:nvSpPr>
          <p:spPr>
            <a:xfrm>
              <a:off x="-147925" y="200900"/>
              <a:ext cx="3975025" cy="887575"/>
            </a:xfrm>
            <a:custGeom>
              <a:avLst/>
              <a:gdLst/>
              <a:ahLst/>
              <a:cxnLst/>
              <a:rect l="l" t="t" r="r" b="b"/>
              <a:pathLst>
                <a:path w="159001" h="35503" fill="none" extrusionOk="0">
                  <a:moveTo>
                    <a:pt x="1" y="1125"/>
                  </a:moveTo>
                  <a:cubicBezTo>
                    <a:pt x="1" y="1125"/>
                    <a:pt x="40093" y="35503"/>
                    <a:pt x="89091" y="29940"/>
                  </a:cubicBezTo>
                  <a:cubicBezTo>
                    <a:pt x="138058" y="24378"/>
                    <a:pt x="159001" y="1"/>
                    <a:pt x="159001" y="1"/>
                  </a:cubicBezTo>
                </a:path>
              </a:pathLst>
            </a:custGeom>
            <a:solidFill>
              <a:schemeClr val="dk2"/>
            </a:solid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2"/>
            <p:cNvSpPr/>
            <p:nvPr/>
          </p:nvSpPr>
          <p:spPr>
            <a:xfrm>
              <a:off x="-113725" y="571725"/>
              <a:ext cx="2042625" cy="2075275"/>
            </a:xfrm>
            <a:custGeom>
              <a:avLst/>
              <a:gdLst/>
              <a:ahLst/>
              <a:cxnLst/>
              <a:rect l="l" t="t" r="r" b="b"/>
              <a:pathLst>
                <a:path w="81705" h="83011" extrusionOk="0">
                  <a:moveTo>
                    <a:pt x="36536" y="1"/>
                  </a:moveTo>
                  <a:lnTo>
                    <a:pt x="36111" y="365"/>
                  </a:lnTo>
                  <a:cubicBezTo>
                    <a:pt x="38543" y="2128"/>
                    <a:pt x="41309" y="6748"/>
                    <a:pt x="41217" y="8967"/>
                  </a:cubicBezTo>
                  <a:lnTo>
                    <a:pt x="41217" y="8998"/>
                  </a:lnTo>
                  <a:cubicBezTo>
                    <a:pt x="41167" y="9910"/>
                    <a:pt x="40398" y="10569"/>
                    <a:pt x="39544" y="10569"/>
                  </a:cubicBezTo>
                  <a:cubicBezTo>
                    <a:pt x="39374" y="10569"/>
                    <a:pt x="39201" y="10543"/>
                    <a:pt x="39029" y="10487"/>
                  </a:cubicBezTo>
                  <a:cubicBezTo>
                    <a:pt x="35594" y="9332"/>
                    <a:pt x="31582" y="6232"/>
                    <a:pt x="29211" y="4134"/>
                  </a:cubicBezTo>
                  <a:lnTo>
                    <a:pt x="28664" y="4712"/>
                  </a:lnTo>
                  <a:cubicBezTo>
                    <a:pt x="31217" y="7387"/>
                    <a:pt x="35381" y="10882"/>
                    <a:pt x="39272" y="11946"/>
                  </a:cubicBezTo>
                  <a:cubicBezTo>
                    <a:pt x="40123" y="12189"/>
                    <a:pt x="40670" y="13132"/>
                    <a:pt x="40397" y="14013"/>
                  </a:cubicBezTo>
                  <a:cubicBezTo>
                    <a:pt x="38117" y="22007"/>
                    <a:pt x="31734" y="24530"/>
                    <a:pt x="29150" y="29576"/>
                  </a:cubicBezTo>
                  <a:cubicBezTo>
                    <a:pt x="28026" y="31673"/>
                    <a:pt x="26536" y="36779"/>
                    <a:pt x="26688" y="41187"/>
                  </a:cubicBezTo>
                  <a:cubicBezTo>
                    <a:pt x="26840" y="45229"/>
                    <a:pt x="30123" y="57479"/>
                    <a:pt x="28998" y="58877"/>
                  </a:cubicBezTo>
                  <a:cubicBezTo>
                    <a:pt x="28597" y="59422"/>
                    <a:pt x="28153" y="59668"/>
                    <a:pt x="27676" y="59668"/>
                  </a:cubicBezTo>
                  <a:cubicBezTo>
                    <a:pt x="24428" y="59668"/>
                    <a:pt x="19623" y="48321"/>
                    <a:pt x="16019" y="42889"/>
                  </a:cubicBezTo>
                  <a:cubicBezTo>
                    <a:pt x="13193" y="38755"/>
                    <a:pt x="13527" y="35959"/>
                    <a:pt x="6992" y="30123"/>
                  </a:cubicBezTo>
                  <a:cubicBezTo>
                    <a:pt x="5138" y="28451"/>
                    <a:pt x="2676" y="26627"/>
                    <a:pt x="396" y="25624"/>
                  </a:cubicBezTo>
                  <a:lnTo>
                    <a:pt x="1" y="26019"/>
                  </a:lnTo>
                  <a:cubicBezTo>
                    <a:pt x="1642" y="30123"/>
                    <a:pt x="5989" y="36232"/>
                    <a:pt x="8785" y="38816"/>
                  </a:cubicBezTo>
                  <a:cubicBezTo>
                    <a:pt x="12372" y="42098"/>
                    <a:pt x="15290" y="43010"/>
                    <a:pt x="18755" y="50488"/>
                  </a:cubicBezTo>
                  <a:cubicBezTo>
                    <a:pt x="19667" y="52463"/>
                    <a:pt x="20487" y="54287"/>
                    <a:pt x="21308" y="55959"/>
                  </a:cubicBezTo>
                  <a:cubicBezTo>
                    <a:pt x="25351" y="64378"/>
                    <a:pt x="26688" y="73801"/>
                    <a:pt x="25290" y="83011"/>
                  </a:cubicBezTo>
                  <a:lnTo>
                    <a:pt x="34986" y="83011"/>
                  </a:lnTo>
                  <a:cubicBezTo>
                    <a:pt x="36567" y="77388"/>
                    <a:pt x="40305" y="69455"/>
                    <a:pt x="48755" y="59941"/>
                  </a:cubicBezTo>
                  <a:lnTo>
                    <a:pt x="48755" y="57327"/>
                  </a:lnTo>
                  <a:lnTo>
                    <a:pt x="48725" y="57327"/>
                  </a:lnTo>
                  <a:cubicBezTo>
                    <a:pt x="46324" y="59971"/>
                    <a:pt x="43223" y="63436"/>
                    <a:pt x="40214" y="66780"/>
                  </a:cubicBezTo>
                  <a:cubicBezTo>
                    <a:pt x="39660" y="67397"/>
                    <a:pt x="39073" y="67643"/>
                    <a:pt x="38496" y="67643"/>
                  </a:cubicBezTo>
                  <a:cubicBezTo>
                    <a:pt x="37965" y="67643"/>
                    <a:pt x="37443" y="67435"/>
                    <a:pt x="36962" y="67114"/>
                  </a:cubicBezTo>
                  <a:cubicBezTo>
                    <a:pt x="35199" y="66050"/>
                    <a:pt x="34318" y="63923"/>
                    <a:pt x="34682" y="61916"/>
                  </a:cubicBezTo>
                  <a:cubicBezTo>
                    <a:pt x="37205" y="47327"/>
                    <a:pt x="47996" y="35624"/>
                    <a:pt x="71704" y="22372"/>
                  </a:cubicBezTo>
                  <a:cubicBezTo>
                    <a:pt x="79303" y="18116"/>
                    <a:pt x="79759" y="13071"/>
                    <a:pt x="81704" y="7600"/>
                  </a:cubicBezTo>
                  <a:lnTo>
                    <a:pt x="81279" y="7296"/>
                  </a:lnTo>
                  <a:cubicBezTo>
                    <a:pt x="79698" y="8451"/>
                    <a:pt x="74896" y="17205"/>
                    <a:pt x="71340" y="20305"/>
                  </a:cubicBezTo>
                  <a:cubicBezTo>
                    <a:pt x="67449" y="23861"/>
                    <a:pt x="59607" y="25715"/>
                    <a:pt x="55230" y="27843"/>
                  </a:cubicBezTo>
                  <a:lnTo>
                    <a:pt x="54652" y="28117"/>
                  </a:lnTo>
                  <a:cubicBezTo>
                    <a:pt x="42261" y="32083"/>
                    <a:pt x="39604" y="46556"/>
                    <a:pt x="33286" y="46556"/>
                  </a:cubicBezTo>
                  <a:cubicBezTo>
                    <a:pt x="32971" y="46556"/>
                    <a:pt x="32646" y="46520"/>
                    <a:pt x="32311" y="46445"/>
                  </a:cubicBezTo>
                  <a:cubicBezTo>
                    <a:pt x="26901" y="45290"/>
                    <a:pt x="32251" y="28907"/>
                    <a:pt x="35473" y="24408"/>
                  </a:cubicBezTo>
                  <a:cubicBezTo>
                    <a:pt x="37783" y="20913"/>
                    <a:pt x="41430" y="17843"/>
                    <a:pt x="42220" y="13223"/>
                  </a:cubicBezTo>
                  <a:cubicBezTo>
                    <a:pt x="42342" y="12615"/>
                    <a:pt x="42798" y="12098"/>
                    <a:pt x="43375" y="11916"/>
                  </a:cubicBezTo>
                  <a:cubicBezTo>
                    <a:pt x="46901" y="10852"/>
                    <a:pt x="49637" y="7144"/>
                    <a:pt x="51157" y="3739"/>
                  </a:cubicBezTo>
                  <a:lnTo>
                    <a:pt x="50488" y="3405"/>
                  </a:lnTo>
                  <a:cubicBezTo>
                    <a:pt x="49151" y="5715"/>
                    <a:pt x="47053" y="8511"/>
                    <a:pt x="44591" y="9910"/>
                  </a:cubicBezTo>
                  <a:cubicBezTo>
                    <a:pt x="44323" y="10064"/>
                    <a:pt x="44036" y="10136"/>
                    <a:pt x="43757" y="10136"/>
                  </a:cubicBezTo>
                  <a:cubicBezTo>
                    <a:pt x="42995" y="10136"/>
                    <a:pt x="42285" y="9600"/>
                    <a:pt x="42129" y="8755"/>
                  </a:cubicBezTo>
                  <a:cubicBezTo>
                    <a:pt x="41400" y="5259"/>
                    <a:pt x="39302" y="1703"/>
                    <a:pt x="365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52"/>
          <p:cNvGrpSpPr/>
          <p:nvPr/>
        </p:nvGrpSpPr>
        <p:grpSpPr>
          <a:xfrm>
            <a:off x="571436" y="420204"/>
            <a:ext cx="8595703" cy="4402390"/>
            <a:chOff x="571436" y="420204"/>
            <a:chExt cx="8595703" cy="4402390"/>
          </a:xfrm>
        </p:grpSpPr>
        <p:grpSp>
          <p:nvGrpSpPr>
            <p:cNvPr id="2066" name="Google Shape;2066;p52"/>
            <p:cNvGrpSpPr/>
            <p:nvPr/>
          </p:nvGrpSpPr>
          <p:grpSpPr>
            <a:xfrm rot="6768352">
              <a:off x="752882" y="1707937"/>
              <a:ext cx="1412666" cy="1332136"/>
              <a:chOff x="3459562" y="1412586"/>
              <a:chExt cx="1412702" cy="1332170"/>
            </a:xfrm>
          </p:grpSpPr>
          <p:sp>
            <p:nvSpPr>
              <p:cNvPr id="2067" name="Google Shape;2067;p52"/>
              <p:cNvSpPr/>
              <p:nvPr/>
            </p:nvSpPr>
            <p:spPr>
              <a:xfrm rot="6998361">
                <a:off x="3442434" y="150790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2"/>
              <p:cNvSpPr/>
              <p:nvPr/>
            </p:nvSpPr>
            <p:spPr>
              <a:xfrm rot="-769292">
                <a:off x="4680331" y="2406072"/>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2"/>
              <p:cNvSpPr/>
              <p:nvPr/>
            </p:nvSpPr>
            <p:spPr>
              <a:xfrm>
                <a:off x="3759093" y="1734671"/>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52"/>
            <p:cNvGrpSpPr/>
            <p:nvPr/>
          </p:nvGrpSpPr>
          <p:grpSpPr>
            <a:xfrm rot="-6768352" flipH="1">
              <a:off x="6980007" y="3247237"/>
              <a:ext cx="1412666" cy="1332136"/>
              <a:chOff x="3459562" y="1412586"/>
              <a:chExt cx="1412702" cy="1332170"/>
            </a:xfrm>
          </p:grpSpPr>
          <p:sp>
            <p:nvSpPr>
              <p:cNvPr id="2071" name="Google Shape;2071;p52"/>
              <p:cNvSpPr/>
              <p:nvPr/>
            </p:nvSpPr>
            <p:spPr>
              <a:xfrm rot="6998361">
                <a:off x="3442434" y="150790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2"/>
              <p:cNvSpPr/>
              <p:nvPr/>
            </p:nvSpPr>
            <p:spPr>
              <a:xfrm rot="-769292">
                <a:off x="4680331" y="2406072"/>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2"/>
              <p:cNvSpPr/>
              <p:nvPr/>
            </p:nvSpPr>
            <p:spPr>
              <a:xfrm>
                <a:off x="3759093" y="1734671"/>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52"/>
            <p:cNvGrpSpPr/>
            <p:nvPr/>
          </p:nvGrpSpPr>
          <p:grpSpPr>
            <a:xfrm rot="-6768352" flipH="1">
              <a:off x="7336970" y="709731"/>
              <a:ext cx="1633017" cy="1512596"/>
              <a:chOff x="2691210" y="1013905"/>
              <a:chExt cx="1633059" cy="1512635"/>
            </a:xfrm>
          </p:grpSpPr>
          <p:sp>
            <p:nvSpPr>
              <p:cNvPr id="2075" name="Google Shape;2075;p52"/>
              <p:cNvSpPr/>
              <p:nvPr/>
            </p:nvSpPr>
            <p:spPr>
              <a:xfrm rot="6998361">
                <a:off x="4035129" y="1109223"/>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2"/>
              <p:cNvSpPr/>
              <p:nvPr/>
            </p:nvSpPr>
            <p:spPr>
              <a:xfrm rot="-3442394">
                <a:off x="2791795" y="2209811"/>
                <a:ext cx="157806" cy="325211"/>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2"/>
              <p:cNvSpPr/>
              <p:nvPr/>
            </p:nvSpPr>
            <p:spPr>
              <a:xfrm>
                <a:off x="4099704" y="1870443"/>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8" name="Google Shape;2078;p52"/>
          <p:cNvGrpSpPr/>
          <p:nvPr/>
        </p:nvGrpSpPr>
        <p:grpSpPr>
          <a:xfrm>
            <a:off x="575320" y="2764101"/>
            <a:ext cx="2169128" cy="2298430"/>
            <a:chOff x="575320" y="2764101"/>
            <a:chExt cx="2169128" cy="2298430"/>
          </a:xfrm>
        </p:grpSpPr>
        <p:grpSp>
          <p:nvGrpSpPr>
            <p:cNvPr id="2079" name="Google Shape;2079;p52"/>
            <p:cNvGrpSpPr/>
            <p:nvPr/>
          </p:nvGrpSpPr>
          <p:grpSpPr>
            <a:xfrm rot="1168176">
              <a:off x="880268" y="2899074"/>
              <a:ext cx="1157902" cy="2028485"/>
              <a:chOff x="1895625" y="3202100"/>
              <a:chExt cx="1157925" cy="2028525"/>
            </a:xfrm>
          </p:grpSpPr>
          <p:sp>
            <p:nvSpPr>
              <p:cNvPr id="2080" name="Google Shape;2080;p52"/>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2"/>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2"/>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2"/>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2"/>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2"/>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2"/>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52"/>
            <p:cNvGrpSpPr/>
            <p:nvPr/>
          </p:nvGrpSpPr>
          <p:grpSpPr>
            <a:xfrm rot="-52609">
              <a:off x="1266051" y="3523341"/>
              <a:ext cx="1468731" cy="1274467"/>
              <a:chOff x="2438750" y="3933900"/>
              <a:chExt cx="1469000" cy="1274700"/>
            </a:xfrm>
          </p:grpSpPr>
          <p:sp>
            <p:nvSpPr>
              <p:cNvPr id="2102" name="Google Shape;2102;p52"/>
              <p:cNvSpPr/>
              <p:nvPr/>
            </p:nvSpPr>
            <p:spPr>
              <a:xfrm>
                <a:off x="2438750" y="3933900"/>
                <a:ext cx="1469000" cy="1274700"/>
              </a:xfrm>
              <a:custGeom>
                <a:avLst/>
                <a:gdLst/>
                <a:ahLst/>
                <a:cxnLst/>
                <a:rect l="l" t="t" r="r" b="b"/>
                <a:pathLst>
                  <a:path w="58760" h="50988" extrusionOk="0">
                    <a:moveTo>
                      <a:pt x="35854" y="1"/>
                    </a:moveTo>
                    <a:cubicBezTo>
                      <a:pt x="35608" y="1"/>
                      <a:pt x="35359" y="5"/>
                      <a:pt x="35108" y="14"/>
                    </a:cubicBezTo>
                    <a:cubicBezTo>
                      <a:pt x="13892" y="774"/>
                      <a:pt x="1" y="50987"/>
                      <a:pt x="1" y="50987"/>
                    </a:cubicBezTo>
                    <a:cubicBezTo>
                      <a:pt x="1" y="50987"/>
                      <a:pt x="8329" y="50045"/>
                      <a:pt x="33710" y="40501"/>
                    </a:cubicBezTo>
                    <a:cubicBezTo>
                      <a:pt x="58760" y="31040"/>
                      <a:pt x="56415" y="1"/>
                      <a:pt x="35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2472950" y="4040625"/>
                <a:ext cx="1142900" cy="1147450"/>
              </a:xfrm>
              <a:custGeom>
                <a:avLst/>
                <a:gdLst/>
                <a:ahLst/>
                <a:cxnLst/>
                <a:rect l="l" t="t" r="r" b="b"/>
                <a:pathLst>
                  <a:path w="45716" h="45898" extrusionOk="0">
                    <a:moveTo>
                      <a:pt x="45716" y="0"/>
                    </a:moveTo>
                    <a:lnTo>
                      <a:pt x="43862" y="821"/>
                    </a:lnTo>
                    <a:lnTo>
                      <a:pt x="42038" y="1763"/>
                    </a:lnTo>
                    <a:cubicBezTo>
                      <a:pt x="41461" y="2128"/>
                      <a:pt x="40853" y="2493"/>
                      <a:pt x="40275" y="2827"/>
                    </a:cubicBezTo>
                    <a:cubicBezTo>
                      <a:pt x="39728" y="3192"/>
                      <a:pt x="39150" y="3557"/>
                      <a:pt x="38573" y="3952"/>
                    </a:cubicBezTo>
                    <a:cubicBezTo>
                      <a:pt x="36324" y="5502"/>
                      <a:pt x="34166" y="7174"/>
                      <a:pt x="32068" y="8906"/>
                    </a:cubicBezTo>
                    <a:cubicBezTo>
                      <a:pt x="30032" y="10700"/>
                      <a:pt x="28026" y="12554"/>
                      <a:pt x="26080" y="14469"/>
                    </a:cubicBezTo>
                    <a:cubicBezTo>
                      <a:pt x="24135" y="16353"/>
                      <a:pt x="22250" y="18329"/>
                      <a:pt x="20427" y="20365"/>
                    </a:cubicBezTo>
                    <a:cubicBezTo>
                      <a:pt x="16718" y="24378"/>
                      <a:pt x="13193" y="28572"/>
                      <a:pt x="9819" y="32828"/>
                    </a:cubicBezTo>
                    <a:cubicBezTo>
                      <a:pt x="6445" y="37083"/>
                      <a:pt x="3132" y="41430"/>
                      <a:pt x="1" y="45898"/>
                    </a:cubicBezTo>
                    <a:cubicBezTo>
                      <a:pt x="3192" y="41490"/>
                      <a:pt x="6505" y="37174"/>
                      <a:pt x="9971" y="32919"/>
                    </a:cubicBezTo>
                    <a:cubicBezTo>
                      <a:pt x="13375" y="28724"/>
                      <a:pt x="16962" y="24560"/>
                      <a:pt x="20639" y="20578"/>
                    </a:cubicBezTo>
                    <a:cubicBezTo>
                      <a:pt x="24317" y="16596"/>
                      <a:pt x="28208" y="12767"/>
                      <a:pt x="32311" y="9180"/>
                    </a:cubicBezTo>
                    <a:cubicBezTo>
                      <a:pt x="34348" y="7387"/>
                      <a:pt x="36476" y="5684"/>
                      <a:pt x="38694" y="4134"/>
                    </a:cubicBezTo>
                    <a:cubicBezTo>
                      <a:pt x="39211" y="3739"/>
                      <a:pt x="39789" y="3344"/>
                      <a:pt x="40366" y="2979"/>
                    </a:cubicBezTo>
                    <a:cubicBezTo>
                      <a:pt x="40974" y="2645"/>
                      <a:pt x="41552" y="2280"/>
                      <a:pt x="42099" y="1915"/>
                    </a:cubicBezTo>
                    <a:lnTo>
                      <a:pt x="43892" y="943"/>
                    </a:lnTo>
                    <a:lnTo>
                      <a:pt x="45716" y="31"/>
                    </a:lnTo>
                    <a:lnTo>
                      <a:pt x="45716"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3288325" y="3941825"/>
                <a:ext cx="75250" cy="317675"/>
              </a:xfrm>
              <a:custGeom>
                <a:avLst/>
                <a:gdLst/>
                <a:ahLst/>
                <a:cxnLst/>
                <a:rect l="l" t="t" r="r" b="b"/>
                <a:pathLst>
                  <a:path w="3010" h="12707" extrusionOk="0">
                    <a:moveTo>
                      <a:pt x="3010" y="1"/>
                    </a:moveTo>
                    <a:lnTo>
                      <a:pt x="3010" y="1"/>
                    </a:lnTo>
                    <a:cubicBezTo>
                      <a:pt x="2584" y="974"/>
                      <a:pt x="2250" y="2037"/>
                      <a:pt x="1976" y="3101"/>
                    </a:cubicBezTo>
                    <a:cubicBezTo>
                      <a:pt x="1642" y="4135"/>
                      <a:pt x="1368" y="5199"/>
                      <a:pt x="1095" y="6262"/>
                    </a:cubicBezTo>
                    <a:cubicBezTo>
                      <a:pt x="821" y="7326"/>
                      <a:pt x="608" y="8390"/>
                      <a:pt x="426" y="9454"/>
                    </a:cubicBezTo>
                    <a:cubicBezTo>
                      <a:pt x="213" y="10548"/>
                      <a:pt x="61" y="11612"/>
                      <a:pt x="0" y="12706"/>
                    </a:cubicBezTo>
                    <a:lnTo>
                      <a:pt x="335" y="11126"/>
                    </a:lnTo>
                    <a:lnTo>
                      <a:pt x="669" y="9515"/>
                    </a:lnTo>
                    <a:cubicBezTo>
                      <a:pt x="943" y="8451"/>
                      <a:pt x="1186" y="7387"/>
                      <a:pt x="1429" y="6323"/>
                    </a:cubicBezTo>
                    <a:lnTo>
                      <a:pt x="301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3095300" y="3985150"/>
                <a:ext cx="45625" cy="446850"/>
              </a:xfrm>
              <a:custGeom>
                <a:avLst/>
                <a:gdLst/>
                <a:ahLst/>
                <a:cxnLst/>
                <a:rect l="l" t="t" r="r" b="b"/>
                <a:pathLst>
                  <a:path w="1825" h="17874" extrusionOk="0">
                    <a:moveTo>
                      <a:pt x="1825" y="1"/>
                    </a:moveTo>
                    <a:cubicBezTo>
                      <a:pt x="1642" y="730"/>
                      <a:pt x="1490" y="1490"/>
                      <a:pt x="1247" y="2219"/>
                    </a:cubicBezTo>
                    <a:cubicBezTo>
                      <a:pt x="1095" y="2919"/>
                      <a:pt x="943" y="3678"/>
                      <a:pt x="852" y="4408"/>
                    </a:cubicBezTo>
                    <a:cubicBezTo>
                      <a:pt x="609" y="5897"/>
                      <a:pt x="426" y="7417"/>
                      <a:pt x="274" y="8906"/>
                    </a:cubicBezTo>
                    <a:cubicBezTo>
                      <a:pt x="153" y="10365"/>
                      <a:pt x="31" y="11855"/>
                      <a:pt x="31" y="13375"/>
                    </a:cubicBezTo>
                    <a:cubicBezTo>
                      <a:pt x="1" y="14134"/>
                      <a:pt x="31" y="14864"/>
                      <a:pt x="31" y="15624"/>
                    </a:cubicBezTo>
                    <a:cubicBezTo>
                      <a:pt x="92" y="16384"/>
                      <a:pt x="122" y="17113"/>
                      <a:pt x="153" y="17873"/>
                    </a:cubicBezTo>
                    <a:cubicBezTo>
                      <a:pt x="244" y="16384"/>
                      <a:pt x="274" y="14864"/>
                      <a:pt x="335" y="13375"/>
                    </a:cubicBezTo>
                    <a:cubicBezTo>
                      <a:pt x="426" y="11855"/>
                      <a:pt x="548" y="10365"/>
                      <a:pt x="700" y="8906"/>
                    </a:cubicBezTo>
                    <a:cubicBezTo>
                      <a:pt x="791" y="7417"/>
                      <a:pt x="1004" y="5928"/>
                      <a:pt x="1186" y="4438"/>
                    </a:cubicBezTo>
                    <a:cubicBezTo>
                      <a:pt x="1369" y="2979"/>
                      <a:pt x="1612" y="1490"/>
                      <a:pt x="182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2909900" y="4110525"/>
                <a:ext cx="73725" cy="518275"/>
              </a:xfrm>
              <a:custGeom>
                <a:avLst/>
                <a:gdLst/>
                <a:ahLst/>
                <a:cxnLst/>
                <a:rect l="l" t="t" r="r" b="b"/>
                <a:pathLst>
                  <a:path w="2949" h="20731" extrusionOk="0">
                    <a:moveTo>
                      <a:pt x="2949" y="1"/>
                    </a:moveTo>
                    <a:cubicBezTo>
                      <a:pt x="2493" y="1703"/>
                      <a:pt x="2098" y="3436"/>
                      <a:pt x="1733" y="5077"/>
                    </a:cubicBezTo>
                    <a:cubicBezTo>
                      <a:pt x="1368" y="6809"/>
                      <a:pt x="1064" y="8512"/>
                      <a:pt x="821" y="10244"/>
                    </a:cubicBezTo>
                    <a:cubicBezTo>
                      <a:pt x="547" y="12007"/>
                      <a:pt x="304" y="13740"/>
                      <a:pt x="213" y="15503"/>
                    </a:cubicBezTo>
                    <a:cubicBezTo>
                      <a:pt x="91" y="17265"/>
                      <a:pt x="0" y="18998"/>
                      <a:pt x="152" y="20731"/>
                    </a:cubicBezTo>
                    <a:lnTo>
                      <a:pt x="213" y="19424"/>
                    </a:lnTo>
                    <a:cubicBezTo>
                      <a:pt x="213" y="18998"/>
                      <a:pt x="243" y="18542"/>
                      <a:pt x="274" y="18117"/>
                    </a:cubicBezTo>
                    <a:cubicBezTo>
                      <a:pt x="304" y="17721"/>
                      <a:pt x="365" y="17265"/>
                      <a:pt x="395" y="16840"/>
                    </a:cubicBezTo>
                    <a:cubicBezTo>
                      <a:pt x="426" y="16414"/>
                      <a:pt x="456" y="15958"/>
                      <a:pt x="517" y="15533"/>
                    </a:cubicBezTo>
                    <a:cubicBezTo>
                      <a:pt x="699" y="13800"/>
                      <a:pt x="912" y="12037"/>
                      <a:pt x="1186" y="10335"/>
                    </a:cubicBezTo>
                    <a:cubicBezTo>
                      <a:pt x="1459" y="8633"/>
                      <a:pt x="1733" y="6870"/>
                      <a:pt x="2037" y="5168"/>
                    </a:cubicBezTo>
                    <a:lnTo>
                      <a:pt x="2949"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3219925" y="4317975"/>
                <a:ext cx="511450" cy="106425"/>
              </a:xfrm>
              <a:custGeom>
                <a:avLst/>
                <a:gdLst/>
                <a:ahLst/>
                <a:cxnLst/>
                <a:rect l="l" t="t" r="r" b="b"/>
                <a:pathLst>
                  <a:path w="20458" h="4257" extrusionOk="0">
                    <a:moveTo>
                      <a:pt x="1" y="1"/>
                    </a:moveTo>
                    <a:lnTo>
                      <a:pt x="1" y="1"/>
                    </a:lnTo>
                    <a:cubicBezTo>
                      <a:pt x="761" y="396"/>
                      <a:pt x="1551" y="791"/>
                      <a:pt x="2402" y="1156"/>
                    </a:cubicBezTo>
                    <a:cubicBezTo>
                      <a:pt x="3192" y="1490"/>
                      <a:pt x="4013" y="1855"/>
                      <a:pt x="4864" y="2128"/>
                    </a:cubicBezTo>
                    <a:cubicBezTo>
                      <a:pt x="6536" y="2676"/>
                      <a:pt x="8238" y="3132"/>
                      <a:pt x="9940" y="3496"/>
                    </a:cubicBezTo>
                    <a:cubicBezTo>
                      <a:pt x="11703" y="3800"/>
                      <a:pt x="13436" y="4043"/>
                      <a:pt x="15199" y="4165"/>
                    </a:cubicBezTo>
                    <a:cubicBezTo>
                      <a:pt x="16050" y="4256"/>
                      <a:pt x="16931" y="4256"/>
                      <a:pt x="17813" y="4256"/>
                    </a:cubicBezTo>
                    <a:cubicBezTo>
                      <a:pt x="18269" y="4256"/>
                      <a:pt x="18694" y="4195"/>
                      <a:pt x="19150" y="4195"/>
                    </a:cubicBezTo>
                    <a:cubicBezTo>
                      <a:pt x="19606" y="4165"/>
                      <a:pt x="20032" y="4165"/>
                      <a:pt x="20457" y="4135"/>
                    </a:cubicBezTo>
                    <a:cubicBezTo>
                      <a:pt x="18724" y="4104"/>
                      <a:pt x="16992" y="4043"/>
                      <a:pt x="15229" y="3861"/>
                    </a:cubicBezTo>
                    <a:cubicBezTo>
                      <a:pt x="13496" y="3709"/>
                      <a:pt x="11733" y="3436"/>
                      <a:pt x="10031" y="3101"/>
                    </a:cubicBezTo>
                    <a:cubicBezTo>
                      <a:pt x="8299" y="2767"/>
                      <a:pt x="6597" y="2311"/>
                      <a:pt x="4925" y="1825"/>
                    </a:cubicBezTo>
                    <a:cubicBezTo>
                      <a:pt x="3253" y="1277"/>
                      <a:pt x="1581" y="70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3374950" y="4187275"/>
                <a:ext cx="343500" cy="47750"/>
              </a:xfrm>
              <a:custGeom>
                <a:avLst/>
                <a:gdLst/>
                <a:ahLst/>
                <a:cxnLst/>
                <a:rect l="l" t="t" r="r" b="b"/>
                <a:pathLst>
                  <a:path w="13740" h="1910" extrusionOk="0">
                    <a:moveTo>
                      <a:pt x="0" y="1"/>
                    </a:moveTo>
                    <a:lnTo>
                      <a:pt x="0" y="1"/>
                    </a:lnTo>
                    <a:cubicBezTo>
                      <a:pt x="1064" y="457"/>
                      <a:pt x="2189" y="761"/>
                      <a:pt x="3374" y="1125"/>
                    </a:cubicBezTo>
                    <a:cubicBezTo>
                      <a:pt x="4499" y="1369"/>
                      <a:pt x="5654" y="1612"/>
                      <a:pt x="6840" y="1764"/>
                    </a:cubicBezTo>
                    <a:cubicBezTo>
                      <a:pt x="7663" y="1853"/>
                      <a:pt x="8519" y="1909"/>
                      <a:pt x="9383" y="1909"/>
                    </a:cubicBezTo>
                    <a:cubicBezTo>
                      <a:pt x="9700" y="1909"/>
                      <a:pt x="10017" y="1902"/>
                      <a:pt x="10335" y="1885"/>
                    </a:cubicBezTo>
                    <a:cubicBezTo>
                      <a:pt x="11490" y="1794"/>
                      <a:pt x="12675" y="1612"/>
                      <a:pt x="13739" y="1156"/>
                    </a:cubicBezTo>
                    <a:lnTo>
                      <a:pt x="13739" y="1156"/>
                    </a:lnTo>
                    <a:cubicBezTo>
                      <a:pt x="13466" y="1186"/>
                      <a:pt x="13162" y="1277"/>
                      <a:pt x="12919" y="1338"/>
                    </a:cubicBezTo>
                    <a:cubicBezTo>
                      <a:pt x="12615" y="1429"/>
                      <a:pt x="12311" y="1429"/>
                      <a:pt x="12037" y="1460"/>
                    </a:cubicBezTo>
                    <a:cubicBezTo>
                      <a:pt x="11885" y="1490"/>
                      <a:pt x="11764" y="1521"/>
                      <a:pt x="11612" y="1521"/>
                    </a:cubicBezTo>
                    <a:lnTo>
                      <a:pt x="11186" y="1581"/>
                    </a:lnTo>
                    <a:cubicBezTo>
                      <a:pt x="10882" y="1581"/>
                      <a:pt x="10639" y="1612"/>
                      <a:pt x="10335" y="1612"/>
                    </a:cubicBezTo>
                    <a:lnTo>
                      <a:pt x="9454" y="1612"/>
                    </a:lnTo>
                    <a:lnTo>
                      <a:pt x="8572" y="1581"/>
                    </a:lnTo>
                    <a:cubicBezTo>
                      <a:pt x="8268" y="1581"/>
                      <a:pt x="7995" y="1521"/>
                      <a:pt x="7691" y="1490"/>
                    </a:cubicBezTo>
                    <a:cubicBezTo>
                      <a:pt x="7387" y="1460"/>
                      <a:pt x="7143" y="1429"/>
                      <a:pt x="6840" y="1369"/>
                    </a:cubicBezTo>
                    <a:cubicBezTo>
                      <a:pt x="5684" y="1277"/>
                      <a:pt x="4560" y="1034"/>
                      <a:pt x="3405" y="821"/>
                    </a:cubicBezTo>
                    <a:cubicBezTo>
                      <a:pt x="2827" y="700"/>
                      <a:pt x="2280" y="578"/>
                      <a:pt x="1703" y="426"/>
                    </a:cubicBezTo>
                    <a:cubicBezTo>
                      <a:pt x="1125" y="305"/>
                      <a:pt x="548" y="15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3043625" y="4489725"/>
                <a:ext cx="627700" cy="131650"/>
              </a:xfrm>
              <a:custGeom>
                <a:avLst/>
                <a:gdLst/>
                <a:ahLst/>
                <a:cxnLst/>
                <a:rect l="l" t="t" r="r" b="b"/>
                <a:pathLst>
                  <a:path w="25108" h="5266" extrusionOk="0">
                    <a:moveTo>
                      <a:pt x="1" y="0"/>
                    </a:moveTo>
                    <a:lnTo>
                      <a:pt x="1" y="0"/>
                    </a:lnTo>
                    <a:cubicBezTo>
                      <a:pt x="1916" y="1034"/>
                      <a:pt x="3922" y="1854"/>
                      <a:pt x="5989" y="2584"/>
                    </a:cubicBezTo>
                    <a:cubicBezTo>
                      <a:pt x="7995" y="3313"/>
                      <a:pt x="10092" y="3860"/>
                      <a:pt x="12220" y="4316"/>
                    </a:cubicBezTo>
                    <a:cubicBezTo>
                      <a:pt x="14348" y="4772"/>
                      <a:pt x="16475" y="5046"/>
                      <a:pt x="18634" y="5198"/>
                    </a:cubicBezTo>
                    <a:cubicBezTo>
                      <a:pt x="19302" y="5245"/>
                      <a:pt x="19970" y="5266"/>
                      <a:pt x="20639" y="5266"/>
                    </a:cubicBezTo>
                    <a:cubicBezTo>
                      <a:pt x="22129" y="5266"/>
                      <a:pt x="23618" y="5162"/>
                      <a:pt x="25108" y="5015"/>
                    </a:cubicBezTo>
                    <a:lnTo>
                      <a:pt x="25108" y="5015"/>
                    </a:lnTo>
                    <a:lnTo>
                      <a:pt x="23466" y="5046"/>
                    </a:lnTo>
                    <a:lnTo>
                      <a:pt x="22646" y="5076"/>
                    </a:lnTo>
                    <a:lnTo>
                      <a:pt x="21855" y="5046"/>
                    </a:lnTo>
                    <a:cubicBezTo>
                      <a:pt x="21339" y="5046"/>
                      <a:pt x="20792" y="5046"/>
                      <a:pt x="20275" y="5015"/>
                    </a:cubicBezTo>
                    <a:lnTo>
                      <a:pt x="18664" y="4894"/>
                    </a:lnTo>
                    <a:cubicBezTo>
                      <a:pt x="16506" y="4712"/>
                      <a:pt x="14378" y="4438"/>
                      <a:pt x="12281" y="3952"/>
                    </a:cubicBezTo>
                    <a:cubicBezTo>
                      <a:pt x="10184" y="3496"/>
                      <a:pt x="8117" y="2918"/>
                      <a:pt x="6050" y="2280"/>
                    </a:cubicBezTo>
                    <a:lnTo>
                      <a:pt x="4530" y="1794"/>
                    </a:lnTo>
                    <a:cubicBezTo>
                      <a:pt x="4044" y="1581"/>
                      <a:pt x="3496" y="1398"/>
                      <a:pt x="3010" y="1216"/>
                    </a:cubicBezTo>
                    <a:cubicBezTo>
                      <a:pt x="1977" y="821"/>
                      <a:pt x="1004"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2871900" y="4679700"/>
                <a:ext cx="643650" cy="130725"/>
              </a:xfrm>
              <a:custGeom>
                <a:avLst/>
                <a:gdLst/>
                <a:ahLst/>
                <a:cxnLst/>
                <a:rect l="l" t="t" r="r" b="b"/>
                <a:pathLst>
                  <a:path w="25746" h="5229" extrusionOk="0">
                    <a:moveTo>
                      <a:pt x="1" y="0"/>
                    </a:moveTo>
                    <a:lnTo>
                      <a:pt x="1" y="0"/>
                    </a:lnTo>
                    <a:cubicBezTo>
                      <a:pt x="1004" y="456"/>
                      <a:pt x="2067" y="821"/>
                      <a:pt x="3131" y="1216"/>
                    </a:cubicBezTo>
                    <a:cubicBezTo>
                      <a:pt x="4165" y="1581"/>
                      <a:pt x="5168" y="1945"/>
                      <a:pt x="6232" y="2280"/>
                    </a:cubicBezTo>
                    <a:cubicBezTo>
                      <a:pt x="8329" y="2918"/>
                      <a:pt x="10457" y="3465"/>
                      <a:pt x="12615" y="3921"/>
                    </a:cubicBezTo>
                    <a:cubicBezTo>
                      <a:pt x="14803" y="4377"/>
                      <a:pt x="16961" y="4711"/>
                      <a:pt x="19150" y="4924"/>
                    </a:cubicBezTo>
                    <a:cubicBezTo>
                      <a:pt x="21338" y="5167"/>
                      <a:pt x="23527" y="5228"/>
                      <a:pt x="25746" y="5228"/>
                    </a:cubicBezTo>
                    <a:cubicBezTo>
                      <a:pt x="24682" y="5137"/>
                      <a:pt x="23557" y="5076"/>
                      <a:pt x="22463" y="4985"/>
                    </a:cubicBezTo>
                    <a:lnTo>
                      <a:pt x="20822" y="4833"/>
                    </a:lnTo>
                    <a:cubicBezTo>
                      <a:pt x="20305" y="4772"/>
                      <a:pt x="19727" y="4711"/>
                      <a:pt x="19211" y="4620"/>
                    </a:cubicBezTo>
                    <a:cubicBezTo>
                      <a:pt x="18086" y="4529"/>
                      <a:pt x="17022" y="4316"/>
                      <a:pt x="15928" y="4164"/>
                    </a:cubicBezTo>
                    <a:cubicBezTo>
                      <a:pt x="14864" y="3982"/>
                      <a:pt x="13770" y="3800"/>
                      <a:pt x="12706" y="3556"/>
                    </a:cubicBezTo>
                    <a:cubicBezTo>
                      <a:pt x="11612" y="3344"/>
                      <a:pt x="10548" y="3100"/>
                      <a:pt x="9484" y="2857"/>
                    </a:cubicBezTo>
                    <a:lnTo>
                      <a:pt x="7873" y="2432"/>
                    </a:lnTo>
                    <a:lnTo>
                      <a:pt x="6292" y="2006"/>
                    </a:lnTo>
                    <a:cubicBezTo>
                      <a:pt x="4165" y="1398"/>
                      <a:pt x="206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2"/>
              <p:cNvSpPr/>
              <p:nvPr/>
            </p:nvSpPr>
            <p:spPr>
              <a:xfrm>
                <a:off x="2753350" y="4820275"/>
                <a:ext cx="466600" cy="149725"/>
              </a:xfrm>
              <a:custGeom>
                <a:avLst/>
                <a:gdLst/>
                <a:ahLst/>
                <a:cxnLst/>
                <a:rect l="l" t="t" r="r" b="b"/>
                <a:pathLst>
                  <a:path w="18664" h="5989" extrusionOk="0">
                    <a:moveTo>
                      <a:pt x="1" y="0"/>
                    </a:moveTo>
                    <a:lnTo>
                      <a:pt x="1" y="0"/>
                    </a:lnTo>
                    <a:cubicBezTo>
                      <a:pt x="1369" y="943"/>
                      <a:pt x="2858" y="1672"/>
                      <a:pt x="4378" y="2280"/>
                    </a:cubicBezTo>
                    <a:cubicBezTo>
                      <a:pt x="5898" y="2918"/>
                      <a:pt x="7448" y="3435"/>
                      <a:pt x="8998" y="3952"/>
                    </a:cubicBezTo>
                    <a:cubicBezTo>
                      <a:pt x="10609" y="4408"/>
                      <a:pt x="12189" y="4833"/>
                      <a:pt x="13800" y="5168"/>
                    </a:cubicBezTo>
                    <a:lnTo>
                      <a:pt x="16232" y="5623"/>
                    </a:lnTo>
                    <a:cubicBezTo>
                      <a:pt x="17022" y="5775"/>
                      <a:pt x="17873" y="5867"/>
                      <a:pt x="18664" y="5988"/>
                    </a:cubicBezTo>
                    <a:cubicBezTo>
                      <a:pt x="17873" y="5806"/>
                      <a:pt x="17053" y="5654"/>
                      <a:pt x="16262" y="5471"/>
                    </a:cubicBezTo>
                    <a:lnTo>
                      <a:pt x="13861" y="4894"/>
                    </a:lnTo>
                    <a:cubicBezTo>
                      <a:pt x="12281" y="4468"/>
                      <a:pt x="10670" y="4104"/>
                      <a:pt x="9119" y="3617"/>
                    </a:cubicBezTo>
                    <a:cubicBezTo>
                      <a:pt x="7569" y="3131"/>
                      <a:pt x="6019" y="2614"/>
                      <a:pt x="4499" y="2037"/>
                    </a:cubicBezTo>
                    <a:lnTo>
                      <a:pt x="3344" y="1581"/>
                    </a:lnTo>
                    <a:cubicBezTo>
                      <a:pt x="2980" y="1429"/>
                      <a:pt x="2584" y="1277"/>
                      <a:pt x="2220" y="1095"/>
                    </a:cubicBezTo>
                    <a:cubicBezTo>
                      <a:pt x="1460" y="760"/>
                      <a:pt x="730" y="426"/>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2"/>
              <p:cNvSpPr/>
              <p:nvPr/>
            </p:nvSpPr>
            <p:spPr>
              <a:xfrm>
                <a:off x="2624925" y="4983650"/>
                <a:ext cx="347300" cy="76000"/>
              </a:xfrm>
              <a:custGeom>
                <a:avLst/>
                <a:gdLst/>
                <a:ahLst/>
                <a:cxnLst/>
                <a:rect l="l" t="t" r="r" b="b"/>
                <a:pathLst>
                  <a:path w="13892" h="3040" extrusionOk="0">
                    <a:moveTo>
                      <a:pt x="1" y="0"/>
                    </a:moveTo>
                    <a:lnTo>
                      <a:pt x="1" y="0"/>
                    </a:lnTo>
                    <a:cubicBezTo>
                      <a:pt x="1034" y="517"/>
                      <a:pt x="2189" y="943"/>
                      <a:pt x="3314" y="1368"/>
                    </a:cubicBezTo>
                    <a:cubicBezTo>
                      <a:pt x="4469" y="1733"/>
                      <a:pt x="5594" y="2006"/>
                      <a:pt x="6779" y="2280"/>
                    </a:cubicBezTo>
                    <a:cubicBezTo>
                      <a:pt x="7965" y="2493"/>
                      <a:pt x="9120" y="2736"/>
                      <a:pt x="10305" y="2858"/>
                    </a:cubicBezTo>
                    <a:cubicBezTo>
                      <a:pt x="10913" y="2918"/>
                      <a:pt x="11490" y="2949"/>
                      <a:pt x="12098" y="3009"/>
                    </a:cubicBezTo>
                    <a:cubicBezTo>
                      <a:pt x="12706" y="3009"/>
                      <a:pt x="13284" y="3040"/>
                      <a:pt x="13892" y="3040"/>
                    </a:cubicBezTo>
                    <a:cubicBezTo>
                      <a:pt x="12706" y="2888"/>
                      <a:pt x="11521" y="2736"/>
                      <a:pt x="10335" y="2554"/>
                    </a:cubicBezTo>
                    <a:cubicBezTo>
                      <a:pt x="9180" y="2341"/>
                      <a:pt x="7995" y="2128"/>
                      <a:pt x="6840" y="1885"/>
                    </a:cubicBezTo>
                    <a:cubicBezTo>
                      <a:pt x="5685" y="1642"/>
                      <a:pt x="4530" y="1368"/>
                      <a:pt x="3405" y="1064"/>
                    </a:cubicBezTo>
                    <a:cubicBezTo>
                      <a:pt x="2828" y="912"/>
                      <a:pt x="2250" y="760"/>
                      <a:pt x="1673" y="578"/>
                    </a:cubicBezTo>
                    <a:cubicBezTo>
                      <a:pt x="1126" y="365"/>
                      <a:pt x="578" y="183"/>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2"/>
              <p:cNvSpPr/>
              <p:nvPr/>
            </p:nvSpPr>
            <p:spPr>
              <a:xfrm>
                <a:off x="2748050" y="4433475"/>
                <a:ext cx="35725" cy="349575"/>
              </a:xfrm>
              <a:custGeom>
                <a:avLst/>
                <a:gdLst/>
                <a:ahLst/>
                <a:cxnLst/>
                <a:rect l="l" t="t" r="r" b="b"/>
                <a:pathLst>
                  <a:path w="1429" h="13983" extrusionOk="0">
                    <a:moveTo>
                      <a:pt x="213" y="1"/>
                    </a:moveTo>
                    <a:cubicBezTo>
                      <a:pt x="61" y="1156"/>
                      <a:pt x="30" y="2311"/>
                      <a:pt x="0" y="3496"/>
                    </a:cubicBezTo>
                    <a:cubicBezTo>
                      <a:pt x="0" y="4682"/>
                      <a:pt x="61" y="5867"/>
                      <a:pt x="182" y="7022"/>
                    </a:cubicBezTo>
                    <a:cubicBezTo>
                      <a:pt x="334" y="8208"/>
                      <a:pt x="426" y="9393"/>
                      <a:pt x="669" y="10518"/>
                    </a:cubicBezTo>
                    <a:cubicBezTo>
                      <a:pt x="790" y="11126"/>
                      <a:pt x="881" y="11703"/>
                      <a:pt x="1003" y="12281"/>
                    </a:cubicBezTo>
                    <a:cubicBezTo>
                      <a:pt x="1125" y="12858"/>
                      <a:pt x="1277" y="13405"/>
                      <a:pt x="1429" y="13983"/>
                    </a:cubicBezTo>
                    <a:cubicBezTo>
                      <a:pt x="1277" y="12797"/>
                      <a:pt x="1125" y="11673"/>
                      <a:pt x="973" y="10487"/>
                    </a:cubicBezTo>
                    <a:cubicBezTo>
                      <a:pt x="821" y="9302"/>
                      <a:pt x="699" y="8177"/>
                      <a:pt x="608" y="6992"/>
                    </a:cubicBezTo>
                    <a:cubicBezTo>
                      <a:pt x="486" y="5806"/>
                      <a:pt x="395" y="4682"/>
                      <a:pt x="334" y="3496"/>
                    </a:cubicBezTo>
                    <a:cubicBezTo>
                      <a:pt x="304" y="2919"/>
                      <a:pt x="243" y="2311"/>
                      <a:pt x="243" y="1764"/>
                    </a:cubicBezTo>
                    <a:cubicBezTo>
                      <a:pt x="213" y="1186"/>
                      <a:pt x="213" y="578"/>
                      <a:pt x="213"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52"/>
            <p:cNvGrpSpPr/>
            <p:nvPr/>
          </p:nvGrpSpPr>
          <p:grpSpPr>
            <a:xfrm rot="-4982648">
              <a:off x="390887" y="4115467"/>
              <a:ext cx="1427718" cy="413133"/>
              <a:chOff x="2414450" y="4827525"/>
              <a:chExt cx="1427775" cy="413150"/>
            </a:xfrm>
          </p:grpSpPr>
          <p:sp>
            <p:nvSpPr>
              <p:cNvPr id="2115" name="Google Shape;2115;p52"/>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rgbClr val="69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2"/>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2"/>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2"/>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2"/>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2"/>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2"/>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2"/>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2"/>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2"/>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2"/>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2"/>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2"/>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8" name="Google Shape;2128;p52"/>
          <p:cNvSpPr/>
          <p:nvPr/>
        </p:nvSpPr>
        <p:spPr>
          <a:xfrm>
            <a:off x="424475" y="3512175"/>
            <a:ext cx="2319975" cy="1677875"/>
          </a:xfrm>
          <a:custGeom>
            <a:avLst/>
            <a:gdLst/>
            <a:ahLst/>
            <a:cxnLst/>
            <a:rect l="l" t="t" r="r" b="b"/>
            <a:pathLst>
              <a:path w="92799" h="67115" extrusionOk="0">
                <a:moveTo>
                  <a:pt x="47084" y="1"/>
                </a:moveTo>
                <a:lnTo>
                  <a:pt x="47084" y="1"/>
                </a:lnTo>
                <a:cubicBezTo>
                  <a:pt x="47084" y="1"/>
                  <a:pt x="48269" y="21217"/>
                  <a:pt x="44257" y="31156"/>
                </a:cubicBezTo>
                <a:cubicBezTo>
                  <a:pt x="40275" y="41065"/>
                  <a:pt x="34804" y="55412"/>
                  <a:pt x="34804" y="55412"/>
                </a:cubicBezTo>
                <a:cubicBezTo>
                  <a:pt x="34804" y="55412"/>
                  <a:pt x="30427" y="41977"/>
                  <a:pt x="37570" y="33162"/>
                </a:cubicBezTo>
                <a:lnTo>
                  <a:pt x="44682" y="24348"/>
                </a:lnTo>
                <a:lnTo>
                  <a:pt x="44682" y="24348"/>
                </a:lnTo>
                <a:cubicBezTo>
                  <a:pt x="44682" y="24348"/>
                  <a:pt x="27478" y="29789"/>
                  <a:pt x="26992" y="47205"/>
                </a:cubicBezTo>
                <a:cubicBezTo>
                  <a:pt x="26992" y="47205"/>
                  <a:pt x="21886" y="37934"/>
                  <a:pt x="16141" y="37570"/>
                </a:cubicBezTo>
                <a:lnTo>
                  <a:pt x="16141" y="37570"/>
                </a:lnTo>
                <a:cubicBezTo>
                  <a:pt x="16141" y="37570"/>
                  <a:pt x="22919" y="49150"/>
                  <a:pt x="24105" y="56932"/>
                </a:cubicBezTo>
                <a:cubicBezTo>
                  <a:pt x="24105" y="56932"/>
                  <a:pt x="18360" y="49880"/>
                  <a:pt x="7022" y="48938"/>
                </a:cubicBezTo>
                <a:lnTo>
                  <a:pt x="7022" y="48938"/>
                </a:lnTo>
                <a:cubicBezTo>
                  <a:pt x="7022" y="48938"/>
                  <a:pt x="21460" y="58391"/>
                  <a:pt x="23010" y="62768"/>
                </a:cubicBezTo>
                <a:cubicBezTo>
                  <a:pt x="23010" y="62768"/>
                  <a:pt x="15860" y="61062"/>
                  <a:pt x="8663" y="61062"/>
                </a:cubicBezTo>
                <a:cubicBezTo>
                  <a:pt x="5602" y="61062"/>
                  <a:pt x="2532" y="61371"/>
                  <a:pt x="1" y="62251"/>
                </a:cubicBezTo>
                <a:lnTo>
                  <a:pt x="24530" y="67114"/>
                </a:lnTo>
                <a:lnTo>
                  <a:pt x="56810" y="67114"/>
                </a:lnTo>
                <a:lnTo>
                  <a:pt x="56810" y="67053"/>
                </a:lnTo>
                <a:cubicBezTo>
                  <a:pt x="56810" y="67053"/>
                  <a:pt x="83589" y="64561"/>
                  <a:pt x="92799" y="58695"/>
                </a:cubicBezTo>
                <a:cubicBezTo>
                  <a:pt x="92799" y="58695"/>
                  <a:pt x="87928" y="57181"/>
                  <a:pt x="80713" y="57181"/>
                </a:cubicBezTo>
                <a:cubicBezTo>
                  <a:pt x="78391" y="57181"/>
                  <a:pt x="75826" y="57338"/>
                  <a:pt x="73102" y="57752"/>
                </a:cubicBezTo>
                <a:cubicBezTo>
                  <a:pt x="68369" y="58475"/>
                  <a:pt x="64002" y="59564"/>
                  <a:pt x="60543" y="60578"/>
                </a:cubicBezTo>
                <a:lnTo>
                  <a:pt x="60543" y="60578"/>
                </a:lnTo>
                <a:cubicBezTo>
                  <a:pt x="65272" y="58610"/>
                  <a:pt x="71003" y="55491"/>
                  <a:pt x="74136" y="51096"/>
                </a:cubicBezTo>
                <a:cubicBezTo>
                  <a:pt x="80124" y="42737"/>
                  <a:pt x="79759" y="28300"/>
                  <a:pt x="79759" y="28299"/>
                </a:cubicBezTo>
                <a:lnTo>
                  <a:pt x="79759" y="28299"/>
                </a:lnTo>
                <a:cubicBezTo>
                  <a:pt x="79759" y="28300"/>
                  <a:pt x="70671" y="43983"/>
                  <a:pt x="64136" y="48451"/>
                </a:cubicBezTo>
                <a:cubicBezTo>
                  <a:pt x="57570" y="52889"/>
                  <a:pt x="52828" y="54774"/>
                  <a:pt x="52828" y="54774"/>
                </a:cubicBezTo>
                <a:cubicBezTo>
                  <a:pt x="52828" y="54774"/>
                  <a:pt x="60154" y="35290"/>
                  <a:pt x="74501" y="31126"/>
                </a:cubicBezTo>
                <a:lnTo>
                  <a:pt x="74501" y="31126"/>
                </a:lnTo>
                <a:cubicBezTo>
                  <a:pt x="74500" y="31126"/>
                  <a:pt x="63923" y="31612"/>
                  <a:pt x="56993" y="37570"/>
                </a:cubicBezTo>
                <a:cubicBezTo>
                  <a:pt x="51467" y="42341"/>
                  <a:pt x="46623" y="50895"/>
                  <a:pt x="44913" y="54112"/>
                </a:cubicBezTo>
                <a:lnTo>
                  <a:pt x="44913" y="54112"/>
                </a:lnTo>
                <a:cubicBezTo>
                  <a:pt x="47156" y="49620"/>
                  <a:pt x="54298" y="33968"/>
                  <a:pt x="52859" y="19423"/>
                </a:cubicBezTo>
                <a:cubicBezTo>
                  <a:pt x="51096" y="2190"/>
                  <a:pt x="47084" y="1"/>
                  <a:pt x="47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9" name="Google Shape;2129;p52"/>
          <p:cNvGrpSpPr/>
          <p:nvPr/>
        </p:nvGrpSpPr>
        <p:grpSpPr>
          <a:xfrm flipH="1">
            <a:off x="11" y="2974248"/>
            <a:ext cx="903164" cy="2169249"/>
            <a:chOff x="6394000" y="2895475"/>
            <a:chExt cx="968125" cy="2325275"/>
          </a:xfrm>
        </p:grpSpPr>
        <p:sp>
          <p:nvSpPr>
            <p:cNvPr id="2130" name="Google Shape;2130;p52"/>
            <p:cNvSpPr/>
            <p:nvPr/>
          </p:nvSpPr>
          <p:spPr>
            <a:xfrm>
              <a:off x="6942650" y="2895475"/>
              <a:ext cx="419475" cy="1890625"/>
            </a:xfrm>
            <a:custGeom>
              <a:avLst/>
              <a:gdLst/>
              <a:ahLst/>
              <a:cxnLst/>
              <a:rect l="l" t="t" r="r" b="b"/>
              <a:pathLst>
                <a:path w="16779" h="75625" extrusionOk="0">
                  <a:moveTo>
                    <a:pt x="1459" y="0"/>
                  </a:moveTo>
                  <a:cubicBezTo>
                    <a:pt x="699" y="12432"/>
                    <a:pt x="0" y="24925"/>
                    <a:pt x="1368" y="37296"/>
                  </a:cubicBezTo>
                  <a:lnTo>
                    <a:pt x="1368" y="37448"/>
                  </a:lnTo>
                  <a:cubicBezTo>
                    <a:pt x="1672" y="39910"/>
                    <a:pt x="2006" y="42372"/>
                    <a:pt x="2462" y="44803"/>
                  </a:cubicBezTo>
                  <a:cubicBezTo>
                    <a:pt x="3435" y="50062"/>
                    <a:pt x="4894" y="55229"/>
                    <a:pt x="6900" y="60123"/>
                  </a:cubicBezTo>
                  <a:cubicBezTo>
                    <a:pt x="8086" y="63010"/>
                    <a:pt x="9453" y="65776"/>
                    <a:pt x="11034" y="68482"/>
                  </a:cubicBezTo>
                  <a:cubicBezTo>
                    <a:pt x="11794" y="69758"/>
                    <a:pt x="12615" y="70974"/>
                    <a:pt x="13435" y="72190"/>
                  </a:cubicBezTo>
                  <a:cubicBezTo>
                    <a:pt x="13466" y="72281"/>
                    <a:pt x="13526" y="72311"/>
                    <a:pt x="13557" y="72342"/>
                  </a:cubicBezTo>
                  <a:cubicBezTo>
                    <a:pt x="14377" y="73527"/>
                    <a:pt x="15502" y="74743"/>
                    <a:pt x="16779" y="75624"/>
                  </a:cubicBezTo>
                  <a:lnTo>
                    <a:pt x="16779" y="57965"/>
                  </a:lnTo>
                  <a:cubicBezTo>
                    <a:pt x="16718" y="57752"/>
                    <a:pt x="16596" y="57539"/>
                    <a:pt x="16475" y="57296"/>
                  </a:cubicBezTo>
                  <a:cubicBezTo>
                    <a:pt x="14134" y="52372"/>
                    <a:pt x="11915" y="47357"/>
                    <a:pt x="9940" y="42250"/>
                  </a:cubicBezTo>
                  <a:cubicBezTo>
                    <a:pt x="9423" y="40943"/>
                    <a:pt x="8906" y="39575"/>
                    <a:pt x="8420" y="38208"/>
                  </a:cubicBezTo>
                  <a:cubicBezTo>
                    <a:pt x="6535" y="32888"/>
                    <a:pt x="4894" y="27478"/>
                    <a:pt x="3678" y="21976"/>
                  </a:cubicBezTo>
                  <a:cubicBezTo>
                    <a:pt x="2067" y="14803"/>
                    <a:pt x="1247" y="7386"/>
                    <a:pt x="1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7011025" y="3102150"/>
              <a:ext cx="351100" cy="2118600"/>
            </a:xfrm>
            <a:custGeom>
              <a:avLst/>
              <a:gdLst/>
              <a:ahLst/>
              <a:cxnLst/>
              <a:rect l="l" t="t" r="r" b="b"/>
              <a:pathLst>
                <a:path w="14044" h="84744" extrusionOk="0">
                  <a:moveTo>
                    <a:pt x="1" y="1"/>
                  </a:moveTo>
                  <a:cubicBezTo>
                    <a:pt x="2129" y="6627"/>
                    <a:pt x="3831" y="13436"/>
                    <a:pt x="5168" y="20305"/>
                  </a:cubicBezTo>
                  <a:cubicBezTo>
                    <a:pt x="5776" y="23557"/>
                    <a:pt x="6293" y="26779"/>
                    <a:pt x="6749" y="30032"/>
                  </a:cubicBezTo>
                  <a:cubicBezTo>
                    <a:pt x="6931" y="31369"/>
                    <a:pt x="7083" y="32707"/>
                    <a:pt x="7235" y="34044"/>
                  </a:cubicBezTo>
                  <a:cubicBezTo>
                    <a:pt x="7904" y="39515"/>
                    <a:pt x="8269" y="44986"/>
                    <a:pt x="8390" y="50488"/>
                  </a:cubicBezTo>
                  <a:cubicBezTo>
                    <a:pt x="8421" y="51734"/>
                    <a:pt x="8421" y="52950"/>
                    <a:pt x="8421" y="54196"/>
                  </a:cubicBezTo>
                  <a:cubicBezTo>
                    <a:pt x="8421" y="55321"/>
                    <a:pt x="8421" y="56445"/>
                    <a:pt x="8390" y="57540"/>
                  </a:cubicBezTo>
                  <a:cubicBezTo>
                    <a:pt x="8390" y="58452"/>
                    <a:pt x="8360" y="59363"/>
                    <a:pt x="8299" y="60245"/>
                  </a:cubicBezTo>
                  <a:cubicBezTo>
                    <a:pt x="8269" y="61552"/>
                    <a:pt x="8238" y="62798"/>
                    <a:pt x="8147" y="64075"/>
                  </a:cubicBezTo>
                  <a:cubicBezTo>
                    <a:pt x="8117" y="64987"/>
                    <a:pt x="8056" y="65868"/>
                    <a:pt x="7995" y="66780"/>
                  </a:cubicBezTo>
                  <a:cubicBezTo>
                    <a:pt x="7813" y="69759"/>
                    <a:pt x="7539" y="72677"/>
                    <a:pt x="7205" y="75625"/>
                  </a:cubicBezTo>
                  <a:cubicBezTo>
                    <a:pt x="7205" y="75838"/>
                    <a:pt x="7174" y="75990"/>
                    <a:pt x="7174" y="76172"/>
                  </a:cubicBezTo>
                  <a:cubicBezTo>
                    <a:pt x="6840" y="79060"/>
                    <a:pt x="6414" y="81917"/>
                    <a:pt x="5928" y="84744"/>
                  </a:cubicBezTo>
                  <a:lnTo>
                    <a:pt x="12159" y="84744"/>
                  </a:lnTo>
                  <a:cubicBezTo>
                    <a:pt x="12706" y="83832"/>
                    <a:pt x="13162" y="82829"/>
                    <a:pt x="13557" y="81765"/>
                  </a:cubicBezTo>
                  <a:cubicBezTo>
                    <a:pt x="13740" y="81309"/>
                    <a:pt x="13892" y="80853"/>
                    <a:pt x="14044" y="80336"/>
                  </a:cubicBezTo>
                  <a:lnTo>
                    <a:pt x="14044" y="67357"/>
                  </a:lnTo>
                  <a:lnTo>
                    <a:pt x="14044" y="64227"/>
                  </a:lnTo>
                  <a:lnTo>
                    <a:pt x="14044" y="64136"/>
                  </a:lnTo>
                  <a:lnTo>
                    <a:pt x="14044" y="49698"/>
                  </a:lnTo>
                  <a:lnTo>
                    <a:pt x="14044" y="44530"/>
                  </a:lnTo>
                  <a:cubicBezTo>
                    <a:pt x="12980" y="39728"/>
                    <a:pt x="11764" y="34986"/>
                    <a:pt x="10427" y="30244"/>
                  </a:cubicBezTo>
                  <a:cubicBezTo>
                    <a:pt x="7539" y="19940"/>
                    <a:pt x="4044" y="984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2"/>
            <p:cNvSpPr/>
            <p:nvPr/>
          </p:nvSpPr>
          <p:spPr>
            <a:xfrm>
              <a:off x="6511025" y="3694875"/>
              <a:ext cx="800950" cy="1525125"/>
            </a:xfrm>
            <a:custGeom>
              <a:avLst/>
              <a:gdLst/>
              <a:ahLst/>
              <a:cxnLst/>
              <a:rect l="l" t="t" r="r" b="b"/>
              <a:pathLst>
                <a:path w="32038" h="61005" extrusionOk="0">
                  <a:moveTo>
                    <a:pt x="1" y="0"/>
                  </a:moveTo>
                  <a:cubicBezTo>
                    <a:pt x="20" y="18"/>
                    <a:pt x="39" y="35"/>
                    <a:pt x="58" y="53"/>
                  </a:cubicBezTo>
                  <a:lnTo>
                    <a:pt x="58" y="53"/>
                  </a:lnTo>
                  <a:cubicBezTo>
                    <a:pt x="39" y="34"/>
                    <a:pt x="20" y="16"/>
                    <a:pt x="1" y="0"/>
                  </a:cubicBezTo>
                  <a:close/>
                  <a:moveTo>
                    <a:pt x="58" y="53"/>
                  </a:moveTo>
                  <a:cubicBezTo>
                    <a:pt x="509" y="515"/>
                    <a:pt x="770" y="1940"/>
                    <a:pt x="1004" y="2523"/>
                  </a:cubicBezTo>
                  <a:cubicBezTo>
                    <a:pt x="1034" y="2614"/>
                    <a:pt x="1064" y="2675"/>
                    <a:pt x="1095" y="2797"/>
                  </a:cubicBezTo>
                  <a:cubicBezTo>
                    <a:pt x="1368" y="3557"/>
                    <a:pt x="1672" y="4317"/>
                    <a:pt x="1946" y="5076"/>
                  </a:cubicBezTo>
                  <a:cubicBezTo>
                    <a:pt x="2554" y="6809"/>
                    <a:pt x="3192" y="8572"/>
                    <a:pt x="3770" y="10365"/>
                  </a:cubicBezTo>
                  <a:cubicBezTo>
                    <a:pt x="4955" y="13891"/>
                    <a:pt x="6049" y="17447"/>
                    <a:pt x="7022" y="21065"/>
                  </a:cubicBezTo>
                  <a:cubicBezTo>
                    <a:pt x="8238" y="25442"/>
                    <a:pt x="9362" y="29818"/>
                    <a:pt x="10305" y="34226"/>
                  </a:cubicBezTo>
                  <a:cubicBezTo>
                    <a:pt x="10821" y="36597"/>
                    <a:pt x="11277" y="38968"/>
                    <a:pt x="11733" y="41369"/>
                  </a:cubicBezTo>
                  <a:cubicBezTo>
                    <a:pt x="12432" y="45168"/>
                    <a:pt x="13040" y="48998"/>
                    <a:pt x="13557" y="52889"/>
                  </a:cubicBezTo>
                  <a:cubicBezTo>
                    <a:pt x="13800" y="54500"/>
                    <a:pt x="13983" y="56111"/>
                    <a:pt x="14165" y="57752"/>
                  </a:cubicBezTo>
                  <a:cubicBezTo>
                    <a:pt x="14287" y="58664"/>
                    <a:pt x="14408" y="59515"/>
                    <a:pt x="14469" y="60427"/>
                  </a:cubicBezTo>
                  <a:cubicBezTo>
                    <a:pt x="14469" y="60640"/>
                    <a:pt x="14499" y="60822"/>
                    <a:pt x="14499" y="61004"/>
                  </a:cubicBezTo>
                  <a:lnTo>
                    <a:pt x="31703" y="61004"/>
                  </a:lnTo>
                  <a:cubicBezTo>
                    <a:pt x="32038" y="57326"/>
                    <a:pt x="31187" y="53436"/>
                    <a:pt x="30183" y="49880"/>
                  </a:cubicBezTo>
                  <a:cubicBezTo>
                    <a:pt x="29515" y="47600"/>
                    <a:pt x="28816" y="45351"/>
                    <a:pt x="27995" y="43101"/>
                  </a:cubicBezTo>
                  <a:cubicBezTo>
                    <a:pt x="27691" y="42189"/>
                    <a:pt x="27357" y="41308"/>
                    <a:pt x="27022" y="40396"/>
                  </a:cubicBezTo>
                  <a:cubicBezTo>
                    <a:pt x="25533" y="36536"/>
                    <a:pt x="23831" y="32767"/>
                    <a:pt x="21916" y="29089"/>
                  </a:cubicBezTo>
                  <a:cubicBezTo>
                    <a:pt x="21855" y="28937"/>
                    <a:pt x="21733" y="28755"/>
                    <a:pt x="21673" y="28603"/>
                  </a:cubicBezTo>
                  <a:cubicBezTo>
                    <a:pt x="19150" y="23800"/>
                    <a:pt x="16262" y="19241"/>
                    <a:pt x="13101" y="14925"/>
                  </a:cubicBezTo>
                  <a:cubicBezTo>
                    <a:pt x="11976" y="13283"/>
                    <a:pt x="10761" y="11733"/>
                    <a:pt x="9514" y="10213"/>
                  </a:cubicBezTo>
                  <a:cubicBezTo>
                    <a:pt x="7539" y="7782"/>
                    <a:pt x="5441" y="5411"/>
                    <a:pt x="3222" y="3162"/>
                  </a:cubicBezTo>
                  <a:cubicBezTo>
                    <a:pt x="2177" y="2086"/>
                    <a:pt x="1132" y="1040"/>
                    <a:pt x="58"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6727600" y="3338475"/>
              <a:ext cx="634525" cy="1881525"/>
            </a:xfrm>
            <a:custGeom>
              <a:avLst/>
              <a:gdLst/>
              <a:ahLst/>
              <a:cxnLst/>
              <a:rect l="l" t="t" r="r" b="b"/>
              <a:pathLst>
                <a:path w="25381" h="75261" extrusionOk="0">
                  <a:moveTo>
                    <a:pt x="0" y="1"/>
                  </a:moveTo>
                  <a:lnTo>
                    <a:pt x="0" y="1"/>
                  </a:lnTo>
                  <a:cubicBezTo>
                    <a:pt x="2219" y="6384"/>
                    <a:pt x="4286" y="12767"/>
                    <a:pt x="6262" y="19211"/>
                  </a:cubicBezTo>
                  <a:cubicBezTo>
                    <a:pt x="6718" y="20700"/>
                    <a:pt x="7174" y="22220"/>
                    <a:pt x="7630" y="23709"/>
                  </a:cubicBezTo>
                  <a:cubicBezTo>
                    <a:pt x="9545" y="30062"/>
                    <a:pt x="11277" y="36445"/>
                    <a:pt x="12949" y="42828"/>
                  </a:cubicBezTo>
                  <a:cubicBezTo>
                    <a:pt x="13010" y="42980"/>
                    <a:pt x="13070" y="43163"/>
                    <a:pt x="13101" y="43345"/>
                  </a:cubicBezTo>
                  <a:cubicBezTo>
                    <a:pt x="14104" y="47114"/>
                    <a:pt x="15046" y="50883"/>
                    <a:pt x="15928" y="54622"/>
                  </a:cubicBezTo>
                  <a:cubicBezTo>
                    <a:pt x="16840" y="58482"/>
                    <a:pt x="17721" y="62312"/>
                    <a:pt x="18542" y="66142"/>
                  </a:cubicBezTo>
                  <a:cubicBezTo>
                    <a:pt x="18572" y="66294"/>
                    <a:pt x="18572" y="66415"/>
                    <a:pt x="18633" y="66537"/>
                  </a:cubicBezTo>
                  <a:cubicBezTo>
                    <a:pt x="19271" y="69424"/>
                    <a:pt x="19758" y="72373"/>
                    <a:pt x="20457" y="75260"/>
                  </a:cubicBezTo>
                  <a:lnTo>
                    <a:pt x="25381" y="75260"/>
                  </a:lnTo>
                  <a:lnTo>
                    <a:pt x="25381" y="54774"/>
                  </a:lnTo>
                  <a:cubicBezTo>
                    <a:pt x="25381" y="54743"/>
                    <a:pt x="25350" y="54713"/>
                    <a:pt x="25350" y="54652"/>
                  </a:cubicBezTo>
                  <a:cubicBezTo>
                    <a:pt x="23800" y="51765"/>
                    <a:pt x="22159" y="48968"/>
                    <a:pt x="20548" y="46111"/>
                  </a:cubicBezTo>
                  <a:cubicBezTo>
                    <a:pt x="20305" y="45655"/>
                    <a:pt x="20031" y="45199"/>
                    <a:pt x="19758" y="44713"/>
                  </a:cubicBezTo>
                  <a:lnTo>
                    <a:pt x="18055" y="41521"/>
                  </a:lnTo>
                  <a:cubicBezTo>
                    <a:pt x="15533" y="36810"/>
                    <a:pt x="13253" y="31977"/>
                    <a:pt x="11095" y="27083"/>
                  </a:cubicBezTo>
                  <a:cubicBezTo>
                    <a:pt x="9970" y="24530"/>
                    <a:pt x="8845" y="22007"/>
                    <a:pt x="7782" y="19424"/>
                  </a:cubicBezTo>
                  <a:cubicBezTo>
                    <a:pt x="5107" y="12980"/>
                    <a:pt x="2554" y="65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2"/>
            <p:cNvSpPr/>
            <p:nvPr/>
          </p:nvSpPr>
          <p:spPr>
            <a:xfrm>
              <a:off x="6681250" y="3622675"/>
              <a:ext cx="391350" cy="1597325"/>
            </a:xfrm>
            <a:custGeom>
              <a:avLst/>
              <a:gdLst/>
              <a:ahLst/>
              <a:cxnLst/>
              <a:rect l="l" t="t" r="r" b="b"/>
              <a:pathLst>
                <a:path w="15654" h="63893" extrusionOk="0">
                  <a:moveTo>
                    <a:pt x="0" y="1"/>
                  </a:moveTo>
                  <a:lnTo>
                    <a:pt x="0" y="1"/>
                  </a:lnTo>
                  <a:cubicBezTo>
                    <a:pt x="578" y="2220"/>
                    <a:pt x="1094" y="4499"/>
                    <a:pt x="1550" y="6779"/>
                  </a:cubicBezTo>
                  <a:cubicBezTo>
                    <a:pt x="1976" y="8876"/>
                    <a:pt x="2341" y="10943"/>
                    <a:pt x="2705" y="13010"/>
                  </a:cubicBezTo>
                  <a:cubicBezTo>
                    <a:pt x="3982" y="20670"/>
                    <a:pt x="4833" y="28421"/>
                    <a:pt x="5471" y="36172"/>
                  </a:cubicBezTo>
                  <a:cubicBezTo>
                    <a:pt x="5684" y="38816"/>
                    <a:pt x="5897" y="41430"/>
                    <a:pt x="6079" y="44074"/>
                  </a:cubicBezTo>
                  <a:cubicBezTo>
                    <a:pt x="6231" y="46050"/>
                    <a:pt x="6353" y="48026"/>
                    <a:pt x="6505" y="50002"/>
                  </a:cubicBezTo>
                  <a:cubicBezTo>
                    <a:pt x="6657" y="51916"/>
                    <a:pt x="6748" y="53831"/>
                    <a:pt x="6809" y="55777"/>
                  </a:cubicBezTo>
                  <a:cubicBezTo>
                    <a:pt x="6809" y="56597"/>
                    <a:pt x="6809" y="57388"/>
                    <a:pt x="6748" y="58208"/>
                  </a:cubicBezTo>
                  <a:cubicBezTo>
                    <a:pt x="6748" y="58452"/>
                    <a:pt x="6718" y="58725"/>
                    <a:pt x="6687" y="59029"/>
                  </a:cubicBezTo>
                  <a:cubicBezTo>
                    <a:pt x="6505" y="60579"/>
                    <a:pt x="6049" y="62251"/>
                    <a:pt x="5775" y="63892"/>
                  </a:cubicBezTo>
                  <a:lnTo>
                    <a:pt x="15654" y="63892"/>
                  </a:lnTo>
                  <a:cubicBezTo>
                    <a:pt x="15016" y="57053"/>
                    <a:pt x="14013" y="50214"/>
                    <a:pt x="12766" y="43375"/>
                  </a:cubicBezTo>
                  <a:cubicBezTo>
                    <a:pt x="12158" y="40153"/>
                    <a:pt x="11459" y="36931"/>
                    <a:pt x="10699" y="33740"/>
                  </a:cubicBezTo>
                  <a:cubicBezTo>
                    <a:pt x="9453" y="28330"/>
                    <a:pt x="8025" y="22980"/>
                    <a:pt x="6353" y="17691"/>
                  </a:cubicBezTo>
                  <a:cubicBezTo>
                    <a:pt x="5198" y="14074"/>
                    <a:pt x="3982" y="10518"/>
                    <a:pt x="2705" y="6992"/>
                  </a:cubicBezTo>
                  <a:cubicBezTo>
                    <a:pt x="1824" y="4621"/>
                    <a:pt x="942" y="23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a:off x="6394000" y="3963125"/>
              <a:ext cx="507625" cy="1256875"/>
            </a:xfrm>
            <a:custGeom>
              <a:avLst/>
              <a:gdLst/>
              <a:ahLst/>
              <a:cxnLst/>
              <a:rect l="l" t="t" r="r" b="b"/>
              <a:pathLst>
                <a:path w="20305" h="50275" extrusionOk="0">
                  <a:moveTo>
                    <a:pt x="1" y="0"/>
                  </a:moveTo>
                  <a:lnTo>
                    <a:pt x="1" y="0"/>
                  </a:lnTo>
                  <a:cubicBezTo>
                    <a:pt x="4560" y="8268"/>
                    <a:pt x="6232" y="17538"/>
                    <a:pt x="7600" y="26900"/>
                  </a:cubicBezTo>
                  <a:cubicBezTo>
                    <a:pt x="7843" y="28724"/>
                    <a:pt x="8116" y="30517"/>
                    <a:pt x="8359" y="32311"/>
                  </a:cubicBezTo>
                  <a:cubicBezTo>
                    <a:pt x="8907" y="36110"/>
                    <a:pt x="9484" y="39940"/>
                    <a:pt x="10274" y="43679"/>
                  </a:cubicBezTo>
                  <a:cubicBezTo>
                    <a:pt x="10730" y="45867"/>
                    <a:pt x="11247" y="48086"/>
                    <a:pt x="11825" y="50274"/>
                  </a:cubicBezTo>
                  <a:lnTo>
                    <a:pt x="20305" y="50274"/>
                  </a:lnTo>
                  <a:cubicBezTo>
                    <a:pt x="19819" y="49180"/>
                    <a:pt x="19363" y="48116"/>
                    <a:pt x="18846" y="47022"/>
                  </a:cubicBezTo>
                  <a:lnTo>
                    <a:pt x="18177" y="45411"/>
                  </a:lnTo>
                  <a:cubicBezTo>
                    <a:pt x="16840" y="42341"/>
                    <a:pt x="15502" y="39271"/>
                    <a:pt x="14408" y="36080"/>
                  </a:cubicBezTo>
                  <a:cubicBezTo>
                    <a:pt x="13891" y="34469"/>
                    <a:pt x="13375" y="32888"/>
                    <a:pt x="12888" y="31277"/>
                  </a:cubicBezTo>
                  <a:cubicBezTo>
                    <a:pt x="12280" y="29301"/>
                    <a:pt x="11703" y="27295"/>
                    <a:pt x="11156" y="25320"/>
                  </a:cubicBezTo>
                  <a:cubicBezTo>
                    <a:pt x="10487" y="23010"/>
                    <a:pt x="9818" y="20669"/>
                    <a:pt x="9028" y="18389"/>
                  </a:cubicBezTo>
                  <a:cubicBezTo>
                    <a:pt x="6779" y="11946"/>
                    <a:pt x="3739" y="574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6" name="Google Shape;2136;p52"/>
          <p:cNvGrpSpPr/>
          <p:nvPr/>
        </p:nvGrpSpPr>
        <p:grpSpPr>
          <a:xfrm flipH="1">
            <a:off x="7857689" y="3840060"/>
            <a:ext cx="1638697" cy="1296784"/>
            <a:chOff x="4631050" y="3749575"/>
            <a:chExt cx="1930150" cy="1527425"/>
          </a:xfrm>
        </p:grpSpPr>
        <p:sp>
          <p:nvSpPr>
            <p:cNvPr id="2137" name="Google Shape;2137;p52"/>
            <p:cNvSpPr/>
            <p:nvPr/>
          </p:nvSpPr>
          <p:spPr>
            <a:xfrm>
              <a:off x="4631050" y="4257200"/>
              <a:ext cx="1234100" cy="963550"/>
            </a:xfrm>
            <a:custGeom>
              <a:avLst/>
              <a:gdLst/>
              <a:ahLst/>
              <a:cxnLst/>
              <a:rect l="l" t="t" r="r" b="b"/>
              <a:pathLst>
                <a:path w="49364" h="38542" extrusionOk="0">
                  <a:moveTo>
                    <a:pt x="1460" y="0"/>
                  </a:moveTo>
                  <a:lnTo>
                    <a:pt x="1460" y="0"/>
                  </a:lnTo>
                  <a:cubicBezTo>
                    <a:pt x="15867" y="1702"/>
                    <a:pt x="36931" y="34590"/>
                    <a:pt x="36931" y="34590"/>
                  </a:cubicBezTo>
                  <a:cubicBezTo>
                    <a:pt x="31460" y="31186"/>
                    <a:pt x="2" y="4591"/>
                    <a:pt x="1" y="4590"/>
                  </a:cubicBezTo>
                  <a:lnTo>
                    <a:pt x="1" y="4590"/>
                  </a:lnTo>
                  <a:cubicBezTo>
                    <a:pt x="1" y="4590"/>
                    <a:pt x="1764" y="9484"/>
                    <a:pt x="15320" y="23040"/>
                  </a:cubicBezTo>
                  <a:cubicBezTo>
                    <a:pt x="28876" y="36627"/>
                    <a:pt x="35199" y="38511"/>
                    <a:pt x="35199" y="38511"/>
                  </a:cubicBezTo>
                  <a:lnTo>
                    <a:pt x="35199" y="38542"/>
                  </a:lnTo>
                  <a:lnTo>
                    <a:pt x="49363" y="38542"/>
                  </a:lnTo>
                  <a:cubicBezTo>
                    <a:pt x="49363" y="38542"/>
                    <a:pt x="48755" y="37782"/>
                    <a:pt x="35807" y="21642"/>
                  </a:cubicBezTo>
                  <a:cubicBezTo>
                    <a:pt x="19424" y="1247"/>
                    <a:pt x="1461" y="0"/>
                    <a:pt x="1460"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2"/>
            <p:cNvSpPr/>
            <p:nvPr/>
          </p:nvSpPr>
          <p:spPr>
            <a:xfrm>
              <a:off x="5236700" y="3749575"/>
              <a:ext cx="658825" cy="1436975"/>
            </a:xfrm>
            <a:custGeom>
              <a:avLst/>
              <a:gdLst/>
              <a:ahLst/>
              <a:cxnLst/>
              <a:rect l="l" t="t" r="r" b="b"/>
              <a:pathLst>
                <a:path w="26353" h="57479" extrusionOk="0">
                  <a:moveTo>
                    <a:pt x="3951" y="1"/>
                  </a:moveTo>
                  <a:cubicBezTo>
                    <a:pt x="3951" y="2"/>
                    <a:pt x="0" y="12920"/>
                    <a:pt x="5471" y="29637"/>
                  </a:cubicBezTo>
                  <a:cubicBezTo>
                    <a:pt x="11125" y="46992"/>
                    <a:pt x="19484" y="57479"/>
                    <a:pt x="19484" y="57479"/>
                  </a:cubicBezTo>
                  <a:lnTo>
                    <a:pt x="26353" y="56506"/>
                  </a:lnTo>
                  <a:cubicBezTo>
                    <a:pt x="26353" y="56506"/>
                    <a:pt x="24256" y="46020"/>
                    <a:pt x="23374" y="35959"/>
                  </a:cubicBezTo>
                  <a:cubicBezTo>
                    <a:pt x="22554" y="25868"/>
                    <a:pt x="15077" y="16385"/>
                    <a:pt x="15076" y="16384"/>
                  </a:cubicBezTo>
                  <a:lnTo>
                    <a:pt x="15076" y="16384"/>
                  </a:lnTo>
                  <a:cubicBezTo>
                    <a:pt x="18329" y="32555"/>
                    <a:pt x="21216" y="51400"/>
                    <a:pt x="21216" y="51400"/>
                  </a:cubicBezTo>
                  <a:cubicBezTo>
                    <a:pt x="21216" y="51400"/>
                    <a:pt x="17356" y="42281"/>
                    <a:pt x="14043" y="33162"/>
                  </a:cubicBezTo>
                  <a:cubicBezTo>
                    <a:pt x="9635" y="20974"/>
                    <a:pt x="3952" y="2"/>
                    <a:pt x="395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2"/>
            <p:cNvSpPr/>
            <p:nvPr/>
          </p:nvSpPr>
          <p:spPr>
            <a:xfrm>
              <a:off x="5736700" y="4347425"/>
              <a:ext cx="824500" cy="929575"/>
            </a:xfrm>
            <a:custGeom>
              <a:avLst/>
              <a:gdLst/>
              <a:ahLst/>
              <a:cxnLst/>
              <a:rect l="l" t="t" r="r" b="b"/>
              <a:pathLst>
                <a:path w="32980" h="37183" extrusionOk="0">
                  <a:moveTo>
                    <a:pt x="27729" y="0"/>
                  </a:moveTo>
                  <a:cubicBezTo>
                    <a:pt x="24239" y="0"/>
                    <a:pt x="19327" y="998"/>
                    <a:pt x="13982" y="5145"/>
                  </a:cubicBezTo>
                  <a:cubicBezTo>
                    <a:pt x="3678" y="13139"/>
                    <a:pt x="0" y="37182"/>
                    <a:pt x="0" y="37182"/>
                  </a:cubicBezTo>
                  <a:lnTo>
                    <a:pt x="8177" y="33930"/>
                  </a:lnTo>
                  <a:cubicBezTo>
                    <a:pt x="8177" y="33930"/>
                    <a:pt x="30822" y="21133"/>
                    <a:pt x="31855" y="3838"/>
                  </a:cubicBezTo>
                  <a:lnTo>
                    <a:pt x="31855" y="3838"/>
                  </a:lnTo>
                  <a:cubicBezTo>
                    <a:pt x="31854" y="3839"/>
                    <a:pt x="14141" y="27708"/>
                    <a:pt x="10468" y="27708"/>
                  </a:cubicBezTo>
                  <a:cubicBezTo>
                    <a:pt x="9908" y="27708"/>
                    <a:pt x="9674" y="27153"/>
                    <a:pt x="9879" y="25875"/>
                  </a:cubicBezTo>
                  <a:cubicBezTo>
                    <a:pt x="10122" y="24385"/>
                    <a:pt x="18086" y="1285"/>
                    <a:pt x="32980" y="859"/>
                  </a:cubicBezTo>
                  <a:cubicBezTo>
                    <a:pt x="32980" y="859"/>
                    <a:pt x="30966" y="0"/>
                    <a:pt x="2772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12" name="Google Shape;912;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ĐỒ DÙNG HỌC TẬP</a:t>
            </a:r>
            <a:endParaRPr b="1" dirty="0">
              <a:latin typeface="Times New Roman" panose="02020603050405020304" pitchFamily="18" charset="0"/>
              <a:cs typeface="Times New Roman" panose="02020603050405020304" pitchFamily="18" charset="0"/>
            </a:endParaRPr>
          </a:p>
        </p:txBody>
      </p:sp>
      <p:grpSp>
        <p:nvGrpSpPr>
          <p:cNvPr id="925" name="Google Shape;925;p39"/>
          <p:cNvGrpSpPr/>
          <p:nvPr/>
        </p:nvGrpSpPr>
        <p:grpSpPr>
          <a:xfrm>
            <a:off x="7563950" y="3114975"/>
            <a:ext cx="1808650" cy="2121800"/>
            <a:chOff x="7563950" y="3114975"/>
            <a:chExt cx="1808650" cy="2121800"/>
          </a:xfrm>
        </p:grpSpPr>
        <p:grpSp>
          <p:nvGrpSpPr>
            <p:cNvPr id="926" name="Google Shape;926;p39"/>
            <p:cNvGrpSpPr/>
            <p:nvPr/>
          </p:nvGrpSpPr>
          <p:grpSpPr>
            <a:xfrm flipH="1">
              <a:off x="8214675" y="3114975"/>
              <a:ext cx="1157925" cy="2028525"/>
              <a:chOff x="1895625" y="3202100"/>
              <a:chExt cx="1157925" cy="2028525"/>
            </a:xfrm>
          </p:grpSpPr>
          <p:sp>
            <p:nvSpPr>
              <p:cNvPr id="927" name="Google Shape;927;p39"/>
              <p:cNvSpPr/>
              <p:nvPr/>
            </p:nvSpPr>
            <p:spPr>
              <a:xfrm>
                <a:off x="1895625" y="3202100"/>
                <a:ext cx="1157925" cy="2028525"/>
              </a:xfrm>
              <a:custGeom>
                <a:avLst/>
                <a:gdLst/>
                <a:ahLst/>
                <a:cxnLst/>
                <a:rect l="l" t="t" r="r" b="b"/>
                <a:pathLst>
                  <a:path w="46317" h="81141" extrusionOk="0">
                    <a:moveTo>
                      <a:pt x="18295" y="0"/>
                    </a:moveTo>
                    <a:cubicBezTo>
                      <a:pt x="8019" y="0"/>
                      <a:pt x="0" y="18610"/>
                      <a:pt x="8777" y="31930"/>
                    </a:cubicBezTo>
                    <a:cubicBezTo>
                      <a:pt x="21696" y="51536"/>
                      <a:pt x="23033" y="81141"/>
                      <a:pt x="23033" y="81141"/>
                    </a:cubicBezTo>
                    <a:cubicBezTo>
                      <a:pt x="24401" y="77980"/>
                      <a:pt x="46316" y="48648"/>
                      <a:pt x="32820" y="14939"/>
                    </a:cubicBezTo>
                    <a:cubicBezTo>
                      <a:pt x="28494" y="4143"/>
                      <a:pt x="23143" y="0"/>
                      <a:pt x="18295" y="0"/>
                    </a:cubicBezTo>
                    <a:close/>
                  </a:path>
                </a:pathLst>
              </a:custGeom>
              <a:solidFill>
                <a:srgbClr val="698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2254875" y="3224500"/>
                <a:ext cx="334375" cy="2005375"/>
              </a:xfrm>
              <a:custGeom>
                <a:avLst/>
                <a:gdLst/>
                <a:ahLst/>
                <a:cxnLst/>
                <a:rect l="l" t="t" r="r" b="b"/>
                <a:pathLst>
                  <a:path w="13375" h="80215" extrusionOk="0">
                    <a:moveTo>
                      <a:pt x="31" y="1"/>
                    </a:moveTo>
                    <a:lnTo>
                      <a:pt x="0" y="31"/>
                    </a:lnTo>
                    <a:cubicBezTo>
                      <a:pt x="3435" y="5988"/>
                      <a:pt x="6383" y="12311"/>
                      <a:pt x="8359" y="18907"/>
                    </a:cubicBezTo>
                    <a:cubicBezTo>
                      <a:pt x="10456" y="25502"/>
                      <a:pt x="11763" y="32281"/>
                      <a:pt x="12402" y="39180"/>
                    </a:cubicBezTo>
                    <a:cubicBezTo>
                      <a:pt x="13010" y="46050"/>
                      <a:pt x="12979" y="53010"/>
                      <a:pt x="12371" y="59880"/>
                    </a:cubicBezTo>
                    <a:cubicBezTo>
                      <a:pt x="12037" y="63284"/>
                      <a:pt x="11581" y="66749"/>
                      <a:pt x="10973" y="70123"/>
                    </a:cubicBezTo>
                    <a:cubicBezTo>
                      <a:pt x="10365" y="73527"/>
                      <a:pt x="9636" y="76901"/>
                      <a:pt x="8633" y="80214"/>
                    </a:cubicBezTo>
                    <a:cubicBezTo>
                      <a:pt x="9696" y="76932"/>
                      <a:pt x="10487" y="73558"/>
                      <a:pt x="11125" y="70123"/>
                    </a:cubicBezTo>
                    <a:cubicBezTo>
                      <a:pt x="11763" y="66749"/>
                      <a:pt x="12250" y="63345"/>
                      <a:pt x="12614" y="59880"/>
                    </a:cubicBezTo>
                    <a:cubicBezTo>
                      <a:pt x="13283" y="52950"/>
                      <a:pt x="13374" y="46050"/>
                      <a:pt x="12766" y="39120"/>
                    </a:cubicBezTo>
                    <a:cubicBezTo>
                      <a:pt x="12402" y="35685"/>
                      <a:pt x="12007" y="32220"/>
                      <a:pt x="11307" y="28846"/>
                    </a:cubicBezTo>
                    <a:cubicBezTo>
                      <a:pt x="11247" y="28420"/>
                      <a:pt x="11155" y="27995"/>
                      <a:pt x="11034" y="27569"/>
                    </a:cubicBezTo>
                    <a:lnTo>
                      <a:pt x="10791" y="26323"/>
                    </a:lnTo>
                    <a:cubicBezTo>
                      <a:pt x="10578" y="25442"/>
                      <a:pt x="10396" y="24621"/>
                      <a:pt x="10183" y="23770"/>
                    </a:cubicBezTo>
                    <a:lnTo>
                      <a:pt x="9514" y="21277"/>
                    </a:lnTo>
                    <a:lnTo>
                      <a:pt x="8754" y="18815"/>
                    </a:lnTo>
                    <a:cubicBezTo>
                      <a:pt x="8663" y="18390"/>
                      <a:pt x="8541" y="17964"/>
                      <a:pt x="8389" y="17539"/>
                    </a:cubicBezTo>
                    <a:lnTo>
                      <a:pt x="7933" y="16323"/>
                    </a:lnTo>
                    <a:cubicBezTo>
                      <a:pt x="7630" y="15533"/>
                      <a:pt x="7326" y="14712"/>
                      <a:pt x="7022" y="13891"/>
                    </a:cubicBezTo>
                    <a:cubicBezTo>
                      <a:pt x="6323" y="12311"/>
                      <a:pt x="5715" y="10669"/>
                      <a:pt x="4955" y="9119"/>
                    </a:cubicBezTo>
                    <a:cubicBezTo>
                      <a:pt x="3556" y="5958"/>
                      <a:pt x="1824" y="2949"/>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2441050" y="3260225"/>
                <a:ext cx="71450" cy="352600"/>
              </a:xfrm>
              <a:custGeom>
                <a:avLst/>
                <a:gdLst/>
                <a:ahLst/>
                <a:cxnLst/>
                <a:rect l="l" t="t" r="r" b="b"/>
                <a:pathLst>
                  <a:path w="2858" h="14104" extrusionOk="0">
                    <a:moveTo>
                      <a:pt x="2766" y="0"/>
                    </a:moveTo>
                    <a:lnTo>
                      <a:pt x="2645" y="1824"/>
                    </a:lnTo>
                    <a:cubicBezTo>
                      <a:pt x="2614" y="2432"/>
                      <a:pt x="2553" y="3040"/>
                      <a:pt x="2493" y="3648"/>
                    </a:cubicBezTo>
                    <a:cubicBezTo>
                      <a:pt x="2401" y="4863"/>
                      <a:pt x="2280" y="6079"/>
                      <a:pt x="2097" y="7265"/>
                    </a:cubicBezTo>
                    <a:cubicBezTo>
                      <a:pt x="1945" y="8450"/>
                      <a:pt x="1702" y="9636"/>
                      <a:pt x="1398" y="10791"/>
                    </a:cubicBezTo>
                    <a:cubicBezTo>
                      <a:pt x="1246" y="11368"/>
                      <a:pt x="1064" y="11946"/>
                      <a:pt x="821" y="12523"/>
                    </a:cubicBezTo>
                    <a:cubicBezTo>
                      <a:pt x="638" y="13070"/>
                      <a:pt x="334" y="13617"/>
                      <a:pt x="0" y="14104"/>
                    </a:cubicBezTo>
                    <a:cubicBezTo>
                      <a:pt x="821" y="13192"/>
                      <a:pt x="1277" y="12006"/>
                      <a:pt x="1672" y="10851"/>
                    </a:cubicBezTo>
                    <a:cubicBezTo>
                      <a:pt x="2037" y="9666"/>
                      <a:pt x="2280" y="8481"/>
                      <a:pt x="2462" y="7265"/>
                    </a:cubicBezTo>
                    <a:cubicBezTo>
                      <a:pt x="2645" y="6079"/>
                      <a:pt x="2766" y="4863"/>
                      <a:pt x="2797" y="3648"/>
                    </a:cubicBezTo>
                    <a:cubicBezTo>
                      <a:pt x="2857" y="2432"/>
                      <a:pt x="2857" y="1216"/>
                      <a:pt x="276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2051225" y="3496550"/>
                <a:ext cx="405050" cy="160350"/>
              </a:xfrm>
              <a:custGeom>
                <a:avLst/>
                <a:gdLst/>
                <a:ahLst/>
                <a:cxnLst/>
                <a:rect l="l" t="t" r="r" b="b"/>
                <a:pathLst>
                  <a:path w="16202" h="6414" extrusionOk="0">
                    <a:moveTo>
                      <a:pt x="0" y="0"/>
                    </a:moveTo>
                    <a:cubicBezTo>
                      <a:pt x="578" y="426"/>
                      <a:pt x="1186" y="882"/>
                      <a:pt x="1793" y="1277"/>
                    </a:cubicBezTo>
                    <a:cubicBezTo>
                      <a:pt x="2432" y="1642"/>
                      <a:pt x="3040" y="2067"/>
                      <a:pt x="3708" y="2401"/>
                    </a:cubicBezTo>
                    <a:cubicBezTo>
                      <a:pt x="4985" y="3131"/>
                      <a:pt x="6322" y="3739"/>
                      <a:pt x="7690" y="4316"/>
                    </a:cubicBezTo>
                    <a:cubicBezTo>
                      <a:pt x="9058" y="4833"/>
                      <a:pt x="10456" y="5289"/>
                      <a:pt x="11854" y="5684"/>
                    </a:cubicBezTo>
                    <a:lnTo>
                      <a:pt x="14043" y="6140"/>
                    </a:lnTo>
                    <a:cubicBezTo>
                      <a:pt x="14742" y="6262"/>
                      <a:pt x="15472" y="6353"/>
                      <a:pt x="16201" y="6414"/>
                    </a:cubicBezTo>
                    <a:cubicBezTo>
                      <a:pt x="14742" y="6140"/>
                      <a:pt x="13344" y="5806"/>
                      <a:pt x="11976" y="5380"/>
                    </a:cubicBezTo>
                    <a:cubicBezTo>
                      <a:pt x="10578" y="4955"/>
                      <a:pt x="9180" y="4499"/>
                      <a:pt x="7842" y="3921"/>
                    </a:cubicBezTo>
                    <a:cubicBezTo>
                      <a:pt x="6474" y="3404"/>
                      <a:pt x="5137" y="2827"/>
                      <a:pt x="3860" y="2158"/>
                    </a:cubicBezTo>
                    <a:cubicBezTo>
                      <a:pt x="2523" y="1490"/>
                      <a:pt x="1277" y="76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2029950" y="3577100"/>
                <a:ext cx="468100" cy="198350"/>
              </a:xfrm>
              <a:custGeom>
                <a:avLst/>
                <a:gdLst/>
                <a:ahLst/>
                <a:cxnLst/>
                <a:rect l="l" t="t" r="r" b="b"/>
                <a:pathLst>
                  <a:path w="18724" h="7934" extrusionOk="0">
                    <a:moveTo>
                      <a:pt x="0" y="0"/>
                    </a:moveTo>
                    <a:lnTo>
                      <a:pt x="0" y="0"/>
                    </a:lnTo>
                    <a:cubicBezTo>
                      <a:pt x="1398" y="973"/>
                      <a:pt x="2888" y="1824"/>
                      <a:pt x="4316" y="2675"/>
                    </a:cubicBezTo>
                    <a:cubicBezTo>
                      <a:pt x="5836" y="3496"/>
                      <a:pt x="7386" y="4164"/>
                      <a:pt x="8936" y="4863"/>
                    </a:cubicBezTo>
                    <a:cubicBezTo>
                      <a:pt x="9757" y="5167"/>
                      <a:pt x="10547" y="5502"/>
                      <a:pt x="11338" y="5775"/>
                    </a:cubicBezTo>
                    <a:cubicBezTo>
                      <a:pt x="12128" y="6079"/>
                      <a:pt x="12979" y="6322"/>
                      <a:pt x="13769" y="6596"/>
                    </a:cubicBezTo>
                    <a:cubicBezTo>
                      <a:pt x="14620" y="6870"/>
                      <a:pt x="15441" y="7082"/>
                      <a:pt x="16231" y="7325"/>
                    </a:cubicBezTo>
                    <a:cubicBezTo>
                      <a:pt x="17052" y="7538"/>
                      <a:pt x="17873" y="7751"/>
                      <a:pt x="18724" y="7933"/>
                    </a:cubicBezTo>
                    <a:cubicBezTo>
                      <a:pt x="17113" y="7386"/>
                      <a:pt x="15471" y="6870"/>
                      <a:pt x="13891" y="6292"/>
                    </a:cubicBezTo>
                    <a:cubicBezTo>
                      <a:pt x="12310" y="5714"/>
                      <a:pt x="10699" y="5107"/>
                      <a:pt x="9149" y="4468"/>
                    </a:cubicBezTo>
                    <a:cubicBezTo>
                      <a:pt x="7599" y="3830"/>
                      <a:pt x="6018" y="3100"/>
                      <a:pt x="4499" y="2371"/>
                    </a:cubicBezTo>
                    <a:cubicBezTo>
                      <a:pt x="3739" y="2037"/>
                      <a:pt x="2979" y="1672"/>
                      <a:pt x="2219" y="1246"/>
                    </a:cubicBezTo>
                    <a:cubicBezTo>
                      <a:pt x="1459" y="821"/>
                      <a:pt x="699" y="456"/>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2020825" y="3695625"/>
                <a:ext cx="499275" cy="183925"/>
              </a:xfrm>
              <a:custGeom>
                <a:avLst/>
                <a:gdLst/>
                <a:ahLst/>
                <a:cxnLst/>
                <a:rect l="l" t="t" r="r" b="b"/>
                <a:pathLst>
                  <a:path w="19971" h="7357" extrusionOk="0">
                    <a:moveTo>
                      <a:pt x="0" y="1"/>
                    </a:moveTo>
                    <a:lnTo>
                      <a:pt x="0" y="1"/>
                    </a:lnTo>
                    <a:cubicBezTo>
                      <a:pt x="1520" y="943"/>
                      <a:pt x="3101" y="1794"/>
                      <a:pt x="4772" y="2584"/>
                    </a:cubicBezTo>
                    <a:cubicBezTo>
                      <a:pt x="6353" y="3344"/>
                      <a:pt x="7994" y="4013"/>
                      <a:pt x="9666" y="4651"/>
                    </a:cubicBezTo>
                    <a:cubicBezTo>
                      <a:pt x="11338" y="5320"/>
                      <a:pt x="13040" y="5837"/>
                      <a:pt x="14742" y="6293"/>
                    </a:cubicBezTo>
                    <a:cubicBezTo>
                      <a:pt x="16475" y="6749"/>
                      <a:pt x="18207" y="7113"/>
                      <a:pt x="19970" y="7357"/>
                    </a:cubicBezTo>
                    <a:cubicBezTo>
                      <a:pt x="19089" y="7144"/>
                      <a:pt x="18207" y="6992"/>
                      <a:pt x="17387" y="6718"/>
                    </a:cubicBezTo>
                    <a:lnTo>
                      <a:pt x="16080" y="6384"/>
                    </a:lnTo>
                    <a:lnTo>
                      <a:pt x="14803" y="5989"/>
                    </a:lnTo>
                    <a:cubicBezTo>
                      <a:pt x="13922" y="5746"/>
                      <a:pt x="13070" y="5472"/>
                      <a:pt x="12250" y="5198"/>
                    </a:cubicBezTo>
                    <a:cubicBezTo>
                      <a:pt x="11399" y="4895"/>
                      <a:pt x="10578" y="4621"/>
                      <a:pt x="9727" y="4287"/>
                    </a:cubicBezTo>
                    <a:cubicBezTo>
                      <a:pt x="8116" y="3679"/>
                      <a:pt x="6475" y="3010"/>
                      <a:pt x="4833" y="2280"/>
                    </a:cubicBezTo>
                    <a:cubicBezTo>
                      <a:pt x="4013" y="1946"/>
                      <a:pt x="3192" y="1551"/>
                      <a:pt x="2402" y="1186"/>
                    </a:cubicBezTo>
                    <a:cubicBezTo>
                      <a:pt x="1611" y="791"/>
                      <a:pt x="821" y="426"/>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2055025" y="3878775"/>
                <a:ext cx="500775" cy="199875"/>
              </a:xfrm>
              <a:custGeom>
                <a:avLst/>
                <a:gdLst/>
                <a:ahLst/>
                <a:cxnLst/>
                <a:rect l="l" t="t" r="r" b="b"/>
                <a:pathLst>
                  <a:path w="20031" h="7995" extrusionOk="0">
                    <a:moveTo>
                      <a:pt x="0" y="0"/>
                    </a:moveTo>
                    <a:lnTo>
                      <a:pt x="0" y="0"/>
                    </a:lnTo>
                    <a:cubicBezTo>
                      <a:pt x="699" y="578"/>
                      <a:pt x="1459" y="1094"/>
                      <a:pt x="2280" y="1550"/>
                    </a:cubicBezTo>
                    <a:cubicBezTo>
                      <a:pt x="3040" y="2067"/>
                      <a:pt x="3800" y="2523"/>
                      <a:pt x="4620" y="2979"/>
                    </a:cubicBezTo>
                    <a:cubicBezTo>
                      <a:pt x="6170" y="3891"/>
                      <a:pt x="7842" y="4651"/>
                      <a:pt x="9514" y="5319"/>
                    </a:cubicBezTo>
                    <a:cubicBezTo>
                      <a:pt x="11186" y="6018"/>
                      <a:pt x="12918" y="6566"/>
                      <a:pt x="14681" y="7022"/>
                    </a:cubicBezTo>
                    <a:cubicBezTo>
                      <a:pt x="16414" y="7477"/>
                      <a:pt x="18238" y="7781"/>
                      <a:pt x="20031" y="7994"/>
                    </a:cubicBezTo>
                    <a:cubicBezTo>
                      <a:pt x="19149" y="7751"/>
                      <a:pt x="18238" y="7629"/>
                      <a:pt x="17386" y="7417"/>
                    </a:cubicBezTo>
                    <a:lnTo>
                      <a:pt x="16049" y="7113"/>
                    </a:lnTo>
                    <a:cubicBezTo>
                      <a:pt x="15624" y="6991"/>
                      <a:pt x="15168" y="6839"/>
                      <a:pt x="14742" y="6718"/>
                    </a:cubicBezTo>
                    <a:cubicBezTo>
                      <a:pt x="13891" y="6505"/>
                      <a:pt x="13040" y="6201"/>
                      <a:pt x="12158" y="5927"/>
                    </a:cubicBezTo>
                    <a:cubicBezTo>
                      <a:pt x="11307" y="5623"/>
                      <a:pt x="10456" y="5319"/>
                      <a:pt x="9636" y="4985"/>
                    </a:cubicBezTo>
                    <a:cubicBezTo>
                      <a:pt x="8754" y="4651"/>
                      <a:pt x="7964" y="4286"/>
                      <a:pt x="7113" y="3921"/>
                    </a:cubicBezTo>
                    <a:lnTo>
                      <a:pt x="5897" y="3344"/>
                    </a:lnTo>
                    <a:lnTo>
                      <a:pt x="4681" y="2736"/>
                    </a:lnTo>
                    <a:cubicBezTo>
                      <a:pt x="3100" y="1915"/>
                      <a:pt x="1520" y="1003"/>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2143925" y="4045175"/>
                <a:ext cx="436200" cy="232550"/>
              </a:xfrm>
              <a:custGeom>
                <a:avLst/>
                <a:gdLst/>
                <a:ahLst/>
                <a:cxnLst/>
                <a:rect l="l" t="t" r="r" b="b"/>
                <a:pathLst>
                  <a:path w="17448" h="9302" extrusionOk="0">
                    <a:moveTo>
                      <a:pt x="0" y="1"/>
                    </a:moveTo>
                    <a:cubicBezTo>
                      <a:pt x="1095" y="1277"/>
                      <a:pt x="2341" y="2402"/>
                      <a:pt x="3678" y="3466"/>
                    </a:cubicBezTo>
                    <a:cubicBezTo>
                      <a:pt x="4985" y="4469"/>
                      <a:pt x="6414" y="5381"/>
                      <a:pt x="7873" y="6232"/>
                    </a:cubicBezTo>
                    <a:cubicBezTo>
                      <a:pt x="9362" y="7022"/>
                      <a:pt x="10912" y="7721"/>
                      <a:pt x="12523" y="8238"/>
                    </a:cubicBezTo>
                    <a:cubicBezTo>
                      <a:pt x="14104" y="8816"/>
                      <a:pt x="15776" y="9119"/>
                      <a:pt x="17448" y="9302"/>
                    </a:cubicBezTo>
                    <a:cubicBezTo>
                      <a:pt x="17083" y="9241"/>
                      <a:pt x="16657" y="9119"/>
                      <a:pt x="16232" y="9028"/>
                    </a:cubicBezTo>
                    <a:lnTo>
                      <a:pt x="15624" y="8937"/>
                    </a:lnTo>
                    <a:lnTo>
                      <a:pt x="15016" y="8724"/>
                    </a:lnTo>
                    <a:lnTo>
                      <a:pt x="13800" y="8390"/>
                    </a:lnTo>
                    <a:lnTo>
                      <a:pt x="12645" y="7964"/>
                    </a:lnTo>
                    <a:cubicBezTo>
                      <a:pt x="12219" y="7812"/>
                      <a:pt x="11855" y="7660"/>
                      <a:pt x="11460" y="7508"/>
                    </a:cubicBezTo>
                    <a:cubicBezTo>
                      <a:pt x="11095" y="7357"/>
                      <a:pt x="10700" y="7205"/>
                      <a:pt x="10335" y="7022"/>
                    </a:cubicBezTo>
                    <a:lnTo>
                      <a:pt x="9180" y="6505"/>
                    </a:lnTo>
                    <a:cubicBezTo>
                      <a:pt x="8815" y="6293"/>
                      <a:pt x="8450" y="6080"/>
                      <a:pt x="8086" y="5898"/>
                    </a:cubicBezTo>
                    <a:cubicBezTo>
                      <a:pt x="6627" y="5138"/>
                      <a:pt x="5228" y="4226"/>
                      <a:pt x="3861" y="3223"/>
                    </a:cubicBezTo>
                    <a:lnTo>
                      <a:pt x="2888" y="2463"/>
                    </a:lnTo>
                    <a:cubicBezTo>
                      <a:pt x="2523" y="2189"/>
                      <a:pt x="2189" y="1946"/>
                      <a:pt x="1885" y="1673"/>
                    </a:cubicBezTo>
                    <a:cubicBezTo>
                      <a:pt x="1216" y="1125"/>
                      <a:pt x="608" y="578"/>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2464600" y="3389400"/>
                <a:ext cx="160350" cy="306250"/>
              </a:xfrm>
              <a:custGeom>
                <a:avLst/>
                <a:gdLst/>
                <a:ahLst/>
                <a:cxnLst/>
                <a:rect l="l" t="t" r="r" b="b"/>
                <a:pathLst>
                  <a:path w="6414" h="12250" extrusionOk="0">
                    <a:moveTo>
                      <a:pt x="6414" y="0"/>
                    </a:moveTo>
                    <a:lnTo>
                      <a:pt x="6414" y="0"/>
                    </a:lnTo>
                    <a:cubicBezTo>
                      <a:pt x="6262" y="578"/>
                      <a:pt x="6140" y="1155"/>
                      <a:pt x="5928" y="1672"/>
                    </a:cubicBezTo>
                    <a:cubicBezTo>
                      <a:pt x="5745" y="2250"/>
                      <a:pt x="5532" y="2797"/>
                      <a:pt x="5320" y="3314"/>
                    </a:cubicBezTo>
                    <a:cubicBezTo>
                      <a:pt x="4833" y="4377"/>
                      <a:pt x="4377" y="5441"/>
                      <a:pt x="3800" y="6444"/>
                    </a:cubicBezTo>
                    <a:cubicBezTo>
                      <a:pt x="3222" y="7447"/>
                      <a:pt x="2614" y="8420"/>
                      <a:pt x="2007" y="9393"/>
                    </a:cubicBezTo>
                    <a:cubicBezTo>
                      <a:pt x="1672" y="9879"/>
                      <a:pt x="1368" y="10396"/>
                      <a:pt x="1034" y="10852"/>
                    </a:cubicBezTo>
                    <a:cubicBezTo>
                      <a:pt x="700" y="11338"/>
                      <a:pt x="335" y="11794"/>
                      <a:pt x="0" y="12250"/>
                    </a:cubicBezTo>
                    <a:cubicBezTo>
                      <a:pt x="851" y="11460"/>
                      <a:pt x="1551" y="10548"/>
                      <a:pt x="2280" y="9514"/>
                    </a:cubicBezTo>
                    <a:cubicBezTo>
                      <a:pt x="2979" y="8602"/>
                      <a:pt x="3587" y="7599"/>
                      <a:pt x="4134" y="6566"/>
                    </a:cubicBezTo>
                    <a:cubicBezTo>
                      <a:pt x="4712" y="5563"/>
                      <a:pt x="5198" y="4499"/>
                      <a:pt x="5593" y="3405"/>
                    </a:cubicBezTo>
                    <a:cubicBezTo>
                      <a:pt x="6019" y="2280"/>
                      <a:pt x="6262" y="1155"/>
                      <a:pt x="641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2510200" y="3510225"/>
                <a:ext cx="177825" cy="317650"/>
              </a:xfrm>
              <a:custGeom>
                <a:avLst/>
                <a:gdLst/>
                <a:ahLst/>
                <a:cxnLst/>
                <a:rect l="l" t="t" r="r" b="b"/>
                <a:pathLst>
                  <a:path w="7113" h="12706" extrusionOk="0">
                    <a:moveTo>
                      <a:pt x="7113" y="0"/>
                    </a:moveTo>
                    <a:lnTo>
                      <a:pt x="7113" y="0"/>
                    </a:lnTo>
                    <a:cubicBezTo>
                      <a:pt x="6626" y="1155"/>
                      <a:pt x="6170" y="2250"/>
                      <a:pt x="5623" y="3344"/>
                    </a:cubicBezTo>
                    <a:cubicBezTo>
                      <a:pt x="5107" y="4438"/>
                      <a:pt x="4560" y="5502"/>
                      <a:pt x="3952" y="6566"/>
                    </a:cubicBezTo>
                    <a:cubicBezTo>
                      <a:pt x="3374" y="7630"/>
                      <a:pt x="2736" y="8663"/>
                      <a:pt x="2097" y="9696"/>
                    </a:cubicBezTo>
                    <a:cubicBezTo>
                      <a:pt x="1398" y="10730"/>
                      <a:pt x="730" y="11703"/>
                      <a:pt x="0" y="12706"/>
                    </a:cubicBezTo>
                    <a:cubicBezTo>
                      <a:pt x="426" y="12250"/>
                      <a:pt x="851" y="11794"/>
                      <a:pt x="1216" y="11368"/>
                    </a:cubicBezTo>
                    <a:cubicBezTo>
                      <a:pt x="1611" y="10882"/>
                      <a:pt x="1976" y="10365"/>
                      <a:pt x="2310" y="9879"/>
                    </a:cubicBezTo>
                    <a:cubicBezTo>
                      <a:pt x="3040" y="8906"/>
                      <a:pt x="3678" y="7842"/>
                      <a:pt x="4286" y="6779"/>
                    </a:cubicBezTo>
                    <a:cubicBezTo>
                      <a:pt x="4863" y="5715"/>
                      <a:pt x="5441" y="4590"/>
                      <a:pt x="5897" y="3465"/>
                    </a:cubicBezTo>
                    <a:cubicBezTo>
                      <a:pt x="6170" y="2888"/>
                      <a:pt x="6353" y="2310"/>
                      <a:pt x="6566" y="1763"/>
                    </a:cubicBezTo>
                    <a:cubicBezTo>
                      <a:pt x="6778" y="1186"/>
                      <a:pt x="6900" y="578"/>
                      <a:pt x="711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2536800" y="3656875"/>
                <a:ext cx="208975" cy="311575"/>
              </a:xfrm>
              <a:custGeom>
                <a:avLst/>
                <a:gdLst/>
                <a:ahLst/>
                <a:cxnLst/>
                <a:rect l="l" t="t" r="r" b="b"/>
                <a:pathLst>
                  <a:path w="8359" h="12463" extrusionOk="0">
                    <a:moveTo>
                      <a:pt x="8359" y="1"/>
                    </a:moveTo>
                    <a:lnTo>
                      <a:pt x="8359" y="1"/>
                    </a:lnTo>
                    <a:cubicBezTo>
                      <a:pt x="8055" y="548"/>
                      <a:pt x="7781" y="1125"/>
                      <a:pt x="7477" y="1672"/>
                    </a:cubicBezTo>
                    <a:cubicBezTo>
                      <a:pt x="7234" y="2220"/>
                      <a:pt x="6869" y="2767"/>
                      <a:pt x="6565" y="3283"/>
                    </a:cubicBezTo>
                    <a:cubicBezTo>
                      <a:pt x="5897" y="4347"/>
                      <a:pt x="5258" y="5411"/>
                      <a:pt x="4529" y="6445"/>
                    </a:cubicBezTo>
                    <a:cubicBezTo>
                      <a:pt x="3799" y="7478"/>
                      <a:pt x="3070" y="8511"/>
                      <a:pt x="2310" y="9484"/>
                    </a:cubicBezTo>
                    <a:lnTo>
                      <a:pt x="1185" y="10973"/>
                    </a:lnTo>
                    <a:cubicBezTo>
                      <a:pt x="790" y="11460"/>
                      <a:pt x="395" y="11946"/>
                      <a:pt x="0" y="12463"/>
                    </a:cubicBezTo>
                    <a:cubicBezTo>
                      <a:pt x="912" y="11581"/>
                      <a:pt x="1763" y="10639"/>
                      <a:pt x="2553" y="9666"/>
                    </a:cubicBezTo>
                    <a:cubicBezTo>
                      <a:pt x="3344" y="8724"/>
                      <a:pt x="4103" y="7691"/>
                      <a:pt x="4833" y="6688"/>
                    </a:cubicBezTo>
                    <a:cubicBezTo>
                      <a:pt x="5532" y="5654"/>
                      <a:pt x="6201" y="4560"/>
                      <a:pt x="6809" y="3435"/>
                    </a:cubicBezTo>
                    <a:cubicBezTo>
                      <a:pt x="7417" y="2341"/>
                      <a:pt x="7933" y="1156"/>
                      <a:pt x="83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2562625" y="3862800"/>
                <a:ext cx="237100" cy="272825"/>
              </a:xfrm>
              <a:custGeom>
                <a:avLst/>
                <a:gdLst/>
                <a:ahLst/>
                <a:cxnLst/>
                <a:rect l="l" t="t" r="r" b="b"/>
                <a:pathLst>
                  <a:path w="9484" h="10913" extrusionOk="0">
                    <a:moveTo>
                      <a:pt x="9484" y="1"/>
                    </a:moveTo>
                    <a:lnTo>
                      <a:pt x="9484" y="1"/>
                    </a:lnTo>
                    <a:cubicBezTo>
                      <a:pt x="9362" y="305"/>
                      <a:pt x="9241" y="578"/>
                      <a:pt x="9119" y="822"/>
                    </a:cubicBezTo>
                    <a:lnTo>
                      <a:pt x="8663" y="1581"/>
                    </a:lnTo>
                    <a:cubicBezTo>
                      <a:pt x="8298" y="2129"/>
                      <a:pt x="7964" y="2615"/>
                      <a:pt x="7599" y="3071"/>
                    </a:cubicBezTo>
                    <a:cubicBezTo>
                      <a:pt x="6839" y="4013"/>
                      <a:pt x="6019" y="4925"/>
                      <a:pt x="5198" y="5806"/>
                    </a:cubicBezTo>
                    <a:cubicBezTo>
                      <a:pt x="4408" y="6688"/>
                      <a:pt x="3526" y="7569"/>
                      <a:pt x="2645" y="8390"/>
                    </a:cubicBezTo>
                    <a:cubicBezTo>
                      <a:pt x="2189" y="8816"/>
                      <a:pt x="1763" y="9241"/>
                      <a:pt x="1338" y="9636"/>
                    </a:cubicBezTo>
                    <a:lnTo>
                      <a:pt x="0" y="10913"/>
                    </a:lnTo>
                    <a:cubicBezTo>
                      <a:pt x="973" y="10183"/>
                      <a:pt x="1885" y="9423"/>
                      <a:pt x="2797" y="8572"/>
                    </a:cubicBezTo>
                    <a:cubicBezTo>
                      <a:pt x="3770" y="7782"/>
                      <a:pt x="4621" y="6901"/>
                      <a:pt x="5472" y="6050"/>
                    </a:cubicBezTo>
                    <a:cubicBezTo>
                      <a:pt x="6292" y="5168"/>
                      <a:pt x="7113" y="4226"/>
                      <a:pt x="7812" y="3223"/>
                    </a:cubicBezTo>
                    <a:cubicBezTo>
                      <a:pt x="8511" y="2250"/>
                      <a:pt x="9180" y="1186"/>
                      <a:pt x="9484"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2580850" y="4042900"/>
                <a:ext cx="244725" cy="234075"/>
              </a:xfrm>
              <a:custGeom>
                <a:avLst/>
                <a:gdLst/>
                <a:ahLst/>
                <a:cxnLst/>
                <a:rect l="l" t="t" r="r" b="b"/>
                <a:pathLst>
                  <a:path w="9789" h="9363" extrusionOk="0">
                    <a:moveTo>
                      <a:pt x="9788" y="1"/>
                    </a:moveTo>
                    <a:lnTo>
                      <a:pt x="9788" y="1"/>
                    </a:lnTo>
                    <a:cubicBezTo>
                      <a:pt x="9393" y="457"/>
                      <a:pt x="9059" y="882"/>
                      <a:pt x="8694" y="1308"/>
                    </a:cubicBezTo>
                    <a:cubicBezTo>
                      <a:pt x="8360" y="1764"/>
                      <a:pt x="7934" y="2128"/>
                      <a:pt x="7539" y="2554"/>
                    </a:cubicBezTo>
                    <a:cubicBezTo>
                      <a:pt x="6749" y="3344"/>
                      <a:pt x="5959" y="4165"/>
                      <a:pt x="5107" y="4925"/>
                    </a:cubicBezTo>
                    <a:cubicBezTo>
                      <a:pt x="4287" y="5685"/>
                      <a:pt x="3405" y="6444"/>
                      <a:pt x="2585" y="7144"/>
                    </a:cubicBezTo>
                    <a:cubicBezTo>
                      <a:pt x="2159" y="7539"/>
                      <a:pt x="1703" y="7903"/>
                      <a:pt x="1278" y="8268"/>
                    </a:cubicBezTo>
                    <a:cubicBezTo>
                      <a:pt x="852" y="8633"/>
                      <a:pt x="396" y="8967"/>
                      <a:pt x="1" y="9362"/>
                    </a:cubicBezTo>
                    <a:cubicBezTo>
                      <a:pt x="943" y="8785"/>
                      <a:pt x="1855" y="8116"/>
                      <a:pt x="2737" y="7356"/>
                    </a:cubicBezTo>
                    <a:cubicBezTo>
                      <a:pt x="3648" y="6657"/>
                      <a:pt x="4500" y="5928"/>
                      <a:pt x="5351" y="5168"/>
                    </a:cubicBezTo>
                    <a:cubicBezTo>
                      <a:pt x="6171" y="4378"/>
                      <a:pt x="6992" y="3587"/>
                      <a:pt x="7752" y="2736"/>
                    </a:cubicBezTo>
                    <a:cubicBezTo>
                      <a:pt x="8512" y="1885"/>
                      <a:pt x="9180" y="973"/>
                      <a:pt x="9788"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2127200" y="3335450"/>
                <a:ext cx="263725" cy="152000"/>
              </a:xfrm>
              <a:custGeom>
                <a:avLst/>
                <a:gdLst/>
                <a:ahLst/>
                <a:cxnLst/>
                <a:rect l="l" t="t" r="r" b="b"/>
                <a:pathLst>
                  <a:path w="10549" h="6080" extrusionOk="0">
                    <a:moveTo>
                      <a:pt x="1" y="0"/>
                    </a:moveTo>
                    <a:lnTo>
                      <a:pt x="1" y="0"/>
                    </a:lnTo>
                    <a:cubicBezTo>
                      <a:pt x="821" y="639"/>
                      <a:pt x="1642" y="1247"/>
                      <a:pt x="2402" y="1794"/>
                    </a:cubicBezTo>
                    <a:cubicBezTo>
                      <a:pt x="3253" y="2402"/>
                      <a:pt x="4104" y="2918"/>
                      <a:pt x="4986" y="3465"/>
                    </a:cubicBezTo>
                    <a:cubicBezTo>
                      <a:pt x="5867" y="3982"/>
                      <a:pt x="6779" y="4499"/>
                      <a:pt x="7691" y="4955"/>
                    </a:cubicBezTo>
                    <a:cubicBezTo>
                      <a:pt x="8633" y="5350"/>
                      <a:pt x="9545" y="5775"/>
                      <a:pt x="10548" y="6079"/>
                    </a:cubicBezTo>
                    <a:lnTo>
                      <a:pt x="9849" y="5745"/>
                    </a:lnTo>
                    <a:lnTo>
                      <a:pt x="9180" y="5411"/>
                    </a:lnTo>
                    <a:cubicBezTo>
                      <a:pt x="8724" y="5168"/>
                      <a:pt x="8299" y="4955"/>
                      <a:pt x="7843" y="4681"/>
                    </a:cubicBezTo>
                    <a:cubicBezTo>
                      <a:pt x="6961" y="4195"/>
                      <a:pt x="6080" y="3678"/>
                      <a:pt x="5229" y="3161"/>
                    </a:cubicBezTo>
                    <a:cubicBezTo>
                      <a:pt x="4347" y="2675"/>
                      <a:pt x="3466" y="2128"/>
                      <a:pt x="2584" y="1611"/>
                    </a:cubicBezTo>
                    <a:lnTo>
                      <a:pt x="1308" y="791"/>
                    </a:ln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2346825" y="3208550"/>
                <a:ext cx="59275" cy="183150"/>
              </a:xfrm>
              <a:custGeom>
                <a:avLst/>
                <a:gdLst/>
                <a:ahLst/>
                <a:cxnLst/>
                <a:rect l="l" t="t" r="r" b="b"/>
                <a:pathLst>
                  <a:path w="2371" h="7326" extrusionOk="0">
                    <a:moveTo>
                      <a:pt x="2371" y="0"/>
                    </a:moveTo>
                    <a:lnTo>
                      <a:pt x="2371" y="0"/>
                    </a:lnTo>
                    <a:cubicBezTo>
                      <a:pt x="2006" y="1246"/>
                      <a:pt x="1672" y="2462"/>
                      <a:pt x="1277" y="3678"/>
                    </a:cubicBezTo>
                    <a:cubicBezTo>
                      <a:pt x="1094" y="4286"/>
                      <a:pt x="912" y="4894"/>
                      <a:pt x="699" y="5502"/>
                    </a:cubicBezTo>
                    <a:lnTo>
                      <a:pt x="0" y="7326"/>
                    </a:lnTo>
                    <a:cubicBezTo>
                      <a:pt x="334" y="6748"/>
                      <a:pt x="699" y="6231"/>
                      <a:pt x="942" y="5623"/>
                    </a:cubicBezTo>
                    <a:cubicBezTo>
                      <a:pt x="1216" y="4985"/>
                      <a:pt x="1459" y="4408"/>
                      <a:pt x="1641" y="3800"/>
                    </a:cubicBezTo>
                    <a:cubicBezTo>
                      <a:pt x="2006" y="2584"/>
                      <a:pt x="2310" y="1277"/>
                      <a:pt x="237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2247275" y="4245800"/>
                <a:ext cx="332100" cy="199100"/>
              </a:xfrm>
              <a:custGeom>
                <a:avLst/>
                <a:gdLst/>
                <a:ahLst/>
                <a:cxnLst/>
                <a:rect l="l" t="t" r="r" b="b"/>
                <a:pathLst>
                  <a:path w="13284" h="7964" extrusionOk="0">
                    <a:moveTo>
                      <a:pt x="0" y="0"/>
                    </a:moveTo>
                    <a:lnTo>
                      <a:pt x="0" y="0"/>
                    </a:lnTo>
                    <a:cubicBezTo>
                      <a:pt x="882" y="973"/>
                      <a:pt x="1824" y="1885"/>
                      <a:pt x="2857" y="2736"/>
                    </a:cubicBezTo>
                    <a:cubicBezTo>
                      <a:pt x="3830" y="3557"/>
                      <a:pt x="4894" y="4347"/>
                      <a:pt x="5988" y="5076"/>
                    </a:cubicBezTo>
                    <a:cubicBezTo>
                      <a:pt x="7113" y="5806"/>
                      <a:pt x="8268" y="6414"/>
                      <a:pt x="9484" y="6930"/>
                    </a:cubicBezTo>
                    <a:cubicBezTo>
                      <a:pt x="10700" y="7417"/>
                      <a:pt x="12007" y="7812"/>
                      <a:pt x="13283" y="7964"/>
                    </a:cubicBezTo>
                    <a:cubicBezTo>
                      <a:pt x="12675" y="7781"/>
                      <a:pt x="12037" y="7660"/>
                      <a:pt x="11429" y="7386"/>
                    </a:cubicBezTo>
                    <a:cubicBezTo>
                      <a:pt x="10791" y="7204"/>
                      <a:pt x="10213" y="6930"/>
                      <a:pt x="9605" y="6657"/>
                    </a:cubicBezTo>
                    <a:cubicBezTo>
                      <a:pt x="8420" y="6110"/>
                      <a:pt x="7295" y="5441"/>
                      <a:pt x="6201" y="4772"/>
                    </a:cubicBezTo>
                    <a:cubicBezTo>
                      <a:pt x="5076" y="4043"/>
                      <a:pt x="4012" y="3283"/>
                      <a:pt x="3009" y="2493"/>
                    </a:cubicBezTo>
                    <a:cubicBezTo>
                      <a:pt x="2493" y="2098"/>
                      <a:pt x="1976" y="1702"/>
                      <a:pt x="1490" y="1277"/>
                    </a:cubicBezTo>
                    <a:cubicBezTo>
                      <a:pt x="973" y="851"/>
                      <a:pt x="487" y="395"/>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2580850" y="4276950"/>
                <a:ext cx="239400" cy="247750"/>
              </a:xfrm>
              <a:custGeom>
                <a:avLst/>
                <a:gdLst/>
                <a:ahLst/>
                <a:cxnLst/>
                <a:rect l="l" t="t" r="r" b="b"/>
                <a:pathLst>
                  <a:path w="9576" h="9910" extrusionOk="0">
                    <a:moveTo>
                      <a:pt x="9576" y="0"/>
                    </a:moveTo>
                    <a:lnTo>
                      <a:pt x="7235" y="2614"/>
                    </a:lnTo>
                    <a:cubicBezTo>
                      <a:pt x="6475" y="3496"/>
                      <a:pt x="5776" y="4347"/>
                      <a:pt x="4955" y="5198"/>
                    </a:cubicBezTo>
                    <a:cubicBezTo>
                      <a:pt x="4196" y="6019"/>
                      <a:pt x="3405" y="6870"/>
                      <a:pt x="2585" y="7660"/>
                    </a:cubicBezTo>
                    <a:cubicBezTo>
                      <a:pt x="2189" y="8086"/>
                      <a:pt x="1734" y="8450"/>
                      <a:pt x="1308" y="8846"/>
                    </a:cubicBezTo>
                    <a:lnTo>
                      <a:pt x="670" y="9423"/>
                    </a:lnTo>
                    <a:cubicBezTo>
                      <a:pt x="457" y="9575"/>
                      <a:pt x="214" y="9727"/>
                      <a:pt x="1" y="9909"/>
                    </a:cubicBezTo>
                    <a:cubicBezTo>
                      <a:pt x="1004" y="9362"/>
                      <a:pt x="1916" y="8663"/>
                      <a:pt x="2797" y="7903"/>
                    </a:cubicBezTo>
                    <a:cubicBezTo>
                      <a:pt x="3679" y="7143"/>
                      <a:pt x="4469" y="6292"/>
                      <a:pt x="5259" y="5472"/>
                    </a:cubicBezTo>
                    <a:cubicBezTo>
                      <a:pt x="6080" y="4590"/>
                      <a:pt x="6779" y="3709"/>
                      <a:pt x="7509" y="2797"/>
                    </a:cubicBezTo>
                    <a:cubicBezTo>
                      <a:pt x="8238" y="1885"/>
                      <a:pt x="8907" y="973"/>
                      <a:pt x="95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2314900" y="4421325"/>
                <a:ext cx="254600" cy="209000"/>
              </a:xfrm>
              <a:custGeom>
                <a:avLst/>
                <a:gdLst/>
                <a:ahLst/>
                <a:cxnLst/>
                <a:rect l="l" t="t" r="r" b="b"/>
                <a:pathLst>
                  <a:path w="10184" h="8360" extrusionOk="0">
                    <a:moveTo>
                      <a:pt x="0" y="1"/>
                    </a:moveTo>
                    <a:cubicBezTo>
                      <a:pt x="669" y="821"/>
                      <a:pt x="1429" y="1672"/>
                      <a:pt x="2219" y="2463"/>
                    </a:cubicBezTo>
                    <a:cubicBezTo>
                      <a:pt x="2979" y="3253"/>
                      <a:pt x="3800" y="4013"/>
                      <a:pt x="4621" y="4742"/>
                    </a:cubicBezTo>
                    <a:cubicBezTo>
                      <a:pt x="5472" y="5472"/>
                      <a:pt x="6323" y="6171"/>
                      <a:pt x="7235" y="6779"/>
                    </a:cubicBezTo>
                    <a:cubicBezTo>
                      <a:pt x="8147" y="7417"/>
                      <a:pt x="9119" y="8025"/>
                      <a:pt x="10183" y="8359"/>
                    </a:cubicBezTo>
                    <a:cubicBezTo>
                      <a:pt x="9940" y="8238"/>
                      <a:pt x="9666" y="8086"/>
                      <a:pt x="9454" y="7964"/>
                    </a:cubicBezTo>
                    <a:lnTo>
                      <a:pt x="8754" y="7508"/>
                    </a:lnTo>
                    <a:cubicBezTo>
                      <a:pt x="8298" y="7204"/>
                      <a:pt x="7843" y="6900"/>
                      <a:pt x="7447" y="6566"/>
                    </a:cubicBezTo>
                    <a:cubicBezTo>
                      <a:pt x="6566" y="5928"/>
                      <a:pt x="5715" y="5198"/>
                      <a:pt x="4894" y="4469"/>
                    </a:cubicBezTo>
                    <a:cubicBezTo>
                      <a:pt x="4043" y="3739"/>
                      <a:pt x="3222" y="3040"/>
                      <a:pt x="2432" y="2280"/>
                    </a:cubicBezTo>
                    <a:lnTo>
                      <a:pt x="0" y="1"/>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2569475" y="4563425"/>
                <a:ext cx="201375" cy="133000"/>
              </a:xfrm>
              <a:custGeom>
                <a:avLst/>
                <a:gdLst/>
                <a:ahLst/>
                <a:cxnLst/>
                <a:rect l="l" t="t" r="r" b="b"/>
                <a:pathLst>
                  <a:path w="8055" h="5320" extrusionOk="0">
                    <a:moveTo>
                      <a:pt x="8055" y="1"/>
                    </a:moveTo>
                    <a:cubicBezTo>
                      <a:pt x="7447" y="578"/>
                      <a:pt x="6900" y="1156"/>
                      <a:pt x="6262" y="1672"/>
                    </a:cubicBezTo>
                    <a:cubicBezTo>
                      <a:pt x="5654" y="2219"/>
                      <a:pt x="5015" y="2675"/>
                      <a:pt x="4316" y="3131"/>
                    </a:cubicBezTo>
                    <a:cubicBezTo>
                      <a:pt x="3648" y="3587"/>
                      <a:pt x="2948" y="3952"/>
                      <a:pt x="2219" y="4347"/>
                    </a:cubicBezTo>
                    <a:cubicBezTo>
                      <a:pt x="1520" y="4712"/>
                      <a:pt x="760" y="5077"/>
                      <a:pt x="0" y="5320"/>
                    </a:cubicBezTo>
                    <a:cubicBezTo>
                      <a:pt x="395" y="5289"/>
                      <a:pt x="790" y="5168"/>
                      <a:pt x="1246" y="5077"/>
                    </a:cubicBezTo>
                    <a:cubicBezTo>
                      <a:pt x="1611" y="4955"/>
                      <a:pt x="2006" y="4803"/>
                      <a:pt x="2371" y="4651"/>
                    </a:cubicBezTo>
                    <a:cubicBezTo>
                      <a:pt x="3131" y="4317"/>
                      <a:pt x="3860" y="3922"/>
                      <a:pt x="4559" y="3466"/>
                    </a:cubicBezTo>
                    <a:cubicBezTo>
                      <a:pt x="5228" y="3010"/>
                      <a:pt x="5927" y="2493"/>
                      <a:pt x="6474" y="1915"/>
                    </a:cubicBezTo>
                    <a:cubicBezTo>
                      <a:pt x="6778" y="1612"/>
                      <a:pt x="7052" y="1308"/>
                      <a:pt x="7325" y="1004"/>
                    </a:cubicBezTo>
                    <a:cubicBezTo>
                      <a:pt x="7599" y="700"/>
                      <a:pt x="7812" y="335"/>
                      <a:pt x="805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2379500" y="4650825"/>
                <a:ext cx="183900" cy="104875"/>
              </a:xfrm>
              <a:custGeom>
                <a:avLst/>
                <a:gdLst/>
                <a:ahLst/>
                <a:cxnLst/>
                <a:rect l="l" t="t" r="r" b="b"/>
                <a:pathLst>
                  <a:path w="7356" h="4195" extrusionOk="0">
                    <a:moveTo>
                      <a:pt x="61" y="0"/>
                    </a:moveTo>
                    <a:cubicBezTo>
                      <a:pt x="51" y="15"/>
                      <a:pt x="45" y="30"/>
                      <a:pt x="42" y="43"/>
                    </a:cubicBezTo>
                    <a:lnTo>
                      <a:pt x="42" y="43"/>
                    </a:lnTo>
                    <a:cubicBezTo>
                      <a:pt x="47" y="30"/>
                      <a:pt x="53" y="16"/>
                      <a:pt x="61" y="0"/>
                    </a:cubicBezTo>
                    <a:close/>
                    <a:moveTo>
                      <a:pt x="42" y="43"/>
                    </a:moveTo>
                    <a:cubicBezTo>
                      <a:pt x="28" y="83"/>
                      <a:pt x="23" y="123"/>
                      <a:pt x="0" y="213"/>
                    </a:cubicBezTo>
                    <a:cubicBezTo>
                      <a:pt x="30" y="243"/>
                      <a:pt x="30" y="274"/>
                      <a:pt x="61" y="304"/>
                    </a:cubicBezTo>
                    <a:cubicBezTo>
                      <a:pt x="91" y="395"/>
                      <a:pt x="152" y="456"/>
                      <a:pt x="213" y="547"/>
                    </a:cubicBezTo>
                    <a:lnTo>
                      <a:pt x="608" y="912"/>
                    </a:lnTo>
                    <a:cubicBezTo>
                      <a:pt x="851" y="1185"/>
                      <a:pt x="1125" y="1398"/>
                      <a:pt x="1429" y="1641"/>
                    </a:cubicBezTo>
                    <a:cubicBezTo>
                      <a:pt x="2006" y="2097"/>
                      <a:pt x="2614" y="2493"/>
                      <a:pt x="3252" y="2827"/>
                    </a:cubicBezTo>
                    <a:cubicBezTo>
                      <a:pt x="4559" y="3496"/>
                      <a:pt x="5927" y="4043"/>
                      <a:pt x="7356" y="4195"/>
                    </a:cubicBezTo>
                    <a:cubicBezTo>
                      <a:pt x="5988" y="3739"/>
                      <a:pt x="4711" y="3161"/>
                      <a:pt x="3435" y="2493"/>
                    </a:cubicBezTo>
                    <a:cubicBezTo>
                      <a:pt x="2827" y="2128"/>
                      <a:pt x="2219" y="1763"/>
                      <a:pt x="1611" y="1368"/>
                    </a:cubicBezTo>
                    <a:cubicBezTo>
                      <a:pt x="1307" y="1185"/>
                      <a:pt x="1003" y="1003"/>
                      <a:pt x="730" y="760"/>
                    </a:cubicBezTo>
                    <a:cubicBezTo>
                      <a:pt x="578" y="669"/>
                      <a:pt x="486" y="547"/>
                      <a:pt x="334" y="426"/>
                    </a:cubicBezTo>
                    <a:lnTo>
                      <a:pt x="152" y="243"/>
                    </a:lnTo>
                    <a:cubicBezTo>
                      <a:pt x="101" y="167"/>
                      <a:pt x="30" y="112"/>
                      <a:pt x="42" y="43"/>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2533000" y="4810400"/>
                <a:ext cx="155025" cy="151225"/>
              </a:xfrm>
              <a:custGeom>
                <a:avLst/>
                <a:gdLst/>
                <a:ahLst/>
                <a:cxnLst/>
                <a:rect l="l" t="t" r="r" b="b"/>
                <a:pathLst>
                  <a:path w="6201" h="6049" extrusionOk="0">
                    <a:moveTo>
                      <a:pt x="6201" y="0"/>
                    </a:moveTo>
                    <a:lnTo>
                      <a:pt x="6201" y="0"/>
                    </a:lnTo>
                    <a:cubicBezTo>
                      <a:pt x="5745" y="578"/>
                      <a:pt x="5289" y="1125"/>
                      <a:pt x="4742" y="1672"/>
                    </a:cubicBezTo>
                    <a:cubicBezTo>
                      <a:pt x="4286" y="2219"/>
                      <a:pt x="3799" y="2736"/>
                      <a:pt x="3313" y="3283"/>
                    </a:cubicBezTo>
                    <a:cubicBezTo>
                      <a:pt x="2796" y="3800"/>
                      <a:pt x="2280" y="4316"/>
                      <a:pt x="1733" y="4772"/>
                    </a:cubicBezTo>
                    <a:cubicBezTo>
                      <a:pt x="1185" y="5228"/>
                      <a:pt x="608" y="5684"/>
                      <a:pt x="0" y="6049"/>
                    </a:cubicBezTo>
                    <a:cubicBezTo>
                      <a:pt x="669" y="5775"/>
                      <a:pt x="1337" y="5411"/>
                      <a:pt x="1945" y="4985"/>
                    </a:cubicBezTo>
                    <a:cubicBezTo>
                      <a:pt x="2553" y="4559"/>
                      <a:pt x="3070" y="4073"/>
                      <a:pt x="3617" y="3556"/>
                    </a:cubicBezTo>
                    <a:cubicBezTo>
                      <a:pt x="4651" y="2493"/>
                      <a:pt x="5562" y="1307"/>
                      <a:pt x="620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9"/>
            <p:cNvGrpSpPr/>
            <p:nvPr/>
          </p:nvGrpSpPr>
          <p:grpSpPr>
            <a:xfrm rot="1340452" flipH="1">
              <a:off x="7588887" y="4567799"/>
              <a:ext cx="1427715" cy="413133"/>
              <a:chOff x="2414450" y="4827525"/>
              <a:chExt cx="1427775" cy="413150"/>
            </a:xfrm>
          </p:grpSpPr>
          <p:sp>
            <p:nvSpPr>
              <p:cNvPr id="949" name="Google Shape;949;p39"/>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2" name="Google Shape;962;p39"/>
          <p:cNvGrpSpPr/>
          <p:nvPr/>
        </p:nvGrpSpPr>
        <p:grpSpPr>
          <a:xfrm rot="2328339">
            <a:off x="-338300" y="3869787"/>
            <a:ext cx="1058607" cy="1636125"/>
            <a:chOff x="918050" y="3507425"/>
            <a:chExt cx="1058575" cy="1636075"/>
          </a:xfrm>
        </p:grpSpPr>
        <p:sp>
          <p:nvSpPr>
            <p:cNvPr id="963" name="Google Shape;963;p39"/>
            <p:cNvSpPr/>
            <p:nvPr/>
          </p:nvSpPr>
          <p:spPr>
            <a:xfrm>
              <a:off x="918050" y="3507425"/>
              <a:ext cx="1058575" cy="1636075"/>
            </a:xfrm>
            <a:custGeom>
              <a:avLst/>
              <a:gdLst/>
              <a:ahLst/>
              <a:cxnLst/>
              <a:rect l="l" t="t" r="r" b="b"/>
              <a:pathLst>
                <a:path w="42343" h="65443" extrusionOk="0">
                  <a:moveTo>
                    <a:pt x="10700" y="1"/>
                  </a:moveTo>
                  <a:cubicBezTo>
                    <a:pt x="10700" y="1"/>
                    <a:pt x="1" y="19849"/>
                    <a:pt x="5199" y="32767"/>
                  </a:cubicBezTo>
                  <a:cubicBezTo>
                    <a:pt x="10062" y="44743"/>
                    <a:pt x="17539" y="51582"/>
                    <a:pt x="39728" y="65442"/>
                  </a:cubicBezTo>
                  <a:cubicBezTo>
                    <a:pt x="32008" y="51734"/>
                    <a:pt x="42342" y="28481"/>
                    <a:pt x="36536" y="16961"/>
                  </a:cubicBezTo>
                  <a:cubicBezTo>
                    <a:pt x="30731" y="5441"/>
                    <a:pt x="10700" y="1"/>
                    <a:pt x="10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1018375" y="3507425"/>
              <a:ext cx="892125" cy="1636075"/>
            </a:xfrm>
            <a:custGeom>
              <a:avLst/>
              <a:gdLst/>
              <a:ahLst/>
              <a:cxnLst/>
              <a:rect l="l" t="t" r="r" b="b"/>
              <a:pathLst>
                <a:path w="35685" h="65443" extrusionOk="0">
                  <a:moveTo>
                    <a:pt x="6657" y="1"/>
                  </a:moveTo>
                  <a:lnTo>
                    <a:pt x="6626" y="92"/>
                  </a:lnTo>
                  <a:cubicBezTo>
                    <a:pt x="7417" y="2858"/>
                    <a:pt x="9119" y="8815"/>
                    <a:pt x="11672" y="16293"/>
                  </a:cubicBezTo>
                  <a:cubicBezTo>
                    <a:pt x="8632" y="13557"/>
                    <a:pt x="4681" y="12615"/>
                    <a:pt x="1702" y="12341"/>
                  </a:cubicBezTo>
                  <a:cubicBezTo>
                    <a:pt x="1672" y="12493"/>
                    <a:pt x="1641" y="12615"/>
                    <a:pt x="1581" y="12767"/>
                  </a:cubicBezTo>
                  <a:cubicBezTo>
                    <a:pt x="4681" y="13040"/>
                    <a:pt x="8936" y="14074"/>
                    <a:pt x="11976" y="17174"/>
                  </a:cubicBezTo>
                  <a:cubicBezTo>
                    <a:pt x="13648" y="22007"/>
                    <a:pt x="15623" y="27387"/>
                    <a:pt x="17903" y="32949"/>
                  </a:cubicBezTo>
                  <a:cubicBezTo>
                    <a:pt x="15502" y="30974"/>
                    <a:pt x="11520" y="29515"/>
                    <a:pt x="6018" y="28755"/>
                  </a:cubicBezTo>
                  <a:cubicBezTo>
                    <a:pt x="3739" y="28481"/>
                    <a:pt x="1581" y="28299"/>
                    <a:pt x="0" y="28238"/>
                  </a:cubicBezTo>
                  <a:lnTo>
                    <a:pt x="0" y="28238"/>
                  </a:lnTo>
                  <a:cubicBezTo>
                    <a:pt x="30" y="28360"/>
                    <a:pt x="30" y="28512"/>
                    <a:pt x="61" y="28664"/>
                  </a:cubicBezTo>
                  <a:cubicBezTo>
                    <a:pt x="4833" y="28876"/>
                    <a:pt x="14316" y="29849"/>
                    <a:pt x="18329" y="33892"/>
                  </a:cubicBezTo>
                  <a:cubicBezTo>
                    <a:pt x="18572" y="34560"/>
                    <a:pt x="18845" y="35168"/>
                    <a:pt x="19119" y="35807"/>
                  </a:cubicBezTo>
                  <a:cubicBezTo>
                    <a:pt x="20061" y="38056"/>
                    <a:pt x="21004" y="40184"/>
                    <a:pt x="21976" y="42250"/>
                  </a:cubicBezTo>
                  <a:cubicBezTo>
                    <a:pt x="20142" y="41804"/>
                    <a:pt x="14549" y="40469"/>
                    <a:pt x="9037" y="40469"/>
                  </a:cubicBezTo>
                  <a:cubicBezTo>
                    <a:pt x="7789" y="40469"/>
                    <a:pt x="6545" y="40538"/>
                    <a:pt x="5350" y="40700"/>
                  </a:cubicBezTo>
                  <a:cubicBezTo>
                    <a:pt x="5441" y="40852"/>
                    <a:pt x="5502" y="40974"/>
                    <a:pt x="5593" y="41126"/>
                  </a:cubicBezTo>
                  <a:cubicBezTo>
                    <a:pt x="6702" y="40985"/>
                    <a:pt x="7855" y="40925"/>
                    <a:pt x="9014" y="40925"/>
                  </a:cubicBezTo>
                  <a:cubicBezTo>
                    <a:pt x="14840" y="40925"/>
                    <a:pt x="20815" y="42443"/>
                    <a:pt x="22159" y="42798"/>
                  </a:cubicBezTo>
                  <a:lnTo>
                    <a:pt x="23283" y="45168"/>
                  </a:lnTo>
                  <a:cubicBezTo>
                    <a:pt x="21469" y="44740"/>
                    <a:pt x="16103" y="43539"/>
                    <a:pt x="10754" y="43539"/>
                  </a:cubicBezTo>
                  <a:cubicBezTo>
                    <a:pt x="9651" y="43539"/>
                    <a:pt x="8548" y="43590"/>
                    <a:pt x="7477" y="43709"/>
                  </a:cubicBezTo>
                  <a:cubicBezTo>
                    <a:pt x="7599" y="43801"/>
                    <a:pt x="7721" y="43953"/>
                    <a:pt x="7812" y="44074"/>
                  </a:cubicBezTo>
                  <a:cubicBezTo>
                    <a:pt x="8764" y="43981"/>
                    <a:pt x="9740" y="43940"/>
                    <a:pt x="10718" y="43940"/>
                  </a:cubicBezTo>
                  <a:cubicBezTo>
                    <a:pt x="16414" y="43940"/>
                    <a:pt x="22151" y="45322"/>
                    <a:pt x="23526" y="45685"/>
                  </a:cubicBezTo>
                  <a:cubicBezTo>
                    <a:pt x="26870" y="52585"/>
                    <a:pt x="30305" y="58543"/>
                    <a:pt x="33770" y="63527"/>
                  </a:cubicBezTo>
                  <a:cubicBezTo>
                    <a:pt x="34074" y="63983"/>
                    <a:pt x="34378" y="64409"/>
                    <a:pt x="34682" y="64834"/>
                  </a:cubicBezTo>
                  <a:cubicBezTo>
                    <a:pt x="35016" y="65017"/>
                    <a:pt x="35320" y="65230"/>
                    <a:pt x="35685" y="65442"/>
                  </a:cubicBezTo>
                  <a:cubicBezTo>
                    <a:pt x="35168" y="64743"/>
                    <a:pt x="34651" y="64014"/>
                    <a:pt x="34165" y="63315"/>
                  </a:cubicBezTo>
                  <a:cubicBezTo>
                    <a:pt x="31672" y="59728"/>
                    <a:pt x="29393" y="56050"/>
                    <a:pt x="26961" y="51460"/>
                  </a:cubicBezTo>
                  <a:lnTo>
                    <a:pt x="26931" y="51065"/>
                  </a:lnTo>
                  <a:cubicBezTo>
                    <a:pt x="27113" y="47266"/>
                    <a:pt x="30426" y="42068"/>
                    <a:pt x="33618" y="37874"/>
                  </a:cubicBezTo>
                  <a:cubicBezTo>
                    <a:pt x="33648" y="37570"/>
                    <a:pt x="33648" y="37326"/>
                    <a:pt x="33709" y="37053"/>
                  </a:cubicBezTo>
                  <a:lnTo>
                    <a:pt x="33709" y="37053"/>
                  </a:lnTo>
                  <a:cubicBezTo>
                    <a:pt x="33496" y="37357"/>
                    <a:pt x="33283" y="37630"/>
                    <a:pt x="33040" y="37934"/>
                  </a:cubicBezTo>
                  <a:cubicBezTo>
                    <a:pt x="29028" y="43254"/>
                    <a:pt x="26809" y="47509"/>
                    <a:pt x="26505" y="50640"/>
                  </a:cubicBezTo>
                  <a:cubicBezTo>
                    <a:pt x="25654" y="48968"/>
                    <a:pt x="24773" y="47235"/>
                    <a:pt x="23891" y="45442"/>
                  </a:cubicBezTo>
                  <a:lnTo>
                    <a:pt x="23830" y="45290"/>
                  </a:lnTo>
                  <a:cubicBezTo>
                    <a:pt x="23374" y="44378"/>
                    <a:pt x="22918" y="43466"/>
                    <a:pt x="22493" y="42524"/>
                  </a:cubicBezTo>
                  <a:lnTo>
                    <a:pt x="22402" y="42372"/>
                  </a:lnTo>
                  <a:cubicBezTo>
                    <a:pt x="21855" y="41065"/>
                    <a:pt x="21307" y="39971"/>
                    <a:pt x="20730" y="38633"/>
                  </a:cubicBezTo>
                  <a:lnTo>
                    <a:pt x="20791" y="38512"/>
                  </a:lnTo>
                  <a:cubicBezTo>
                    <a:pt x="23101" y="27873"/>
                    <a:pt x="28876" y="19302"/>
                    <a:pt x="31733" y="15563"/>
                  </a:cubicBezTo>
                  <a:cubicBezTo>
                    <a:pt x="31642" y="15442"/>
                    <a:pt x="31581" y="15290"/>
                    <a:pt x="31490" y="15168"/>
                  </a:cubicBezTo>
                  <a:cubicBezTo>
                    <a:pt x="28694" y="18846"/>
                    <a:pt x="22888" y="27326"/>
                    <a:pt x="20487" y="37965"/>
                  </a:cubicBezTo>
                  <a:cubicBezTo>
                    <a:pt x="20152" y="37205"/>
                    <a:pt x="19788" y="36415"/>
                    <a:pt x="19453" y="35624"/>
                  </a:cubicBezTo>
                  <a:cubicBezTo>
                    <a:pt x="19241" y="35047"/>
                    <a:pt x="18967" y="34469"/>
                    <a:pt x="18724" y="33892"/>
                  </a:cubicBezTo>
                  <a:lnTo>
                    <a:pt x="18633" y="33679"/>
                  </a:lnTo>
                  <a:cubicBezTo>
                    <a:pt x="17447" y="30852"/>
                    <a:pt x="16535" y="28512"/>
                    <a:pt x="15502" y="25806"/>
                  </a:cubicBezTo>
                  <a:lnTo>
                    <a:pt x="15380" y="25381"/>
                  </a:lnTo>
                  <a:cubicBezTo>
                    <a:pt x="16140" y="17600"/>
                    <a:pt x="19453" y="10609"/>
                    <a:pt x="21763" y="6536"/>
                  </a:cubicBezTo>
                  <a:cubicBezTo>
                    <a:pt x="21611" y="6475"/>
                    <a:pt x="21520" y="6384"/>
                    <a:pt x="21399" y="6323"/>
                  </a:cubicBezTo>
                  <a:cubicBezTo>
                    <a:pt x="19149" y="10274"/>
                    <a:pt x="15958" y="17022"/>
                    <a:pt x="15046" y="24560"/>
                  </a:cubicBezTo>
                  <a:cubicBezTo>
                    <a:pt x="10912" y="13405"/>
                    <a:pt x="8146" y="3952"/>
                    <a:pt x="7082" y="122"/>
                  </a:cubicBezTo>
                  <a:cubicBezTo>
                    <a:pt x="6809" y="31"/>
                    <a:pt x="6657" y="1"/>
                    <a:pt x="6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39"/>
          <p:cNvGrpSpPr/>
          <p:nvPr/>
        </p:nvGrpSpPr>
        <p:grpSpPr>
          <a:xfrm rot="6768352">
            <a:off x="8126267" y="1750921"/>
            <a:ext cx="1207137" cy="596091"/>
            <a:chOff x="-1181244" y="-6008178"/>
            <a:chExt cx="1207168" cy="596106"/>
          </a:xfrm>
        </p:grpSpPr>
        <p:sp>
          <p:nvSpPr>
            <p:cNvPr id="966" name="Google Shape;966;p39"/>
            <p:cNvSpPr/>
            <p:nvPr/>
          </p:nvSpPr>
          <p:spPr>
            <a:xfrm rot="6998361">
              <a:off x="-1198373" y="-565807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rot="-3179486">
              <a:off x="-230337" y="-5923060"/>
              <a:ext cx="157816" cy="325231"/>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629688" y="-6008178"/>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9"/>
          <p:cNvSpPr/>
          <p:nvPr/>
        </p:nvSpPr>
        <p:spPr>
          <a:xfrm rot="10329553">
            <a:off x="936909" y="4721982"/>
            <a:ext cx="157801" cy="32520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Picture 38">
            <a:extLst>
              <a:ext uri="{FF2B5EF4-FFF2-40B4-BE49-F238E27FC236}">
                <a16:creationId xmlns:a16="http://schemas.microsoft.com/office/drawing/2014/main" id="{A6DB5C8C-1E43-9B61-8E2B-9850A922BAE4}"/>
              </a:ext>
            </a:extLst>
          </p:cNvPr>
          <p:cNvPicPr>
            <a:picLocks noChangeAspect="1"/>
          </p:cNvPicPr>
          <p:nvPr/>
        </p:nvPicPr>
        <p:blipFill>
          <a:blip r:embed="rId3"/>
          <a:srcRect l="1235" t="15579" r="2022" b="14161"/>
          <a:stretch/>
        </p:blipFill>
        <p:spPr>
          <a:xfrm>
            <a:off x="711936" y="1247864"/>
            <a:ext cx="2928870" cy="2127076"/>
          </a:xfrm>
          <a:prstGeom prst="rect">
            <a:avLst/>
          </a:prstGeom>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FA78C41B-C638-9690-2C27-416FDDC4524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18" b="97957" l="2051" r="94238">
                        <a14:foregroundMark x1="10352" y1="88366" x2="2148" y2="98046"/>
                        <a14:foregroundMark x1="94238" y1="4618" x2="85449" y2="12611"/>
                        <a14:foregroundMark x1="84961" y1="11368" x2="88184" y2="13677"/>
                        <a14:foregroundMark x1="84766" y1="10391" x2="85254" y2="11012"/>
                      </a14:backgroundRemoval>
                    </a14:imgEffect>
                  </a14:imgLayer>
                </a14:imgProps>
              </a:ext>
            </a:extLst>
          </a:blip>
          <a:stretch>
            <a:fillRect/>
          </a:stretch>
        </p:blipFill>
        <p:spPr>
          <a:xfrm rot="1670349">
            <a:off x="1838854" y="3352551"/>
            <a:ext cx="1622159" cy="1811347"/>
          </a:xfrm>
          <a:prstGeom prst="rect">
            <a:avLst/>
          </a:prstGeom>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60EA9599-7CC5-CB80-407F-1B71830CF41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4800" r="93200">
                        <a14:foregroundMark x1="4800" y1="43095" x2="15600" y2="47857"/>
                        <a14:foregroundMark x1="15600" y1="47857" x2="19000" y2="72857"/>
                        <a14:foregroundMark x1="19000" y1="72857" x2="43200" y2="69762"/>
                        <a14:foregroundMark x1="43200" y1="69762" x2="86000" y2="52619"/>
                        <a14:foregroundMark x1="86000" y1="52619" x2="87200" y2="33810"/>
                        <a14:foregroundMark x1="87200" y1="33810" x2="85400" y2="31905"/>
                        <a14:foregroundMark x1="32400" y1="78810" x2="33670" y2="78325"/>
                        <a14:foregroundMark x1="90000" y1="34286" x2="93200" y2="53810"/>
                        <a14:foregroundMark x1="93200" y1="53810" x2="93200" y2="53810"/>
                        <a14:backgroundMark x1="32800" y1="80238" x2="76600" y2="65476"/>
                      </a14:backgroundRemoval>
                    </a14:imgEffect>
                  </a14:imgLayer>
                </a14:imgProps>
              </a:ext>
            </a:extLst>
          </a:blip>
          <a:stretch>
            <a:fillRect/>
          </a:stretch>
        </p:blipFill>
        <p:spPr>
          <a:xfrm>
            <a:off x="4259029" y="3213222"/>
            <a:ext cx="2137619" cy="1795600"/>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EDAFF58E-FAB4-B3D5-B645-0AAEADF74B25}"/>
              </a:ext>
            </a:extLst>
          </p:cNvPr>
          <p:cNvPicPr>
            <a:picLocks noChangeAspect="1"/>
          </p:cNvPicPr>
          <p:nvPr/>
        </p:nvPicPr>
        <p:blipFill>
          <a:blip r:embed="rId8"/>
          <a:stretch>
            <a:fillRect/>
          </a:stretch>
        </p:blipFill>
        <p:spPr>
          <a:xfrm>
            <a:off x="6687192" y="1051368"/>
            <a:ext cx="1884658" cy="2633583"/>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2A3C7DB4-8B10-3732-36C0-289D488C8621}"/>
              </a:ext>
            </a:extLst>
          </p:cNvPr>
          <p:cNvPicPr>
            <a:picLocks noChangeAspect="1"/>
          </p:cNvPicPr>
          <p:nvPr/>
        </p:nvPicPr>
        <p:blipFill>
          <a:blip r:embed="rId9"/>
          <a:stretch>
            <a:fillRect/>
          </a:stretch>
        </p:blipFill>
        <p:spPr>
          <a:xfrm>
            <a:off x="3751756" y="870875"/>
            <a:ext cx="2737625" cy="273762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42"/>
          <p:cNvSpPr txBox="1">
            <a:spLocks noGrp="1"/>
          </p:cNvSpPr>
          <p:nvPr>
            <p:ph type="title"/>
          </p:nvPr>
        </p:nvSpPr>
        <p:spPr>
          <a:xfrm>
            <a:off x="720000" y="56616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YÊU CẦU CẦN ĐẠT</a:t>
            </a:r>
            <a:endParaRPr b="1" dirty="0">
              <a:latin typeface="Times New Roman" panose="02020603050405020304" pitchFamily="18" charset="0"/>
              <a:cs typeface="Times New Roman" panose="02020603050405020304" pitchFamily="18" charset="0"/>
            </a:endParaRPr>
          </a:p>
        </p:txBody>
      </p:sp>
      <p:grpSp>
        <p:nvGrpSpPr>
          <p:cNvPr id="1323" name="Google Shape;1323;p42"/>
          <p:cNvGrpSpPr/>
          <p:nvPr/>
        </p:nvGrpSpPr>
        <p:grpSpPr>
          <a:xfrm rot="3330460">
            <a:off x="-612653" y="2783946"/>
            <a:ext cx="1759442" cy="1320075"/>
            <a:chOff x="941775" y="2937275"/>
            <a:chExt cx="1360225" cy="1020550"/>
          </a:xfrm>
        </p:grpSpPr>
        <p:sp>
          <p:nvSpPr>
            <p:cNvPr id="1324" name="Google Shape;1324;p42"/>
            <p:cNvSpPr/>
            <p:nvPr/>
          </p:nvSpPr>
          <p:spPr>
            <a:xfrm>
              <a:off x="1883275" y="3533025"/>
              <a:ext cx="152000" cy="332850"/>
            </a:xfrm>
            <a:custGeom>
              <a:avLst/>
              <a:gdLst/>
              <a:ahLst/>
              <a:cxnLst/>
              <a:rect l="l" t="t" r="r" b="b"/>
              <a:pathLst>
                <a:path w="6080" h="13314" extrusionOk="0">
                  <a:moveTo>
                    <a:pt x="2402" y="0"/>
                  </a:moveTo>
                  <a:cubicBezTo>
                    <a:pt x="2402" y="0"/>
                    <a:pt x="1" y="3222"/>
                    <a:pt x="335" y="6930"/>
                  </a:cubicBezTo>
                  <a:cubicBezTo>
                    <a:pt x="700" y="10608"/>
                    <a:pt x="3679" y="13313"/>
                    <a:pt x="3679" y="13313"/>
                  </a:cubicBezTo>
                  <a:cubicBezTo>
                    <a:pt x="3679" y="13313"/>
                    <a:pt x="6080" y="10061"/>
                    <a:pt x="5745" y="6383"/>
                  </a:cubicBezTo>
                  <a:cubicBezTo>
                    <a:pt x="5411" y="2705"/>
                    <a:pt x="2402" y="0"/>
                    <a:pt x="2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1705475" y="3327075"/>
              <a:ext cx="207475" cy="291825"/>
            </a:xfrm>
            <a:custGeom>
              <a:avLst/>
              <a:gdLst/>
              <a:ahLst/>
              <a:cxnLst/>
              <a:rect l="l" t="t" r="r" b="b"/>
              <a:pathLst>
                <a:path w="8299" h="11673" extrusionOk="0">
                  <a:moveTo>
                    <a:pt x="7417" y="1"/>
                  </a:moveTo>
                  <a:cubicBezTo>
                    <a:pt x="7416" y="1"/>
                    <a:pt x="3617" y="1278"/>
                    <a:pt x="1793" y="4500"/>
                  </a:cubicBezTo>
                  <a:cubicBezTo>
                    <a:pt x="0" y="7752"/>
                    <a:pt x="882" y="11673"/>
                    <a:pt x="882" y="11673"/>
                  </a:cubicBezTo>
                  <a:cubicBezTo>
                    <a:pt x="882" y="11673"/>
                    <a:pt x="4711" y="10366"/>
                    <a:pt x="6505" y="7144"/>
                  </a:cubicBezTo>
                  <a:cubicBezTo>
                    <a:pt x="8298" y="3922"/>
                    <a:pt x="7417" y="1"/>
                    <a:pt x="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1855175" y="3176625"/>
              <a:ext cx="230250" cy="667200"/>
            </a:xfrm>
            <a:custGeom>
              <a:avLst/>
              <a:gdLst/>
              <a:ahLst/>
              <a:cxnLst/>
              <a:rect l="l" t="t" r="r" b="b"/>
              <a:pathLst>
                <a:path w="9210" h="26688" fill="none" extrusionOk="0">
                  <a:moveTo>
                    <a:pt x="1368" y="1"/>
                  </a:moveTo>
                  <a:cubicBezTo>
                    <a:pt x="1368" y="1"/>
                    <a:pt x="0" y="11217"/>
                    <a:pt x="9210" y="26688"/>
                  </a:cubicBezTo>
                </a:path>
              </a:pathLst>
            </a:custGeom>
            <a:solidFill>
              <a:schemeClr val="accent1"/>
            </a:solid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1352125" y="3300500"/>
              <a:ext cx="834375" cy="638325"/>
            </a:xfrm>
            <a:custGeom>
              <a:avLst/>
              <a:gdLst/>
              <a:ahLst/>
              <a:cxnLst/>
              <a:rect l="l" t="t" r="r" b="b"/>
              <a:pathLst>
                <a:path w="33375" h="25533" fill="none" extrusionOk="0">
                  <a:moveTo>
                    <a:pt x="0" y="0"/>
                  </a:moveTo>
                  <a:cubicBezTo>
                    <a:pt x="0" y="0"/>
                    <a:pt x="20943" y="11672"/>
                    <a:pt x="33375" y="25532"/>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1106675" y="3064200"/>
              <a:ext cx="268250" cy="246175"/>
            </a:xfrm>
            <a:custGeom>
              <a:avLst/>
              <a:gdLst/>
              <a:ahLst/>
              <a:cxnLst/>
              <a:rect l="l" t="t" r="r" b="b"/>
              <a:pathLst>
                <a:path w="10730" h="9847" extrusionOk="0">
                  <a:moveTo>
                    <a:pt x="1025" y="1"/>
                  </a:moveTo>
                  <a:cubicBezTo>
                    <a:pt x="520" y="1"/>
                    <a:pt x="213" y="29"/>
                    <a:pt x="213" y="29"/>
                  </a:cubicBezTo>
                  <a:cubicBezTo>
                    <a:pt x="213" y="29"/>
                    <a:pt x="0" y="4862"/>
                    <a:pt x="2888" y="7598"/>
                  </a:cubicBezTo>
                  <a:cubicBezTo>
                    <a:pt x="4996" y="9593"/>
                    <a:pt x="8220" y="9846"/>
                    <a:pt x="9723" y="9846"/>
                  </a:cubicBezTo>
                  <a:cubicBezTo>
                    <a:pt x="10235" y="9846"/>
                    <a:pt x="10548" y="9817"/>
                    <a:pt x="10548" y="9817"/>
                  </a:cubicBezTo>
                  <a:cubicBezTo>
                    <a:pt x="10548" y="9817"/>
                    <a:pt x="10730" y="5014"/>
                    <a:pt x="7903" y="2279"/>
                  </a:cubicBezTo>
                  <a:cubicBezTo>
                    <a:pt x="5766" y="256"/>
                    <a:pt x="2524" y="1"/>
                    <a:pt x="1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941775" y="3204775"/>
              <a:ext cx="425575" cy="148125"/>
            </a:xfrm>
            <a:custGeom>
              <a:avLst/>
              <a:gdLst/>
              <a:ahLst/>
              <a:cxnLst/>
              <a:rect l="l" t="t" r="r" b="b"/>
              <a:pathLst>
                <a:path w="17023" h="5925" extrusionOk="0">
                  <a:moveTo>
                    <a:pt x="7374" y="1"/>
                  </a:moveTo>
                  <a:cubicBezTo>
                    <a:pt x="3294" y="1"/>
                    <a:pt x="0" y="1914"/>
                    <a:pt x="0" y="1914"/>
                  </a:cubicBezTo>
                  <a:cubicBezTo>
                    <a:pt x="0" y="1914"/>
                    <a:pt x="3466" y="5258"/>
                    <a:pt x="8177" y="5835"/>
                  </a:cubicBezTo>
                  <a:cubicBezTo>
                    <a:pt x="8683" y="5897"/>
                    <a:pt x="9182" y="5925"/>
                    <a:pt x="9670" y="5925"/>
                  </a:cubicBezTo>
                  <a:cubicBezTo>
                    <a:pt x="13728" y="5925"/>
                    <a:pt x="17022" y="4012"/>
                    <a:pt x="17022" y="4012"/>
                  </a:cubicBezTo>
                  <a:cubicBezTo>
                    <a:pt x="17022" y="4012"/>
                    <a:pt x="13587" y="668"/>
                    <a:pt x="8876" y="90"/>
                  </a:cubicBezTo>
                  <a:cubicBezTo>
                    <a:pt x="8367" y="28"/>
                    <a:pt x="7865" y="1"/>
                    <a:pt x="7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1320950" y="3300500"/>
              <a:ext cx="213575" cy="314600"/>
            </a:xfrm>
            <a:custGeom>
              <a:avLst/>
              <a:gdLst/>
              <a:ahLst/>
              <a:cxnLst/>
              <a:rect l="l" t="t" r="r" b="b"/>
              <a:pathLst>
                <a:path w="8543" h="12584" extrusionOk="0">
                  <a:moveTo>
                    <a:pt x="1247" y="0"/>
                  </a:moveTo>
                  <a:lnTo>
                    <a:pt x="1247" y="0"/>
                  </a:lnTo>
                  <a:cubicBezTo>
                    <a:pt x="1247" y="0"/>
                    <a:pt x="1" y="4073"/>
                    <a:pt x="1642" y="7508"/>
                  </a:cubicBezTo>
                  <a:cubicBezTo>
                    <a:pt x="3284" y="10973"/>
                    <a:pt x="7265" y="12584"/>
                    <a:pt x="7265" y="12584"/>
                  </a:cubicBezTo>
                  <a:cubicBezTo>
                    <a:pt x="7265" y="12584"/>
                    <a:pt x="8542" y="8511"/>
                    <a:pt x="6870" y="5046"/>
                  </a:cubicBezTo>
                  <a:cubicBezTo>
                    <a:pt x="5259" y="1581"/>
                    <a:pt x="1247" y="0"/>
                    <a:pt x="1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1099075" y="3308850"/>
              <a:ext cx="267500" cy="235600"/>
            </a:xfrm>
            <a:custGeom>
              <a:avLst/>
              <a:gdLst/>
              <a:ahLst/>
              <a:cxnLst/>
              <a:rect l="l" t="t" r="r" b="b"/>
              <a:pathLst>
                <a:path w="10700" h="9424" extrusionOk="0">
                  <a:moveTo>
                    <a:pt x="10693" y="0"/>
                  </a:moveTo>
                  <a:cubicBezTo>
                    <a:pt x="10503" y="0"/>
                    <a:pt x="6345" y="29"/>
                    <a:pt x="3435" y="2554"/>
                  </a:cubicBezTo>
                  <a:cubicBezTo>
                    <a:pt x="487" y="5168"/>
                    <a:pt x="0" y="9423"/>
                    <a:pt x="0" y="9423"/>
                  </a:cubicBezTo>
                  <a:cubicBezTo>
                    <a:pt x="0" y="9423"/>
                    <a:pt x="18" y="9423"/>
                    <a:pt x="53" y="9423"/>
                  </a:cubicBezTo>
                  <a:cubicBezTo>
                    <a:pt x="551" y="9423"/>
                    <a:pt x="4505" y="9344"/>
                    <a:pt x="7235" y="6870"/>
                  </a:cubicBezTo>
                  <a:cubicBezTo>
                    <a:pt x="10213" y="4256"/>
                    <a:pt x="10700" y="0"/>
                    <a:pt x="10700" y="0"/>
                  </a:cubicBezTo>
                  <a:cubicBezTo>
                    <a:pt x="10700" y="0"/>
                    <a:pt x="10697" y="0"/>
                    <a:pt x="10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1868850" y="3039100"/>
              <a:ext cx="234825" cy="281175"/>
            </a:xfrm>
            <a:custGeom>
              <a:avLst/>
              <a:gdLst/>
              <a:ahLst/>
              <a:cxnLst/>
              <a:rect l="l" t="t" r="r" b="b"/>
              <a:pathLst>
                <a:path w="9393" h="11247" extrusionOk="0">
                  <a:moveTo>
                    <a:pt x="9088" y="0"/>
                  </a:moveTo>
                  <a:lnTo>
                    <a:pt x="9088" y="0"/>
                  </a:lnTo>
                  <a:cubicBezTo>
                    <a:pt x="9088" y="0"/>
                    <a:pt x="4833" y="760"/>
                    <a:pt x="2432" y="3830"/>
                  </a:cubicBezTo>
                  <a:cubicBezTo>
                    <a:pt x="0" y="6961"/>
                    <a:pt x="304" y="11246"/>
                    <a:pt x="304" y="11246"/>
                  </a:cubicBezTo>
                  <a:cubicBezTo>
                    <a:pt x="304" y="11246"/>
                    <a:pt x="4560" y="10487"/>
                    <a:pt x="6961" y="7417"/>
                  </a:cubicBezTo>
                  <a:cubicBezTo>
                    <a:pt x="9392" y="4286"/>
                    <a:pt x="9089" y="0"/>
                    <a:pt x="9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1800450" y="2937275"/>
              <a:ext cx="148200" cy="356400"/>
            </a:xfrm>
            <a:custGeom>
              <a:avLst/>
              <a:gdLst/>
              <a:ahLst/>
              <a:cxnLst/>
              <a:rect l="l" t="t" r="r" b="b"/>
              <a:pathLst>
                <a:path w="5928" h="14256" extrusionOk="0">
                  <a:moveTo>
                    <a:pt x="2858" y="0"/>
                  </a:moveTo>
                  <a:cubicBezTo>
                    <a:pt x="2858" y="0"/>
                    <a:pt x="1" y="3283"/>
                    <a:pt x="92" y="7204"/>
                  </a:cubicBezTo>
                  <a:cubicBezTo>
                    <a:pt x="153" y="11155"/>
                    <a:pt x="3101" y="14256"/>
                    <a:pt x="3101" y="14256"/>
                  </a:cubicBezTo>
                  <a:cubicBezTo>
                    <a:pt x="3101" y="14256"/>
                    <a:pt x="5928" y="11034"/>
                    <a:pt x="5867" y="7082"/>
                  </a:cubicBezTo>
                  <a:cubicBezTo>
                    <a:pt x="5776" y="3131"/>
                    <a:pt x="2858"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1323250" y="2990450"/>
              <a:ext cx="198350" cy="329825"/>
            </a:xfrm>
            <a:custGeom>
              <a:avLst/>
              <a:gdLst/>
              <a:ahLst/>
              <a:cxnLst/>
              <a:rect l="l" t="t" r="r" b="b"/>
              <a:pathLst>
                <a:path w="7934" h="13193" extrusionOk="0">
                  <a:moveTo>
                    <a:pt x="6170" y="1"/>
                  </a:moveTo>
                  <a:cubicBezTo>
                    <a:pt x="6170" y="1"/>
                    <a:pt x="2462" y="2037"/>
                    <a:pt x="1216" y="5685"/>
                  </a:cubicBezTo>
                  <a:cubicBezTo>
                    <a:pt x="0" y="9332"/>
                    <a:pt x="1733" y="13192"/>
                    <a:pt x="1733" y="13192"/>
                  </a:cubicBezTo>
                  <a:cubicBezTo>
                    <a:pt x="1733" y="13192"/>
                    <a:pt x="5502" y="11186"/>
                    <a:pt x="6718" y="7539"/>
                  </a:cubicBezTo>
                  <a:cubicBezTo>
                    <a:pt x="7933" y="3891"/>
                    <a:pt x="6170" y="1"/>
                    <a:pt x="6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1362750" y="3240250"/>
              <a:ext cx="356425" cy="144075"/>
            </a:xfrm>
            <a:custGeom>
              <a:avLst/>
              <a:gdLst/>
              <a:ahLst/>
              <a:cxnLst/>
              <a:rect l="l" t="t" r="r" b="b"/>
              <a:pathLst>
                <a:path w="14257" h="5763" extrusionOk="0">
                  <a:moveTo>
                    <a:pt x="6885" y="0"/>
                  </a:moveTo>
                  <a:cubicBezTo>
                    <a:pt x="3103" y="0"/>
                    <a:pt x="1" y="2562"/>
                    <a:pt x="1" y="2562"/>
                  </a:cubicBezTo>
                  <a:cubicBezTo>
                    <a:pt x="1" y="2562"/>
                    <a:pt x="3040" y="5602"/>
                    <a:pt x="6992" y="5754"/>
                  </a:cubicBezTo>
                  <a:cubicBezTo>
                    <a:pt x="7119" y="5760"/>
                    <a:pt x="7246" y="5762"/>
                    <a:pt x="7372" y="5762"/>
                  </a:cubicBezTo>
                  <a:cubicBezTo>
                    <a:pt x="11153" y="5762"/>
                    <a:pt x="14256" y="3200"/>
                    <a:pt x="14256" y="3200"/>
                  </a:cubicBezTo>
                  <a:cubicBezTo>
                    <a:pt x="14256" y="3200"/>
                    <a:pt x="11217" y="191"/>
                    <a:pt x="7265" y="9"/>
                  </a:cubicBezTo>
                  <a:cubicBezTo>
                    <a:pt x="7138" y="3"/>
                    <a:pt x="7011" y="0"/>
                    <a:pt x="6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1556525" y="3455500"/>
              <a:ext cx="213550" cy="313875"/>
            </a:xfrm>
            <a:custGeom>
              <a:avLst/>
              <a:gdLst/>
              <a:ahLst/>
              <a:cxnLst/>
              <a:rect l="l" t="t" r="r" b="b"/>
              <a:pathLst>
                <a:path w="8542" h="12555" extrusionOk="0">
                  <a:moveTo>
                    <a:pt x="1247" y="1"/>
                  </a:moveTo>
                  <a:cubicBezTo>
                    <a:pt x="1247" y="1"/>
                    <a:pt x="1" y="4013"/>
                    <a:pt x="1642" y="7509"/>
                  </a:cubicBezTo>
                  <a:cubicBezTo>
                    <a:pt x="3283" y="10974"/>
                    <a:pt x="7265" y="12554"/>
                    <a:pt x="7265" y="12554"/>
                  </a:cubicBezTo>
                  <a:cubicBezTo>
                    <a:pt x="7265" y="12554"/>
                    <a:pt x="8542" y="8512"/>
                    <a:pt x="6870" y="5046"/>
                  </a:cubicBezTo>
                  <a:cubicBezTo>
                    <a:pt x="5259" y="1581"/>
                    <a:pt x="1247" y="1"/>
                    <a:pt x="1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1801975" y="3643200"/>
              <a:ext cx="213550" cy="314625"/>
            </a:xfrm>
            <a:custGeom>
              <a:avLst/>
              <a:gdLst/>
              <a:ahLst/>
              <a:cxnLst/>
              <a:rect l="l" t="t" r="r" b="b"/>
              <a:pathLst>
                <a:path w="8542" h="12585" extrusionOk="0">
                  <a:moveTo>
                    <a:pt x="1277" y="1"/>
                  </a:moveTo>
                  <a:lnTo>
                    <a:pt x="1277" y="1"/>
                  </a:lnTo>
                  <a:cubicBezTo>
                    <a:pt x="1277" y="1"/>
                    <a:pt x="0" y="4043"/>
                    <a:pt x="1611" y="7539"/>
                  </a:cubicBezTo>
                  <a:cubicBezTo>
                    <a:pt x="3253" y="10973"/>
                    <a:pt x="7235" y="12584"/>
                    <a:pt x="7235" y="12584"/>
                  </a:cubicBezTo>
                  <a:cubicBezTo>
                    <a:pt x="7235" y="12584"/>
                    <a:pt x="8542" y="8511"/>
                    <a:pt x="6870" y="5046"/>
                  </a:cubicBezTo>
                  <a:cubicBezTo>
                    <a:pt x="5228" y="1551"/>
                    <a:pt x="1277"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1598325" y="3395175"/>
              <a:ext cx="356400" cy="143475"/>
            </a:xfrm>
            <a:custGeom>
              <a:avLst/>
              <a:gdLst/>
              <a:ahLst/>
              <a:cxnLst/>
              <a:rect l="l" t="t" r="r" b="b"/>
              <a:pathLst>
                <a:path w="14256" h="5739" extrusionOk="0">
                  <a:moveTo>
                    <a:pt x="6824" y="1"/>
                  </a:moveTo>
                  <a:cubicBezTo>
                    <a:pt x="3070" y="1"/>
                    <a:pt x="0" y="2535"/>
                    <a:pt x="0" y="2535"/>
                  </a:cubicBezTo>
                  <a:cubicBezTo>
                    <a:pt x="0" y="2535"/>
                    <a:pt x="3040" y="5575"/>
                    <a:pt x="6991" y="5727"/>
                  </a:cubicBezTo>
                  <a:cubicBezTo>
                    <a:pt x="7139" y="5735"/>
                    <a:pt x="7286" y="5739"/>
                    <a:pt x="7432" y="5739"/>
                  </a:cubicBezTo>
                  <a:cubicBezTo>
                    <a:pt x="11186" y="5739"/>
                    <a:pt x="14256" y="3204"/>
                    <a:pt x="14256" y="3204"/>
                  </a:cubicBezTo>
                  <a:cubicBezTo>
                    <a:pt x="14256" y="3204"/>
                    <a:pt x="11216" y="165"/>
                    <a:pt x="7265" y="13"/>
                  </a:cubicBezTo>
                  <a:cubicBezTo>
                    <a:pt x="7117" y="5"/>
                    <a:pt x="6970" y="1"/>
                    <a:pt x="6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1999550" y="3679400"/>
              <a:ext cx="302450" cy="162100"/>
            </a:xfrm>
            <a:custGeom>
              <a:avLst/>
              <a:gdLst/>
              <a:ahLst/>
              <a:cxnLst/>
              <a:rect l="l" t="t" r="r" b="b"/>
              <a:pathLst>
                <a:path w="12098" h="6484" extrusionOk="0">
                  <a:moveTo>
                    <a:pt x="3314" y="1"/>
                  </a:moveTo>
                  <a:cubicBezTo>
                    <a:pt x="1434" y="1"/>
                    <a:pt x="0" y="467"/>
                    <a:pt x="0" y="467"/>
                  </a:cubicBezTo>
                  <a:cubicBezTo>
                    <a:pt x="0" y="467"/>
                    <a:pt x="1581" y="4176"/>
                    <a:pt x="4924" y="5695"/>
                  </a:cubicBezTo>
                  <a:cubicBezTo>
                    <a:pt x="6226" y="6299"/>
                    <a:pt x="7601" y="6483"/>
                    <a:pt x="8796" y="6483"/>
                  </a:cubicBezTo>
                  <a:cubicBezTo>
                    <a:pt x="10669" y="6483"/>
                    <a:pt x="12098" y="6030"/>
                    <a:pt x="12098" y="6030"/>
                  </a:cubicBezTo>
                  <a:cubicBezTo>
                    <a:pt x="12098" y="6030"/>
                    <a:pt x="10517" y="2352"/>
                    <a:pt x="7174" y="802"/>
                  </a:cubicBezTo>
                  <a:cubicBezTo>
                    <a:pt x="5876" y="188"/>
                    <a:pt x="4505" y="1"/>
                    <a:pt x="3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1912150" y="3450425"/>
              <a:ext cx="302475" cy="162350"/>
            </a:xfrm>
            <a:custGeom>
              <a:avLst/>
              <a:gdLst/>
              <a:ahLst/>
              <a:cxnLst/>
              <a:rect l="l" t="t" r="r" b="b"/>
              <a:pathLst>
                <a:path w="12099" h="6494" extrusionOk="0">
                  <a:moveTo>
                    <a:pt x="3260" y="0"/>
                  </a:moveTo>
                  <a:cubicBezTo>
                    <a:pt x="1407" y="0"/>
                    <a:pt x="1" y="447"/>
                    <a:pt x="1" y="447"/>
                  </a:cubicBezTo>
                  <a:cubicBezTo>
                    <a:pt x="1" y="447"/>
                    <a:pt x="1581" y="4186"/>
                    <a:pt x="4925" y="5705"/>
                  </a:cubicBezTo>
                  <a:cubicBezTo>
                    <a:pt x="6227" y="6309"/>
                    <a:pt x="7602" y="6493"/>
                    <a:pt x="8796" y="6493"/>
                  </a:cubicBezTo>
                  <a:cubicBezTo>
                    <a:pt x="10670" y="6493"/>
                    <a:pt x="12098" y="6040"/>
                    <a:pt x="12098" y="6040"/>
                  </a:cubicBezTo>
                  <a:cubicBezTo>
                    <a:pt x="12098" y="6040"/>
                    <a:pt x="10518" y="2362"/>
                    <a:pt x="7174" y="812"/>
                  </a:cubicBezTo>
                  <a:cubicBezTo>
                    <a:pt x="5857" y="189"/>
                    <a:pt x="4464" y="0"/>
                    <a:pt x="3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1903025" y="3240025"/>
              <a:ext cx="305525" cy="162425"/>
            </a:xfrm>
            <a:custGeom>
              <a:avLst/>
              <a:gdLst/>
              <a:ahLst/>
              <a:cxnLst/>
              <a:rect l="l" t="t" r="r" b="b"/>
              <a:pathLst>
                <a:path w="12221" h="6497" extrusionOk="0">
                  <a:moveTo>
                    <a:pt x="8837" y="0"/>
                  </a:moveTo>
                  <a:cubicBezTo>
                    <a:pt x="7645" y="0"/>
                    <a:pt x="6280" y="183"/>
                    <a:pt x="4986" y="778"/>
                  </a:cubicBezTo>
                  <a:cubicBezTo>
                    <a:pt x="1642" y="2298"/>
                    <a:pt x="1" y="6036"/>
                    <a:pt x="1" y="6036"/>
                  </a:cubicBezTo>
                  <a:cubicBezTo>
                    <a:pt x="1" y="6036"/>
                    <a:pt x="1463" y="6497"/>
                    <a:pt x="3374" y="6497"/>
                  </a:cubicBezTo>
                  <a:cubicBezTo>
                    <a:pt x="4568" y="6497"/>
                    <a:pt x="5938" y="6317"/>
                    <a:pt x="7235" y="5732"/>
                  </a:cubicBezTo>
                  <a:cubicBezTo>
                    <a:pt x="10579" y="4212"/>
                    <a:pt x="12220" y="474"/>
                    <a:pt x="12220" y="474"/>
                  </a:cubicBezTo>
                  <a:cubicBezTo>
                    <a:pt x="12220" y="474"/>
                    <a:pt x="10753" y="0"/>
                    <a:pt x="8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1675075" y="3045175"/>
              <a:ext cx="230275" cy="281175"/>
            </a:xfrm>
            <a:custGeom>
              <a:avLst/>
              <a:gdLst/>
              <a:ahLst/>
              <a:cxnLst/>
              <a:rect l="l" t="t" r="r" b="b"/>
              <a:pathLst>
                <a:path w="9211" h="11247" extrusionOk="0">
                  <a:moveTo>
                    <a:pt x="517" y="0"/>
                  </a:moveTo>
                  <a:cubicBezTo>
                    <a:pt x="517" y="0"/>
                    <a:pt x="0" y="4195"/>
                    <a:pt x="2250" y="7326"/>
                  </a:cubicBezTo>
                  <a:cubicBezTo>
                    <a:pt x="4529" y="10426"/>
                    <a:pt x="8663" y="11247"/>
                    <a:pt x="8663" y="11247"/>
                  </a:cubicBezTo>
                  <a:cubicBezTo>
                    <a:pt x="8663" y="11247"/>
                    <a:pt x="9210" y="7022"/>
                    <a:pt x="6930" y="3891"/>
                  </a:cubicBezTo>
                  <a:cubicBezTo>
                    <a:pt x="4651" y="791"/>
                    <a:pt x="517" y="0"/>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42"/>
          <p:cNvGrpSpPr/>
          <p:nvPr/>
        </p:nvGrpSpPr>
        <p:grpSpPr>
          <a:xfrm flipH="1">
            <a:off x="7905633" y="119445"/>
            <a:ext cx="959807" cy="1098318"/>
            <a:chOff x="3285672" y="1287732"/>
            <a:chExt cx="959807" cy="1098318"/>
          </a:xfrm>
        </p:grpSpPr>
        <p:sp>
          <p:nvSpPr>
            <p:cNvPr id="1344" name="Google Shape;1344;p42"/>
            <p:cNvSpPr/>
            <p:nvPr/>
          </p:nvSpPr>
          <p:spPr>
            <a:xfrm rot="-5605359">
              <a:off x="3216893" y="1658375"/>
              <a:ext cx="306245" cy="150673"/>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rot="2700000">
              <a:off x="3995776" y="1295900"/>
              <a:ext cx="157823" cy="325247"/>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3355700" y="2244650"/>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42"/>
          <p:cNvSpPr/>
          <p:nvPr/>
        </p:nvSpPr>
        <p:spPr>
          <a:xfrm>
            <a:off x="-42925" y="4189300"/>
            <a:ext cx="1611924" cy="997521"/>
          </a:xfrm>
          <a:custGeom>
            <a:avLst/>
            <a:gdLst/>
            <a:ahLst/>
            <a:cxnLst/>
            <a:rect l="l" t="t" r="r" b="b"/>
            <a:pathLst>
              <a:path w="127450" h="78871" extrusionOk="0">
                <a:moveTo>
                  <a:pt x="57990" y="0"/>
                </a:moveTo>
                <a:cubicBezTo>
                  <a:pt x="57861" y="0"/>
                  <a:pt x="57731" y="2"/>
                  <a:pt x="57601" y="7"/>
                </a:cubicBezTo>
                <a:cubicBezTo>
                  <a:pt x="54804" y="68"/>
                  <a:pt x="52160" y="1223"/>
                  <a:pt x="50062" y="2955"/>
                </a:cubicBezTo>
                <a:cubicBezTo>
                  <a:pt x="48847" y="3958"/>
                  <a:pt x="47874" y="5113"/>
                  <a:pt x="47023" y="6451"/>
                </a:cubicBezTo>
                <a:cubicBezTo>
                  <a:pt x="46202" y="5387"/>
                  <a:pt x="45169" y="4475"/>
                  <a:pt x="43953" y="3806"/>
                </a:cubicBezTo>
                <a:cubicBezTo>
                  <a:pt x="42553" y="3022"/>
                  <a:pt x="40935" y="2643"/>
                  <a:pt x="39317" y="2643"/>
                </a:cubicBezTo>
                <a:cubicBezTo>
                  <a:pt x="35981" y="2643"/>
                  <a:pt x="32640" y="4253"/>
                  <a:pt x="31187" y="7241"/>
                </a:cubicBezTo>
                <a:cubicBezTo>
                  <a:pt x="31906" y="4178"/>
                  <a:pt x="28681" y="1513"/>
                  <a:pt x="25541" y="1513"/>
                </a:cubicBezTo>
                <a:cubicBezTo>
                  <a:pt x="25097" y="1513"/>
                  <a:pt x="24655" y="1566"/>
                  <a:pt x="24226" y="1679"/>
                </a:cubicBezTo>
                <a:cubicBezTo>
                  <a:pt x="20761" y="2560"/>
                  <a:pt x="18481" y="5934"/>
                  <a:pt x="17265" y="9278"/>
                </a:cubicBezTo>
                <a:cubicBezTo>
                  <a:pt x="15945" y="6546"/>
                  <a:pt x="12886" y="5007"/>
                  <a:pt x="9849" y="5007"/>
                </a:cubicBezTo>
                <a:cubicBezTo>
                  <a:pt x="8831" y="5007"/>
                  <a:pt x="7816" y="5180"/>
                  <a:pt x="6870" y="5539"/>
                </a:cubicBezTo>
                <a:cubicBezTo>
                  <a:pt x="3101" y="6998"/>
                  <a:pt x="548" y="10949"/>
                  <a:pt x="213" y="14962"/>
                </a:cubicBezTo>
                <a:cubicBezTo>
                  <a:pt x="1" y="17636"/>
                  <a:pt x="609" y="20342"/>
                  <a:pt x="1764" y="22773"/>
                </a:cubicBezTo>
                <a:cubicBezTo>
                  <a:pt x="2280" y="23837"/>
                  <a:pt x="2888" y="24810"/>
                  <a:pt x="3557" y="25722"/>
                </a:cubicBezTo>
                <a:lnTo>
                  <a:pt x="3557" y="75418"/>
                </a:lnTo>
                <a:lnTo>
                  <a:pt x="89273" y="75418"/>
                </a:lnTo>
                <a:cubicBezTo>
                  <a:pt x="93850" y="77418"/>
                  <a:pt x="98906" y="78871"/>
                  <a:pt x="103907" y="78871"/>
                </a:cubicBezTo>
                <a:cubicBezTo>
                  <a:pt x="104685" y="78871"/>
                  <a:pt x="105461" y="78835"/>
                  <a:pt x="106234" y="78762"/>
                </a:cubicBezTo>
                <a:cubicBezTo>
                  <a:pt x="110064" y="78428"/>
                  <a:pt x="114167" y="77212"/>
                  <a:pt x="116447" y="74051"/>
                </a:cubicBezTo>
                <a:cubicBezTo>
                  <a:pt x="118726" y="70950"/>
                  <a:pt x="117997" y="65570"/>
                  <a:pt x="114349" y="64294"/>
                </a:cubicBezTo>
                <a:cubicBezTo>
                  <a:pt x="121614" y="63655"/>
                  <a:pt x="127450" y="56056"/>
                  <a:pt x="126204" y="48822"/>
                </a:cubicBezTo>
                <a:cubicBezTo>
                  <a:pt x="125147" y="42591"/>
                  <a:pt x="118953" y="37782"/>
                  <a:pt x="112722" y="37782"/>
                </a:cubicBezTo>
                <a:cubicBezTo>
                  <a:pt x="111780" y="37782"/>
                  <a:pt x="110838" y="37891"/>
                  <a:pt x="109912" y="38123"/>
                </a:cubicBezTo>
                <a:cubicBezTo>
                  <a:pt x="113559" y="32804"/>
                  <a:pt x="112343" y="24688"/>
                  <a:pt x="107298" y="20706"/>
                </a:cubicBezTo>
                <a:cubicBezTo>
                  <a:pt x="105057" y="18959"/>
                  <a:pt x="102237" y="18107"/>
                  <a:pt x="99410" y="18107"/>
                </a:cubicBezTo>
                <a:cubicBezTo>
                  <a:pt x="95794" y="18107"/>
                  <a:pt x="92168" y="19501"/>
                  <a:pt x="89729" y="22196"/>
                </a:cubicBezTo>
                <a:cubicBezTo>
                  <a:pt x="91796" y="17332"/>
                  <a:pt x="89425" y="11010"/>
                  <a:pt x="84683" y="8700"/>
                </a:cubicBezTo>
                <a:cubicBezTo>
                  <a:pt x="83330" y="8041"/>
                  <a:pt x="81838" y="7731"/>
                  <a:pt x="80337" y="7731"/>
                </a:cubicBezTo>
                <a:cubicBezTo>
                  <a:pt x="76578" y="7731"/>
                  <a:pt x="72760" y="9676"/>
                  <a:pt x="70914" y="12955"/>
                </a:cubicBezTo>
                <a:cubicBezTo>
                  <a:pt x="70974" y="6156"/>
                  <a:pt x="64742" y="0"/>
                  <a:pt x="579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1B84C4B7-204B-3DF7-22D2-49DE053C9A9C}"/>
              </a:ext>
            </a:extLst>
          </p:cNvPr>
          <p:cNvSpPr>
            <a:spLocks noGrp="1"/>
          </p:cNvSpPr>
          <p:nvPr>
            <p:ph type="subTitle" idx="1"/>
          </p:nvPr>
        </p:nvSpPr>
        <p:spPr>
          <a:xfrm>
            <a:off x="227919" y="1217763"/>
            <a:ext cx="8625940" cy="699499"/>
          </a:xfrm>
        </p:spPr>
        <p:txBody>
          <a:bodyPr/>
          <a:lstStyle/>
          <a:p>
            <a:r>
              <a:rPr kumimoji="0" lang="en" sz="2500" b="1" i="0" u="none" strike="noStrike" kern="0" cap="none" spc="0" normalizeH="0" baseline="0" noProof="0" dirty="0">
                <a:ln>
                  <a:noFill/>
                </a:ln>
                <a:solidFill>
                  <a:schemeClr val="accent2">
                    <a:lumMod val="25000"/>
                  </a:schemeClr>
                </a:solidFill>
                <a:effectLst/>
                <a:uLnTx/>
                <a:uFillTx/>
                <a:latin typeface="Times New Roman" panose="02020603050405020304" pitchFamily="18" charset="0"/>
                <a:ea typeface="Cormorant Garamond"/>
                <a:cs typeface="Times New Roman" panose="02020603050405020304" pitchFamily="18" charset="0"/>
                <a:sym typeface="Cormorant Garamond"/>
              </a:rPr>
              <a:t>1. Nêu được cách sử dụng tư liệu hình ảnh để vẽ tranh đề tài.</a:t>
            </a:r>
            <a:endParaRPr lang="en-US" dirty="0">
              <a:solidFill>
                <a:schemeClr val="accent2">
                  <a:lumMod val="25000"/>
                </a:schemeClr>
              </a:solidFill>
            </a:endParaRPr>
          </a:p>
        </p:txBody>
      </p:sp>
      <p:sp>
        <p:nvSpPr>
          <p:cNvPr id="7" name="TextBox 6">
            <a:extLst>
              <a:ext uri="{FF2B5EF4-FFF2-40B4-BE49-F238E27FC236}">
                <a16:creationId xmlns:a16="http://schemas.microsoft.com/office/drawing/2014/main" id="{12126FD8-542A-1EAB-6318-E249D78B752A}"/>
              </a:ext>
            </a:extLst>
          </p:cNvPr>
          <p:cNvSpPr txBox="1"/>
          <p:nvPr/>
        </p:nvSpPr>
        <p:spPr>
          <a:xfrm>
            <a:off x="245653" y="1785785"/>
            <a:ext cx="9198383" cy="477054"/>
          </a:xfrm>
          <a:prstGeom prst="rect">
            <a:avLst/>
          </a:prstGeom>
          <a:noFill/>
        </p:spPr>
        <p:txBody>
          <a:bodyPr wrap="square">
            <a:spAutoFit/>
          </a:bodyPr>
          <a:lstStyle/>
          <a:p>
            <a:pPr marL="457200" indent="-317500">
              <a:buClr>
                <a:schemeClr val="dk1"/>
              </a:buClr>
              <a:buSzPts val="1400"/>
            </a:pPr>
            <a:r>
              <a:rPr lang="en" sz="2500" b="1" dirty="0">
                <a:solidFill>
                  <a:schemeClr val="accent2">
                    <a:lumMod val="25000"/>
                  </a:schemeClr>
                </a:solidFill>
                <a:latin typeface="Times New Roman" panose="02020603050405020304" pitchFamily="18" charset="0"/>
                <a:ea typeface="Cormorant Garamond"/>
                <a:cs typeface="Times New Roman" panose="02020603050405020304" pitchFamily="18" charset="0"/>
                <a:sym typeface="Cormorant Garamond"/>
              </a:rPr>
              <a:t>2. Nhận biết được các bước vẽ tranh về mùa thu hoạch.</a:t>
            </a:r>
            <a:endParaRPr lang="en-US" sz="2500" b="1" dirty="0">
              <a:solidFill>
                <a:schemeClr val="accent2">
                  <a:lumMod val="25000"/>
                </a:schemeClr>
              </a:solidFill>
              <a:latin typeface="Times New Roman" panose="02020603050405020304" pitchFamily="18" charset="0"/>
              <a:ea typeface="Cormorant Garamond"/>
              <a:cs typeface="Times New Roman" panose="02020603050405020304" pitchFamily="18" charset="0"/>
              <a:sym typeface="Assistant Medium"/>
            </a:endParaRPr>
          </a:p>
        </p:txBody>
      </p:sp>
      <p:sp>
        <p:nvSpPr>
          <p:cNvPr id="9" name="TextBox 8">
            <a:extLst>
              <a:ext uri="{FF2B5EF4-FFF2-40B4-BE49-F238E27FC236}">
                <a16:creationId xmlns:a16="http://schemas.microsoft.com/office/drawing/2014/main" id="{A49909A8-3E1F-19E4-D391-7343731EF766}"/>
              </a:ext>
            </a:extLst>
          </p:cNvPr>
          <p:cNvSpPr txBox="1"/>
          <p:nvPr/>
        </p:nvSpPr>
        <p:spPr>
          <a:xfrm>
            <a:off x="245653" y="2327531"/>
            <a:ext cx="8489942" cy="861774"/>
          </a:xfrm>
          <a:prstGeom prst="rect">
            <a:avLst/>
          </a:prstGeom>
          <a:noFill/>
        </p:spPr>
        <p:txBody>
          <a:bodyPr wrap="square">
            <a:spAutoFit/>
          </a:bodyPr>
          <a:lstStyle/>
          <a:p>
            <a:pPr marL="457200" indent="-317500">
              <a:buClr>
                <a:schemeClr val="dk1"/>
              </a:buClr>
              <a:buSzPts val="1400"/>
            </a:pPr>
            <a:r>
              <a:rPr lang="en" sz="2500" b="1" dirty="0">
                <a:solidFill>
                  <a:schemeClr val="accent2">
                    <a:lumMod val="25000"/>
                  </a:schemeClr>
                </a:solidFill>
                <a:latin typeface="Times New Roman" panose="02020603050405020304" pitchFamily="18" charset="0"/>
                <a:ea typeface="Cormorant Garamond"/>
                <a:cs typeface="Times New Roman" panose="02020603050405020304" pitchFamily="18" charset="0"/>
                <a:sym typeface="Cormorant Garamond"/>
              </a:rPr>
              <a:t>3. Chỉ ra được hình, màu thể hiện hoạt động trong bài vẽ và tác phẩm Mĩ thuật.</a:t>
            </a:r>
            <a:endParaRPr lang="en-US" sz="2500" b="1" dirty="0">
              <a:solidFill>
                <a:schemeClr val="accent2">
                  <a:lumMod val="25000"/>
                </a:schemeClr>
              </a:solidFill>
              <a:latin typeface="Times New Roman" panose="02020603050405020304" pitchFamily="18" charset="0"/>
              <a:ea typeface="Cormorant Garamond"/>
              <a:cs typeface="Times New Roman" panose="02020603050405020304" pitchFamily="18" charset="0"/>
            </a:endParaRPr>
          </a:p>
        </p:txBody>
      </p:sp>
      <p:sp>
        <p:nvSpPr>
          <p:cNvPr id="11" name="TextBox 10">
            <a:extLst>
              <a:ext uri="{FF2B5EF4-FFF2-40B4-BE49-F238E27FC236}">
                <a16:creationId xmlns:a16="http://schemas.microsoft.com/office/drawing/2014/main" id="{BCEAB150-806F-222A-8ACB-16B714947D7D}"/>
              </a:ext>
            </a:extLst>
          </p:cNvPr>
          <p:cNvSpPr txBox="1"/>
          <p:nvPr/>
        </p:nvSpPr>
        <p:spPr>
          <a:xfrm>
            <a:off x="265387" y="3346645"/>
            <a:ext cx="9198383" cy="477054"/>
          </a:xfrm>
          <a:prstGeom prst="rect">
            <a:avLst/>
          </a:prstGeom>
          <a:noFill/>
        </p:spPr>
        <p:txBody>
          <a:bodyPr wrap="square">
            <a:spAutoFit/>
          </a:bodyPr>
          <a:lstStyle/>
          <a:p>
            <a:pPr marL="457200" indent="-317500">
              <a:buClr>
                <a:schemeClr val="dk1"/>
              </a:buClr>
              <a:buSzPts val="1400"/>
            </a:pPr>
            <a:r>
              <a:rPr lang="en" sz="2500" b="1" dirty="0">
                <a:solidFill>
                  <a:schemeClr val="accent2">
                    <a:lumMod val="25000"/>
                  </a:schemeClr>
                </a:solidFill>
                <a:latin typeface="Times New Roman" panose="02020603050405020304" pitchFamily="18" charset="0"/>
                <a:ea typeface="Cormorant Garamond"/>
                <a:cs typeface="Times New Roman" panose="02020603050405020304" pitchFamily="18" charset="0"/>
                <a:sym typeface="Cormorant Garamond"/>
              </a:rPr>
              <a:t>4. Nhận biết được các hoạt động trong mùa thu hoạch.</a:t>
            </a:r>
            <a:endParaRPr lang="en-US" sz="2500" b="1" dirty="0">
              <a:solidFill>
                <a:schemeClr val="accent2">
                  <a:lumMod val="25000"/>
                </a:schemeClr>
              </a:solidFill>
              <a:latin typeface="Times New Roman" panose="02020603050405020304" pitchFamily="18" charset="0"/>
              <a:ea typeface="Cormorant Garamond"/>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41"/>
          <p:cNvSpPr txBox="1">
            <a:spLocks noGrp="1"/>
          </p:cNvSpPr>
          <p:nvPr>
            <p:ph type="title" idx="2"/>
          </p:nvPr>
        </p:nvSpPr>
        <p:spPr>
          <a:xfrm>
            <a:off x="4121547" y="691900"/>
            <a:ext cx="900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125" name="Google Shape;1125;p41"/>
          <p:cNvSpPr/>
          <p:nvPr/>
        </p:nvSpPr>
        <p:spPr>
          <a:xfrm rot="-401064" flipH="1">
            <a:off x="5047324" y="3988331"/>
            <a:ext cx="3824566" cy="1466621"/>
          </a:xfrm>
          <a:custGeom>
            <a:avLst/>
            <a:gdLst/>
            <a:ahLst/>
            <a:cxnLst/>
            <a:rect l="l" t="t" r="r" b="b"/>
            <a:pathLst>
              <a:path w="152983" h="58665" extrusionOk="0">
                <a:moveTo>
                  <a:pt x="123043" y="1"/>
                </a:moveTo>
                <a:cubicBezTo>
                  <a:pt x="116690" y="1"/>
                  <a:pt x="111188" y="3496"/>
                  <a:pt x="108301" y="8603"/>
                </a:cubicBezTo>
                <a:cubicBezTo>
                  <a:pt x="106477" y="11885"/>
                  <a:pt x="103073" y="14013"/>
                  <a:pt x="99364" y="14074"/>
                </a:cubicBezTo>
                <a:cubicBezTo>
                  <a:pt x="94197" y="14165"/>
                  <a:pt x="89303" y="17326"/>
                  <a:pt x="87236" y="22220"/>
                </a:cubicBezTo>
                <a:cubicBezTo>
                  <a:pt x="86264" y="24621"/>
                  <a:pt x="84197" y="26384"/>
                  <a:pt x="81613" y="26779"/>
                </a:cubicBezTo>
                <a:cubicBezTo>
                  <a:pt x="81552" y="26779"/>
                  <a:pt x="81461" y="26810"/>
                  <a:pt x="81400" y="26810"/>
                </a:cubicBezTo>
                <a:cubicBezTo>
                  <a:pt x="80983" y="26882"/>
                  <a:pt x="80566" y="26917"/>
                  <a:pt x="80153" y="26917"/>
                </a:cubicBezTo>
                <a:cubicBezTo>
                  <a:pt x="77436" y="26917"/>
                  <a:pt x="74894" y="25395"/>
                  <a:pt x="73680" y="22889"/>
                </a:cubicBezTo>
                <a:cubicBezTo>
                  <a:pt x="71127" y="17782"/>
                  <a:pt x="65838" y="14226"/>
                  <a:pt x="59759" y="14226"/>
                </a:cubicBezTo>
                <a:cubicBezTo>
                  <a:pt x="54287" y="14226"/>
                  <a:pt x="49515" y="17053"/>
                  <a:pt x="46780" y="21308"/>
                </a:cubicBezTo>
                <a:cubicBezTo>
                  <a:pt x="44498" y="24812"/>
                  <a:pt x="40638" y="26836"/>
                  <a:pt x="36545" y="26836"/>
                </a:cubicBezTo>
                <a:cubicBezTo>
                  <a:pt x="36059" y="26836"/>
                  <a:pt x="35568" y="26807"/>
                  <a:pt x="35077" y="26749"/>
                </a:cubicBezTo>
                <a:cubicBezTo>
                  <a:pt x="34420" y="26665"/>
                  <a:pt x="33767" y="26625"/>
                  <a:pt x="33117" y="26625"/>
                </a:cubicBezTo>
                <a:cubicBezTo>
                  <a:pt x="31873" y="26625"/>
                  <a:pt x="30642" y="26773"/>
                  <a:pt x="29424" y="27053"/>
                </a:cubicBezTo>
                <a:cubicBezTo>
                  <a:pt x="28555" y="27257"/>
                  <a:pt x="27675" y="27356"/>
                  <a:pt x="26798" y="27356"/>
                </a:cubicBezTo>
                <a:cubicBezTo>
                  <a:pt x="24022" y="27356"/>
                  <a:pt x="21284" y="26362"/>
                  <a:pt x="19089" y="24560"/>
                </a:cubicBezTo>
                <a:cubicBezTo>
                  <a:pt x="17108" y="23008"/>
                  <a:pt x="14608" y="22044"/>
                  <a:pt x="11881" y="22044"/>
                </a:cubicBezTo>
                <a:cubicBezTo>
                  <a:pt x="11511" y="22044"/>
                  <a:pt x="11138" y="22062"/>
                  <a:pt x="10761" y="22098"/>
                </a:cubicBezTo>
                <a:cubicBezTo>
                  <a:pt x="4560" y="22676"/>
                  <a:pt x="1" y="27965"/>
                  <a:pt x="305" y="34196"/>
                </a:cubicBezTo>
                <a:cubicBezTo>
                  <a:pt x="578" y="40214"/>
                  <a:pt x="5350" y="44591"/>
                  <a:pt x="10761" y="45138"/>
                </a:cubicBezTo>
                <a:cubicBezTo>
                  <a:pt x="14256" y="45472"/>
                  <a:pt x="17387" y="47357"/>
                  <a:pt x="19120" y="50397"/>
                </a:cubicBezTo>
                <a:cubicBezTo>
                  <a:pt x="21855" y="55321"/>
                  <a:pt x="27083" y="58664"/>
                  <a:pt x="33102" y="58664"/>
                </a:cubicBezTo>
                <a:cubicBezTo>
                  <a:pt x="38056" y="58664"/>
                  <a:pt x="42464" y="56415"/>
                  <a:pt x="45412" y="52889"/>
                </a:cubicBezTo>
                <a:cubicBezTo>
                  <a:pt x="49120" y="48390"/>
                  <a:pt x="54439" y="45472"/>
                  <a:pt x="60215" y="45320"/>
                </a:cubicBezTo>
                <a:lnTo>
                  <a:pt x="60488" y="45320"/>
                </a:lnTo>
                <a:cubicBezTo>
                  <a:pt x="60791" y="45306"/>
                  <a:pt x="61094" y="45299"/>
                  <a:pt x="61395" y="45299"/>
                </a:cubicBezTo>
                <a:cubicBezTo>
                  <a:pt x="66328" y="45299"/>
                  <a:pt x="71054" y="47158"/>
                  <a:pt x="74835" y="50366"/>
                </a:cubicBezTo>
                <a:cubicBezTo>
                  <a:pt x="77206" y="52372"/>
                  <a:pt x="80276" y="53649"/>
                  <a:pt x="83619" y="53649"/>
                </a:cubicBezTo>
                <a:cubicBezTo>
                  <a:pt x="90975" y="53649"/>
                  <a:pt x="96963" y="47752"/>
                  <a:pt x="97115" y="40457"/>
                </a:cubicBezTo>
                <a:cubicBezTo>
                  <a:pt x="97915" y="40600"/>
                  <a:pt x="98709" y="40668"/>
                  <a:pt x="99491" y="40668"/>
                </a:cubicBezTo>
                <a:cubicBezTo>
                  <a:pt x="105716" y="40668"/>
                  <a:pt x="111142" y="36314"/>
                  <a:pt x="112465" y="30183"/>
                </a:cubicBezTo>
                <a:cubicBezTo>
                  <a:pt x="115390" y="32529"/>
                  <a:pt x="119042" y="33873"/>
                  <a:pt x="122943" y="33873"/>
                </a:cubicBezTo>
                <a:cubicBezTo>
                  <a:pt x="123339" y="33873"/>
                  <a:pt x="123737" y="33859"/>
                  <a:pt x="124137" y="33831"/>
                </a:cubicBezTo>
                <a:lnTo>
                  <a:pt x="124137" y="33831"/>
                </a:lnTo>
                <a:cubicBezTo>
                  <a:pt x="124107" y="41716"/>
                  <a:pt x="130494" y="48181"/>
                  <a:pt x="138427" y="48181"/>
                </a:cubicBezTo>
                <a:cubicBezTo>
                  <a:pt x="138537" y="48181"/>
                  <a:pt x="138647" y="48180"/>
                  <a:pt x="138757" y="48178"/>
                </a:cubicBezTo>
                <a:cubicBezTo>
                  <a:pt x="146113" y="47965"/>
                  <a:pt x="152253" y="42099"/>
                  <a:pt x="152678" y="34712"/>
                </a:cubicBezTo>
                <a:cubicBezTo>
                  <a:pt x="152982" y="29180"/>
                  <a:pt x="150125" y="24256"/>
                  <a:pt x="145748" y="21642"/>
                </a:cubicBezTo>
                <a:cubicBezTo>
                  <a:pt x="142587" y="19758"/>
                  <a:pt x="140368" y="16718"/>
                  <a:pt x="139517" y="13101"/>
                </a:cubicBezTo>
                <a:cubicBezTo>
                  <a:pt x="137815" y="5685"/>
                  <a:pt x="131128" y="1"/>
                  <a:pt x="1230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1"/>
          <p:cNvSpPr/>
          <p:nvPr/>
        </p:nvSpPr>
        <p:spPr>
          <a:xfrm>
            <a:off x="8224175" y="3294675"/>
            <a:ext cx="1103375" cy="1485600"/>
          </a:xfrm>
          <a:custGeom>
            <a:avLst/>
            <a:gdLst/>
            <a:ahLst/>
            <a:cxnLst/>
            <a:rect l="l" t="t" r="r" b="b"/>
            <a:pathLst>
              <a:path w="44135" h="59424" extrusionOk="0">
                <a:moveTo>
                  <a:pt x="13536" y="17023"/>
                </a:moveTo>
                <a:cubicBezTo>
                  <a:pt x="14488" y="17023"/>
                  <a:pt x="15792" y="18126"/>
                  <a:pt x="16688" y="19788"/>
                </a:cubicBezTo>
                <a:cubicBezTo>
                  <a:pt x="17751" y="21733"/>
                  <a:pt x="17812" y="23740"/>
                  <a:pt x="16870" y="24287"/>
                </a:cubicBezTo>
                <a:cubicBezTo>
                  <a:pt x="16727" y="24360"/>
                  <a:pt x="16568" y="24396"/>
                  <a:pt x="16398" y="24396"/>
                </a:cubicBezTo>
                <a:cubicBezTo>
                  <a:pt x="15444" y="24396"/>
                  <a:pt x="14125" y="23288"/>
                  <a:pt x="13222" y="21612"/>
                </a:cubicBezTo>
                <a:cubicBezTo>
                  <a:pt x="12159" y="19636"/>
                  <a:pt x="12067" y="17630"/>
                  <a:pt x="13040" y="17144"/>
                </a:cubicBezTo>
                <a:cubicBezTo>
                  <a:pt x="13189" y="17062"/>
                  <a:pt x="13356" y="17023"/>
                  <a:pt x="13536" y="17023"/>
                </a:cubicBezTo>
                <a:close/>
                <a:moveTo>
                  <a:pt x="37108" y="30380"/>
                </a:moveTo>
                <a:cubicBezTo>
                  <a:pt x="38220" y="30380"/>
                  <a:pt x="39088" y="30703"/>
                  <a:pt x="39515" y="31369"/>
                </a:cubicBezTo>
                <a:cubicBezTo>
                  <a:pt x="40548" y="33010"/>
                  <a:pt x="38603" y="36080"/>
                  <a:pt x="35168" y="38208"/>
                </a:cubicBezTo>
                <a:cubicBezTo>
                  <a:pt x="33167" y="39459"/>
                  <a:pt x="31091" y="40121"/>
                  <a:pt x="29511" y="40121"/>
                </a:cubicBezTo>
                <a:cubicBezTo>
                  <a:pt x="28404" y="40121"/>
                  <a:pt x="27539" y="39796"/>
                  <a:pt x="27113" y="39120"/>
                </a:cubicBezTo>
                <a:cubicBezTo>
                  <a:pt x="26080" y="37509"/>
                  <a:pt x="28025" y="34408"/>
                  <a:pt x="31460" y="32281"/>
                </a:cubicBezTo>
                <a:cubicBezTo>
                  <a:pt x="33458" y="31032"/>
                  <a:pt x="35529" y="30380"/>
                  <a:pt x="37108" y="30380"/>
                </a:cubicBezTo>
                <a:close/>
                <a:moveTo>
                  <a:pt x="31429" y="1"/>
                </a:moveTo>
                <a:cubicBezTo>
                  <a:pt x="31429" y="1"/>
                  <a:pt x="4833" y="11916"/>
                  <a:pt x="183" y="26354"/>
                </a:cubicBezTo>
                <a:cubicBezTo>
                  <a:pt x="5350" y="29971"/>
                  <a:pt x="14773" y="37205"/>
                  <a:pt x="12949" y="40852"/>
                </a:cubicBezTo>
                <a:cubicBezTo>
                  <a:pt x="12582" y="41602"/>
                  <a:pt x="11884" y="41920"/>
                  <a:pt x="10964" y="41920"/>
                </a:cubicBezTo>
                <a:cubicBezTo>
                  <a:pt x="8300" y="41920"/>
                  <a:pt x="3773" y="39255"/>
                  <a:pt x="0" y="36658"/>
                </a:cubicBezTo>
                <a:lnTo>
                  <a:pt x="0" y="36658"/>
                </a:lnTo>
                <a:cubicBezTo>
                  <a:pt x="2706" y="48390"/>
                  <a:pt x="13374" y="59424"/>
                  <a:pt x="13374" y="59424"/>
                </a:cubicBezTo>
                <a:cubicBezTo>
                  <a:pt x="13374" y="59424"/>
                  <a:pt x="38208" y="54044"/>
                  <a:pt x="42676" y="39515"/>
                </a:cubicBezTo>
                <a:cubicBezTo>
                  <a:pt x="44135" y="34652"/>
                  <a:pt x="43375" y="28572"/>
                  <a:pt x="41673" y="22706"/>
                </a:cubicBezTo>
                <a:cubicBezTo>
                  <a:pt x="37894" y="24204"/>
                  <a:pt x="33930" y="25486"/>
                  <a:pt x="31519" y="25486"/>
                </a:cubicBezTo>
                <a:cubicBezTo>
                  <a:pt x="30555" y="25486"/>
                  <a:pt x="29840" y="25281"/>
                  <a:pt x="29484" y="24803"/>
                </a:cubicBezTo>
                <a:cubicBezTo>
                  <a:pt x="28147" y="23010"/>
                  <a:pt x="33466" y="18268"/>
                  <a:pt x="38664" y="14256"/>
                </a:cubicBezTo>
                <a:cubicBezTo>
                  <a:pt x="35320" y="6232"/>
                  <a:pt x="31429" y="1"/>
                  <a:pt x="3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1"/>
          <p:cNvSpPr/>
          <p:nvPr/>
        </p:nvSpPr>
        <p:spPr>
          <a:xfrm>
            <a:off x="8269775" y="3375975"/>
            <a:ext cx="715825" cy="1722700"/>
          </a:xfrm>
          <a:custGeom>
            <a:avLst/>
            <a:gdLst/>
            <a:ahLst/>
            <a:cxnLst/>
            <a:rect l="l" t="t" r="r" b="b"/>
            <a:pathLst>
              <a:path w="28633" h="68908" fill="none" extrusionOk="0">
                <a:moveTo>
                  <a:pt x="28633" y="1"/>
                </a:moveTo>
                <a:cubicBezTo>
                  <a:pt x="28633" y="1"/>
                  <a:pt x="16930" y="65412"/>
                  <a:pt x="0" y="68908"/>
                </a:cubicBezTo>
              </a:path>
            </a:pathLst>
          </a:custGeom>
          <a:noFill/>
          <a:ln w="2052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1"/>
          <p:cNvGrpSpPr/>
          <p:nvPr/>
        </p:nvGrpSpPr>
        <p:grpSpPr>
          <a:xfrm flipH="1">
            <a:off x="7019489" y="1050553"/>
            <a:ext cx="1782645" cy="3980292"/>
            <a:chOff x="5780775" y="2123850"/>
            <a:chExt cx="1534250" cy="3425675"/>
          </a:xfrm>
        </p:grpSpPr>
        <p:sp>
          <p:nvSpPr>
            <p:cNvPr id="1129" name="Google Shape;1129;p41"/>
            <p:cNvSpPr/>
            <p:nvPr/>
          </p:nvSpPr>
          <p:spPr>
            <a:xfrm>
              <a:off x="5780775" y="3476025"/>
              <a:ext cx="639850" cy="2073500"/>
            </a:xfrm>
            <a:custGeom>
              <a:avLst/>
              <a:gdLst/>
              <a:ahLst/>
              <a:cxnLst/>
              <a:rect l="l" t="t" r="r" b="b"/>
              <a:pathLst>
                <a:path w="25594" h="82940" extrusionOk="0">
                  <a:moveTo>
                    <a:pt x="25258" y="1"/>
                  </a:moveTo>
                  <a:cubicBezTo>
                    <a:pt x="25208" y="1"/>
                    <a:pt x="25158" y="11"/>
                    <a:pt x="25107" y="31"/>
                  </a:cubicBezTo>
                  <a:cubicBezTo>
                    <a:pt x="25046" y="92"/>
                    <a:pt x="24986" y="122"/>
                    <a:pt x="24955" y="152"/>
                  </a:cubicBezTo>
                  <a:lnTo>
                    <a:pt x="24834" y="274"/>
                  </a:lnTo>
                  <a:lnTo>
                    <a:pt x="24621" y="487"/>
                  </a:lnTo>
                  <a:cubicBezTo>
                    <a:pt x="24469" y="639"/>
                    <a:pt x="24317" y="852"/>
                    <a:pt x="24195" y="1004"/>
                  </a:cubicBezTo>
                  <a:cubicBezTo>
                    <a:pt x="24074" y="1156"/>
                    <a:pt x="23922" y="1308"/>
                    <a:pt x="23800" y="1490"/>
                  </a:cubicBezTo>
                  <a:cubicBezTo>
                    <a:pt x="23648" y="1672"/>
                    <a:pt x="23557" y="1824"/>
                    <a:pt x="23435" y="2007"/>
                  </a:cubicBezTo>
                  <a:cubicBezTo>
                    <a:pt x="22949" y="2736"/>
                    <a:pt x="22523" y="3466"/>
                    <a:pt x="22098" y="4195"/>
                  </a:cubicBezTo>
                  <a:cubicBezTo>
                    <a:pt x="21277" y="5624"/>
                    <a:pt x="20548" y="7143"/>
                    <a:pt x="19818" y="8663"/>
                  </a:cubicBezTo>
                  <a:cubicBezTo>
                    <a:pt x="18390" y="11703"/>
                    <a:pt x="17143" y="14834"/>
                    <a:pt x="15928" y="17934"/>
                  </a:cubicBezTo>
                  <a:cubicBezTo>
                    <a:pt x="15259" y="19484"/>
                    <a:pt x="14742" y="21095"/>
                    <a:pt x="14134" y="22645"/>
                  </a:cubicBezTo>
                  <a:cubicBezTo>
                    <a:pt x="13557" y="24256"/>
                    <a:pt x="13010" y="25837"/>
                    <a:pt x="12493" y="27448"/>
                  </a:cubicBezTo>
                  <a:cubicBezTo>
                    <a:pt x="11459" y="30639"/>
                    <a:pt x="10517" y="33861"/>
                    <a:pt x="9696" y="37114"/>
                  </a:cubicBezTo>
                  <a:cubicBezTo>
                    <a:pt x="7964" y="43618"/>
                    <a:pt x="6535" y="50184"/>
                    <a:pt x="5198" y="56779"/>
                  </a:cubicBezTo>
                  <a:cubicBezTo>
                    <a:pt x="4560" y="60062"/>
                    <a:pt x="3921" y="63375"/>
                    <a:pt x="3344" y="66688"/>
                  </a:cubicBezTo>
                  <a:lnTo>
                    <a:pt x="2918" y="69150"/>
                  </a:lnTo>
                  <a:cubicBezTo>
                    <a:pt x="2766" y="69941"/>
                    <a:pt x="2645" y="70792"/>
                    <a:pt x="2462" y="71612"/>
                  </a:cubicBezTo>
                  <a:cubicBezTo>
                    <a:pt x="2280" y="72464"/>
                    <a:pt x="2037" y="73254"/>
                    <a:pt x="1794" y="74105"/>
                  </a:cubicBezTo>
                  <a:cubicBezTo>
                    <a:pt x="1490" y="74926"/>
                    <a:pt x="1186" y="75716"/>
                    <a:pt x="730" y="76567"/>
                  </a:cubicBezTo>
                  <a:lnTo>
                    <a:pt x="639" y="76689"/>
                  </a:lnTo>
                  <a:cubicBezTo>
                    <a:pt x="91" y="77661"/>
                    <a:pt x="0" y="78877"/>
                    <a:pt x="365" y="80062"/>
                  </a:cubicBezTo>
                  <a:cubicBezTo>
                    <a:pt x="967" y="81845"/>
                    <a:pt x="2619" y="82940"/>
                    <a:pt x="4398" y="82940"/>
                  </a:cubicBezTo>
                  <a:cubicBezTo>
                    <a:pt x="4864" y="82940"/>
                    <a:pt x="5339" y="82865"/>
                    <a:pt x="5806" y="82707"/>
                  </a:cubicBezTo>
                  <a:cubicBezTo>
                    <a:pt x="8055" y="81947"/>
                    <a:pt x="9210" y="79515"/>
                    <a:pt x="8450" y="77296"/>
                  </a:cubicBezTo>
                  <a:cubicBezTo>
                    <a:pt x="8177" y="76476"/>
                    <a:pt x="8025" y="75625"/>
                    <a:pt x="7934" y="74774"/>
                  </a:cubicBezTo>
                  <a:cubicBezTo>
                    <a:pt x="7842" y="73953"/>
                    <a:pt x="7842" y="73102"/>
                    <a:pt x="7842" y="72281"/>
                  </a:cubicBezTo>
                  <a:cubicBezTo>
                    <a:pt x="7842" y="71461"/>
                    <a:pt x="7934" y="70640"/>
                    <a:pt x="7994" y="69789"/>
                  </a:cubicBezTo>
                  <a:lnTo>
                    <a:pt x="8237" y="67327"/>
                  </a:lnTo>
                  <a:cubicBezTo>
                    <a:pt x="8511" y="64014"/>
                    <a:pt x="8845" y="60731"/>
                    <a:pt x="9210" y="57418"/>
                  </a:cubicBezTo>
                  <a:cubicBezTo>
                    <a:pt x="9423" y="55776"/>
                    <a:pt x="9605" y="54105"/>
                    <a:pt x="9848" y="52463"/>
                  </a:cubicBezTo>
                  <a:lnTo>
                    <a:pt x="10183" y="50001"/>
                  </a:lnTo>
                  <a:lnTo>
                    <a:pt x="10548" y="47539"/>
                  </a:lnTo>
                  <a:lnTo>
                    <a:pt x="10943" y="45077"/>
                  </a:lnTo>
                  <a:lnTo>
                    <a:pt x="11368" y="42585"/>
                  </a:lnTo>
                  <a:cubicBezTo>
                    <a:pt x="11611" y="40974"/>
                    <a:pt x="11915" y="39332"/>
                    <a:pt x="12219" y="37691"/>
                  </a:cubicBezTo>
                  <a:cubicBezTo>
                    <a:pt x="12827" y="34439"/>
                    <a:pt x="13557" y="31186"/>
                    <a:pt x="14347" y="27964"/>
                  </a:cubicBezTo>
                  <a:cubicBezTo>
                    <a:pt x="14529" y="27174"/>
                    <a:pt x="14773" y="26384"/>
                    <a:pt x="15016" y="25563"/>
                  </a:cubicBezTo>
                  <a:lnTo>
                    <a:pt x="15684" y="23192"/>
                  </a:lnTo>
                  <a:cubicBezTo>
                    <a:pt x="16201" y="21612"/>
                    <a:pt x="16688" y="20031"/>
                    <a:pt x="17204" y="18420"/>
                  </a:cubicBezTo>
                  <a:cubicBezTo>
                    <a:pt x="18238" y="15229"/>
                    <a:pt x="19332" y="12128"/>
                    <a:pt x="20609" y="9058"/>
                  </a:cubicBezTo>
                  <a:cubicBezTo>
                    <a:pt x="21277" y="7539"/>
                    <a:pt x="21946" y="6019"/>
                    <a:pt x="22706" y="4529"/>
                  </a:cubicBezTo>
                  <a:cubicBezTo>
                    <a:pt x="23101" y="3770"/>
                    <a:pt x="23466" y="3040"/>
                    <a:pt x="23922" y="2371"/>
                  </a:cubicBezTo>
                  <a:cubicBezTo>
                    <a:pt x="24043" y="2219"/>
                    <a:pt x="24165" y="2007"/>
                    <a:pt x="24286" y="1855"/>
                  </a:cubicBezTo>
                  <a:cubicBezTo>
                    <a:pt x="24378" y="1703"/>
                    <a:pt x="24499" y="1520"/>
                    <a:pt x="24621" y="1368"/>
                  </a:cubicBezTo>
                  <a:cubicBezTo>
                    <a:pt x="24712" y="1216"/>
                    <a:pt x="24894" y="1064"/>
                    <a:pt x="24986" y="912"/>
                  </a:cubicBezTo>
                  <a:cubicBezTo>
                    <a:pt x="25046" y="821"/>
                    <a:pt x="25107" y="760"/>
                    <a:pt x="25168" y="700"/>
                  </a:cubicBezTo>
                  <a:cubicBezTo>
                    <a:pt x="25259" y="639"/>
                    <a:pt x="25320" y="578"/>
                    <a:pt x="25381" y="548"/>
                  </a:cubicBezTo>
                  <a:lnTo>
                    <a:pt x="25472" y="487"/>
                  </a:lnTo>
                  <a:cubicBezTo>
                    <a:pt x="25563" y="426"/>
                    <a:pt x="25593" y="244"/>
                    <a:pt x="25533" y="122"/>
                  </a:cubicBezTo>
                  <a:cubicBezTo>
                    <a:pt x="25452" y="41"/>
                    <a:pt x="25357" y="1"/>
                    <a:pt x="2525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6264050" y="2820250"/>
              <a:ext cx="964350" cy="1157950"/>
            </a:xfrm>
            <a:custGeom>
              <a:avLst/>
              <a:gdLst/>
              <a:ahLst/>
              <a:cxnLst/>
              <a:rect l="l" t="t" r="r" b="b"/>
              <a:pathLst>
                <a:path w="38574" h="46318" extrusionOk="0">
                  <a:moveTo>
                    <a:pt x="38573" y="0"/>
                  </a:moveTo>
                  <a:lnTo>
                    <a:pt x="17418" y="14408"/>
                  </a:lnTo>
                  <a:lnTo>
                    <a:pt x="3253" y="30973"/>
                  </a:lnTo>
                  <a:lnTo>
                    <a:pt x="1" y="46262"/>
                  </a:lnTo>
                  <a:cubicBezTo>
                    <a:pt x="290" y="46300"/>
                    <a:pt x="584" y="46317"/>
                    <a:pt x="882" y="46317"/>
                  </a:cubicBezTo>
                  <a:cubicBezTo>
                    <a:pt x="3713" y="46317"/>
                    <a:pt x="6815" y="44730"/>
                    <a:pt x="8025" y="43739"/>
                  </a:cubicBezTo>
                  <a:cubicBezTo>
                    <a:pt x="9332" y="42676"/>
                    <a:pt x="9697" y="41399"/>
                    <a:pt x="12858" y="40061"/>
                  </a:cubicBezTo>
                  <a:cubicBezTo>
                    <a:pt x="15989" y="38694"/>
                    <a:pt x="19697" y="33648"/>
                    <a:pt x="21825" y="29332"/>
                  </a:cubicBezTo>
                  <a:cubicBezTo>
                    <a:pt x="23953" y="25046"/>
                    <a:pt x="25503" y="22189"/>
                    <a:pt x="25503" y="22189"/>
                  </a:cubicBezTo>
                  <a:cubicBezTo>
                    <a:pt x="23862" y="21946"/>
                    <a:pt x="17509" y="18450"/>
                    <a:pt x="17509" y="18450"/>
                  </a:cubicBezTo>
                  <a:lnTo>
                    <a:pt x="17509" y="18450"/>
                  </a:lnTo>
                  <a:cubicBezTo>
                    <a:pt x="17509" y="18450"/>
                    <a:pt x="22146" y="19514"/>
                    <a:pt x="23461" y="19514"/>
                  </a:cubicBezTo>
                  <a:cubicBezTo>
                    <a:pt x="23587" y="19514"/>
                    <a:pt x="23682" y="19505"/>
                    <a:pt x="23740" y="19484"/>
                  </a:cubicBezTo>
                  <a:cubicBezTo>
                    <a:pt x="24378" y="19271"/>
                    <a:pt x="24135" y="18146"/>
                    <a:pt x="24591" y="17447"/>
                  </a:cubicBezTo>
                  <a:cubicBezTo>
                    <a:pt x="24886" y="17014"/>
                    <a:pt x="25665" y="16938"/>
                    <a:pt x="26178" y="16938"/>
                  </a:cubicBezTo>
                  <a:cubicBezTo>
                    <a:pt x="26457" y="16938"/>
                    <a:pt x="26658" y="16961"/>
                    <a:pt x="26658" y="16961"/>
                  </a:cubicBezTo>
                  <a:lnTo>
                    <a:pt x="22676" y="13557"/>
                  </a:lnTo>
                  <a:lnTo>
                    <a:pt x="22676" y="13557"/>
                  </a:lnTo>
                  <a:cubicBezTo>
                    <a:pt x="22677" y="13557"/>
                    <a:pt x="25146" y="14744"/>
                    <a:pt x="27353" y="14744"/>
                  </a:cubicBezTo>
                  <a:cubicBezTo>
                    <a:pt x="27948" y="14744"/>
                    <a:pt x="28525" y="14658"/>
                    <a:pt x="29029" y="14438"/>
                  </a:cubicBezTo>
                  <a:cubicBezTo>
                    <a:pt x="31339" y="13435"/>
                    <a:pt x="32828" y="9636"/>
                    <a:pt x="33983" y="7933"/>
                  </a:cubicBezTo>
                  <a:cubicBezTo>
                    <a:pt x="35108" y="6201"/>
                    <a:pt x="37236" y="6231"/>
                    <a:pt x="37844" y="4651"/>
                  </a:cubicBezTo>
                  <a:cubicBezTo>
                    <a:pt x="38451" y="3101"/>
                    <a:pt x="38573" y="0"/>
                    <a:pt x="38573" y="0"/>
                  </a:cubicBezTo>
                  <a:close/>
                </a:path>
              </a:pathLst>
            </a:custGeom>
            <a:solidFill>
              <a:srgbClr val="33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1"/>
            <p:cNvSpPr/>
            <p:nvPr/>
          </p:nvSpPr>
          <p:spPr>
            <a:xfrm>
              <a:off x="6124250" y="2757175"/>
              <a:ext cx="1190775" cy="1307025"/>
            </a:xfrm>
            <a:custGeom>
              <a:avLst/>
              <a:gdLst/>
              <a:ahLst/>
              <a:cxnLst/>
              <a:rect l="l" t="t" r="r" b="b"/>
              <a:pathLst>
                <a:path w="47631" h="52281" extrusionOk="0">
                  <a:moveTo>
                    <a:pt x="45989" y="0"/>
                  </a:moveTo>
                  <a:cubicBezTo>
                    <a:pt x="45989" y="0"/>
                    <a:pt x="31520" y="5441"/>
                    <a:pt x="17751" y="20061"/>
                  </a:cubicBezTo>
                  <a:cubicBezTo>
                    <a:pt x="4012" y="34712"/>
                    <a:pt x="0" y="52281"/>
                    <a:pt x="0" y="52281"/>
                  </a:cubicBezTo>
                  <a:cubicBezTo>
                    <a:pt x="0" y="52281"/>
                    <a:pt x="4863" y="51247"/>
                    <a:pt x="6079" y="50791"/>
                  </a:cubicBezTo>
                  <a:cubicBezTo>
                    <a:pt x="7295" y="50427"/>
                    <a:pt x="8298" y="48025"/>
                    <a:pt x="9666" y="46961"/>
                  </a:cubicBezTo>
                  <a:cubicBezTo>
                    <a:pt x="11034" y="45898"/>
                    <a:pt x="12128" y="43588"/>
                    <a:pt x="13678" y="39667"/>
                  </a:cubicBezTo>
                  <a:cubicBezTo>
                    <a:pt x="15289" y="35746"/>
                    <a:pt x="18237" y="34499"/>
                    <a:pt x="18238" y="34499"/>
                  </a:cubicBezTo>
                  <a:lnTo>
                    <a:pt x="18238" y="34499"/>
                  </a:lnTo>
                  <a:cubicBezTo>
                    <a:pt x="18237" y="34499"/>
                    <a:pt x="17954" y="34580"/>
                    <a:pt x="16954" y="34580"/>
                  </a:cubicBezTo>
                  <a:cubicBezTo>
                    <a:pt x="16454" y="34580"/>
                    <a:pt x="15775" y="34560"/>
                    <a:pt x="14864" y="34499"/>
                  </a:cubicBezTo>
                  <a:cubicBezTo>
                    <a:pt x="12128" y="34256"/>
                    <a:pt x="9727" y="32372"/>
                    <a:pt x="9727" y="32372"/>
                  </a:cubicBezTo>
                  <a:lnTo>
                    <a:pt x="12675" y="31976"/>
                  </a:lnTo>
                  <a:cubicBezTo>
                    <a:pt x="15593" y="31612"/>
                    <a:pt x="16566" y="30761"/>
                    <a:pt x="20365" y="29271"/>
                  </a:cubicBezTo>
                  <a:cubicBezTo>
                    <a:pt x="24165" y="27843"/>
                    <a:pt x="19879" y="27235"/>
                    <a:pt x="23800" y="23010"/>
                  </a:cubicBezTo>
                  <a:cubicBezTo>
                    <a:pt x="27721" y="18846"/>
                    <a:pt x="26992" y="21642"/>
                    <a:pt x="30092" y="19210"/>
                  </a:cubicBezTo>
                  <a:cubicBezTo>
                    <a:pt x="33223" y="16809"/>
                    <a:pt x="29423" y="12858"/>
                    <a:pt x="33496" y="11733"/>
                  </a:cubicBezTo>
                  <a:cubicBezTo>
                    <a:pt x="37569" y="10578"/>
                    <a:pt x="38116" y="9605"/>
                    <a:pt x="40518" y="7630"/>
                  </a:cubicBezTo>
                  <a:cubicBezTo>
                    <a:pt x="42919" y="5654"/>
                    <a:pt x="44530" y="6566"/>
                    <a:pt x="46110" y="4985"/>
                  </a:cubicBezTo>
                  <a:cubicBezTo>
                    <a:pt x="47630" y="3374"/>
                    <a:pt x="45989" y="0"/>
                    <a:pt x="4598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1"/>
            <p:cNvSpPr/>
            <p:nvPr/>
          </p:nvSpPr>
          <p:spPr>
            <a:xfrm>
              <a:off x="6131850" y="2123850"/>
              <a:ext cx="669525" cy="1317250"/>
            </a:xfrm>
            <a:custGeom>
              <a:avLst/>
              <a:gdLst/>
              <a:ahLst/>
              <a:cxnLst/>
              <a:rect l="l" t="t" r="r" b="b"/>
              <a:pathLst>
                <a:path w="26781" h="52690" extrusionOk="0">
                  <a:moveTo>
                    <a:pt x="24395" y="1"/>
                  </a:moveTo>
                  <a:cubicBezTo>
                    <a:pt x="23812" y="1"/>
                    <a:pt x="23222" y="229"/>
                    <a:pt x="22766" y="743"/>
                  </a:cubicBezTo>
                  <a:lnTo>
                    <a:pt x="22554" y="986"/>
                  </a:lnTo>
                  <a:lnTo>
                    <a:pt x="21277" y="6701"/>
                  </a:lnTo>
                  <a:lnTo>
                    <a:pt x="20912" y="2962"/>
                  </a:lnTo>
                  <a:cubicBezTo>
                    <a:pt x="18906" y="5455"/>
                    <a:pt x="16353" y="8889"/>
                    <a:pt x="13283" y="13540"/>
                  </a:cubicBezTo>
                  <a:lnTo>
                    <a:pt x="13678" y="18677"/>
                  </a:lnTo>
                  <a:lnTo>
                    <a:pt x="11915" y="15637"/>
                  </a:lnTo>
                  <a:cubicBezTo>
                    <a:pt x="11368" y="16427"/>
                    <a:pt x="10851" y="17278"/>
                    <a:pt x="10304" y="18160"/>
                  </a:cubicBezTo>
                  <a:cubicBezTo>
                    <a:pt x="9362" y="19619"/>
                    <a:pt x="8511" y="21139"/>
                    <a:pt x="7751" y="22658"/>
                  </a:cubicBezTo>
                  <a:lnTo>
                    <a:pt x="8632" y="26397"/>
                  </a:lnTo>
                  <a:lnTo>
                    <a:pt x="6961" y="24300"/>
                  </a:lnTo>
                  <a:cubicBezTo>
                    <a:pt x="0" y="39224"/>
                    <a:pt x="1611" y="52689"/>
                    <a:pt x="1611" y="52689"/>
                  </a:cubicBezTo>
                  <a:cubicBezTo>
                    <a:pt x="1611" y="52689"/>
                    <a:pt x="7569" y="50440"/>
                    <a:pt x="16414" y="35972"/>
                  </a:cubicBezTo>
                  <a:lnTo>
                    <a:pt x="15198" y="34817"/>
                  </a:lnTo>
                  <a:cubicBezTo>
                    <a:pt x="15198" y="34817"/>
                    <a:pt x="16110" y="34786"/>
                    <a:pt x="17143" y="34786"/>
                  </a:cubicBezTo>
                  <a:cubicBezTo>
                    <a:pt x="17690" y="33874"/>
                    <a:pt x="18207" y="32932"/>
                    <a:pt x="18785" y="31929"/>
                  </a:cubicBezTo>
                  <a:cubicBezTo>
                    <a:pt x="21399" y="27339"/>
                    <a:pt x="23192" y="21716"/>
                    <a:pt x="24408" y="16336"/>
                  </a:cubicBezTo>
                  <a:cubicBezTo>
                    <a:pt x="22918" y="15728"/>
                    <a:pt x="21551" y="15181"/>
                    <a:pt x="21551" y="15181"/>
                  </a:cubicBezTo>
                  <a:lnTo>
                    <a:pt x="24712" y="15029"/>
                  </a:lnTo>
                  <a:cubicBezTo>
                    <a:pt x="24985" y="13661"/>
                    <a:pt x="25229" y="12324"/>
                    <a:pt x="25472" y="11047"/>
                  </a:cubicBezTo>
                  <a:lnTo>
                    <a:pt x="25472" y="11047"/>
                  </a:lnTo>
                  <a:lnTo>
                    <a:pt x="21581" y="11534"/>
                  </a:lnTo>
                  <a:lnTo>
                    <a:pt x="25684" y="9832"/>
                  </a:lnTo>
                  <a:cubicBezTo>
                    <a:pt x="26110" y="7066"/>
                    <a:pt x="26414" y="4512"/>
                    <a:pt x="26657" y="2415"/>
                  </a:cubicBezTo>
                  <a:cubicBezTo>
                    <a:pt x="26780" y="980"/>
                    <a:pt x="25603" y="1"/>
                    <a:pt x="24395"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1"/>
            <p:cNvSpPr/>
            <p:nvPr/>
          </p:nvSpPr>
          <p:spPr>
            <a:xfrm>
              <a:off x="5825600" y="2460825"/>
              <a:ext cx="748525" cy="2942300"/>
            </a:xfrm>
            <a:custGeom>
              <a:avLst/>
              <a:gdLst/>
              <a:ahLst/>
              <a:cxnLst/>
              <a:rect l="l" t="t" r="r" b="b"/>
              <a:pathLst>
                <a:path w="29941" h="117692" extrusionOk="0">
                  <a:moveTo>
                    <a:pt x="29940" y="0"/>
                  </a:moveTo>
                  <a:cubicBezTo>
                    <a:pt x="26992" y="4164"/>
                    <a:pt x="24682" y="8784"/>
                    <a:pt x="22585" y="13404"/>
                  </a:cubicBezTo>
                  <a:cubicBezTo>
                    <a:pt x="20518" y="18085"/>
                    <a:pt x="18724" y="22857"/>
                    <a:pt x="17083" y="27690"/>
                  </a:cubicBezTo>
                  <a:cubicBezTo>
                    <a:pt x="13861" y="37387"/>
                    <a:pt x="11338" y="47296"/>
                    <a:pt x="9119" y="57265"/>
                  </a:cubicBezTo>
                  <a:cubicBezTo>
                    <a:pt x="7995" y="62220"/>
                    <a:pt x="7022" y="67235"/>
                    <a:pt x="6110" y="72250"/>
                  </a:cubicBezTo>
                  <a:cubicBezTo>
                    <a:pt x="5198" y="77266"/>
                    <a:pt x="4317" y="82281"/>
                    <a:pt x="3587" y="87357"/>
                  </a:cubicBezTo>
                  <a:cubicBezTo>
                    <a:pt x="2888" y="92403"/>
                    <a:pt x="2159" y="97448"/>
                    <a:pt x="1551" y="102494"/>
                  </a:cubicBezTo>
                  <a:cubicBezTo>
                    <a:pt x="1247" y="105047"/>
                    <a:pt x="973" y="107570"/>
                    <a:pt x="700" y="110093"/>
                  </a:cubicBezTo>
                  <a:cubicBezTo>
                    <a:pt x="457" y="112616"/>
                    <a:pt x="183" y="115138"/>
                    <a:pt x="1" y="117692"/>
                  </a:cubicBezTo>
                  <a:cubicBezTo>
                    <a:pt x="639" y="112646"/>
                    <a:pt x="1277" y="107600"/>
                    <a:pt x="2068" y="102585"/>
                  </a:cubicBezTo>
                  <a:cubicBezTo>
                    <a:pt x="2797" y="97539"/>
                    <a:pt x="3557" y="92463"/>
                    <a:pt x="4378" y="87448"/>
                  </a:cubicBezTo>
                  <a:cubicBezTo>
                    <a:pt x="6019" y="77418"/>
                    <a:pt x="7903" y="67387"/>
                    <a:pt x="10092" y="57448"/>
                  </a:cubicBezTo>
                  <a:cubicBezTo>
                    <a:pt x="11186" y="52463"/>
                    <a:pt x="12341" y="47539"/>
                    <a:pt x="13618" y="42584"/>
                  </a:cubicBezTo>
                  <a:cubicBezTo>
                    <a:pt x="14925" y="37691"/>
                    <a:pt x="16323" y="32797"/>
                    <a:pt x="17843" y="27934"/>
                  </a:cubicBezTo>
                  <a:cubicBezTo>
                    <a:pt x="19363" y="23101"/>
                    <a:pt x="21065" y="18298"/>
                    <a:pt x="23041" y="13587"/>
                  </a:cubicBezTo>
                  <a:cubicBezTo>
                    <a:pt x="24986" y="8936"/>
                    <a:pt x="27205" y="4316"/>
                    <a:pt x="2994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1"/>
            <p:cNvSpPr/>
            <p:nvPr/>
          </p:nvSpPr>
          <p:spPr>
            <a:xfrm>
              <a:off x="6472275" y="2618100"/>
              <a:ext cx="247750" cy="46400"/>
            </a:xfrm>
            <a:custGeom>
              <a:avLst/>
              <a:gdLst/>
              <a:ahLst/>
              <a:cxnLst/>
              <a:rect l="l" t="t" r="r" b="b"/>
              <a:pathLst>
                <a:path w="9910" h="1856" extrusionOk="0">
                  <a:moveTo>
                    <a:pt x="9909" y="1"/>
                  </a:moveTo>
                  <a:lnTo>
                    <a:pt x="9909" y="1"/>
                  </a:lnTo>
                  <a:cubicBezTo>
                    <a:pt x="8238" y="92"/>
                    <a:pt x="6566" y="305"/>
                    <a:pt x="4894" y="670"/>
                  </a:cubicBezTo>
                  <a:cubicBezTo>
                    <a:pt x="3222" y="943"/>
                    <a:pt x="1581" y="1308"/>
                    <a:pt x="0" y="1855"/>
                  </a:cubicBezTo>
                  <a:lnTo>
                    <a:pt x="0" y="1855"/>
                  </a:lnTo>
                  <a:cubicBezTo>
                    <a:pt x="1672" y="1612"/>
                    <a:pt x="3344" y="1338"/>
                    <a:pt x="4985" y="1034"/>
                  </a:cubicBezTo>
                  <a:cubicBezTo>
                    <a:pt x="6657" y="730"/>
                    <a:pt x="8268" y="426"/>
                    <a:pt x="9909"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1"/>
            <p:cNvSpPr/>
            <p:nvPr/>
          </p:nvSpPr>
          <p:spPr>
            <a:xfrm>
              <a:off x="6368925" y="2612800"/>
              <a:ext cx="23575" cy="106400"/>
            </a:xfrm>
            <a:custGeom>
              <a:avLst/>
              <a:gdLst/>
              <a:ahLst/>
              <a:cxnLst/>
              <a:rect l="l" t="t" r="r" b="b"/>
              <a:pathLst>
                <a:path w="943" h="4256" extrusionOk="0">
                  <a:moveTo>
                    <a:pt x="1" y="0"/>
                  </a:moveTo>
                  <a:cubicBezTo>
                    <a:pt x="1" y="730"/>
                    <a:pt x="122" y="1429"/>
                    <a:pt x="274" y="2158"/>
                  </a:cubicBezTo>
                  <a:cubicBezTo>
                    <a:pt x="426" y="2857"/>
                    <a:pt x="608" y="3556"/>
                    <a:pt x="882" y="4256"/>
                  </a:cubicBezTo>
                  <a:cubicBezTo>
                    <a:pt x="943" y="3526"/>
                    <a:pt x="821" y="2797"/>
                    <a:pt x="669" y="2097"/>
                  </a:cubicBezTo>
                  <a:cubicBezTo>
                    <a:pt x="517" y="1368"/>
                    <a:pt x="335" y="638"/>
                    <a:pt x="1"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1"/>
            <p:cNvSpPr/>
            <p:nvPr/>
          </p:nvSpPr>
          <p:spPr>
            <a:xfrm>
              <a:off x="6281550" y="2808075"/>
              <a:ext cx="38775" cy="120850"/>
            </a:xfrm>
            <a:custGeom>
              <a:avLst/>
              <a:gdLst/>
              <a:ahLst/>
              <a:cxnLst/>
              <a:rect l="l" t="t" r="r" b="b"/>
              <a:pathLst>
                <a:path w="1551" h="4834" extrusionOk="0">
                  <a:moveTo>
                    <a:pt x="0" y="1"/>
                  </a:moveTo>
                  <a:lnTo>
                    <a:pt x="0" y="1"/>
                  </a:lnTo>
                  <a:cubicBezTo>
                    <a:pt x="182" y="852"/>
                    <a:pt x="486" y="1642"/>
                    <a:pt x="760" y="2432"/>
                  </a:cubicBezTo>
                  <a:cubicBezTo>
                    <a:pt x="912" y="2828"/>
                    <a:pt x="1003" y="3192"/>
                    <a:pt x="1125" y="3618"/>
                  </a:cubicBezTo>
                  <a:lnTo>
                    <a:pt x="1459" y="4834"/>
                  </a:lnTo>
                  <a:cubicBezTo>
                    <a:pt x="1550" y="3952"/>
                    <a:pt x="1398" y="3101"/>
                    <a:pt x="1125" y="2280"/>
                  </a:cubicBezTo>
                  <a:cubicBezTo>
                    <a:pt x="973" y="1916"/>
                    <a:pt x="821" y="1490"/>
                    <a:pt x="638" y="1125"/>
                  </a:cubicBezTo>
                  <a:cubicBezTo>
                    <a:pt x="456" y="730"/>
                    <a:pt x="243" y="366"/>
                    <a:pt x="0"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1"/>
            <p:cNvSpPr/>
            <p:nvPr/>
          </p:nvSpPr>
          <p:spPr>
            <a:xfrm>
              <a:off x="6345375" y="2923575"/>
              <a:ext cx="256100" cy="47150"/>
            </a:xfrm>
            <a:custGeom>
              <a:avLst/>
              <a:gdLst/>
              <a:ahLst/>
              <a:cxnLst/>
              <a:rect l="l" t="t" r="r" b="b"/>
              <a:pathLst>
                <a:path w="10244" h="1886" extrusionOk="0">
                  <a:moveTo>
                    <a:pt x="10244" y="1"/>
                  </a:moveTo>
                  <a:cubicBezTo>
                    <a:pt x="8481" y="1"/>
                    <a:pt x="6748" y="214"/>
                    <a:pt x="5046" y="487"/>
                  </a:cubicBezTo>
                  <a:cubicBezTo>
                    <a:pt x="3313" y="791"/>
                    <a:pt x="1611" y="1186"/>
                    <a:pt x="0" y="1885"/>
                  </a:cubicBezTo>
                  <a:lnTo>
                    <a:pt x="2554" y="1338"/>
                  </a:lnTo>
                  <a:cubicBezTo>
                    <a:pt x="3405" y="1186"/>
                    <a:pt x="4256" y="1034"/>
                    <a:pt x="5107" y="882"/>
                  </a:cubicBezTo>
                  <a:cubicBezTo>
                    <a:pt x="6809" y="609"/>
                    <a:pt x="8541" y="335"/>
                    <a:pt x="10244"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1"/>
            <p:cNvSpPr/>
            <p:nvPr/>
          </p:nvSpPr>
          <p:spPr>
            <a:xfrm>
              <a:off x="6590825" y="2279200"/>
              <a:ext cx="12175" cy="143650"/>
            </a:xfrm>
            <a:custGeom>
              <a:avLst/>
              <a:gdLst/>
              <a:ahLst/>
              <a:cxnLst/>
              <a:rect l="l" t="t" r="r" b="b"/>
              <a:pathLst>
                <a:path w="487" h="5746" extrusionOk="0">
                  <a:moveTo>
                    <a:pt x="30" y="0"/>
                  </a:moveTo>
                  <a:lnTo>
                    <a:pt x="30" y="0"/>
                  </a:lnTo>
                  <a:cubicBezTo>
                    <a:pt x="0" y="943"/>
                    <a:pt x="30" y="1915"/>
                    <a:pt x="91" y="2888"/>
                  </a:cubicBezTo>
                  <a:cubicBezTo>
                    <a:pt x="122" y="3344"/>
                    <a:pt x="122" y="3800"/>
                    <a:pt x="122" y="4286"/>
                  </a:cubicBezTo>
                  <a:lnTo>
                    <a:pt x="122" y="5745"/>
                  </a:lnTo>
                  <a:cubicBezTo>
                    <a:pt x="426" y="4803"/>
                    <a:pt x="486" y="3800"/>
                    <a:pt x="486" y="2858"/>
                  </a:cubicBezTo>
                  <a:cubicBezTo>
                    <a:pt x="456" y="1915"/>
                    <a:pt x="334" y="912"/>
                    <a:pt x="3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1"/>
            <p:cNvSpPr/>
            <p:nvPr/>
          </p:nvSpPr>
          <p:spPr>
            <a:xfrm>
              <a:off x="6542175" y="2343800"/>
              <a:ext cx="11425" cy="115525"/>
            </a:xfrm>
            <a:custGeom>
              <a:avLst/>
              <a:gdLst/>
              <a:ahLst/>
              <a:cxnLst/>
              <a:rect l="l" t="t" r="r" b="b"/>
              <a:pathLst>
                <a:path w="457" h="4621" extrusionOk="0">
                  <a:moveTo>
                    <a:pt x="92" y="0"/>
                  </a:moveTo>
                  <a:cubicBezTo>
                    <a:pt x="1" y="760"/>
                    <a:pt x="1" y="1520"/>
                    <a:pt x="92" y="2310"/>
                  </a:cubicBezTo>
                  <a:cubicBezTo>
                    <a:pt x="92" y="3070"/>
                    <a:pt x="122" y="3830"/>
                    <a:pt x="214" y="4620"/>
                  </a:cubicBezTo>
                  <a:cubicBezTo>
                    <a:pt x="305" y="4255"/>
                    <a:pt x="396" y="3860"/>
                    <a:pt x="426" y="3496"/>
                  </a:cubicBezTo>
                  <a:cubicBezTo>
                    <a:pt x="457" y="3070"/>
                    <a:pt x="457" y="2705"/>
                    <a:pt x="457" y="2310"/>
                  </a:cubicBezTo>
                  <a:cubicBezTo>
                    <a:pt x="426" y="1915"/>
                    <a:pt x="396" y="1520"/>
                    <a:pt x="366" y="1155"/>
                  </a:cubicBezTo>
                  <a:cubicBezTo>
                    <a:pt x="274" y="760"/>
                    <a:pt x="214" y="395"/>
                    <a:pt x="92"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1"/>
            <p:cNvSpPr/>
            <p:nvPr/>
          </p:nvSpPr>
          <p:spPr>
            <a:xfrm>
              <a:off x="6325600" y="3612800"/>
              <a:ext cx="193050" cy="53750"/>
            </a:xfrm>
            <a:custGeom>
              <a:avLst/>
              <a:gdLst/>
              <a:ahLst/>
              <a:cxnLst/>
              <a:rect l="l" t="t" r="r" b="b"/>
              <a:pathLst>
                <a:path w="7722" h="2150" extrusionOk="0">
                  <a:moveTo>
                    <a:pt x="1" y="1"/>
                  </a:moveTo>
                  <a:lnTo>
                    <a:pt x="1" y="1"/>
                  </a:lnTo>
                  <a:cubicBezTo>
                    <a:pt x="548" y="426"/>
                    <a:pt x="1156" y="791"/>
                    <a:pt x="1764" y="1065"/>
                  </a:cubicBezTo>
                  <a:cubicBezTo>
                    <a:pt x="2402" y="1338"/>
                    <a:pt x="3041" y="1520"/>
                    <a:pt x="3709" y="1703"/>
                  </a:cubicBezTo>
                  <a:cubicBezTo>
                    <a:pt x="4809" y="1959"/>
                    <a:pt x="5930" y="2150"/>
                    <a:pt x="7072" y="2150"/>
                  </a:cubicBezTo>
                  <a:cubicBezTo>
                    <a:pt x="7288" y="2150"/>
                    <a:pt x="7504" y="2143"/>
                    <a:pt x="7721" y="2128"/>
                  </a:cubicBezTo>
                  <a:cubicBezTo>
                    <a:pt x="7083" y="2007"/>
                    <a:pt x="6384" y="1916"/>
                    <a:pt x="5715" y="1794"/>
                  </a:cubicBezTo>
                  <a:lnTo>
                    <a:pt x="3770" y="1338"/>
                  </a:lnTo>
                  <a:cubicBezTo>
                    <a:pt x="3132" y="1125"/>
                    <a:pt x="2524" y="943"/>
                    <a:pt x="1855" y="761"/>
                  </a:cubicBezTo>
                  <a:cubicBezTo>
                    <a:pt x="1217" y="517"/>
                    <a:pt x="609" y="305"/>
                    <a:pt x="1"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1"/>
            <p:cNvSpPr/>
            <p:nvPr/>
          </p:nvSpPr>
          <p:spPr>
            <a:xfrm>
              <a:off x="6324100" y="3711600"/>
              <a:ext cx="141350" cy="40750"/>
            </a:xfrm>
            <a:custGeom>
              <a:avLst/>
              <a:gdLst/>
              <a:ahLst/>
              <a:cxnLst/>
              <a:rect l="l" t="t" r="r" b="b"/>
              <a:pathLst>
                <a:path w="5654" h="1630" extrusionOk="0">
                  <a:moveTo>
                    <a:pt x="0" y="0"/>
                  </a:moveTo>
                  <a:lnTo>
                    <a:pt x="0" y="0"/>
                  </a:lnTo>
                  <a:cubicBezTo>
                    <a:pt x="426" y="304"/>
                    <a:pt x="821" y="608"/>
                    <a:pt x="1277" y="790"/>
                  </a:cubicBezTo>
                  <a:cubicBezTo>
                    <a:pt x="1733" y="1034"/>
                    <a:pt x="2189" y="1186"/>
                    <a:pt x="2705" y="1338"/>
                  </a:cubicBezTo>
                  <a:cubicBezTo>
                    <a:pt x="3192" y="1459"/>
                    <a:pt x="3678" y="1550"/>
                    <a:pt x="4164" y="1611"/>
                  </a:cubicBezTo>
                  <a:cubicBezTo>
                    <a:pt x="4354" y="1622"/>
                    <a:pt x="4539" y="1629"/>
                    <a:pt x="4721" y="1629"/>
                  </a:cubicBezTo>
                  <a:cubicBezTo>
                    <a:pt x="5037" y="1629"/>
                    <a:pt x="5345" y="1608"/>
                    <a:pt x="5654" y="1550"/>
                  </a:cubicBezTo>
                  <a:cubicBezTo>
                    <a:pt x="5167" y="1459"/>
                    <a:pt x="4712" y="1368"/>
                    <a:pt x="4225" y="1246"/>
                  </a:cubicBezTo>
                  <a:cubicBezTo>
                    <a:pt x="3769" y="1155"/>
                    <a:pt x="3253" y="1064"/>
                    <a:pt x="2797" y="912"/>
                  </a:cubicBezTo>
                  <a:cubicBezTo>
                    <a:pt x="2310" y="790"/>
                    <a:pt x="1854" y="638"/>
                    <a:pt x="1398" y="486"/>
                  </a:cubicBezTo>
                  <a:cubicBezTo>
                    <a:pt x="942" y="334"/>
                    <a:pt x="456" y="152"/>
                    <a:pt x="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1"/>
            <p:cNvSpPr/>
            <p:nvPr/>
          </p:nvSpPr>
          <p:spPr>
            <a:xfrm>
              <a:off x="6248875" y="3805825"/>
              <a:ext cx="159600" cy="71450"/>
            </a:xfrm>
            <a:custGeom>
              <a:avLst/>
              <a:gdLst/>
              <a:ahLst/>
              <a:cxnLst/>
              <a:rect l="l" t="t" r="r" b="b"/>
              <a:pathLst>
                <a:path w="6384" h="2858" extrusionOk="0">
                  <a:moveTo>
                    <a:pt x="0" y="0"/>
                  </a:moveTo>
                  <a:lnTo>
                    <a:pt x="0" y="0"/>
                  </a:lnTo>
                  <a:cubicBezTo>
                    <a:pt x="365" y="456"/>
                    <a:pt x="881" y="821"/>
                    <a:pt x="1368" y="1125"/>
                  </a:cubicBezTo>
                  <a:cubicBezTo>
                    <a:pt x="1854" y="1429"/>
                    <a:pt x="2432" y="1702"/>
                    <a:pt x="2979" y="1946"/>
                  </a:cubicBezTo>
                  <a:cubicBezTo>
                    <a:pt x="4073" y="2401"/>
                    <a:pt x="5198" y="2736"/>
                    <a:pt x="6383" y="2857"/>
                  </a:cubicBezTo>
                  <a:cubicBezTo>
                    <a:pt x="5866" y="2645"/>
                    <a:pt x="5289" y="2432"/>
                    <a:pt x="4742" y="2189"/>
                  </a:cubicBezTo>
                  <a:cubicBezTo>
                    <a:pt x="4164" y="1976"/>
                    <a:pt x="3647" y="1794"/>
                    <a:pt x="3131" y="1550"/>
                  </a:cubicBezTo>
                  <a:cubicBezTo>
                    <a:pt x="2584" y="1368"/>
                    <a:pt x="2037" y="1125"/>
                    <a:pt x="1520" y="882"/>
                  </a:cubicBezTo>
                  <a:cubicBezTo>
                    <a:pt x="1003" y="608"/>
                    <a:pt x="486" y="335"/>
                    <a:pt x="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6479875" y="3419800"/>
              <a:ext cx="193800" cy="62900"/>
            </a:xfrm>
            <a:custGeom>
              <a:avLst/>
              <a:gdLst/>
              <a:ahLst/>
              <a:cxnLst/>
              <a:rect l="l" t="t" r="r" b="b"/>
              <a:pathLst>
                <a:path w="7752" h="2516" extrusionOk="0">
                  <a:moveTo>
                    <a:pt x="7751" y="0"/>
                  </a:moveTo>
                  <a:cubicBezTo>
                    <a:pt x="7113" y="243"/>
                    <a:pt x="6414" y="456"/>
                    <a:pt x="5836" y="699"/>
                  </a:cubicBezTo>
                  <a:lnTo>
                    <a:pt x="3921" y="1368"/>
                  </a:lnTo>
                  <a:cubicBezTo>
                    <a:pt x="3253" y="1611"/>
                    <a:pt x="2614" y="1824"/>
                    <a:pt x="1976" y="2037"/>
                  </a:cubicBezTo>
                  <a:cubicBezTo>
                    <a:pt x="1338" y="2189"/>
                    <a:pt x="669" y="2401"/>
                    <a:pt x="0" y="2493"/>
                  </a:cubicBezTo>
                  <a:cubicBezTo>
                    <a:pt x="173" y="2508"/>
                    <a:pt x="348" y="2516"/>
                    <a:pt x="524" y="2516"/>
                  </a:cubicBezTo>
                  <a:cubicBezTo>
                    <a:pt x="1028" y="2516"/>
                    <a:pt x="1541" y="2453"/>
                    <a:pt x="2037" y="2341"/>
                  </a:cubicBezTo>
                  <a:cubicBezTo>
                    <a:pt x="2706" y="2189"/>
                    <a:pt x="3374" y="1976"/>
                    <a:pt x="4013" y="1763"/>
                  </a:cubicBezTo>
                  <a:cubicBezTo>
                    <a:pt x="5320" y="1307"/>
                    <a:pt x="6566" y="730"/>
                    <a:pt x="7751"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6491275" y="3318725"/>
              <a:ext cx="240900" cy="50850"/>
            </a:xfrm>
            <a:custGeom>
              <a:avLst/>
              <a:gdLst/>
              <a:ahLst/>
              <a:cxnLst/>
              <a:rect l="l" t="t" r="r" b="b"/>
              <a:pathLst>
                <a:path w="9636" h="2034" extrusionOk="0">
                  <a:moveTo>
                    <a:pt x="9636" y="1"/>
                  </a:moveTo>
                  <a:lnTo>
                    <a:pt x="9636" y="1"/>
                  </a:lnTo>
                  <a:cubicBezTo>
                    <a:pt x="8845" y="183"/>
                    <a:pt x="8055" y="365"/>
                    <a:pt x="7204" y="609"/>
                  </a:cubicBezTo>
                  <a:lnTo>
                    <a:pt x="4833" y="1156"/>
                  </a:lnTo>
                  <a:cubicBezTo>
                    <a:pt x="4012" y="1368"/>
                    <a:pt x="3222" y="1520"/>
                    <a:pt x="2432" y="1672"/>
                  </a:cubicBezTo>
                  <a:cubicBezTo>
                    <a:pt x="1642" y="1764"/>
                    <a:pt x="821" y="1916"/>
                    <a:pt x="0" y="1976"/>
                  </a:cubicBezTo>
                  <a:cubicBezTo>
                    <a:pt x="357" y="2017"/>
                    <a:pt x="726" y="2034"/>
                    <a:pt x="1099" y="2034"/>
                  </a:cubicBezTo>
                  <a:cubicBezTo>
                    <a:pt x="1553" y="2034"/>
                    <a:pt x="2012" y="2010"/>
                    <a:pt x="2462" y="1976"/>
                  </a:cubicBezTo>
                  <a:cubicBezTo>
                    <a:pt x="3313" y="1885"/>
                    <a:pt x="4134" y="1733"/>
                    <a:pt x="4924" y="1551"/>
                  </a:cubicBezTo>
                  <a:cubicBezTo>
                    <a:pt x="6566" y="1156"/>
                    <a:pt x="8116" y="669"/>
                    <a:pt x="9636"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6681250" y="3198350"/>
              <a:ext cx="205175" cy="30725"/>
            </a:xfrm>
            <a:custGeom>
              <a:avLst/>
              <a:gdLst/>
              <a:ahLst/>
              <a:cxnLst/>
              <a:rect l="l" t="t" r="r" b="b"/>
              <a:pathLst>
                <a:path w="8207" h="1229" extrusionOk="0">
                  <a:moveTo>
                    <a:pt x="2698" y="1"/>
                  </a:moveTo>
                  <a:cubicBezTo>
                    <a:pt x="2494" y="1"/>
                    <a:pt x="2293" y="4"/>
                    <a:pt x="2097" y="13"/>
                  </a:cubicBezTo>
                  <a:cubicBezTo>
                    <a:pt x="1368" y="44"/>
                    <a:pt x="669" y="165"/>
                    <a:pt x="0" y="317"/>
                  </a:cubicBezTo>
                  <a:cubicBezTo>
                    <a:pt x="487" y="317"/>
                    <a:pt x="946" y="304"/>
                    <a:pt x="1405" y="304"/>
                  </a:cubicBezTo>
                  <a:cubicBezTo>
                    <a:pt x="1635" y="304"/>
                    <a:pt x="1864" y="307"/>
                    <a:pt x="2097" y="317"/>
                  </a:cubicBezTo>
                  <a:cubicBezTo>
                    <a:pt x="2766" y="347"/>
                    <a:pt x="3465" y="408"/>
                    <a:pt x="4134" y="469"/>
                  </a:cubicBezTo>
                  <a:cubicBezTo>
                    <a:pt x="4833" y="530"/>
                    <a:pt x="5502" y="651"/>
                    <a:pt x="6201" y="773"/>
                  </a:cubicBezTo>
                  <a:cubicBezTo>
                    <a:pt x="6839" y="925"/>
                    <a:pt x="7508" y="1047"/>
                    <a:pt x="8207" y="1229"/>
                  </a:cubicBezTo>
                  <a:cubicBezTo>
                    <a:pt x="7599" y="925"/>
                    <a:pt x="6900" y="651"/>
                    <a:pt x="6231" y="439"/>
                  </a:cubicBezTo>
                  <a:cubicBezTo>
                    <a:pt x="5593" y="256"/>
                    <a:pt x="4863" y="135"/>
                    <a:pt x="4164" y="44"/>
                  </a:cubicBezTo>
                  <a:cubicBezTo>
                    <a:pt x="3692" y="22"/>
                    <a:pt x="3188" y="1"/>
                    <a:pt x="2698"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6876525" y="3017050"/>
              <a:ext cx="172525" cy="14150"/>
            </a:xfrm>
            <a:custGeom>
              <a:avLst/>
              <a:gdLst/>
              <a:ahLst/>
              <a:cxnLst/>
              <a:rect l="l" t="t" r="r" b="b"/>
              <a:pathLst>
                <a:path w="6901" h="566" extrusionOk="0">
                  <a:moveTo>
                    <a:pt x="6901" y="1"/>
                  </a:moveTo>
                  <a:cubicBezTo>
                    <a:pt x="5715" y="1"/>
                    <a:pt x="4560" y="92"/>
                    <a:pt x="3436" y="153"/>
                  </a:cubicBezTo>
                  <a:cubicBezTo>
                    <a:pt x="2858" y="153"/>
                    <a:pt x="2281" y="183"/>
                    <a:pt x="1733" y="183"/>
                  </a:cubicBezTo>
                  <a:cubicBezTo>
                    <a:pt x="1156" y="183"/>
                    <a:pt x="578" y="183"/>
                    <a:pt x="1" y="122"/>
                  </a:cubicBezTo>
                  <a:lnTo>
                    <a:pt x="1" y="122"/>
                  </a:lnTo>
                  <a:cubicBezTo>
                    <a:pt x="548" y="365"/>
                    <a:pt x="1156" y="457"/>
                    <a:pt x="1733" y="487"/>
                  </a:cubicBezTo>
                  <a:cubicBezTo>
                    <a:pt x="2080" y="545"/>
                    <a:pt x="2452" y="566"/>
                    <a:pt x="2824" y="566"/>
                  </a:cubicBezTo>
                  <a:cubicBezTo>
                    <a:pt x="3039" y="566"/>
                    <a:pt x="3255" y="559"/>
                    <a:pt x="3466" y="548"/>
                  </a:cubicBezTo>
                  <a:cubicBezTo>
                    <a:pt x="4621" y="457"/>
                    <a:pt x="5776" y="305"/>
                    <a:pt x="6901" y="1"/>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030800" y="2912300"/>
              <a:ext cx="132250" cy="17400"/>
            </a:xfrm>
            <a:custGeom>
              <a:avLst/>
              <a:gdLst/>
              <a:ahLst/>
              <a:cxnLst/>
              <a:rect l="l" t="t" r="r" b="b"/>
              <a:pathLst>
                <a:path w="5290" h="696" extrusionOk="0">
                  <a:moveTo>
                    <a:pt x="1760" y="0"/>
                  </a:moveTo>
                  <a:cubicBezTo>
                    <a:pt x="1620" y="0"/>
                    <a:pt x="1479" y="8"/>
                    <a:pt x="1338" y="26"/>
                  </a:cubicBezTo>
                  <a:cubicBezTo>
                    <a:pt x="882" y="57"/>
                    <a:pt x="426" y="87"/>
                    <a:pt x="0" y="239"/>
                  </a:cubicBezTo>
                  <a:cubicBezTo>
                    <a:pt x="882" y="270"/>
                    <a:pt x="1733" y="361"/>
                    <a:pt x="2614" y="482"/>
                  </a:cubicBezTo>
                  <a:cubicBezTo>
                    <a:pt x="3496" y="543"/>
                    <a:pt x="4377" y="665"/>
                    <a:pt x="5289" y="695"/>
                  </a:cubicBezTo>
                  <a:cubicBezTo>
                    <a:pt x="4864" y="543"/>
                    <a:pt x="4438" y="391"/>
                    <a:pt x="3982" y="270"/>
                  </a:cubicBezTo>
                  <a:cubicBezTo>
                    <a:pt x="3526" y="178"/>
                    <a:pt x="3101" y="87"/>
                    <a:pt x="2645" y="57"/>
                  </a:cubicBezTo>
                  <a:cubicBezTo>
                    <a:pt x="2372" y="36"/>
                    <a:pt x="2070" y="0"/>
                    <a:pt x="1760" y="0"/>
                  </a:cubicBezTo>
                  <a:close/>
                </a:path>
              </a:pathLst>
            </a:custGeom>
            <a:solidFill>
              <a:srgbClr val="094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41"/>
          <p:cNvSpPr txBox="1">
            <a:spLocks noGrp="1"/>
          </p:cNvSpPr>
          <p:nvPr>
            <p:ph type="title"/>
          </p:nvPr>
        </p:nvSpPr>
        <p:spPr>
          <a:xfrm>
            <a:off x="2650049" y="1564475"/>
            <a:ext cx="4256777" cy="1691700"/>
          </a:xfrm>
          <a:prstGeom prst="rect">
            <a:avLst/>
          </a:prstGeom>
          <a:ln>
            <a:noFill/>
          </a:ln>
        </p:spPr>
        <p:txBody>
          <a:bodyPr spcFirstLastPara="1" wrap="square" lIns="91425" tIns="91425" rIns="91425" bIns="91425" anchor="b" anchorCtr="0">
            <a:noAutofit/>
          </a:bodyPr>
          <a:lstStyle/>
          <a:p>
            <a:pPr marL="0" lvl="0" indent="0" algn="l">
              <a:buClr>
                <a:srgbClr val="000000"/>
              </a:buClr>
              <a:buFont typeface="Arial"/>
              <a:buNone/>
            </a:pPr>
            <a:r>
              <a:rPr lang="en-US" sz="8800" b="1" dirty="0" err="1">
                <a:solidFill>
                  <a:srgbClr val="032706"/>
                </a:solidFill>
                <a:latin typeface="#9Slide05 Handsome Script" panose="00000500000000000000" pitchFamily="2" charset="0"/>
                <a:cs typeface="Arial" panose="020B0604020202020204" pitchFamily="34" charset="0"/>
                <a:sym typeface="Arial"/>
              </a:rPr>
              <a:t>Khám</a:t>
            </a:r>
            <a:r>
              <a:rPr lang="en-US" sz="8800" b="1" dirty="0">
                <a:solidFill>
                  <a:srgbClr val="032706"/>
                </a:solidFill>
                <a:latin typeface="#9Slide05 Handsome Script" panose="00000500000000000000" pitchFamily="2" charset="0"/>
                <a:cs typeface="Arial" panose="020B0604020202020204" pitchFamily="34" charset="0"/>
                <a:sym typeface="Arial"/>
              </a:rPr>
              <a:t> </a:t>
            </a:r>
            <a:r>
              <a:rPr lang="en-US" sz="8800" b="1" dirty="0" err="1">
                <a:solidFill>
                  <a:srgbClr val="032706"/>
                </a:solidFill>
                <a:latin typeface="#9Slide05 Handsome Script" panose="00000500000000000000" pitchFamily="2" charset="0"/>
                <a:cs typeface="Arial" panose="020B0604020202020204" pitchFamily="34" charset="0"/>
                <a:sym typeface="Arial"/>
              </a:rPr>
              <a:t>phá</a:t>
            </a:r>
            <a:endParaRPr sz="8800" b="1" dirty="0">
              <a:solidFill>
                <a:srgbClr val="032706"/>
              </a:solidFill>
              <a:latin typeface="#9Slide05 Handsome Script" panose="00000500000000000000" pitchFamily="2" charset="0"/>
              <a:cs typeface="Arial" panose="020B0604020202020204" pitchFamily="34" charset="0"/>
              <a:sym typeface="Arial"/>
            </a:endParaRPr>
          </a:p>
        </p:txBody>
      </p:sp>
      <p:grpSp>
        <p:nvGrpSpPr>
          <p:cNvPr id="1150" name="Google Shape;1150;p41"/>
          <p:cNvGrpSpPr/>
          <p:nvPr/>
        </p:nvGrpSpPr>
        <p:grpSpPr>
          <a:xfrm>
            <a:off x="6106650" y="3637175"/>
            <a:ext cx="3509925" cy="1423800"/>
            <a:chOff x="1785250" y="3302375"/>
            <a:chExt cx="3509925" cy="1423800"/>
          </a:xfrm>
        </p:grpSpPr>
        <p:sp>
          <p:nvSpPr>
            <p:cNvPr id="1151" name="Google Shape;1151;p41"/>
            <p:cNvSpPr/>
            <p:nvPr/>
          </p:nvSpPr>
          <p:spPr>
            <a:xfrm>
              <a:off x="2434950" y="3710825"/>
              <a:ext cx="281200" cy="1015350"/>
            </a:xfrm>
            <a:custGeom>
              <a:avLst/>
              <a:gdLst/>
              <a:ahLst/>
              <a:cxnLst/>
              <a:rect l="l" t="t" r="r" b="b"/>
              <a:pathLst>
                <a:path w="11248" h="40614" extrusionOk="0">
                  <a:moveTo>
                    <a:pt x="11247" y="1"/>
                  </a:moveTo>
                  <a:lnTo>
                    <a:pt x="1" y="4013"/>
                  </a:lnTo>
                  <a:cubicBezTo>
                    <a:pt x="5411" y="12463"/>
                    <a:pt x="3618" y="32402"/>
                    <a:pt x="3405" y="34864"/>
                  </a:cubicBezTo>
                  <a:cubicBezTo>
                    <a:pt x="3193" y="37357"/>
                    <a:pt x="1642" y="37448"/>
                    <a:pt x="1126" y="39485"/>
                  </a:cubicBezTo>
                  <a:cubicBezTo>
                    <a:pt x="911" y="40271"/>
                    <a:pt x="1061" y="40613"/>
                    <a:pt x="1516" y="40613"/>
                  </a:cubicBezTo>
                  <a:cubicBezTo>
                    <a:pt x="2222" y="40613"/>
                    <a:pt x="3665" y="39787"/>
                    <a:pt x="5624" y="38512"/>
                  </a:cubicBezTo>
                  <a:cubicBezTo>
                    <a:pt x="7630" y="37235"/>
                    <a:pt x="10153" y="22980"/>
                    <a:pt x="9272" y="15381"/>
                  </a:cubicBezTo>
                  <a:cubicBezTo>
                    <a:pt x="8390" y="7782"/>
                    <a:pt x="11247" y="1"/>
                    <a:pt x="11247" y="1"/>
                  </a:cubicBezTo>
                  <a:close/>
                </a:path>
              </a:pathLst>
            </a:custGeom>
            <a:solidFill>
              <a:srgbClr val="FA8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p:nvPr/>
          </p:nvSpPr>
          <p:spPr>
            <a:xfrm>
              <a:off x="3302000" y="3900800"/>
              <a:ext cx="457475" cy="820650"/>
            </a:xfrm>
            <a:custGeom>
              <a:avLst/>
              <a:gdLst/>
              <a:ahLst/>
              <a:cxnLst/>
              <a:rect l="l" t="t" r="r" b="b"/>
              <a:pathLst>
                <a:path w="18299" h="32826" extrusionOk="0">
                  <a:moveTo>
                    <a:pt x="0" y="1"/>
                  </a:moveTo>
                  <a:cubicBezTo>
                    <a:pt x="274" y="761"/>
                    <a:pt x="7569" y="16840"/>
                    <a:pt x="9332" y="21885"/>
                  </a:cubicBezTo>
                  <a:cubicBezTo>
                    <a:pt x="11065" y="26931"/>
                    <a:pt x="1915" y="29545"/>
                    <a:pt x="3162" y="31521"/>
                  </a:cubicBezTo>
                  <a:cubicBezTo>
                    <a:pt x="3703" y="32345"/>
                    <a:pt x="4566" y="32826"/>
                    <a:pt x="5552" y="32826"/>
                  </a:cubicBezTo>
                  <a:cubicBezTo>
                    <a:pt x="6893" y="32826"/>
                    <a:pt x="8462" y="31938"/>
                    <a:pt x="9758" y="29819"/>
                  </a:cubicBezTo>
                  <a:cubicBezTo>
                    <a:pt x="11520" y="26901"/>
                    <a:pt x="13435" y="20852"/>
                    <a:pt x="14165" y="18451"/>
                  </a:cubicBezTo>
                  <a:cubicBezTo>
                    <a:pt x="14347" y="17843"/>
                    <a:pt x="14347" y="17205"/>
                    <a:pt x="14195" y="16597"/>
                  </a:cubicBezTo>
                  <a:cubicBezTo>
                    <a:pt x="13648" y="14591"/>
                    <a:pt x="12675" y="9545"/>
                    <a:pt x="14986" y="5897"/>
                  </a:cubicBezTo>
                  <a:cubicBezTo>
                    <a:pt x="15989" y="4286"/>
                    <a:pt x="17235" y="2250"/>
                    <a:pt x="18299" y="1"/>
                  </a:cubicBezTo>
                  <a:close/>
                </a:path>
              </a:pathLst>
            </a:custGeom>
            <a:solidFill>
              <a:srgbClr val="FA8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1"/>
            <p:cNvSpPr/>
            <p:nvPr/>
          </p:nvSpPr>
          <p:spPr>
            <a:xfrm>
              <a:off x="1785250" y="3365900"/>
              <a:ext cx="2544875" cy="1322075"/>
            </a:xfrm>
            <a:custGeom>
              <a:avLst/>
              <a:gdLst/>
              <a:ahLst/>
              <a:cxnLst/>
              <a:rect l="l" t="t" r="r" b="b"/>
              <a:pathLst>
                <a:path w="101795" h="52883" extrusionOk="0">
                  <a:moveTo>
                    <a:pt x="12805" y="0"/>
                  </a:moveTo>
                  <a:cubicBezTo>
                    <a:pt x="12149" y="0"/>
                    <a:pt x="11479" y="102"/>
                    <a:pt x="10791" y="332"/>
                  </a:cubicBezTo>
                  <a:cubicBezTo>
                    <a:pt x="5533" y="2126"/>
                    <a:pt x="6201" y="5591"/>
                    <a:pt x="2706" y="7415"/>
                  </a:cubicBezTo>
                  <a:cubicBezTo>
                    <a:pt x="1" y="8843"/>
                    <a:pt x="1460" y="12855"/>
                    <a:pt x="3253" y="14284"/>
                  </a:cubicBezTo>
                  <a:cubicBezTo>
                    <a:pt x="3407" y="14419"/>
                    <a:pt x="3575" y="14468"/>
                    <a:pt x="3743" y="14468"/>
                  </a:cubicBezTo>
                  <a:cubicBezTo>
                    <a:pt x="4106" y="14468"/>
                    <a:pt x="4464" y="14236"/>
                    <a:pt x="4651" y="14132"/>
                  </a:cubicBezTo>
                  <a:cubicBezTo>
                    <a:pt x="4651" y="14132"/>
                    <a:pt x="5546" y="15325"/>
                    <a:pt x="6776" y="15325"/>
                  </a:cubicBezTo>
                  <a:cubicBezTo>
                    <a:pt x="7165" y="15325"/>
                    <a:pt x="7587" y="15206"/>
                    <a:pt x="8025" y="14892"/>
                  </a:cubicBezTo>
                  <a:cubicBezTo>
                    <a:pt x="8585" y="14500"/>
                    <a:pt x="9515" y="14300"/>
                    <a:pt x="10576" y="14300"/>
                  </a:cubicBezTo>
                  <a:cubicBezTo>
                    <a:pt x="12970" y="14300"/>
                    <a:pt x="16032" y="15318"/>
                    <a:pt x="17022" y="17445"/>
                  </a:cubicBezTo>
                  <a:cubicBezTo>
                    <a:pt x="18324" y="20331"/>
                    <a:pt x="25235" y="33014"/>
                    <a:pt x="35157" y="33014"/>
                  </a:cubicBezTo>
                  <a:cubicBezTo>
                    <a:pt x="35894" y="33014"/>
                    <a:pt x="36648" y="32944"/>
                    <a:pt x="37418" y="32795"/>
                  </a:cubicBezTo>
                  <a:cubicBezTo>
                    <a:pt x="45394" y="31208"/>
                    <a:pt x="56354" y="24431"/>
                    <a:pt x="66565" y="24431"/>
                  </a:cubicBezTo>
                  <a:cubicBezTo>
                    <a:pt x="70634" y="24431"/>
                    <a:pt x="74584" y="25508"/>
                    <a:pt x="78178" y="28418"/>
                  </a:cubicBezTo>
                  <a:cubicBezTo>
                    <a:pt x="90762" y="38631"/>
                    <a:pt x="90397" y="38266"/>
                    <a:pt x="95322" y="41184"/>
                  </a:cubicBezTo>
                  <a:cubicBezTo>
                    <a:pt x="100276" y="44102"/>
                    <a:pt x="95322" y="51975"/>
                    <a:pt x="97692" y="52704"/>
                  </a:cubicBezTo>
                  <a:cubicBezTo>
                    <a:pt x="98070" y="52822"/>
                    <a:pt x="98435" y="52882"/>
                    <a:pt x="98780" y="52882"/>
                  </a:cubicBezTo>
                  <a:cubicBezTo>
                    <a:pt x="100572" y="52882"/>
                    <a:pt x="101795" y="51239"/>
                    <a:pt x="101158" y="47415"/>
                  </a:cubicBezTo>
                  <a:cubicBezTo>
                    <a:pt x="100580" y="43798"/>
                    <a:pt x="97936" y="37537"/>
                    <a:pt x="96841" y="35105"/>
                  </a:cubicBezTo>
                  <a:cubicBezTo>
                    <a:pt x="96598" y="34497"/>
                    <a:pt x="96142" y="33980"/>
                    <a:pt x="95595" y="33555"/>
                  </a:cubicBezTo>
                  <a:cubicBezTo>
                    <a:pt x="93771" y="32248"/>
                    <a:pt x="89455" y="28813"/>
                    <a:pt x="88817" y="24254"/>
                  </a:cubicBezTo>
                  <a:cubicBezTo>
                    <a:pt x="87996" y="18418"/>
                    <a:pt x="85990" y="8023"/>
                    <a:pt x="79789" y="5469"/>
                  </a:cubicBezTo>
                  <a:cubicBezTo>
                    <a:pt x="75596" y="3743"/>
                    <a:pt x="72184" y="3104"/>
                    <a:pt x="69257" y="3104"/>
                  </a:cubicBezTo>
                  <a:cubicBezTo>
                    <a:pt x="61618" y="3104"/>
                    <a:pt x="57281" y="7458"/>
                    <a:pt x="50974" y="8205"/>
                  </a:cubicBezTo>
                  <a:cubicBezTo>
                    <a:pt x="48326" y="8520"/>
                    <a:pt x="45958" y="8648"/>
                    <a:pt x="43827" y="8648"/>
                  </a:cubicBezTo>
                  <a:cubicBezTo>
                    <a:pt x="34849" y="8648"/>
                    <a:pt x="30064" y="6377"/>
                    <a:pt x="26232" y="6229"/>
                  </a:cubicBezTo>
                  <a:cubicBezTo>
                    <a:pt x="22035" y="6068"/>
                    <a:pt x="17861" y="0"/>
                    <a:pt x="1280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1"/>
            <p:cNvSpPr/>
            <p:nvPr/>
          </p:nvSpPr>
          <p:spPr>
            <a:xfrm>
              <a:off x="2076300" y="3302375"/>
              <a:ext cx="114750" cy="139850"/>
            </a:xfrm>
            <a:custGeom>
              <a:avLst/>
              <a:gdLst/>
              <a:ahLst/>
              <a:cxnLst/>
              <a:rect l="l" t="t" r="r" b="b"/>
              <a:pathLst>
                <a:path w="4590" h="5594" extrusionOk="0">
                  <a:moveTo>
                    <a:pt x="2684" y="1"/>
                  </a:moveTo>
                  <a:cubicBezTo>
                    <a:pt x="1748" y="1"/>
                    <a:pt x="776" y="918"/>
                    <a:pt x="426" y="2266"/>
                  </a:cubicBezTo>
                  <a:cubicBezTo>
                    <a:pt x="0" y="3785"/>
                    <a:pt x="517" y="5244"/>
                    <a:pt x="1550" y="5548"/>
                  </a:cubicBezTo>
                  <a:cubicBezTo>
                    <a:pt x="1665" y="5579"/>
                    <a:pt x="1781" y="5593"/>
                    <a:pt x="1898" y="5593"/>
                  </a:cubicBezTo>
                  <a:cubicBezTo>
                    <a:pt x="2837" y="5593"/>
                    <a:pt x="3813" y="4650"/>
                    <a:pt x="4164" y="3299"/>
                  </a:cubicBezTo>
                  <a:cubicBezTo>
                    <a:pt x="4590" y="1779"/>
                    <a:pt x="4104" y="351"/>
                    <a:pt x="3040" y="47"/>
                  </a:cubicBezTo>
                  <a:cubicBezTo>
                    <a:pt x="2923" y="16"/>
                    <a:pt x="2804" y="1"/>
                    <a:pt x="268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1"/>
            <p:cNvSpPr/>
            <p:nvPr/>
          </p:nvSpPr>
          <p:spPr>
            <a:xfrm>
              <a:off x="2109725" y="3341625"/>
              <a:ext cx="50950" cy="71250"/>
            </a:xfrm>
            <a:custGeom>
              <a:avLst/>
              <a:gdLst/>
              <a:ahLst/>
              <a:cxnLst/>
              <a:rect l="l" t="t" r="r" b="b"/>
              <a:pathLst>
                <a:path w="2038" h="2850" extrusionOk="0">
                  <a:moveTo>
                    <a:pt x="1235" y="0"/>
                  </a:moveTo>
                  <a:cubicBezTo>
                    <a:pt x="819" y="0"/>
                    <a:pt x="371" y="488"/>
                    <a:pt x="183" y="1212"/>
                  </a:cubicBezTo>
                  <a:cubicBezTo>
                    <a:pt x="1" y="1972"/>
                    <a:pt x="183" y="2732"/>
                    <a:pt x="639" y="2823"/>
                  </a:cubicBezTo>
                  <a:cubicBezTo>
                    <a:pt x="693" y="2841"/>
                    <a:pt x="747" y="2850"/>
                    <a:pt x="802" y="2850"/>
                  </a:cubicBezTo>
                  <a:cubicBezTo>
                    <a:pt x="1213" y="2850"/>
                    <a:pt x="1640" y="2365"/>
                    <a:pt x="1855" y="1668"/>
                  </a:cubicBezTo>
                  <a:cubicBezTo>
                    <a:pt x="2037" y="908"/>
                    <a:pt x="1855" y="148"/>
                    <a:pt x="1399" y="27"/>
                  </a:cubicBezTo>
                  <a:cubicBezTo>
                    <a:pt x="1345" y="9"/>
                    <a:pt x="1291" y="0"/>
                    <a:pt x="1235"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2115050" y="3362025"/>
              <a:ext cx="28900" cy="74550"/>
            </a:xfrm>
            <a:custGeom>
              <a:avLst/>
              <a:gdLst/>
              <a:ahLst/>
              <a:cxnLst/>
              <a:rect l="l" t="t" r="r" b="b"/>
              <a:pathLst>
                <a:path w="1156" h="2982" extrusionOk="0">
                  <a:moveTo>
                    <a:pt x="988" y="0"/>
                  </a:moveTo>
                  <a:cubicBezTo>
                    <a:pt x="776" y="0"/>
                    <a:pt x="482" y="598"/>
                    <a:pt x="274" y="1399"/>
                  </a:cubicBezTo>
                  <a:cubicBezTo>
                    <a:pt x="31" y="2220"/>
                    <a:pt x="0" y="2919"/>
                    <a:pt x="152" y="2980"/>
                  </a:cubicBezTo>
                  <a:cubicBezTo>
                    <a:pt x="157" y="2981"/>
                    <a:pt x="161" y="2981"/>
                    <a:pt x="166" y="2981"/>
                  </a:cubicBezTo>
                  <a:cubicBezTo>
                    <a:pt x="349" y="2981"/>
                    <a:pt x="645" y="2382"/>
                    <a:pt x="882" y="1551"/>
                  </a:cubicBezTo>
                  <a:cubicBezTo>
                    <a:pt x="1095" y="731"/>
                    <a:pt x="1155" y="32"/>
                    <a:pt x="1003" y="1"/>
                  </a:cubicBezTo>
                  <a:cubicBezTo>
                    <a:pt x="998" y="0"/>
                    <a:pt x="993" y="0"/>
                    <a:pt x="988"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1802725" y="3900050"/>
              <a:ext cx="806275" cy="802475"/>
            </a:xfrm>
            <a:custGeom>
              <a:avLst/>
              <a:gdLst/>
              <a:ahLst/>
              <a:cxnLst/>
              <a:rect l="l" t="t" r="r" b="b"/>
              <a:pathLst>
                <a:path w="32251" h="32099" extrusionOk="0">
                  <a:moveTo>
                    <a:pt x="20670" y="0"/>
                  </a:moveTo>
                  <a:cubicBezTo>
                    <a:pt x="20396" y="9970"/>
                    <a:pt x="10092" y="25472"/>
                    <a:pt x="8542" y="27387"/>
                  </a:cubicBezTo>
                  <a:cubicBezTo>
                    <a:pt x="6931" y="29332"/>
                    <a:pt x="3101" y="28481"/>
                    <a:pt x="1551" y="29849"/>
                  </a:cubicBezTo>
                  <a:cubicBezTo>
                    <a:pt x="1" y="31216"/>
                    <a:pt x="3770" y="32007"/>
                    <a:pt x="7600" y="32098"/>
                  </a:cubicBezTo>
                  <a:cubicBezTo>
                    <a:pt x="7605" y="32098"/>
                    <a:pt x="7611" y="32098"/>
                    <a:pt x="7616" y="32098"/>
                  </a:cubicBezTo>
                  <a:cubicBezTo>
                    <a:pt x="11454" y="32098"/>
                    <a:pt x="19915" y="21450"/>
                    <a:pt x="23466" y="14681"/>
                  </a:cubicBezTo>
                  <a:cubicBezTo>
                    <a:pt x="27053" y="7933"/>
                    <a:pt x="32251" y="2979"/>
                    <a:pt x="32251" y="2979"/>
                  </a:cubicBezTo>
                  <a:lnTo>
                    <a:pt x="20670" y="0"/>
                  </a:ln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1"/>
            <p:cNvSpPr/>
            <p:nvPr/>
          </p:nvSpPr>
          <p:spPr>
            <a:xfrm>
              <a:off x="1809575" y="3567400"/>
              <a:ext cx="505350" cy="401825"/>
            </a:xfrm>
            <a:custGeom>
              <a:avLst/>
              <a:gdLst/>
              <a:ahLst/>
              <a:cxnLst/>
              <a:rect l="l" t="t" r="r" b="b"/>
              <a:pathLst>
                <a:path w="20214" h="16073" extrusionOk="0">
                  <a:moveTo>
                    <a:pt x="4037" y="1"/>
                  </a:moveTo>
                  <a:cubicBezTo>
                    <a:pt x="2864" y="1"/>
                    <a:pt x="1425" y="633"/>
                    <a:pt x="335" y="1239"/>
                  </a:cubicBezTo>
                  <a:cubicBezTo>
                    <a:pt x="0" y="3002"/>
                    <a:pt x="1064" y="5251"/>
                    <a:pt x="2310" y="6224"/>
                  </a:cubicBezTo>
                  <a:cubicBezTo>
                    <a:pt x="2464" y="6359"/>
                    <a:pt x="2633" y="6408"/>
                    <a:pt x="2801" y="6408"/>
                  </a:cubicBezTo>
                  <a:cubicBezTo>
                    <a:pt x="3164" y="6408"/>
                    <a:pt x="3521" y="6176"/>
                    <a:pt x="3709" y="6072"/>
                  </a:cubicBezTo>
                  <a:cubicBezTo>
                    <a:pt x="3709" y="6072"/>
                    <a:pt x="4603" y="7265"/>
                    <a:pt x="5833" y="7265"/>
                  </a:cubicBezTo>
                  <a:cubicBezTo>
                    <a:pt x="6222" y="7265"/>
                    <a:pt x="6644" y="7146"/>
                    <a:pt x="7083" y="6832"/>
                  </a:cubicBezTo>
                  <a:cubicBezTo>
                    <a:pt x="7643" y="6440"/>
                    <a:pt x="8572" y="6240"/>
                    <a:pt x="9634" y="6240"/>
                  </a:cubicBezTo>
                  <a:cubicBezTo>
                    <a:pt x="12030" y="6240"/>
                    <a:pt x="15099" y="7258"/>
                    <a:pt x="16110" y="9385"/>
                  </a:cubicBezTo>
                  <a:cubicBezTo>
                    <a:pt x="16627" y="10510"/>
                    <a:pt x="18025" y="13215"/>
                    <a:pt x="20153" y="16072"/>
                  </a:cubicBezTo>
                  <a:cubicBezTo>
                    <a:pt x="20213" y="8747"/>
                    <a:pt x="15715" y="2759"/>
                    <a:pt x="12918" y="2303"/>
                  </a:cubicBezTo>
                  <a:cubicBezTo>
                    <a:pt x="10061" y="1847"/>
                    <a:pt x="7356" y="2516"/>
                    <a:pt x="5532" y="570"/>
                  </a:cubicBezTo>
                  <a:cubicBezTo>
                    <a:pt x="5155" y="162"/>
                    <a:pt x="4630" y="1"/>
                    <a:pt x="4037" y="1"/>
                  </a:cubicBezTo>
                  <a:close/>
                </a:path>
              </a:pathLst>
            </a:custGeom>
            <a:solidFill>
              <a:srgbClr val="FFE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1"/>
            <p:cNvSpPr/>
            <p:nvPr/>
          </p:nvSpPr>
          <p:spPr>
            <a:xfrm>
              <a:off x="2475225" y="3936650"/>
              <a:ext cx="982800" cy="255675"/>
            </a:xfrm>
            <a:custGeom>
              <a:avLst/>
              <a:gdLst/>
              <a:ahLst/>
              <a:cxnLst/>
              <a:rect l="l" t="t" r="r" b="b"/>
              <a:pathLst>
                <a:path w="39312" h="10227" extrusionOk="0">
                  <a:moveTo>
                    <a:pt x="30087" y="0"/>
                  </a:moveTo>
                  <a:cubicBezTo>
                    <a:pt x="27035" y="0"/>
                    <a:pt x="23431" y="502"/>
                    <a:pt x="19606" y="2062"/>
                  </a:cubicBezTo>
                  <a:cubicBezTo>
                    <a:pt x="15904" y="3568"/>
                    <a:pt x="11691" y="3933"/>
                    <a:pt x="8482" y="3933"/>
                  </a:cubicBezTo>
                  <a:cubicBezTo>
                    <a:pt x="5472" y="3933"/>
                    <a:pt x="3344" y="3612"/>
                    <a:pt x="3344" y="3612"/>
                  </a:cubicBezTo>
                  <a:lnTo>
                    <a:pt x="1" y="7746"/>
                  </a:lnTo>
                  <a:cubicBezTo>
                    <a:pt x="2242" y="9248"/>
                    <a:pt x="4745" y="10227"/>
                    <a:pt x="7481" y="10227"/>
                  </a:cubicBezTo>
                  <a:cubicBezTo>
                    <a:pt x="8233" y="10227"/>
                    <a:pt x="9002" y="10153"/>
                    <a:pt x="9788" y="9995"/>
                  </a:cubicBezTo>
                  <a:cubicBezTo>
                    <a:pt x="17756" y="8432"/>
                    <a:pt x="28757" y="1634"/>
                    <a:pt x="38938" y="1634"/>
                  </a:cubicBezTo>
                  <a:cubicBezTo>
                    <a:pt x="39050" y="1634"/>
                    <a:pt x="39161" y="1635"/>
                    <a:pt x="39272" y="1637"/>
                  </a:cubicBezTo>
                  <a:cubicBezTo>
                    <a:pt x="39311" y="1637"/>
                    <a:pt x="35599" y="0"/>
                    <a:pt x="30087" y="0"/>
                  </a:cubicBezTo>
                  <a:close/>
                </a:path>
              </a:pathLst>
            </a:custGeom>
            <a:solidFill>
              <a:srgbClr val="FFE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1795400" y="3569275"/>
              <a:ext cx="96975" cy="63375"/>
            </a:xfrm>
            <a:custGeom>
              <a:avLst/>
              <a:gdLst/>
              <a:ahLst/>
              <a:cxnLst/>
              <a:rect l="l" t="t" r="r" b="b"/>
              <a:pathLst>
                <a:path w="3879" h="2535" extrusionOk="0">
                  <a:moveTo>
                    <a:pt x="1067" y="0"/>
                  </a:moveTo>
                  <a:cubicBezTo>
                    <a:pt x="440" y="0"/>
                    <a:pt x="0" y="573"/>
                    <a:pt x="142" y="1225"/>
                  </a:cubicBezTo>
                  <a:cubicBezTo>
                    <a:pt x="294" y="1833"/>
                    <a:pt x="628" y="2441"/>
                    <a:pt x="1023" y="2502"/>
                  </a:cubicBezTo>
                  <a:cubicBezTo>
                    <a:pt x="1078" y="2524"/>
                    <a:pt x="1144" y="2535"/>
                    <a:pt x="1219" y="2535"/>
                  </a:cubicBezTo>
                  <a:cubicBezTo>
                    <a:pt x="2043" y="2535"/>
                    <a:pt x="3878" y="1231"/>
                    <a:pt x="3181" y="617"/>
                  </a:cubicBezTo>
                  <a:cubicBezTo>
                    <a:pt x="2756" y="222"/>
                    <a:pt x="1874" y="70"/>
                    <a:pt x="1206" y="9"/>
                  </a:cubicBezTo>
                  <a:cubicBezTo>
                    <a:pt x="1159" y="3"/>
                    <a:pt x="1113" y="0"/>
                    <a:pt x="1067"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1"/>
            <p:cNvSpPr/>
            <p:nvPr/>
          </p:nvSpPr>
          <p:spPr>
            <a:xfrm>
              <a:off x="1966100" y="3505650"/>
              <a:ext cx="79825" cy="40900"/>
            </a:xfrm>
            <a:custGeom>
              <a:avLst/>
              <a:gdLst/>
              <a:ahLst/>
              <a:cxnLst/>
              <a:rect l="l" t="t" r="r" b="b"/>
              <a:pathLst>
                <a:path w="3193" h="1636" extrusionOk="0">
                  <a:moveTo>
                    <a:pt x="1581" y="1"/>
                  </a:moveTo>
                  <a:cubicBezTo>
                    <a:pt x="1247" y="1"/>
                    <a:pt x="973" y="183"/>
                    <a:pt x="882" y="487"/>
                  </a:cubicBezTo>
                  <a:cubicBezTo>
                    <a:pt x="761" y="730"/>
                    <a:pt x="609" y="943"/>
                    <a:pt x="426" y="1095"/>
                  </a:cubicBezTo>
                  <a:cubicBezTo>
                    <a:pt x="214" y="1247"/>
                    <a:pt x="62" y="1399"/>
                    <a:pt x="1" y="1521"/>
                  </a:cubicBezTo>
                  <a:lnTo>
                    <a:pt x="1" y="1551"/>
                  </a:lnTo>
                  <a:cubicBezTo>
                    <a:pt x="1" y="1551"/>
                    <a:pt x="14" y="1565"/>
                    <a:pt x="23" y="1565"/>
                  </a:cubicBezTo>
                  <a:cubicBezTo>
                    <a:pt x="28" y="1565"/>
                    <a:pt x="31" y="1561"/>
                    <a:pt x="31" y="1551"/>
                  </a:cubicBezTo>
                  <a:lnTo>
                    <a:pt x="62" y="1551"/>
                  </a:lnTo>
                  <a:cubicBezTo>
                    <a:pt x="265" y="1479"/>
                    <a:pt x="468" y="1441"/>
                    <a:pt x="671" y="1441"/>
                  </a:cubicBezTo>
                  <a:cubicBezTo>
                    <a:pt x="893" y="1441"/>
                    <a:pt x="1116" y="1486"/>
                    <a:pt x="1338" y="1582"/>
                  </a:cubicBezTo>
                  <a:cubicBezTo>
                    <a:pt x="1426" y="1618"/>
                    <a:pt x="1519" y="1635"/>
                    <a:pt x="1612" y="1635"/>
                  </a:cubicBezTo>
                  <a:cubicBezTo>
                    <a:pt x="1905" y="1635"/>
                    <a:pt x="2195" y="1463"/>
                    <a:pt x="2311" y="1186"/>
                  </a:cubicBezTo>
                  <a:cubicBezTo>
                    <a:pt x="2432" y="882"/>
                    <a:pt x="2706" y="639"/>
                    <a:pt x="3010" y="578"/>
                  </a:cubicBezTo>
                  <a:lnTo>
                    <a:pt x="3162" y="487"/>
                  </a:lnTo>
                  <a:cubicBezTo>
                    <a:pt x="3192" y="457"/>
                    <a:pt x="3162" y="426"/>
                    <a:pt x="3162" y="426"/>
                  </a:cubicBezTo>
                  <a:cubicBezTo>
                    <a:pt x="3071" y="426"/>
                    <a:pt x="2949" y="426"/>
                    <a:pt x="2828" y="366"/>
                  </a:cubicBezTo>
                  <a:cubicBezTo>
                    <a:pt x="2524" y="335"/>
                    <a:pt x="2281" y="274"/>
                    <a:pt x="2007" y="123"/>
                  </a:cubicBezTo>
                  <a:cubicBezTo>
                    <a:pt x="1885" y="31"/>
                    <a:pt x="1733" y="1"/>
                    <a:pt x="1581"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1"/>
            <p:cNvSpPr/>
            <p:nvPr/>
          </p:nvSpPr>
          <p:spPr>
            <a:xfrm>
              <a:off x="3779975" y="3374375"/>
              <a:ext cx="1515200" cy="440125"/>
            </a:xfrm>
            <a:custGeom>
              <a:avLst/>
              <a:gdLst/>
              <a:ahLst/>
              <a:cxnLst/>
              <a:rect l="l" t="t" r="r" b="b"/>
              <a:pathLst>
                <a:path w="60608" h="17605" extrusionOk="0">
                  <a:moveTo>
                    <a:pt x="48579" y="0"/>
                  </a:moveTo>
                  <a:cubicBezTo>
                    <a:pt x="41785" y="0"/>
                    <a:pt x="30962" y="8412"/>
                    <a:pt x="21521" y="9112"/>
                  </a:cubicBezTo>
                  <a:cubicBezTo>
                    <a:pt x="20536" y="9185"/>
                    <a:pt x="19566" y="9219"/>
                    <a:pt x="18615" y="9219"/>
                  </a:cubicBezTo>
                  <a:cubicBezTo>
                    <a:pt x="8127" y="9219"/>
                    <a:pt x="1" y="5131"/>
                    <a:pt x="0" y="5130"/>
                  </a:cubicBezTo>
                  <a:lnTo>
                    <a:pt x="0" y="5130"/>
                  </a:lnTo>
                  <a:lnTo>
                    <a:pt x="2402" y="10419"/>
                  </a:lnTo>
                  <a:cubicBezTo>
                    <a:pt x="5725" y="13275"/>
                    <a:pt x="9893" y="14345"/>
                    <a:pt x="14288" y="14345"/>
                  </a:cubicBezTo>
                  <a:cubicBezTo>
                    <a:pt x="25329" y="14345"/>
                    <a:pt x="37798" y="7595"/>
                    <a:pt x="41886" y="5465"/>
                  </a:cubicBezTo>
                  <a:cubicBezTo>
                    <a:pt x="44239" y="4232"/>
                    <a:pt x="46045" y="3712"/>
                    <a:pt x="47455" y="3712"/>
                  </a:cubicBezTo>
                  <a:cubicBezTo>
                    <a:pt x="49451" y="3712"/>
                    <a:pt x="50653" y="4753"/>
                    <a:pt x="51491" y="6285"/>
                  </a:cubicBezTo>
                  <a:cubicBezTo>
                    <a:pt x="52950" y="8869"/>
                    <a:pt x="52737" y="16833"/>
                    <a:pt x="56780" y="17562"/>
                  </a:cubicBezTo>
                  <a:cubicBezTo>
                    <a:pt x="56932" y="17591"/>
                    <a:pt x="57074" y="17605"/>
                    <a:pt x="57208" y="17605"/>
                  </a:cubicBezTo>
                  <a:cubicBezTo>
                    <a:pt x="60608" y="17605"/>
                    <a:pt x="58214" y="8549"/>
                    <a:pt x="52950" y="1969"/>
                  </a:cubicBezTo>
                  <a:cubicBezTo>
                    <a:pt x="51825" y="563"/>
                    <a:pt x="50337" y="0"/>
                    <a:pt x="48579"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5062675" y="3438025"/>
              <a:ext cx="230575" cy="374950"/>
            </a:xfrm>
            <a:custGeom>
              <a:avLst/>
              <a:gdLst/>
              <a:ahLst/>
              <a:cxnLst/>
              <a:rect l="l" t="t" r="r" b="b"/>
              <a:pathLst>
                <a:path w="9223" h="14998" extrusionOk="0">
                  <a:moveTo>
                    <a:pt x="2128" y="1"/>
                  </a:moveTo>
                  <a:lnTo>
                    <a:pt x="2128" y="1"/>
                  </a:lnTo>
                  <a:cubicBezTo>
                    <a:pt x="2280" y="1460"/>
                    <a:pt x="1551" y="2979"/>
                    <a:pt x="0" y="3405"/>
                  </a:cubicBezTo>
                  <a:cubicBezTo>
                    <a:pt x="31" y="3496"/>
                    <a:pt x="122" y="3618"/>
                    <a:pt x="152" y="3679"/>
                  </a:cubicBezTo>
                  <a:cubicBezTo>
                    <a:pt x="1581" y="6262"/>
                    <a:pt x="1429" y="14256"/>
                    <a:pt x="5411" y="14955"/>
                  </a:cubicBezTo>
                  <a:cubicBezTo>
                    <a:pt x="5566" y="14984"/>
                    <a:pt x="5711" y="14998"/>
                    <a:pt x="5848" y="14998"/>
                  </a:cubicBezTo>
                  <a:cubicBezTo>
                    <a:pt x="9223" y="14998"/>
                    <a:pt x="7065" y="6545"/>
                    <a:pt x="212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2189825" y="3483150"/>
              <a:ext cx="144850" cy="85350"/>
            </a:xfrm>
            <a:custGeom>
              <a:avLst/>
              <a:gdLst/>
              <a:ahLst/>
              <a:cxnLst/>
              <a:rect l="l" t="t" r="r" b="b"/>
              <a:pathLst>
                <a:path w="5794" h="3414" extrusionOk="0">
                  <a:moveTo>
                    <a:pt x="607" y="0"/>
                  </a:moveTo>
                  <a:cubicBezTo>
                    <a:pt x="435" y="0"/>
                    <a:pt x="298" y="76"/>
                    <a:pt x="231" y="263"/>
                  </a:cubicBezTo>
                  <a:cubicBezTo>
                    <a:pt x="0" y="1071"/>
                    <a:pt x="290" y="3414"/>
                    <a:pt x="2038" y="3414"/>
                  </a:cubicBezTo>
                  <a:cubicBezTo>
                    <a:pt x="2131" y="3414"/>
                    <a:pt x="2227" y="3407"/>
                    <a:pt x="2329" y="3393"/>
                  </a:cubicBezTo>
                  <a:cubicBezTo>
                    <a:pt x="4335" y="3150"/>
                    <a:pt x="5794" y="2937"/>
                    <a:pt x="5338" y="1722"/>
                  </a:cubicBezTo>
                  <a:cubicBezTo>
                    <a:pt x="5155" y="1083"/>
                    <a:pt x="4396" y="931"/>
                    <a:pt x="3666" y="931"/>
                  </a:cubicBezTo>
                  <a:cubicBezTo>
                    <a:pt x="2815" y="931"/>
                    <a:pt x="2025" y="749"/>
                    <a:pt x="1356" y="293"/>
                  </a:cubicBezTo>
                  <a:cubicBezTo>
                    <a:pt x="1100" y="123"/>
                    <a:pt x="826" y="0"/>
                    <a:pt x="607"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2394700" y="3644975"/>
              <a:ext cx="144800" cy="85350"/>
            </a:xfrm>
            <a:custGeom>
              <a:avLst/>
              <a:gdLst/>
              <a:ahLst/>
              <a:cxnLst/>
              <a:rect l="l" t="t" r="r" b="b"/>
              <a:pathLst>
                <a:path w="5792" h="3414" extrusionOk="0">
                  <a:moveTo>
                    <a:pt x="3730" y="0"/>
                  </a:moveTo>
                  <a:cubicBezTo>
                    <a:pt x="3636" y="0"/>
                    <a:pt x="3537" y="7"/>
                    <a:pt x="3435" y="21"/>
                  </a:cubicBezTo>
                  <a:cubicBezTo>
                    <a:pt x="1429" y="264"/>
                    <a:pt x="0" y="477"/>
                    <a:pt x="456" y="1692"/>
                  </a:cubicBezTo>
                  <a:cubicBezTo>
                    <a:pt x="638" y="2300"/>
                    <a:pt x="1398" y="2452"/>
                    <a:pt x="2128" y="2483"/>
                  </a:cubicBezTo>
                  <a:cubicBezTo>
                    <a:pt x="2948" y="2483"/>
                    <a:pt x="3739" y="2665"/>
                    <a:pt x="4438" y="3121"/>
                  </a:cubicBezTo>
                  <a:cubicBezTo>
                    <a:pt x="4693" y="3291"/>
                    <a:pt x="4958" y="3414"/>
                    <a:pt x="5169" y="3414"/>
                  </a:cubicBezTo>
                  <a:cubicBezTo>
                    <a:pt x="5334" y="3414"/>
                    <a:pt x="5465" y="3339"/>
                    <a:pt x="5532" y="3151"/>
                  </a:cubicBezTo>
                  <a:cubicBezTo>
                    <a:pt x="5792" y="2343"/>
                    <a:pt x="5503" y="0"/>
                    <a:pt x="3730"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2336925" y="3561850"/>
              <a:ext cx="73750" cy="49450"/>
            </a:xfrm>
            <a:custGeom>
              <a:avLst/>
              <a:gdLst/>
              <a:ahLst/>
              <a:cxnLst/>
              <a:rect l="l" t="t" r="r" b="b"/>
              <a:pathLst>
                <a:path w="2950" h="1978" extrusionOk="0">
                  <a:moveTo>
                    <a:pt x="1251" y="0"/>
                  </a:moveTo>
                  <a:cubicBezTo>
                    <a:pt x="623" y="0"/>
                    <a:pt x="1" y="42"/>
                    <a:pt x="1" y="519"/>
                  </a:cubicBezTo>
                  <a:cubicBezTo>
                    <a:pt x="1" y="1066"/>
                    <a:pt x="913" y="1978"/>
                    <a:pt x="1642" y="1978"/>
                  </a:cubicBezTo>
                  <a:cubicBezTo>
                    <a:pt x="2372" y="1978"/>
                    <a:pt x="2949" y="1552"/>
                    <a:pt x="2949" y="975"/>
                  </a:cubicBezTo>
                  <a:cubicBezTo>
                    <a:pt x="2949" y="474"/>
                    <a:pt x="2406" y="1"/>
                    <a:pt x="1707" y="1"/>
                  </a:cubicBezTo>
                  <a:cubicBezTo>
                    <a:pt x="1686" y="1"/>
                    <a:pt x="1664" y="1"/>
                    <a:pt x="1642" y="2"/>
                  </a:cubicBezTo>
                  <a:cubicBezTo>
                    <a:pt x="1515" y="2"/>
                    <a:pt x="1383" y="0"/>
                    <a:pt x="1251"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2307300" y="3664950"/>
              <a:ext cx="66125" cy="67550"/>
            </a:xfrm>
            <a:custGeom>
              <a:avLst/>
              <a:gdLst/>
              <a:ahLst/>
              <a:cxnLst/>
              <a:rect l="l" t="t" r="r" b="b"/>
              <a:pathLst>
                <a:path w="2645" h="2702" extrusionOk="0">
                  <a:moveTo>
                    <a:pt x="1636" y="0"/>
                  </a:moveTo>
                  <a:cubicBezTo>
                    <a:pt x="1186" y="0"/>
                    <a:pt x="722" y="391"/>
                    <a:pt x="517" y="954"/>
                  </a:cubicBezTo>
                  <a:cubicBezTo>
                    <a:pt x="304" y="1653"/>
                    <a:pt x="1" y="2474"/>
                    <a:pt x="517" y="2656"/>
                  </a:cubicBezTo>
                  <a:cubicBezTo>
                    <a:pt x="596" y="2687"/>
                    <a:pt x="686" y="2701"/>
                    <a:pt x="784" y="2701"/>
                  </a:cubicBezTo>
                  <a:cubicBezTo>
                    <a:pt x="1369" y="2701"/>
                    <a:pt x="2224" y="2191"/>
                    <a:pt x="2432" y="1593"/>
                  </a:cubicBezTo>
                  <a:cubicBezTo>
                    <a:pt x="2645" y="924"/>
                    <a:pt x="2432" y="225"/>
                    <a:pt x="1885" y="42"/>
                  </a:cubicBezTo>
                  <a:cubicBezTo>
                    <a:pt x="1804" y="14"/>
                    <a:pt x="1720" y="0"/>
                    <a:pt x="1636"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2273675" y="3599075"/>
              <a:ext cx="89125" cy="51375"/>
            </a:xfrm>
            <a:custGeom>
              <a:avLst/>
              <a:gdLst/>
              <a:ahLst/>
              <a:cxnLst/>
              <a:rect l="l" t="t" r="r" b="b"/>
              <a:pathLst>
                <a:path w="3565" h="2055" extrusionOk="0">
                  <a:moveTo>
                    <a:pt x="1134" y="1"/>
                  </a:moveTo>
                  <a:cubicBezTo>
                    <a:pt x="732" y="1"/>
                    <a:pt x="464" y="1006"/>
                    <a:pt x="464" y="1006"/>
                  </a:cubicBezTo>
                  <a:cubicBezTo>
                    <a:pt x="464" y="1006"/>
                    <a:pt x="1" y="2055"/>
                    <a:pt x="1237" y="2055"/>
                  </a:cubicBezTo>
                  <a:cubicBezTo>
                    <a:pt x="1381" y="2055"/>
                    <a:pt x="1548" y="2040"/>
                    <a:pt x="1741" y="2009"/>
                  </a:cubicBezTo>
                  <a:cubicBezTo>
                    <a:pt x="3564" y="1735"/>
                    <a:pt x="1832" y="550"/>
                    <a:pt x="1346" y="94"/>
                  </a:cubicBezTo>
                  <a:cubicBezTo>
                    <a:pt x="1272" y="29"/>
                    <a:pt x="1201" y="1"/>
                    <a:pt x="113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3172050" y="3605950"/>
              <a:ext cx="73750" cy="49425"/>
            </a:xfrm>
            <a:custGeom>
              <a:avLst/>
              <a:gdLst/>
              <a:ahLst/>
              <a:cxnLst/>
              <a:rect l="l" t="t" r="r" b="b"/>
              <a:pathLst>
                <a:path w="2950" h="1977" extrusionOk="0">
                  <a:moveTo>
                    <a:pt x="1430" y="1"/>
                  </a:moveTo>
                  <a:cubicBezTo>
                    <a:pt x="747" y="1"/>
                    <a:pt x="1" y="26"/>
                    <a:pt x="1" y="548"/>
                  </a:cubicBezTo>
                  <a:cubicBezTo>
                    <a:pt x="1" y="1065"/>
                    <a:pt x="913" y="1977"/>
                    <a:pt x="1642" y="1977"/>
                  </a:cubicBezTo>
                  <a:cubicBezTo>
                    <a:pt x="2372" y="1977"/>
                    <a:pt x="2949" y="1582"/>
                    <a:pt x="2949" y="1004"/>
                  </a:cubicBezTo>
                  <a:cubicBezTo>
                    <a:pt x="2949" y="427"/>
                    <a:pt x="2372" y="1"/>
                    <a:pt x="1642" y="1"/>
                  </a:cubicBezTo>
                  <a:cubicBezTo>
                    <a:pt x="1573" y="1"/>
                    <a:pt x="1502" y="1"/>
                    <a:pt x="1430"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3108700" y="3643150"/>
              <a:ext cx="89225" cy="50650"/>
            </a:xfrm>
            <a:custGeom>
              <a:avLst/>
              <a:gdLst/>
              <a:ahLst/>
              <a:cxnLst/>
              <a:rect l="l" t="t" r="r" b="b"/>
              <a:pathLst>
                <a:path w="3569" h="2026" extrusionOk="0">
                  <a:moveTo>
                    <a:pt x="1117" y="1"/>
                  </a:moveTo>
                  <a:cubicBezTo>
                    <a:pt x="728" y="1"/>
                    <a:pt x="438" y="1006"/>
                    <a:pt x="438" y="1006"/>
                  </a:cubicBezTo>
                  <a:cubicBezTo>
                    <a:pt x="438" y="1006"/>
                    <a:pt x="1" y="2025"/>
                    <a:pt x="1231" y="2025"/>
                  </a:cubicBezTo>
                  <a:cubicBezTo>
                    <a:pt x="1377" y="2025"/>
                    <a:pt x="1547" y="2011"/>
                    <a:pt x="1745" y="1978"/>
                  </a:cubicBezTo>
                  <a:cubicBezTo>
                    <a:pt x="3568" y="1705"/>
                    <a:pt x="1836" y="550"/>
                    <a:pt x="1319" y="94"/>
                  </a:cubicBezTo>
                  <a:cubicBezTo>
                    <a:pt x="1250" y="29"/>
                    <a:pt x="1182" y="1"/>
                    <a:pt x="1117"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2191800" y="3592175"/>
              <a:ext cx="57650" cy="52475"/>
            </a:xfrm>
            <a:custGeom>
              <a:avLst/>
              <a:gdLst/>
              <a:ahLst/>
              <a:cxnLst/>
              <a:rect l="l" t="t" r="r" b="b"/>
              <a:pathLst>
                <a:path w="2306" h="2099" extrusionOk="0">
                  <a:moveTo>
                    <a:pt x="1562" y="0"/>
                  </a:moveTo>
                  <a:cubicBezTo>
                    <a:pt x="1174" y="0"/>
                    <a:pt x="517" y="795"/>
                    <a:pt x="517" y="795"/>
                  </a:cubicBezTo>
                  <a:cubicBezTo>
                    <a:pt x="0" y="1282"/>
                    <a:pt x="821" y="1890"/>
                    <a:pt x="1611" y="2072"/>
                  </a:cubicBezTo>
                  <a:cubicBezTo>
                    <a:pt x="1676" y="2090"/>
                    <a:pt x="1733" y="2099"/>
                    <a:pt x="1782" y="2099"/>
                  </a:cubicBezTo>
                  <a:cubicBezTo>
                    <a:pt x="2305" y="2099"/>
                    <a:pt x="1963" y="1115"/>
                    <a:pt x="1824" y="309"/>
                  </a:cubicBezTo>
                  <a:cubicBezTo>
                    <a:pt x="1787" y="85"/>
                    <a:pt x="1689" y="0"/>
                    <a:pt x="1562"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2636325" y="3607225"/>
              <a:ext cx="147450" cy="86950"/>
            </a:xfrm>
            <a:custGeom>
              <a:avLst/>
              <a:gdLst/>
              <a:ahLst/>
              <a:cxnLst/>
              <a:rect l="l" t="t" r="r" b="b"/>
              <a:pathLst>
                <a:path w="5898" h="3478" extrusionOk="0">
                  <a:moveTo>
                    <a:pt x="4083" y="1"/>
                  </a:moveTo>
                  <a:cubicBezTo>
                    <a:pt x="3509" y="1"/>
                    <a:pt x="2946" y="249"/>
                    <a:pt x="2524" y="497"/>
                  </a:cubicBezTo>
                  <a:cubicBezTo>
                    <a:pt x="2098" y="710"/>
                    <a:pt x="1673" y="923"/>
                    <a:pt x="1277" y="1075"/>
                  </a:cubicBezTo>
                  <a:cubicBezTo>
                    <a:pt x="700" y="1257"/>
                    <a:pt x="1" y="1683"/>
                    <a:pt x="518" y="2503"/>
                  </a:cubicBezTo>
                  <a:cubicBezTo>
                    <a:pt x="774" y="2955"/>
                    <a:pt x="1156" y="3081"/>
                    <a:pt x="1571" y="3081"/>
                  </a:cubicBezTo>
                  <a:cubicBezTo>
                    <a:pt x="2092" y="3081"/>
                    <a:pt x="2665" y="2883"/>
                    <a:pt x="3110" y="2883"/>
                  </a:cubicBezTo>
                  <a:cubicBezTo>
                    <a:pt x="3361" y="2883"/>
                    <a:pt x="3571" y="2946"/>
                    <a:pt x="3709" y="3142"/>
                  </a:cubicBezTo>
                  <a:cubicBezTo>
                    <a:pt x="3860" y="3377"/>
                    <a:pt x="4095" y="3477"/>
                    <a:pt x="4355" y="3477"/>
                  </a:cubicBezTo>
                  <a:cubicBezTo>
                    <a:pt x="5038" y="3477"/>
                    <a:pt x="5898" y="2787"/>
                    <a:pt x="5898" y="2017"/>
                  </a:cubicBezTo>
                  <a:cubicBezTo>
                    <a:pt x="5898" y="984"/>
                    <a:pt x="5594" y="254"/>
                    <a:pt x="4469" y="41"/>
                  </a:cubicBezTo>
                  <a:cubicBezTo>
                    <a:pt x="4341" y="13"/>
                    <a:pt x="4211" y="1"/>
                    <a:pt x="408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2104400" y="3546275"/>
              <a:ext cx="71050" cy="41975"/>
            </a:xfrm>
            <a:custGeom>
              <a:avLst/>
              <a:gdLst/>
              <a:ahLst/>
              <a:cxnLst/>
              <a:rect l="l" t="t" r="r" b="b"/>
              <a:pathLst>
                <a:path w="2842" h="1679" extrusionOk="0">
                  <a:moveTo>
                    <a:pt x="1342" y="0"/>
                  </a:moveTo>
                  <a:cubicBezTo>
                    <a:pt x="1200" y="0"/>
                    <a:pt x="1056" y="32"/>
                    <a:pt x="913" y="108"/>
                  </a:cubicBezTo>
                  <a:cubicBezTo>
                    <a:pt x="1" y="595"/>
                    <a:pt x="396" y="1446"/>
                    <a:pt x="1125" y="1598"/>
                  </a:cubicBezTo>
                  <a:cubicBezTo>
                    <a:pt x="1320" y="1649"/>
                    <a:pt x="1539" y="1678"/>
                    <a:pt x="1755" y="1678"/>
                  </a:cubicBezTo>
                  <a:cubicBezTo>
                    <a:pt x="2314" y="1678"/>
                    <a:pt x="2841" y="1478"/>
                    <a:pt x="2797" y="929"/>
                  </a:cubicBezTo>
                  <a:cubicBezTo>
                    <a:pt x="2797" y="929"/>
                    <a:pt x="2106" y="0"/>
                    <a:pt x="1342"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2045900" y="3584425"/>
              <a:ext cx="35200" cy="27650"/>
            </a:xfrm>
            <a:custGeom>
              <a:avLst/>
              <a:gdLst/>
              <a:ahLst/>
              <a:cxnLst/>
              <a:rect l="l" t="t" r="r" b="b"/>
              <a:pathLst>
                <a:path w="1408" h="1106" extrusionOk="0">
                  <a:moveTo>
                    <a:pt x="514" y="0"/>
                  </a:moveTo>
                  <a:cubicBezTo>
                    <a:pt x="166" y="0"/>
                    <a:pt x="122" y="680"/>
                    <a:pt x="122" y="680"/>
                  </a:cubicBezTo>
                  <a:cubicBezTo>
                    <a:pt x="0" y="1105"/>
                    <a:pt x="608" y="984"/>
                    <a:pt x="1034" y="1075"/>
                  </a:cubicBezTo>
                  <a:cubicBezTo>
                    <a:pt x="1056" y="1080"/>
                    <a:pt x="1076" y="1082"/>
                    <a:pt x="1095" y="1082"/>
                  </a:cubicBezTo>
                  <a:cubicBezTo>
                    <a:pt x="1408" y="1082"/>
                    <a:pt x="1218" y="388"/>
                    <a:pt x="730" y="72"/>
                  </a:cubicBezTo>
                  <a:cubicBezTo>
                    <a:pt x="647" y="21"/>
                    <a:pt x="576" y="0"/>
                    <a:pt x="51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2127200" y="3489425"/>
              <a:ext cx="35975" cy="27650"/>
            </a:xfrm>
            <a:custGeom>
              <a:avLst/>
              <a:gdLst/>
              <a:ahLst/>
              <a:cxnLst/>
              <a:rect l="l" t="t" r="r" b="b"/>
              <a:pathLst>
                <a:path w="1439" h="1106" extrusionOk="0">
                  <a:moveTo>
                    <a:pt x="515" y="1"/>
                  </a:moveTo>
                  <a:cubicBezTo>
                    <a:pt x="166" y="1"/>
                    <a:pt x="122" y="680"/>
                    <a:pt x="122" y="680"/>
                  </a:cubicBezTo>
                  <a:cubicBezTo>
                    <a:pt x="1" y="1106"/>
                    <a:pt x="609" y="984"/>
                    <a:pt x="1034" y="1075"/>
                  </a:cubicBezTo>
                  <a:cubicBezTo>
                    <a:pt x="1058" y="1081"/>
                    <a:pt x="1080" y="1083"/>
                    <a:pt x="1100" y="1083"/>
                  </a:cubicBezTo>
                  <a:cubicBezTo>
                    <a:pt x="1438" y="1083"/>
                    <a:pt x="1247" y="388"/>
                    <a:pt x="730" y="72"/>
                  </a:cubicBezTo>
                  <a:cubicBezTo>
                    <a:pt x="648" y="22"/>
                    <a:pt x="576" y="1"/>
                    <a:pt x="515"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2197125" y="3433200"/>
              <a:ext cx="35200" cy="27075"/>
            </a:xfrm>
            <a:custGeom>
              <a:avLst/>
              <a:gdLst/>
              <a:ahLst/>
              <a:cxnLst/>
              <a:rect l="l" t="t" r="r" b="b"/>
              <a:pathLst>
                <a:path w="1408" h="1083" extrusionOk="0">
                  <a:moveTo>
                    <a:pt x="493" y="0"/>
                  </a:moveTo>
                  <a:cubicBezTo>
                    <a:pt x="157" y="0"/>
                    <a:pt x="91" y="680"/>
                    <a:pt x="91" y="680"/>
                  </a:cubicBezTo>
                  <a:cubicBezTo>
                    <a:pt x="0" y="1075"/>
                    <a:pt x="608" y="954"/>
                    <a:pt x="1003" y="1075"/>
                  </a:cubicBezTo>
                  <a:cubicBezTo>
                    <a:pt x="1027" y="1080"/>
                    <a:pt x="1049" y="1083"/>
                    <a:pt x="1069" y="1083"/>
                  </a:cubicBezTo>
                  <a:cubicBezTo>
                    <a:pt x="1407" y="1083"/>
                    <a:pt x="1216" y="388"/>
                    <a:pt x="699" y="72"/>
                  </a:cubicBezTo>
                  <a:cubicBezTo>
                    <a:pt x="621" y="22"/>
                    <a:pt x="553" y="0"/>
                    <a:pt x="493"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2252600" y="3672550"/>
              <a:ext cx="35100" cy="27675"/>
            </a:xfrm>
            <a:custGeom>
              <a:avLst/>
              <a:gdLst/>
              <a:ahLst/>
              <a:cxnLst/>
              <a:rect l="l" t="t" r="r" b="b"/>
              <a:pathLst>
                <a:path w="1404" h="1107" extrusionOk="0">
                  <a:moveTo>
                    <a:pt x="483" y="1"/>
                  </a:moveTo>
                  <a:cubicBezTo>
                    <a:pt x="135" y="1"/>
                    <a:pt x="91" y="681"/>
                    <a:pt x="91" y="681"/>
                  </a:cubicBezTo>
                  <a:cubicBezTo>
                    <a:pt x="0" y="1106"/>
                    <a:pt x="578" y="985"/>
                    <a:pt x="1003" y="1076"/>
                  </a:cubicBezTo>
                  <a:cubicBezTo>
                    <a:pt x="1027" y="1081"/>
                    <a:pt x="1049" y="1083"/>
                    <a:pt x="1069" y="1083"/>
                  </a:cubicBezTo>
                  <a:cubicBezTo>
                    <a:pt x="1404" y="1083"/>
                    <a:pt x="1187" y="388"/>
                    <a:pt x="699" y="73"/>
                  </a:cubicBezTo>
                  <a:cubicBezTo>
                    <a:pt x="617" y="22"/>
                    <a:pt x="545" y="1"/>
                    <a:pt x="48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2408375" y="3532800"/>
              <a:ext cx="34925" cy="27175"/>
            </a:xfrm>
            <a:custGeom>
              <a:avLst/>
              <a:gdLst/>
              <a:ahLst/>
              <a:cxnLst/>
              <a:rect l="l" t="t" r="r" b="b"/>
              <a:pathLst>
                <a:path w="1397" h="1087" extrusionOk="0">
                  <a:moveTo>
                    <a:pt x="489" y="0"/>
                  </a:moveTo>
                  <a:cubicBezTo>
                    <a:pt x="136" y="0"/>
                    <a:pt x="91" y="708"/>
                    <a:pt x="91" y="708"/>
                  </a:cubicBezTo>
                  <a:cubicBezTo>
                    <a:pt x="0" y="1073"/>
                    <a:pt x="578" y="951"/>
                    <a:pt x="1003" y="1073"/>
                  </a:cubicBezTo>
                  <a:cubicBezTo>
                    <a:pt x="1034" y="1082"/>
                    <a:pt x="1062" y="1086"/>
                    <a:pt x="1086" y="1086"/>
                  </a:cubicBezTo>
                  <a:cubicBezTo>
                    <a:pt x="1396" y="1086"/>
                    <a:pt x="1178" y="408"/>
                    <a:pt x="699" y="70"/>
                  </a:cubicBezTo>
                  <a:cubicBezTo>
                    <a:pt x="619" y="21"/>
                    <a:pt x="549" y="0"/>
                    <a:pt x="489"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2361250" y="3763550"/>
              <a:ext cx="155800" cy="95000"/>
            </a:xfrm>
            <a:custGeom>
              <a:avLst/>
              <a:gdLst/>
              <a:ahLst/>
              <a:cxnLst/>
              <a:rect l="l" t="t" r="r" b="b"/>
              <a:pathLst>
                <a:path w="6232" h="3800" extrusionOk="0">
                  <a:moveTo>
                    <a:pt x="3719" y="0"/>
                  </a:moveTo>
                  <a:cubicBezTo>
                    <a:pt x="3330" y="0"/>
                    <a:pt x="2931" y="145"/>
                    <a:pt x="2554" y="506"/>
                  </a:cubicBezTo>
                  <a:cubicBezTo>
                    <a:pt x="1064" y="1874"/>
                    <a:pt x="1" y="2907"/>
                    <a:pt x="1064" y="3637"/>
                  </a:cubicBezTo>
                  <a:cubicBezTo>
                    <a:pt x="1226" y="3751"/>
                    <a:pt x="1408" y="3799"/>
                    <a:pt x="1601" y="3799"/>
                  </a:cubicBezTo>
                  <a:cubicBezTo>
                    <a:pt x="2023" y="3799"/>
                    <a:pt x="2491" y="3564"/>
                    <a:pt x="2888" y="3272"/>
                  </a:cubicBezTo>
                  <a:cubicBezTo>
                    <a:pt x="3557" y="2816"/>
                    <a:pt x="4317" y="2481"/>
                    <a:pt x="5168" y="2451"/>
                  </a:cubicBezTo>
                  <a:cubicBezTo>
                    <a:pt x="5745" y="2421"/>
                    <a:pt x="6232" y="2269"/>
                    <a:pt x="6080" y="1843"/>
                  </a:cubicBezTo>
                  <a:cubicBezTo>
                    <a:pt x="5877" y="1189"/>
                    <a:pt x="4838" y="0"/>
                    <a:pt x="3719"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2574025" y="3935250"/>
              <a:ext cx="144825" cy="86125"/>
            </a:xfrm>
            <a:custGeom>
              <a:avLst/>
              <a:gdLst/>
              <a:ahLst/>
              <a:cxnLst/>
              <a:rect l="l" t="t" r="r" b="b"/>
              <a:pathLst>
                <a:path w="5793" h="3445" extrusionOk="0">
                  <a:moveTo>
                    <a:pt x="3756" y="0"/>
                  </a:moveTo>
                  <a:cubicBezTo>
                    <a:pt x="3664" y="0"/>
                    <a:pt x="3567" y="7"/>
                    <a:pt x="3466" y="21"/>
                  </a:cubicBezTo>
                  <a:cubicBezTo>
                    <a:pt x="1429" y="294"/>
                    <a:pt x="0" y="477"/>
                    <a:pt x="456" y="1693"/>
                  </a:cubicBezTo>
                  <a:cubicBezTo>
                    <a:pt x="639" y="2331"/>
                    <a:pt x="1399" y="2483"/>
                    <a:pt x="2128" y="2483"/>
                  </a:cubicBezTo>
                  <a:cubicBezTo>
                    <a:pt x="2949" y="2483"/>
                    <a:pt x="3769" y="2696"/>
                    <a:pt x="4438" y="3152"/>
                  </a:cubicBezTo>
                  <a:cubicBezTo>
                    <a:pt x="4694" y="3322"/>
                    <a:pt x="4959" y="3445"/>
                    <a:pt x="5169" y="3445"/>
                  </a:cubicBezTo>
                  <a:cubicBezTo>
                    <a:pt x="5334" y="3445"/>
                    <a:pt x="5466" y="3369"/>
                    <a:pt x="5532" y="3182"/>
                  </a:cubicBezTo>
                  <a:cubicBezTo>
                    <a:pt x="5792" y="2345"/>
                    <a:pt x="5504" y="0"/>
                    <a:pt x="3756"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2517025" y="3852925"/>
              <a:ext cx="72975" cy="49425"/>
            </a:xfrm>
            <a:custGeom>
              <a:avLst/>
              <a:gdLst/>
              <a:ahLst/>
              <a:cxnLst/>
              <a:rect l="l" t="t" r="r" b="b"/>
              <a:pathLst>
                <a:path w="2919" h="1977" extrusionOk="0">
                  <a:moveTo>
                    <a:pt x="1430" y="0"/>
                  </a:moveTo>
                  <a:cubicBezTo>
                    <a:pt x="747" y="0"/>
                    <a:pt x="1" y="25"/>
                    <a:pt x="1" y="548"/>
                  </a:cubicBezTo>
                  <a:cubicBezTo>
                    <a:pt x="1" y="1065"/>
                    <a:pt x="913" y="1976"/>
                    <a:pt x="1642" y="1976"/>
                  </a:cubicBezTo>
                  <a:cubicBezTo>
                    <a:pt x="2341" y="1976"/>
                    <a:pt x="2919" y="1581"/>
                    <a:pt x="2919" y="1004"/>
                  </a:cubicBezTo>
                  <a:cubicBezTo>
                    <a:pt x="2919" y="426"/>
                    <a:pt x="2341" y="1"/>
                    <a:pt x="1642" y="1"/>
                  </a:cubicBezTo>
                  <a:cubicBezTo>
                    <a:pt x="1573" y="1"/>
                    <a:pt x="1501" y="0"/>
                    <a:pt x="1430"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486625" y="3956225"/>
              <a:ext cx="66150" cy="67025"/>
            </a:xfrm>
            <a:custGeom>
              <a:avLst/>
              <a:gdLst/>
              <a:ahLst/>
              <a:cxnLst/>
              <a:rect l="l" t="t" r="r" b="b"/>
              <a:pathLst>
                <a:path w="2646" h="2681" extrusionOk="0">
                  <a:moveTo>
                    <a:pt x="1658" y="0"/>
                  </a:moveTo>
                  <a:cubicBezTo>
                    <a:pt x="1201" y="0"/>
                    <a:pt x="726" y="372"/>
                    <a:pt x="518" y="945"/>
                  </a:cubicBezTo>
                  <a:cubicBezTo>
                    <a:pt x="305" y="1613"/>
                    <a:pt x="1" y="2465"/>
                    <a:pt x="518" y="2647"/>
                  </a:cubicBezTo>
                  <a:cubicBezTo>
                    <a:pt x="587" y="2670"/>
                    <a:pt x="666" y="2681"/>
                    <a:pt x="751" y="2681"/>
                  </a:cubicBezTo>
                  <a:cubicBezTo>
                    <a:pt x="1336" y="2681"/>
                    <a:pt x="2220" y="2167"/>
                    <a:pt x="2433" y="1583"/>
                  </a:cubicBezTo>
                  <a:cubicBezTo>
                    <a:pt x="2645" y="884"/>
                    <a:pt x="2433" y="215"/>
                    <a:pt x="1885" y="33"/>
                  </a:cubicBezTo>
                  <a:cubicBezTo>
                    <a:pt x="1811" y="11"/>
                    <a:pt x="1735" y="0"/>
                    <a:pt x="165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454100" y="3890875"/>
              <a:ext cx="88800" cy="50450"/>
            </a:xfrm>
            <a:custGeom>
              <a:avLst/>
              <a:gdLst/>
              <a:ahLst/>
              <a:cxnLst/>
              <a:rect l="l" t="t" r="r" b="b"/>
              <a:pathLst>
                <a:path w="3552" h="2018" extrusionOk="0">
                  <a:moveTo>
                    <a:pt x="1100" y="1"/>
                  </a:moveTo>
                  <a:cubicBezTo>
                    <a:pt x="711" y="1"/>
                    <a:pt x="420" y="1006"/>
                    <a:pt x="420" y="1006"/>
                  </a:cubicBezTo>
                  <a:cubicBezTo>
                    <a:pt x="420" y="1006"/>
                    <a:pt x="1" y="2017"/>
                    <a:pt x="1252" y="2017"/>
                  </a:cubicBezTo>
                  <a:cubicBezTo>
                    <a:pt x="1390" y="2017"/>
                    <a:pt x="1547" y="2005"/>
                    <a:pt x="1727" y="1978"/>
                  </a:cubicBezTo>
                  <a:cubicBezTo>
                    <a:pt x="3551" y="1735"/>
                    <a:pt x="1788" y="550"/>
                    <a:pt x="1302" y="94"/>
                  </a:cubicBezTo>
                  <a:cubicBezTo>
                    <a:pt x="1232" y="29"/>
                    <a:pt x="1165" y="1"/>
                    <a:pt x="1100"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2371900" y="3883325"/>
              <a:ext cx="57175" cy="52975"/>
            </a:xfrm>
            <a:custGeom>
              <a:avLst/>
              <a:gdLst/>
              <a:ahLst/>
              <a:cxnLst/>
              <a:rect l="l" t="t" r="r" b="b"/>
              <a:pathLst>
                <a:path w="2287" h="2119" extrusionOk="0">
                  <a:moveTo>
                    <a:pt x="1564" y="0"/>
                  </a:moveTo>
                  <a:cubicBezTo>
                    <a:pt x="1168" y="0"/>
                    <a:pt x="486" y="821"/>
                    <a:pt x="486" y="821"/>
                  </a:cubicBezTo>
                  <a:cubicBezTo>
                    <a:pt x="0" y="1277"/>
                    <a:pt x="790" y="1885"/>
                    <a:pt x="1581" y="2098"/>
                  </a:cubicBezTo>
                  <a:cubicBezTo>
                    <a:pt x="1639" y="2112"/>
                    <a:pt x="1690" y="2118"/>
                    <a:pt x="1736" y="2118"/>
                  </a:cubicBezTo>
                  <a:cubicBezTo>
                    <a:pt x="2286" y="2118"/>
                    <a:pt x="1964" y="1147"/>
                    <a:pt x="1824" y="304"/>
                  </a:cubicBezTo>
                  <a:cubicBezTo>
                    <a:pt x="1787" y="84"/>
                    <a:pt x="1690" y="0"/>
                    <a:pt x="156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2622650" y="3830700"/>
              <a:ext cx="146700" cy="86875"/>
            </a:xfrm>
            <a:custGeom>
              <a:avLst/>
              <a:gdLst/>
              <a:ahLst/>
              <a:cxnLst/>
              <a:rect l="l" t="t" r="r" b="b"/>
              <a:pathLst>
                <a:path w="5868" h="3475" extrusionOk="0">
                  <a:moveTo>
                    <a:pt x="4076" y="1"/>
                  </a:moveTo>
                  <a:cubicBezTo>
                    <a:pt x="3502" y="1"/>
                    <a:pt x="2946" y="268"/>
                    <a:pt x="2493" y="495"/>
                  </a:cubicBezTo>
                  <a:cubicBezTo>
                    <a:pt x="2068" y="707"/>
                    <a:pt x="1672" y="890"/>
                    <a:pt x="1247" y="1042"/>
                  </a:cubicBezTo>
                  <a:cubicBezTo>
                    <a:pt x="669" y="1254"/>
                    <a:pt x="1" y="1650"/>
                    <a:pt x="487" y="2501"/>
                  </a:cubicBezTo>
                  <a:cubicBezTo>
                    <a:pt x="744" y="2953"/>
                    <a:pt x="1125" y="3078"/>
                    <a:pt x="1541" y="3078"/>
                  </a:cubicBezTo>
                  <a:cubicBezTo>
                    <a:pt x="2061" y="3078"/>
                    <a:pt x="2634" y="2881"/>
                    <a:pt x="3080" y="2881"/>
                  </a:cubicBezTo>
                  <a:cubicBezTo>
                    <a:pt x="3331" y="2881"/>
                    <a:pt x="3541" y="2943"/>
                    <a:pt x="3679" y="3139"/>
                  </a:cubicBezTo>
                  <a:cubicBezTo>
                    <a:pt x="3838" y="3374"/>
                    <a:pt x="4077" y="3475"/>
                    <a:pt x="4338" y="3475"/>
                  </a:cubicBezTo>
                  <a:cubicBezTo>
                    <a:pt x="5023" y="3475"/>
                    <a:pt x="5867" y="2784"/>
                    <a:pt x="5867" y="2014"/>
                  </a:cubicBezTo>
                  <a:cubicBezTo>
                    <a:pt x="5867" y="981"/>
                    <a:pt x="5563" y="251"/>
                    <a:pt x="4438" y="39"/>
                  </a:cubicBezTo>
                  <a:cubicBezTo>
                    <a:pt x="4317" y="12"/>
                    <a:pt x="4196" y="1"/>
                    <a:pt x="4076"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2323850" y="3944000"/>
              <a:ext cx="56425" cy="54725"/>
            </a:xfrm>
            <a:custGeom>
              <a:avLst/>
              <a:gdLst/>
              <a:ahLst/>
              <a:cxnLst/>
              <a:rect l="l" t="t" r="r" b="b"/>
              <a:pathLst>
                <a:path w="2257" h="2189" extrusionOk="0">
                  <a:moveTo>
                    <a:pt x="864" y="1"/>
                  </a:moveTo>
                  <a:cubicBezTo>
                    <a:pt x="197" y="1"/>
                    <a:pt x="0" y="677"/>
                    <a:pt x="311" y="1221"/>
                  </a:cubicBezTo>
                  <a:cubicBezTo>
                    <a:pt x="597" y="1705"/>
                    <a:pt x="1090" y="2189"/>
                    <a:pt x="1525" y="2189"/>
                  </a:cubicBezTo>
                  <a:cubicBezTo>
                    <a:pt x="1691" y="2189"/>
                    <a:pt x="1849" y="2118"/>
                    <a:pt x="1983" y="1950"/>
                  </a:cubicBezTo>
                  <a:cubicBezTo>
                    <a:pt x="1983" y="1950"/>
                    <a:pt x="2256" y="370"/>
                    <a:pt x="1253" y="66"/>
                  </a:cubicBezTo>
                  <a:cubicBezTo>
                    <a:pt x="1110" y="21"/>
                    <a:pt x="980" y="1"/>
                    <a:pt x="86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2406025" y="4050400"/>
              <a:ext cx="57075" cy="54150"/>
            </a:xfrm>
            <a:custGeom>
              <a:avLst/>
              <a:gdLst/>
              <a:ahLst/>
              <a:cxnLst/>
              <a:rect l="l" t="t" r="r" b="b"/>
              <a:pathLst>
                <a:path w="2283" h="2166" extrusionOk="0">
                  <a:moveTo>
                    <a:pt x="889" y="0"/>
                  </a:moveTo>
                  <a:cubicBezTo>
                    <a:pt x="216" y="0"/>
                    <a:pt x="1" y="676"/>
                    <a:pt x="337" y="1220"/>
                  </a:cubicBezTo>
                  <a:cubicBezTo>
                    <a:pt x="651" y="1668"/>
                    <a:pt x="1162" y="2166"/>
                    <a:pt x="1592" y="2166"/>
                  </a:cubicBezTo>
                  <a:cubicBezTo>
                    <a:pt x="1746" y="2166"/>
                    <a:pt x="1889" y="2102"/>
                    <a:pt x="2009" y="1950"/>
                  </a:cubicBezTo>
                  <a:cubicBezTo>
                    <a:pt x="2009" y="1950"/>
                    <a:pt x="2283" y="369"/>
                    <a:pt x="1280" y="65"/>
                  </a:cubicBezTo>
                  <a:cubicBezTo>
                    <a:pt x="1136" y="20"/>
                    <a:pt x="1005" y="0"/>
                    <a:pt x="889"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2200100" y="4457700"/>
              <a:ext cx="48725" cy="51050"/>
            </a:xfrm>
            <a:custGeom>
              <a:avLst/>
              <a:gdLst/>
              <a:ahLst/>
              <a:cxnLst/>
              <a:rect l="l" t="t" r="r" b="b"/>
              <a:pathLst>
                <a:path w="1949" h="2042" extrusionOk="0">
                  <a:moveTo>
                    <a:pt x="879" y="0"/>
                  </a:moveTo>
                  <a:cubicBezTo>
                    <a:pt x="194" y="0"/>
                    <a:pt x="0" y="681"/>
                    <a:pt x="337" y="1251"/>
                  </a:cubicBezTo>
                  <a:cubicBezTo>
                    <a:pt x="519" y="1555"/>
                    <a:pt x="823" y="1859"/>
                    <a:pt x="1097" y="2041"/>
                  </a:cubicBezTo>
                  <a:cubicBezTo>
                    <a:pt x="1401" y="1707"/>
                    <a:pt x="1644" y="1312"/>
                    <a:pt x="1948" y="947"/>
                  </a:cubicBezTo>
                  <a:cubicBezTo>
                    <a:pt x="1887" y="552"/>
                    <a:pt x="1705" y="187"/>
                    <a:pt x="1279" y="65"/>
                  </a:cubicBezTo>
                  <a:cubicBezTo>
                    <a:pt x="1131" y="21"/>
                    <a:pt x="998" y="0"/>
                    <a:pt x="879"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2307300" y="4066950"/>
              <a:ext cx="35200" cy="27650"/>
            </a:xfrm>
            <a:custGeom>
              <a:avLst/>
              <a:gdLst/>
              <a:ahLst/>
              <a:cxnLst/>
              <a:rect l="l" t="t" r="r" b="b"/>
              <a:pathLst>
                <a:path w="1408" h="1106" extrusionOk="0">
                  <a:moveTo>
                    <a:pt x="494" y="0"/>
                  </a:moveTo>
                  <a:cubicBezTo>
                    <a:pt x="157" y="0"/>
                    <a:pt x="92" y="680"/>
                    <a:pt x="92" y="680"/>
                  </a:cubicBezTo>
                  <a:cubicBezTo>
                    <a:pt x="1" y="1106"/>
                    <a:pt x="608" y="984"/>
                    <a:pt x="1004" y="1075"/>
                  </a:cubicBezTo>
                  <a:cubicBezTo>
                    <a:pt x="1027" y="1080"/>
                    <a:pt x="1049" y="1083"/>
                    <a:pt x="1069" y="1083"/>
                  </a:cubicBezTo>
                  <a:cubicBezTo>
                    <a:pt x="1408" y="1083"/>
                    <a:pt x="1216" y="388"/>
                    <a:pt x="700" y="72"/>
                  </a:cubicBezTo>
                  <a:cubicBezTo>
                    <a:pt x="622" y="22"/>
                    <a:pt x="554" y="0"/>
                    <a:pt x="49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2307300" y="3781225"/>
              <a:ext cx="35025" cy="26475"/>
            </a:xfrm>
            <a:custGeom>
              <a:avLst/>
              <a:gdLst/>
              <a:ahLst/>
              <a:cxnLst/>
              <a:rect l="l" t="t" r="r" b="b"/>
              <a:pathLst>
                <a:path w="1401" h="1059" extrusionOk="0">
                  <a:moveTo>
                    <a:pt x="494" y="1"/>
                  </a:moveTo>
                  <a:cubicBezTo>
                    <a:pt x="157" y="1"/>
                    <a:pt x="92" y="680"/>
                    <a:pt x="92" y="680"/>
                  </a:cubicBezTo>
                  <a:cubicBezTo>
                    <a:pt x="1" y="1045"/>
                    <a:pt x="608" y="954"/>
                    <a:pt x="1004" y="1045"/>
                  </a:cubicBezTo>
                  <a:cubicBezTo>
                    <a:pt x="1035" y="1054"/>
                    <a:pt x="1062" y="1058"/>
                    <a:pt x="1087" y="1058"/>
                  </a:cubicBezTo>
                  <a:cubicBezTo>
                    <a:pt x="1401" y="1058"/>
                    <a:pt x="1207" y="382"/>
                    <a:pt x="700" y="72"/>
                  </a:cubicBezTo>
                  <a:cubicBezTo>
                    <a:pt x="622" y="22"/>
                    <a:pt x="554" y="1"/>
                    <a:pt x="49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2376450" y="3724225"/>
              <a:ext cx="35025" cy="27675"/>
            </a:xfrm>
            <a:custGeom>
              <a:avLst/>
              <a:gdLst/>
              <a:ahLst/>
              <a:cxnLst/>
              <a:rect l="l" t="t" r="r" b="b"/>
              <a:pathLst>
                <a:path w="1401" h="1107" extrusionOk="0">
                  <a:moveTo>
                    <a:pt x="514" y="1"/>
                  </a:moveTo>
                  <a:cubicBezTo>
                    <a:pt x="166" y="1"/>
                    <a:pt x="122" y="681"/>
                    <a:pt x="122" y="681"/>
                  </a:cubicBezTo>
                  <a:cubicBezTo>
                    <a:pt x="1" y="1106"/>
                    <a:pt x="608" y="985"/>
                    <a:pt x="1034" y="1045"/>
                  </a:cubicBezTo>
                  <a:cubicBezTo>
                    <a:pt x="1063" y="1054"/>
                    <a:pt x="1089" y="1058"/>
                    <a:pt x="1111" y="1058"/>
                  </a:cubicBezTo>
                  <a:cubicBezTo>
                    <a:pt x="1401" y="1058"/>
                    <a:pt x="1209" y="383"/>
                    <a:pt x="730" y="73"/>
                  </a:cubicBezTo>
                  <a:cubicBezTo>
                    <a:pt x="648" y="22"/>
                    <a:pt x="576" y="1"/>
                    <a:pt x="51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2432675" y="3964350"/>
              <a:ext cx="34450" cy="27675"/>
            </a:xfrm>
            <a:custGeom>
              <a:avLst/>
              <a:gdLst/>
              <a:ahLst/>
              <a:cxnLst/>
              <a:rect l="l" t="t" r="r" b="b"/>
              <a:pathLst>
                <a:path w="1378" h="1107" extrusionOk="0">
                  <a:moveTo>
                    <a:pt x="454" y="1"/>
                  </a:moveTo>
                  <a:cubicBezTo>
                    <a:pt x="105" y="1"/>
                    <a:pt x="62" y="681"/>
                    <a:pt x="62" y="681"/>
                  </a:cubicBezTo>
                  <a:cubicBezTo>
                    <a:pt x="1" y="1106"/>
                    <a:pt x="548" y="985"/>
                    <a:pt x="973" y="1076"/>
                  </a:cubicBezTo>
                  <a:cubicBezTo>
                    <a:pt x="997" y="1081"/>
                    <a:pt x="1019" y="1083"/>
                    <a:pt x="1039" y="1083"/>
                  </a:cubicBezTo>
                  <a:cubicBezTo>
                    <a:pt x="1377" y="1083"/>
                    <a:pt x="1186" y="388"/>
                    <a:pt x="669" y="73"/>
                  </a:cubicBezTo>
                  <a:cubicBezTo>
                    <a:pt x="587" y="22"/>
                    <a:pt x="516" y="1"/>
                    <a:pt x="45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2948650" y="3872075"/>
              <a:ext cx="66900" cy="67600"/>
            </a:xfrm>
            <a:custGeom>
              <a:avLst/>
              <a:gdLst/>
              <a:ahLst/>
              <a:cxnLst/>
              <a:rect l="l" t="t" r="r" b="b"/>
              <a:pathLst>
                <a:path w="2676" h="2704" extrusionOk="0">
                  <a:moveTo>
                    <a:pt x="1635" y="0"/>
                  </a:moveTo>
                  <a:cubicBezTo>
                    <a:pt x="1188" y="0"/>
                    <a:pt x="723" y="391"/>
                    <a:pt x="548" y="967"/>
                  </a:cubicBezTo>
                  <a:cubicBezTo>
                    <a:pt x="304" y="1636"/>
                    <a:pt x="0" y="2487"/>
                    <a:pt x="548" y="2669"/>
                  </a:cubicBezTo>
                  <a:cubicBezTo>
                    <a:pt x="613" y="2693"/>
                    <a:pt x="689" y="2703"/>
                    <a:pt x="772" y="2703"/>
                  </a:cubicBezTo>
                  <a:cubicBezTo>
                    <a:pt x="1343" y="2703"/>
                    <a:pt x="2246" y="2189"/>
                    <a:pt x="2432" y="1606"/>
                  </a:cubicBezTo>
                  <a:cubicBezTo>
                    <a:pt x="2675" y="906"/>
                    <a:pt x="2432" y="238"/>
                    <a:pt x="1915" y="55"/>
                  </a:cubicBezTo>
                  <a:cubicBezTo>
                    <a:pt x="1825" y="18"/>
                    <a:pt x="1730" y="0"/>
                    <a:pt x="1635"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2916450" y="3806525"/>
              <a:ext cx="88450" cy="50650"/>
            </a:xfrm>
            <a:custGeom>
              <a:avLst/>
              <a:gdLst/>
              <a:ahLst/>
              <a:cxnLst/>
              <a:rect l="l" t="t" r="r" b="b"/>
              <a:pathLst>
                <a:path w="3538" h="2026" extrusionOk="0">
                  <a:moveTo>
                    <a:pt x="1107" y="1"/>
                  </a:moveTo>
                  <a:cubicBezTo>
                    <a:pt x="705" y="1"/>
                    <a:pt x="437" y="1006"/>
                    <a:pt x="437" y="1006"/>
                  </a:cubicBezTo>
                  <a:cubicBezTo>
                    <a:pt x="437" y="1006"/>
                    <a:pt x="0" y="2025"/>
                    <a:pt x="1209" y="2025"/>
                  </a:cubicBezTo>
                  <a:cubicBezTo>
                    <a:pt x="1353" y="2025"/>
                    <a:pt x="1520" y="2011"/>
                    <a:pt x="1714" y="1978"/>
                  </a:cubicBezTo>
                  <a:cubicBezTo>
                    <a:pt x="3538" y="1705"/>
                    <a:pt x="1805" y="550"/>
                    <a:pt x="1319" y="94"/>
                  </a:cubicBezTo>
                  <a:cubicBezTo>
                    <a:pt x="1245" y="29"/>
                    <a:pt x="1174" y="1"/>
                    <a:pt x="1107"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2833900" y="3798850"/>
              <a:ext cx="57825" cy="53100"/>
            </a:xfrm>
            <a:custGeom>
              <a:avLst/>
              <a:gdLst/>
              <a:ahLst/>
              <a:cxnLst/>
              <a:rect l="l" t="t" r="r" b="b"/>
              <a:pathLst>
                <a:path w="2313" h="2124" extrusionOk="0">
                  <a:moveTo>
                    <a:pt x="1562" y="1"/>
                  </a:moveTo>
                  <a:cubicBezTo>
                    <a:pt x="1174" y="1"/>
                    <a:pt x="517" y="796"/>
                    <a:pt x="517" y="796"/>
                  </a:cubicBezTo>
                  <a:cubicBezTo>
                    <a:pt x="1" y="1313"/>
                    <a:pt x="791" y="1921"/>
                    <a:pt x="1612" y="2103"/>
                  </a:cubicBezTo>
                  <a:cubicBezTo>
                    <a:pt x="1670" y="2117"/>
                    <a:pt x="1721" y="2124"/>
                    <a:pt x="1766" y="2124"/>
                  </a:cubicBezTo>
                  <a:cubicBezTo>
                    <a:pt x="2313" y="2124"/>
                    <a:pt x="1965" y="1152"/>
                    <a:pt x="1824" y="310"/>
                  </a:cubicBezTo>
                  <a:cubicBezTo>
                    <a:pt x="1787" y="85"/>
                    <a:pt x="1689" y="1"/>
                    <a:pt x="1562"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2785975" y="3860425"/>
              <a:ext cx="57075" cy="54725"/>
            </a:xfrm>
            <a:custGeom>
              <a:avLst/>
              <a:gdLst/>
              <a:ahLst/>
              <a:cxnLst/>
              <a:rect l="l" t="t" r="r" b="b"/>
              <a:pathLst>
                <a:path w="2283" h="2189" extrusionOk="0">
                  <a:moveTo>
                    <a:pt x="888" y="0"/>
                  </a:moveTo>
                  <a:cubicBezTo>
                    <a:pt x="216" y="0"/>
                    <a:pt x="0" y="677"/>
                    <a:pt x="337" y="1220"/>
                  </a:cubicBezTo>
                  <a:cubicBezTo>
                    <a:pt x="601" y="1704"/>
                    <a:pt x="1104" y="2188"/>
                    <a:pt x="1546" y="2188"/>
                  </a:cubicBezTo>
                  <a:cubicBezTo>
                    <a:pt x="1715" y="2188"/>
                    <a:pt x="1875" y="2118"/>
                    <a:pt x="2009" y="1950"/>
                  </a:cubicBezTo>
                  <a:cubicBezTo>
                    <a:pt x="2009" y="1950"/>
                    <a:pt x="2282" y="369"/>
                    <a:pt x="1279" y="65"/>
                  </a:cubicBezTo>
                  <a:cubicBezTo>
                    <a:pt x="1136" y="21"/>
                    <a:pt x="1005" y="0"/>
                    <a:pt x="88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2894700" y="3880775"/>
              <a:ext cx="34450" cy="27075"/>
            </a:xfrm>
            <a:custGeom>
              <a:avLst/>
              <a:gdLst/>
              <a:ahLst/>
              <a:cxnLst/>
              <a:rect l="l" t="t" r="r" b="b"/>
              <a:pathLst>
                <a:path w="1378" h="1083" extrusionOk="0">
                  <a:moveTo>
                    <a:pt x="484" y="0"/>
                  </a:moveTo>
                  <a:cubicBezTo>
                    <a:pt x="135" y="0"/>
                    <a:pt x="92" y="680"/>
                    <a:pt x="92" y="680"/>
                  </a:cubicBezTo>
                  <a:cubicBezTo>
                    <a:pt x="0" y="1075"/>
                    <a:pt x="578" y="954"/>
                    <a:pt x="1003" y="1075"/>
                  </a:cubicBezTo>
                  <a:cubicBezTo>
                    <a:pt x="1026" y="1080"/>
                    <a:pt x="1046" y="1083"/>
                    <a:pt x="1064" y="1083"/>
                  </a:cubicBezTo>
                  <a:cubicBezTo>
                    <a:pt x="1377" y="1083"/>
                    <a:pt x="1187" y="388"/>
                    <a:pt x="699" y="72"/>
                  </a:cubicBezTo>
                  <a:cubicBezTo>
                    <a:pt x="617" y="22"/>
                    <a:pt x="546" y="0"/>
                    <a:pt x="48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2555775" y="3643850"/>
              <a:ext cx="72225" cy="63450"/>
            </a:xfrm>
            <a:custGeom>
              <a:avLst/>
              <a:gdLst/>
              <a:ahLst/>
              <a:cxnLst/>
              <a:rect l="l" t="t" r="r" b="b"/>
              <a:pathLst>
                <a:path w="2889" h="2538" extrusionOk="0">
                  <a:moveTo>
                    <a:pt x="1953" y="0"/>
                  </a:moveTo>
                  <a:cubicBezTo>
                    <a:pt x="1386" y="0"/>
                    <a:pt x="613" y="316"/>
                    <a:pt x="335" y="826"/>
                  </a:cubicBezTo>
                  <a:cubicBezTo>
                    <a:pt x="1" y="1464"/>
                    <a:pt x="122" y="2193"/>
                    <a:pt x="609" y="2437"/>
                  </a:cubicBezTo>
                  <a:cubicBezTo>
                    <a:pt x="730" y="2505"/>
                    <a:pt x="865" y="2537"/>
                    <a:pt x="1004" y="2537"/>
                  </a:cubicBezTo>
                  <a:cubicBezTo>
                    <a:pt x="1420" y="2537"/>
                    <a:pt x="1870" y="2247"/>
                    <a:pt x="2098" y="1768"/>
                  </a:cubicBezTo>
                  <a:cubicBezTo>
                    <a:pt x="2433" y="1160"/>
                    <a:pt x="2888" y="370"/>
                    <a:pt x="2402" y="96"/>
                  </a:cubicBezTo>
                  <a:cubicBezTo>
                    <a:pt x="2287" y="31"/>
                    <a:pt x="2130" y="0"/>
                    <a:pt x="1953"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2475225" y="3553900"/>
              <a:ext cx="62350" cy="69325"/>
            </a:xfrm>
            <a:custGeom>
              <a:avLst/>
              <a:gdLst/>
              <a:ahLst/>
              <a:cxnLst/>
              <a:rect l="l" t="t" r="r" b="b"/>
              <a:pathLst>
                <a:path w="2494" h="2773" extrusionOk="0">
                  <a:moveTo>
                    <a:pt x="735" y="0"/>
                  </a:moveTo>
                  <a:cubicBezTo>
                    <a:pt x="637" y="0"/>
                    <a:pt x="544" y="33"/>
                    <a:pt x="457" y="107"/>
                  </a:cubicBezTo>
                  <a:cubicBezTo>
                    <a:pt x="31" y="503"/>
                    <a:pt x="1" y="1749"/>
                    <a:pt x="487" y="2296"/>
                  </a:cubicBezTo>
                  <a:cubicBezTo>
                    <a:pt x="778" y="2605"/>
                    <a:pt x="1157" y="2773"/>
                    <a:pt x="1505" y="2773"/>
                  </a:cubicBezTo>
                  <a:cubicBezTo>
                    <a:pt x="1738" y="2773"/>
                    <a:pt x="1958" y="2698"/>
                    <a:pt x="2129" y="2539"/>
                  </a:cubicBezTo>
                  <a:cubicBezTo>
                    <a:pt x="2493" y="2174"/>
                    <a:pt x="2433" y="1445"/>
                    <a:pt x="1977" y="928"/>
                  </a:cubicBezTo>
                  <a:cubicBezTo>
                    <a:pt x="1566" y="493"/>
                    <a:pt x="1116" y="0"/>
                    <a:pt x="735"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2553175" y="3568250"/>
              <a:ext cx="70275" cy="49725"/>
            </a:xfrm>
            <a:custGeom>
              <a:avLst/>
              <a:gdLst/>
              <a:ahLst/>
              <a:cxnLst/>
              <a:rect l="l" t="t" r="r" b="b"/>
              <a:pathLst>
                <a:path w="2811" h="1989" extrusionOk="0">
                  <a:moveTo>
                    <a:pt x="1149" y="1"/>
                  </a:moveTo>
                  <a:cubicBezTo>
                    <a:pt x="874" y="1"/>
                    <a:pt x="554" y="218"/>
                    <a:pt x="287" y="992"/>
                  </a:cubicBezTo>
                  <a:cubicBezTo>
                    <a:pt x="0" y="1758"/>
                    <a:pt x="217" y="1989"/>
                    <a:pt x="604" y="1989"/>
                  </a:cubicBezTo>
                  <a:cubicBezTo>
                    <a:pt x="1077" y="1989"/>
                    <a:pt x="1804" y="1643"/>
                    <a:pt x="2172" y="1509"/>
                  </a:cubicBezTo>
                  <a:cubicBezTo>
                    <a:pt x="2810" y="1296"/>
                    <a:pt x="1777" y="354"/>
                    <a:pt x="1777" y="354"/>
                  </a:cubicBezTo>
                  <a:cubicBezTo>
                    <a:pt x="1777" y="354"/>
                    <a:pt x="1500" y="1"/>
                    <a:pt x="1149"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2545475" y="3756425"/>
              <a:ext cx="44525" cy="25750"/>
            </a:xfrm>
            <a:custGeom>
              <a:avLst/>
              <a:gdLst/>
              <a:ahLst/>
              <a:cxnLst/>
              <a:rect l="l" t="t" r="r" b="b"/>
              <a:pathLst>
                <a:path w="1781" h="1030" extrusionOk="0">
                  <a:moveTo>
                    <a:pt x="842" y="1"/>
                  </a:moveTo>
                  <a:cubicBezTo>
                    <a:pt x="619" y="1"/>
                    <a:pt x="451" y="418"/>
                    <a:pt x="200" y="669"/>
                  </a:cubicBezTo>
                  <a:cubicBezTo>
                    <a:pt x="0" y="869"/>
                    <a:pt x="260" y="1030"/>
                    <a:pt x="618" y="1030"/>
                  </a:cubicBezTo>
                  <a:cubicBezTo>
                    <a:pt x="804" y="1030"/>
                    <a:pt x="1016" y="986"/>
                    <a:pt x="1203" y="882"/>
                  </a:cubicBezTo>
                  <a:cubicBezTo>
                    <a:pt x="1781" y="578"/>
                    <a:pt x="990" y="61"/>
                    <a:pt x="990" y="61"/>
                  </a:cubicBezTo>
                  <a:cubicBezTo>
                    <a:pt x="938" y="19"/>
                    <a:pt x="889" y="1"/>
                    <a:pt x="842"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2588450" y="3823775"/>
              <a:ext cx="34450" cy="27650"/>
            </a:xfrm>
            <a:custGeom>
              <a:avLst/>
              <a:gdLst/>
              <a:ahLst/>
              <a:cxnLst/>
              <a:rect l="l" t="t" r="r" b="b"/>
              <a:pathLst>
                <a:path w="1378" h="1106" extrusionOk="0">
                  <a:moveTo>
                    <a:pt x="464" y="1"/>
                  </a:moveTo>
                  <a:cubicBezTo>
                    <a:pt x="127" y="1"/>
                    <a:pt x="62" y="680"/>
                    <a:pt x="62" y="680"/>
                  </a:cubicBezTo>
                  <a:cubicBezTo>
                    <a:pt x="1" y="1106"/>
                    <a:pt x="609" y="984"/>
                    <a:pt x="974" y="1076"/>
                  </a:cubicBezTo>
                  <a:cubicBezTo>
                    <a:pt x="997" y="1081"/>
                    <a:pt x="1019" y="1083"/>
                    <a:pt x="1039" y="1083"/>
                  </a:cubicBezTo>
                  <a:cubicBezTo>
                    <a:pt x="1378" y="1083"/>
                    <a:pt x="1186" y="388"/>
                    <a:pt x="670" y="72"/>
                  </a:cubicBezTo>
                  <a:cubicBezTo>
                    <a:pt x="592" y="22"/>
                    <a:pt x="524" y="1"/>
                    <a:pt x="46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2245000" y="4181950"/>
              <a:ext cx="73725" cy="49425"/>
            </a:xfrm>
            <a:custGeom>
              <a:avLst/>
              <a:gdLst/>
              <a:ahLst/>
              <a:cxnLst/>
              <a:rect l="l" t="t" r="r" b="b"/>
              <a:pathLst>
                <a:path w="2949" h="1977" extrusionOk="0">
                  <a:moveTo>
                    <a:pt x="1418" y="1"/>
                  </a:moveTo>
                  <a:cubicBezTo>
                    <a:pt x="739" y="1"/>
                    <a:pt x="0" y="25"/>
                    <a:pt x="0" y="518"/>
                  </a:cubicBezTo>
                  <a:cubicBezTo>
                    <a:pt x="0" y="1065"/>
                    <a:pt x="912" y="1977"/>
                    <a:pt x="1641" y="1977"/>
                  </a:cubicBezTo>
                  <a:cubicBezTo>
                    <a:pt x="2371" y="1977"/>
                    <a:pt x="2948" y="1551"/>
                    <a:pt x="2948" y="974"/>
                  </a:cubicBezTo>
                  <a:cubicBezTo>
                    <a:pt x="2948" y="427"/>
                    <a:pt x="2341" y="1"/>
                    <a:pt x="1641" y="1"/>
                  </a:cubicBezTo>
                  <a:cubicBezTo>
                    <a:pt x="1568" y="1"/>
                    <a:pt x="1494" y="1"/>
                    <a:pt x="141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2214600" y="4284525"/>
              <a:ext cx="66900" cy="67275"/>
            </a:xfrm>
            <a:custGeom>
              <a:avLst/>
              <a:gdLst/>
              <a:ahLst/>
              <a:cxnLst/>
              <a:rect l="l" t="t" r="r" b="b"/>
              <a:pathLst>
                <a:path w="2676" h="2691" extrusionOk="0">
                  <a:moveTo>
                    <a:pt x="1687" y="1"/>
                  </a:moveTo>
                  <a:cubicBezTo>
                    <a:pt x="1208" y="1"/>
                    <a:pt x="731" y="393"/>
                    <a:pt x="547" y="944"/>
                  </a:cubicBezTo>
                  <a:cubicBezTo>
                    <a:pt x="304" y="1643"/>
                    <a:pt x="0" y="2463"/>
                    <a:pt x="547" y="2646"/>
                  </a:cubicBezTo>
                  <a:cubicBezTo>
                    <a:pt x="621" y="2676"/>
                    <a:pt x="709" y="2691"/>
                    <a:pt x="804" y="2691"/>
                  </a:cubicBezTo>
                  <a:cubicBezTo>
                    <a:pt x="1376" y="2691"/>
                    <a:pt x="2250" y="2181"/>
                    <a:pt x="2432" y="1582"/>
                  </a:cubicBezTo>
                  <a:cubicBezTo>
                    <a:pt x="2675" y="913"/>
                    <a:pt x="2432" y="214"/>
                    <a:pt x="1915" y="32"/>
                  </a:cubicBezTo>
                  <a:cubicBezTo>
                    <a:pt x="1840" y="11"/>
                    <a:pt x="1763" y="1"/>
                    <a:pt x="1687"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2204725" y="4229075"/>
              <a:ext cx="57000" cy="40875"/>
            </a:xfrm>
            <a:custGeom>
              <a:avLst/>
              <a:gdLst/>
              <a:ahLst/>
              <a:cxnLst/>
              <a:rect l="l" t="t" r="r" b="b"/>
              <a:pathLst>
                <a:path w="2280" h="1635" extrusionOk="0">
                  <a:moveTo>
                    <a:pt x="760" y="1"/>
                  </a:moveTo>
                  <a:cubicBezTo>
                    <a:pt x="486" y="548"/>
                    <a:pt x="243" y="1064"/>
                    <a:pt x="0" y="1611"/>
                  </a:cubicBezTo>
                  <a:cubicBezTo>
                    <a:pt x="91" y="1627"/>
                    <a:pt x="205" y="1634"/>
                    <a:pt x="338" y="1634"/>
                  </a:cubicBezTo>
                  <a:cubicBezTo>
                    <a:pt x="471" y="1634"/>
                    <a:pt x="623" y="1627"/>
                    <a:pt x="790" y="1611"/>
                  </a:cubicBezTo>
                  <a:cubicBezTo>
                    <a:pt x="2280" y="1368"/>
                    <a:pt x="1398" y="548"/>
                    <a:pt x="760"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2334650" y="4126975"/>
              <a:ext cx="34275" cy="27650"/>
            </a:xfrm>
            <a:custGeom>
              <a:avLst/>
              <a:gdLst/>
              <a:ahLst/>
              <a:cxnLst/>
              <a:rect l="l" t="t" r="r" b="b"/>
              <a:pathLst>
                <a:path w="1371" h="1106" extrusionOk="0">
                  <a:moveTo>
                    <a:pt x="464" y="1"/>
                  </a:moveTo>
                  <a:cubicBezTo>
                    <a:pt x="127" y="1"/>
                    <a:pt x="62" y="680"/>
                    <a:pt x="62" y="680"/>
                  </a:cubicBezTo>
                  <a:cubicBezTo>
                    <a:pt x="1" y="1106"/>
                    <a:pt x="609" y="984"/>
                    <a:pt x="973" y="1045"/>
                  </a:cubicBezTo>
                  <a:cubicBezTo>
                    <a:pt x="1004" y="1054"/>
                    <a:pt x="1032" y="1058"/>
                    <a:pt x="1057" y="1058"/>
                  </a:cubicBezTo>
                  <a:cubicBezTo>
                    <a:pt x="1370" y="1058"/>
                    <a:pt x="1177" y="382"/>
                    <a:pt x="669" y="72"/>
                  </a:cubicBezTo>
                  <a:cubicBezTo>
                    <a:pt x="592" y="22"/>
                    <a:pt x="523" y="1"/>
                    <a:pt x="46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3857650" y="3711475"/>
              <a:ext cx="97200" cy="63875"/>
            </a:xfrm>
            <a:custGeom>
              <a:avLst/>
              <a:gdLst/>
              <a:ahLst/>
              <a:cxnLst/>
              <a:rect l="l" t="t" r="r" b="b"/>
              <a:pathLst>
                <a:path w="3888" h="2555" extrusionOk="0">
                  <a:moveTo>
                    <a:pt x="1113" y="1"/>
                  </a:moveTo>
                  <a:cubicBezTo>
                    <a:pt x="464" y="1"/>
                    <a:pt x="1" y="583"/>
                    <a:pt x="146" y="1221"/>
                  </a:cubicBezTo>
                  <a:cubicBezTo>
                    <a:pt x="298" y="1829"/>
                    <a:pt x="632" y="2406"/>
                    <a:pt x="997" y="2528"/>
                  </a:cubicBezTo>
                  <a:cubicBezTo>
                    <a:pt x="1050" y="2546"/>
                    <a:pt x="1111" y="2555"/>
                    <a:pt x="1180" y="2555"/>
                  </a:cubicBezTo>
                  <a:cubicBezTo>
                    <a:pt x="2019" y="2555"/>
                    <a:pt x="3888" y="1259"/>
                    <a:pt x="3185" y="613"/>
                  </a:cubicBezTo>
                  <a:cubicBezTo>
                    <a:pt x="2760" y="248"/>
                    <a:pt x="1878" y="96"/>
                    <a:pt x="1210" y="5"/>
                  </a:cubicBezTo>
                  <a:cubicBezTo>
                    <a:pt x="1177" y="2"/>
                    <a:pt x="1145" y="1"/>
                    <a:pt x="111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3419375" y="3457300"/>
              <a:ext cx="145575" cy="85375"/>
            </a:xfrm>
            <a:custGeom>
              <a:avLst/>
              <a:gdLst/>
              <a:ahLst/>
              <a:cxnLst/>
              <a:rect l="l" t="t" r="r" b="b"/>
              <a:pathLst>
                <a:path w="5823" h="3415" extrusionOk="0">
                  <a:moveTo>
                    <a:pt x="623" y="1"/>
                  </a:moveTo>
                  <a:cubicBezTo>
                    <a:pt x="458" y="1"/>
                    <a:pt x="327" y="76"/>
                    <a:pt x="260" y="263"/>
                  </a:cubicBezTo>
                  <a:cubicBezTo>
                    <a:pt x="0" y="1071"/>
                    <a:pt x="316" y="3414"/>
                    <a:pt x="2066" y="3414"/>
                  </a:cubicBezTo>
                  <a:cubicBezTo>
                    <a:pt x="2159" y="3414"/>
                    <a:pt x="2256" y="3408"/>
                    <a:pt x="2357" y="3394"/>
                  </a:cubicBezTo>
                  <a:cubicBezTo>
                    <a:pt x="4363" y="3151"/>
                    <a:pt x="5822" y="2968"/>
                    <a:pt x="5366" y="1753"/>
                  </a:cubicBezTo>
                  <a:cubicBezTo>
                    <a:pt x="5154" y="1084"/>
                    <a:pt x="4394" y="932"/>
                    <a:pt x="3695" y="932"/>
                  </a:cubicBezTo>
                  <a:cubicBezTo>
                    <a:pt x="2844" y="932"/>
                    <a:pt x="2053" y="750"/>
                    <a:pt x="1354" y="294"/>
                  </a:cubicBezTo>
                  <a:cubicBezTo>
                    <a:pt x="1099" y="123"/>
                    <a:pt x="834" y="1"/>
                    <a:pt x="62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624200" y="3618375"/>
              <a:ext cx="145575" cy="85375"/>
            </a:xfrm>
            <a:custGeom>
              <a:avLst/>
              <a:gdLst/>
              <a:ahLst/>
              <a:cxnLst/>
              <a:rect l="l" t="t" r="r" b="b"/>
              <a:pathLst>
                <a:path w="5823" h="3415" extrusionOk="0">
                  <a:moveTo>
                    <a:pt x="3756" y="0"/>
                  </a:moveTo>
                  <a:cubicBezTo>
                    <a:pt x="3664" y="0"/>
                    <a:pt x="3567" y="7"/>
                    <a:pt x="3465" y="21"/>
                  </a:cubicBezTo>
                  <a:cubicBezTo>
                    <a:pt x="1459" y="264"/>
                    <a:pt x="0" y="477"/>
                    <a:pt x="456" y="1662"/>
                  </a:cubicBezTo>
                  <a:cubicBezTo>
                    <a:pt x="669" y="2331"/>
                    <a:pt x="1429" y="2483"/>
                    <a:pt x="2128" y="2483"/>
                  </a:cubicBezTo>
                  <a:cubicBezTo>
                    <a:pt x="2979" y="2483"/>
                    <a:pt x="3769" y="2665"/>
                    <a:pt x="4468" y="3121"/>
                  </a:cubicBezTo>
                  <a:cubicBezTo>
                    <a:pt x="4724" y="3292"/>
                    <a:pt x="4989" y="3414"/>
                    <a:pt x="5199" y="3414"/>
                  </a:cubicBezTo>
                  <a:cubicBezTo>
                    <a:pt x="5364" y="3414"/>
                    <a:pt x="5496" y="3339"/>
                    <a:pt x="5563" y="3152"/>
                  </a:cubicBezTo>
                  <a:cubicBezTo>
                    <a:pt x="5822" y="2343"/>
                    <a:pt x="5507" y="0"/>
                    <a:pt x="3756"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3336950" y="3724725"/>
              <a:ext cx="168350" cy="98900"/>
            </a:xfrm>
            <a:custGeom>
              <a:avLst/>
              <a:gdLst/>
              <a:ahLst/>
              <a:cxnLst/>
              <a:rect l="l" t="t" r="r" b="b"/>
              <a:pathLst>
                <a:path w="6734" h="3956" extrusionOk="0">
                  <a:moveTo>
                    <a:pt x="4340" y="0"/>
                  </a:moveTo>
                  <a:cubicBezTo>
                    <a:pt x="4235" y="0"/>
                    <a:pt x="4126" y="7"/>
                    <a:pt x="4013" y="22"/>
                  </a:cubicBezTo>
                  <a:cubicBezTo>
                    <a:pt x="1703" y="326"/>
                    <a:pt x="1" y="539"/>
                    <a:pt x="517" y="1968"/>
                  </a:cubicBezTo>
                  <a:cubicBezTo>
                    <a:pt x="791" y="2697"/>
                    <a:pt x="1672" y="2849"/>
                    <a:pt x="2493" y="2910"/>
                  </a:cubicBezTo>
                  <a:cubicBezTo>
                    <a:pt x="3435" y="2910"/>
                    <a:pt x="4408" y="3123"/>
                    <a:pt x="5198" y="3609"/>
                  </a:cubicBezTo>
                  <a:cubicBezTo>
                    <a:pt x="5498" y="3803"/>
                    <a:pt x="5817" y="3955"/>
                    <a:pt x="6063" y="3955"/>
                  </a:cubicBezTo>
                  <a:cubicBezTo>
                    <a:pt x="6241" y="3955"/>
                    <a:pt x="6381" y="3874"/>
                    <a:pt x="6445" y="3670"/>
                  </a:cubicBezTo>
                  <a:cubicBezTo>
                    <a:pt x="6734" y="2687"/>
                    <a:pt x="6363" y="0"/>
                    <a:pt x="4340"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3099100" y="3771425"/>
              <a:ext cx="152000" cy="135125"/>
            </a:xfrm>
            <a:custGeom>
              <a:avLst/>
              <a:gdLst/>
              <a:ahLst/>
              <a:cxnLst/>
              <a:rect l="l" t="t" r="r" b="b"/>
              <a:pathLst>
                <a:path w="6080" h="5405" extrusionOk="0">
                  <a:moveTo>
                    <a:pt x="4432" y="1"/>
                  </a:moveTo>
                  <a:cubicBezTo>
                    <a:pt x="3735" y="1"/>
                    <a:pt x="3202" y="688"/>
                    <a:pt x="2858" y="1376"/>
                  </a:cubicBezTo>
                  <a:cubicBezTo>
                    <a:pt x="2432" y="2197"/>
                    <a:pt x="1794" y="2957"/>
                    <a:pt x="1004" y="3473"/>
                  </a:cubicBezTo>
                  <a:cubicBezTo>
                    <a:pt x="457" y="3808"/>
                    <a:pt x="1" y="4233"/>
                    <a:pt x="396" y="4568"/>
                  </a:cubicBezTo>
                  <a:cubicBezTo>
                    <a:pt x="800" y="4956"/>
                    <a:pt x="1782" y="5405"/>
                    <a:pt x="2731" y="5405"/>
                  </a:cubicBezTo>
                  <a:cubicBezTo>
                    <a:pt x="3565" y="5405"/>
                    <a:pt x="4373" y="5058"/>
                    <a:pt x="4743" y="4021"/>
                  </a:cubicBezTo>
                  <a:cubicBezTo>
                    <a:pt x="5502" y="1802"/>
                    <a:pt x="6080" y="191"/>
                    <a:pt x="4560" y="8"/>
                  </a:cubicBezTo>
                  <a:cubicBezTo>
                    <a:pt x="4517" y="3"/>
                    <a:pt x="4474" y="1"/>
                    <a:pt x="4432"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2298175" y="4162775"/>
              <a:ext cx="138325" cy="134375"/>
            </a:xfrm>
            <a:custGeom>
              <a:avLst/>
              <a:gdLst/>
              <a:ahLst/>
              <a:cxnLst/>
              <a:rect l="l" t="t" r="r" b="b"/>
              <a:pathLst>
                <a:path w="5533" h="5375" extrusionOk="0">
                  <a:moveTo>
                    <a:pt x="4427" y="0"/>
                  </a:moveTo>
                  <a:cubicBezTo>
                    <a:pt x="3736" y="0"/>
                    <a:pt x="3230" y="659"/>
                    <a:pt x="2858" y="1346"/>
                  </a:cubicBezTo>
                  <a:cubicBezTo>
                    <a:pt x="2432" y="2166"/>
                    <a:pt x="1794" y="2926"/>
                    <a:pt x="1004" y="3412"/>
                  </a:cubicBezTo>
                  <a:cubicBezTo>
                    <a:pt x="457" y="3777"/>
                    <a:pt x="1" y="4172"/>
                    <a:pt x="396" y="4537"/>
                  </a:cubicBezTo>
                  <a:cubicBezTo>
                    <a:pt x="808" y="4894"/>
                    <a:pt x="1765" y="5375"/>
                    <a:pt x="2708" y="5375"/>
                  </a:cubicBezTo>
                  <a:cubicBezTo>
                    <a:pt x="2809" y="5375"/>
                    <a:pt x="2910" y="5369"/>
                    <a:pt x="3010" y="5358"/>
                  </a:cubicBezTo>
                  <a:cubicBezTo>
                    <a:pt x="3253" y="4932"/>
                    <a:pt x="3466" y="4567"/>
                    <a:pt x="3648" y="4142"/>
                  </a:cubicBezTo>
                  <a:cubicBezTo>
                    <a:pt x="4226" y="3048"/>
                    <a:pt x="4864" y="1984"/>
                    <a:pt x="5472" y="981"/>
                  </a:cubicBezTo>
                  <a:cubicBezTo>
                    <a:pt x="5533" y="464"/>
                    <a:pt x="5259" y="69"/>
                    <a:pt x="4560" y="8"/>
                  </a:cubicBezTo>
                  <a:cubicBezTo>
                    <a:pt x="4515" y="3"/>
                    <a:pt x="4471" y="0"/>
                    <a:pt x="4427"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3567200" y="3536050"/>
              <a:ext cx="73725" cy="49425"/>
            </a:xfrm>
            <a:custGeom>
              <a:avLst/>
              <a:gdLst/>
              <a:ahLst/>
              <a:cxnLst/>
              <a:rect l="l" t="t" r="r" b="b"/>
              <a:pathLst>
                <a:path w="2949" h="1977" extrusionOk="0">
                  <a:moveTo>
                    <a:pt x="1642" y="1"/>
                  </a:moveTo>
                  <a:cubicBezTo>
                    <a:pt x="912" y="1"/>
                    <a:pt x="1" y="1"/>
                    <a:pt x="1" y="517"/>
                  </a:cubicBezTo>
                  <a:cubicBezTo>
                    <a:pt x="1" y="1065"/>
                    <a:pt x="912" y="1976"/>
                    <a:pt x="1642" y="1976"/>
                  </a:cubicBezTo>
                  <a:cubicBezTo>
                    <a:pt x="2371" y="1976"/>
                    <a:pt x="2949" y="1551"/>
                    <a:pt x="2949" y="973"/>
                  </a:cubicBezTo>
                  <a:cubicBezTo>
                    <a:pt x="2949" y="457"/>
                    <a:pt x="2371" y="1"/>
                    <a:pt x="1642"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3536800" y="3639100"/>
              <a:ext cx="66900" cy="68050"/>
            </a:xfrm>
            <a:custGeom>
              <a:avLst/>
              <a:gdLst/>
              <a:ahLst/>
              <a:cxnLst/>
              <a:rect l="l" t="t" r="r" b="b"/>
              <a:pathLst>
                <a:path w="2676" h="2722" extrusionOk="0">
                  <a:moveTo>
                    <a:pt x="1655" y="1"/>
                  </a:moveTo>
                  <a:cubicBezTo>
                    <a:pt x="1187" y="1"/>
                    <a:pt x="727" y="391"/>
                    <a:pt x="548" y="955"/>
                  </a:cubicBezTo>
                  <a:cubicBezTo>
                    <a:pt x="305" y="1654"/>
                    <a:pt x="1" y="2475"/>
                    <a:pt x="548" y="2687"/>
                  </a:cubicBezTo>
                  <a:cubicBezTo>
                    <a:pt x="614" y="2711"/>
                    <a:pt x="690" y="2721"/>
                    <a:pt x="773" y="2721"/>
                  </a:cubicBezTo>
                  <a:cubicBezTo>
                    <a:pt x="1343" y="2721"/>
                    <a:pt x="2247" y="2207"/>
                    <a:pt x="2432" y="1624"/>
                  </a:cubicBezTo>
                  <a:cubicBezTo>
                    <a:pt x="2676" y="924"/>
                    <a:pt x="2432" y="256"/>
                    <a:pt x="1916" y="43"/>
                  </a:cubicBezTo>
                  <a:cubicBezTo>
                    <a:pt x="1830" y="14"/>
                    <a:pt x="1742" y="1"/>
                    <a:pt x="1655"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3503950" y="3573250"/>
              <a:ext cx="89125" cy="51375"/>
            </a:xfrm>
            <a:custGeom>
              <a:avLst/>
              <a:gdLst/>
              <a:ahLst/>
              <a:cxnLst/>
              <a:rect l="l" t="t" r="r" b="b"/>
              <a:pathLst>
                <a:path w="3565" h="2055" extrusionOk="0">
                  <a:moveTo>
                    <a:pt x="1114" y="0"/>
                  </a:moveTo>
                  <a:cubicBezTo>
                    <a:pt x="732" y="0"/>
                    <a:pt x="464" y="1005"/>
                    <a:pt x="464" y="1005"/>
                  </a:cubicBezTo>
                  <a:cubicBezTo>
                    <a:pt x="464" y="1005"/>
                    <a:pt x="0" y="2054"/>
                    <a:pt x="1237" y="2054"/>
                  </a:cubicBezTo>
                  <a:cubicBezTo>
                    <a:pt x="1380" y="2054"/>
                    <a:pt x="1547" y="2040"/>
                    <a:pt x="1740" y="2008"/>
                  </a:cubicBezTo>
                  <a:cubicBezTo>
                    <a:pt x="3564" y="1735"/>
                    <a:pt x="1831" y="549"/>
                    <a:pt x="1315" y="93"/>
                  </a:cubicBezTo>
                  <a:cubicBezTo>
                    <a:pt x="1245" y="28"/>
                    <a:pt x="1178" y="0"/>
                    <a:pt x="111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3379500" y="3566325"/>
              <a:ext cx="57175" cy="53100"/>
            </a:xfrm>
            <a:custGeom>
              <a:avLst/>
              <a:gdLst/>
              <a:ahLst/>
              <a:cxnLst/>
              <a:rect l="l" t="t" r="r" b="b"/>
              <a:pathLst>
                <a:path w="2287" h="2124" extrusionOk="0">
                  <a:moveTo>
                    <a:pt x="1558" y="1"/>
                  </a:moveTo>
                  <a:cubicBezTo>
                    <a:pt x="1161" y="1"/>
                    <a:pt x="487" y="796"/>
                    <a:pt x="487" y="796"/>
                  </a:cubicBezTo>
                  <a:cubicBezTo>
                    <a:pt x="1" y="1282"/>
                    <a:pt x="822" y="1890"/>
                    <a:pt x="1581" y="2103"/>
                  </a:cubicBezTo>
                  <a:cubicBezTo>
                    <a:pt x="1640" y="2117"/>
                    <a:pt x="1691" y="2123"/>
                    <a:pt x="1737" y="2123"/>
                  </a:cubicBezTo>
                  <a:cubicBezTo>
                    <a:pt x="2287" y="2123"/>
                    <a:pt x="1965" y="1152"/>
                    <a:pt x="1825" y="310"/>
                  </a:cubicBezTo>
                  <a:cubicBezTo>
                    <a:pt x="1787" y="85"/>
                    <a:pt x="1687" y="1"/>
                    <a:pt x="155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3866600" y="3581400"/>
              <a:ext cx="147450" cy="87225"/>
            </a:xfrm>
            <a:custGeom>
              <a:avLst/>
              <a:gdLst/>
              <a:ahLst/>
              <a:cxnLst/>
              <a:rect l="l" t="t" r="r" b="b"/>
              <a:pathLst>
                <a:path w="5898" h="3489" extrusionOk="0">
                  <a:moveTo>
                    <a:pt x="4066" y="0"/>
                  </a:moveTo>
                  <a:cubicBezTo>
                    <a:pt x="3509" y="0"/>
                    <a:pt x="2945" y="249"/>
                    <a:pt x="2523" y="497"/>
                  </a:cubicBezTo>
                  <a:cubicBezTo>
                    <a:pt x="2098" y="740"/>
                    <a:pt x="1672" y="922"/>
                    <a:pt x="1247" y="1074"/>
                  </a:cubicBezTo>
                  <a:cubicBezTo>
                    <a:pt x="700" y="1257"/>
                    <a:pt x="0" y="1682"/>
                    <a:pt x="487" y="2503"/>
                  </a:cubicBezTo>
                  <a:cubicBezTo>
                    <a:pt x="745" y="2957"/>
                    <a:pt x="1132" y="3082"/>
                    <a:pt x="1553" y="3082"/>
                  </a:cubicBezTo>
                  <a:cubicBezTo>
                    <a:pt x="2067" y="3082"/>
                    <a:pt x="2629" y="2896"/>
                    <a:pt x="3067" y="2896"/>
                  </a:cubicBezTo>
                  <a:cubicBezTo>
                    <a:pt x="3327" y="2896"/>
                    <a:pt x="3544" y="2962"/>
                    <a:pt x="3678" y="3172"/>
                  </a:cubicBezTo>
                  <a:cubicBezTo>
                    <a:pt x="3834" y="3393"/>
                    <a:pt x="4068" y="3489"/>
                    <a:pt x="4326" y="3489"/>
                  </a:cubicBezTo>
                  <a:cubicBezTo>
                    <a:pt x="5023" y="3489"/>
                    <a:pt x="5897" y="2793"/>
                    <a:pt x="5897" y="2017"/>
                  </a:cubicBezTo>
                  <a:cubicBezTo>
                    <a:pt x="5897" y="983"/>
                    <a:pt x="5593" y="284"/>
                    <a:pt x="4438" y="41"/>
                  </a:cubicBezTo>
                  <a:cubicBezTo>
                    <a:pt x="4316" y="13"/>
                    <a:pt x="4191" y="0"/>
                    <a:pt x="4066"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3292125" y="3505225"/>
              <a:ext cx="70850" cy="41525"/>
            </a:xfrm>
            <a:custGeom>
              <a:avLst/>
              <a:gdLst/>
              <a:ahLst/>
              <a:cxnLst/>
              <a:rect l="l" t="t" r="r" b="b"/>
              <a:pathLst>
                <a:path w="2834" h="1661" extrusionOk="0">
                  <a:moveTo>
                    <a:pt x="1340" y="1"/>
                  </a:moveTo>
                  <a:cubicBezTo>
                    <a:pt x="1199" y="1"/>
                    <a:pt x="1055" y="33"/>
                    <a:pt x="912" y="109"/>
                  </a:cubicBezTo>
                  <a:cubicBezTo>
                    <a:pt x="0" y="626"/>
                    <a:pt x="365" y="1447"/>
                    <a:pt x="1095" y="1599"/>
                  </a:cubicBezTo>
                  <a:cubicBezTo>
                    <a:pt x="1283" y="1638"/>
                    <a:pt x="1492" y="1661"/>
                    <a:pt x="1696" y="1661"/>
                  </a:cubicBezTo>
                  <a:cubicBezTo>
                    <a:pt x="2283" y="1661"/>
                    <a:pt x="2834" y="1471"/>
                    <a:pt x="2766" y="930"/>
                  </a:cubicBezTo>
                  <a:cubicBezTo>
                    <a:pt x="2766" y="930"/>
                    <a:pt x="2097" y="1"/>
                    <a:pt x="1340"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3238175" y="3559375"/>
              <a:ext cx="35025" cy="27625"/>
            </a:xfrm>
            <a:custGeom>
              <a:avLst/>
              <a:gdLst/>
              <a:ahLst/>
              <a:cxnLst/>
              <a:rect l="l" t="t" r="r" b="b"/>
              <a:pathLst>
                <a:path w="1401" h="1105" extrusionOk="0">
                  <a:moveTo>
                    <a:pt x="498" y="1"/>
                  </a:moveTo>
                  <a:cubicBezTo>
                    <a:pt x="158" y="1"/>
                    <a:pt x="91" y="709"/>
                    <a:pt x="91" y="709"/>
                  </a:cubicBezTo>
                  <a:cubicBezTo>
                    <a:pt x="0" y="1104"/>
                    <a:pt x="578" y="1013"/>
                    <a:pt x="1003" y="1074"/>
                  </a:cubicBezTo>
                  <a:cubicBezTo>
                    <a:pt x="1034" y="1083"/>
                    <a:pt x="1062" y="1087"/>
                    <a:pt x="1087" y="1087"/>
                  </a:cubicBezTo>
                  <a:cubicBezTo>
                    <a:pt x="1400" y="1087"/>
                    <a:pt x="1207" y="409"/>
                    <a:pt x="699" y="71"/>
                  </a:cubicBezTo>
                  <a:cubicBezTo>
                    <a:pt x="624" y="22"/>
                    <a:pt x="557" y="1"/>
                    <a:pt x="49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3327075" y="3626350"/>
              <a:ext cx="70125" cy="54600"/>
            </a:xfrm>
            <a:custGeom>
              <a:avLst/>
              <a:gdLst/>
              <a:ahLst/>
              <a:cxnLst/>
              <a:rect l="l" t="t" r="r" b="b"/>
              <a:pathLst>
                <a:path w="2805" h="2184" extrusionOk="0">
                  <a:moveTo>
                    <a:pt x="948" y="0"/>
                  </a:moveTo>
                  <a:cubicBezTo>
                    <a:pt x="269" y="0"/>
                    <a:pt x="183" y="1313"/>
                    <a:pt x="183" y="1313"/>
                  </a:cubicBezTo>
                  <a:cubicBezTo>
                    <a:pt x="1" y="2134"/>
                    <a:pt x="1186" y="1890"/>
                    <a:pt x="2007" y="2164"/>
                  </a:cubicBezTo>
                  <a:cubicBezTo>
                    <a:pt x="2061" y="2177"/>
                    <a:pt x="2109" y="2184"/>
                    <a:pt x="2154" y="2184"/>
                  </a:cubicBezTo>
                  <a:cubicBezTo>
                    <a:pt x="2805" y="2184"/>
                    <a:pt x="2395" y="784"/>
                    <a:pt x="1399" y="158"/>
                  </a:cubicBezTo>
                  <a:cubicBezTo>
                    <a:pt x="1225" y="47"/>
                    <a:pt x="1076" y="0"/>
                    <a:pt x="94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3583925" y="3465875"/>
              <a:ext cx="35025" cy="27650"/>
            </a:xfrm>
            <a:custGeom>
              <a:avLst/>
              <a:gdLst/>
              <a:ahLst/>
              <a:cxnLst/>
              <a:rect l="l" t="t" r="r" b="b"/>
              <a:pathLst>
                <a:path w="1401" h="1106" extrusionOk="0">
                  <a:moveTo>
                    <a:pt x="494" y="0"/>
                  </a:moveTo>
                  <a:cubicBezTo>
                    <a:pt x="157" y="0"/>
                    <a:pt x="91" y="680"/>
                    <a:pt x="91" y="680"/>
                  </a:cubicBezTo>
                  <a:cubicBezTo>
                    <a:pt x="0" y="1106"/>
                    <a:pt x="608" y="984"/>
                    <a:pt x="1003" y="1045"/>
                  </a:cubicBezTo>
                  <a:cubicBezTo>
                    <a:pt x="1034" y="1054"/>
                    <a:pt x="1062" y="1058"/>
                    <a:pt x="1087" y="1058"/>
                  </a:cubicBezTo>
                  <a:cubicBezTo>
                    <a:pt x="1400" y="1058"/>
                    <a:pt x="1207" y="382"/>
                    <a:pt x="699" y="72"/>
                  </a:cubicBezTo>
                  <a:cubicBezTo>
                    <a:pt x="622" y="22"/>
                    <a:pt x="553" y="0"/>
                    <a:pt x="49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3482850" y="3647225"/>
              <a:ext cx="34275" cy="27150"/>
            </a:xfrm>
            <a:custGeom>
              <a:avLst/>
              <a:gdLst/>
              <a:ahLst/>
              <a:cxnLst/>
              <a:rect l="l" t="t" r="r" b="b"/>
              <a:pathLst>
                <a:path w="1371" h="1086" extrusionOk="0">
                  <a:moveTo>
                    <a:pt x="475" y="1"/>
                  </a:moveTo>
                  <a:cubicBezTo>
                    <a:pt x="135" y="1"/>
                    <a:pt x="92" y="691"/>
                    <a:pt x="92" y="691"/>
                  </a:cubicBezTo>
                  <a:cubicBezTo>
                    <a:pt x="1" y="1086"/>
                    <a:pt x="578" y="995"/>
                    <a:pt x="1004" y="1055"/>
                  </a:cubicBezTo>
                  <a:cubicBezTo>
                    <a:pt x="1033" y="1064"/>
                    <a:pt x="1058" y="1068"/>
                    <a:pt x="1081" y="1068"/>
                  </a:cubicBezTo>
                  <a:cubicBezTo>
                    <a:pt x="1370" y="1068"/>
                    <a:pt x="1179" y="393"/>
                    <a:pt x="700" y="83"/>
                  </a:cubicBezTo>
                  <a:cubicBezTo>
                    <a:pt x="613" y="25"/>
                    <a:pt x="539" y="1"/>
                    <a:pt x="475"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3638625" y="3507675"/>
              <a:ext cx="34275" cy="26450"/>
            </a:xfrm>
            <a:custGeom>
              <a:avLst/>
              <a:gdLst/>
              <a:ahLst/>
              <a:cxnLst/>
              <a:rect l="l" t="t" r="r" b="b"/>
              <a:pathLst>
                <a:path w="1371" h="1058" extrusionOk="0">
                  <a:moveTo>
                    <a:pt x="484" y="0"/>
                  </a:moveTo>
                  <a:cubicBezTo>
                    <a:pt x="136" y="0"/>
                    <a:pt x="92" y="680"/>
                    <a:pt x="92" y="680"/>
                  </a:cubicBezTo>
                  <a:cubicBezTo>
                    <a:pt x="1" y="1045"/>
                    <a:pt x="578" y="953"/>
                    <a:pt x="1004" y="1045"/>
                  </a:cubicBezTo>
                  <a:cubicBezTo>
                    <a:pt x="1033" y="1053"/>
                    <a:pt x="1058" y="1058"/>
                    <a:pt x="1081" y="1058"/>
                  </a:cubicBezTo>
                  <a:cubicBezTo>
                    <a:pt x="1371" y="1058"/>
                    <a:pt x="1179" y="382"/>
                    <a:pt x="700" y="72"/>
                  </a:cubicBezTo>
                  <a:cubicBezTo>
                    <a:pt x="617" y="22"/>
                    <a:pt x="546" y="0"/>
                    <a:pt x="48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3591525" y="3737725"/>
              <a:ext cx="155800" cy="95000"/>
            </a:xfrm>
            <a:custGeom>
              <a:avLst/>
              <a:gdLst/>
              <a:ahLst/>
              <a:cxnLst/>
              <a:rect l="l" t="t" r="r" b="b"/>
              <a:pathLst>
                <a:path w="6232" h="3800" extrusionOk="0">
                  <a:moveTo>
                    <a:pt x="3707" y="0"/>
                  </a:moveTo>
                  <a:cubicBezTo>
                    <a:pt x="3313" y="0"/>
                    <a:pt x="2908" y="144"/>
                    <a:pt x="2523" y="505"/>
                  </a:cubicBezTo>
                  <a:cubicBezTo>
                    <a:pt x="1064" y="1873"/>
                    <a:pt x="0" y="2907"/>
                    <a:pt x="1064" y="3636"/>
                  </a:cubicBezTo>
                  <a:cubicBezTo>
                    <a:pt x="1227" y="3751"/>
                    <a:pt x="1412" y="3800"/>
                    <a:pt x="1606" y="3800"/>
                  </a:cubicBezTo>
                  <a:cubicBezTo>
                    <a:pt x="2026" y="3800"/>
                    <a:pt x="2493" y="3572"/>
                    <a:pt x="2888" y="3302"/>
                  </a:cubicBezTo>
                  <a:cubicBezTo>
                    <a:pt x="3557" y="2846"/>
                    <a:pt x="4316" y="2481"/>
                    <a:pt x="5168" y="2451"/>
                  </a:cubicBezTo>
                  <a:cubicBezTo>
                    <a:pt x="5715" y="2420"/>
                    <a:pt x="6231" y="2268"/>
                    <a:pt x="6079" y="1843"/>
                  </a:cubicBezTo>
                  <a:cubicBezTo>
                    <a:pt x="5876" y="1189"/>
                    <a:pt x="4837" y="0"/>
                    <a:pt x="3707"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3804300" y="3909500"/>
              <a:ext cx="144850" cy="86050"/>
            </a:xfrm>
            <a:custGeom>
              <a:avLst/>
              <a:gdLst/>
              <a:ahLst/>
              <a:cxnLst/>
              <a:rect l="l" t="t" r="r" b="b"/>
              <a:pathLst>
                <a:path w="5794" h="3442" extrusionOk="0">
                  <a:moveTo>
                    <a:pt x="3703" y="1"/>
                  </a:moveTo>
                  <a:cubicBezTo>
                    <a:pt x="3617" y="1"/>
                    <a:pt x="3528" y="6"/>
                    <a:pt x="3435" y="17"/>
                  </a:cubicBezTo>
                  <a:cubicBezTo>
                    <a:pt x="1429" y="291"/>
                    <a:pt x="0" y="473"/>
                    <a:pt x="456" y="1689"/>
                  </a:cubicBezTo>
                  <a:cubicBezTo>
                    <a:pt x="638" y="2358"/>
                    <a:pt x="1398" y="2510"/>
                    <a:pt x="2128" y="2510"/>
                  </a:cubicBezTo>
                  <a:cubicBezTo>
                    <a:pt x="2948" y="2510"/>
                    <a:pt x="3739" y="2692"/>
                    <a:pt x="4438" y="3148"/>
                  </a:cubicBezTo>
                  <a:cubicBezTo>
                    <a:pt x="4693" y="3318"/>
                    <a:pt x="4958" y="3441"/>
                    <a:pt x="5169" y="3441"/>
                  </a:cubicBezTo>
                  <a:cubicBezTo>
                    <a:pt x="5334" y="3441"/>
                    <a:pt x="5465" y="3366"/>
                    <a:pt x="5532" y="3179"/>
                  </a:cubicBezTo>
                  <a:cubicBezTo>
                    <a:pt x="5793" y="2337"/>
                    <a:pt x="5501" y="1"/>
                    <a:pt x="370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3747300" y="3827800"/>
              <a:ext cx="72975" cy="49475"/>
            </a:xfrm>
            <a:custGeom>
              <a:avLst/>
              <a:gdLst/>
              <a:ahLst/>
              <a:cxnLst/>
              <a:rect l="l" t="t" r="r" b="b"/>
              <a:pathLst>
                <a:path w="2919" h="1979" extrusionOk="0">
                  <a:moveTo>
                    <a:pt x="1233" y="1"/>
                  </a:moveTo>
                  <a:cubicBezTo>
                    <a:pt x="623" y="1"/>
                    <a:pt x="0" y="42"/>
                    <a:pt x="0" y="519"/>
                  </a:cubicBezTo>
                  <a:cubicBezTo>
                    <a:pt x="0" y="1067"/>
                    <a:pt x="912" y="1978"/>
                    <a:pt x="1611" y="1978"/>
                  </a:cubicBezTo>
                  <a:cubicBezTo>
                    <a:pt x="2341" y="1978"/>
                    <a:pt x="2918" y="1553"/>
                    <a:pt x="2918" y="975"/>
                  </a:cubicBezTo>
                  <a:cubicBezTo>
                    <a:pt x="2918" y="398"/>
                    <a:pt x="2341" y="3"/>
                    <a:pt x="1611" y="3"/>
                  </a:cubicBezTo>
                  <a:cubicBezTo>
                    <a:pt x="1490" y="3"/>
                    <a:pt x="1362" y="1"/>
                    <a:pt x="123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3716900" y="3930425"/>
              <a:ext cx="66125" cy="67025"/>
            </a:xfrm>
            <a:custGeom>
              <a:avLst/>
              <a:gdLst/>
              <a:ahLst/>
              <a:cxnLst/>
              <a:rect l="l" t="t" r="r" b="b"/>
              <a:pathLst>
                <a:path w="2645" h="2681" extrusionOk="0">
                  <a:moveTo>
                    <a:pt x="1668" y="1"/>
                  </a:moveTo>
                  <a:cubicBezTo>
                    <a:pt x="1208" y="1"/>
                    <a:pt x="727" y="393"/>
                    <a:pt x="517" y="943"/>
                  </a:cubicBezTo>
                  <a:cubicBezTo>
                    <a:pt x="274" y="1612"/>
                    <a:pt x="1" y="2463"/>
                    <a:pt x="517" y="2645"/>
                  </a:cubicBezTo>
                  <a:cubicBezTo>
                    <a:pt x="585" y="2670"/>
                    <a:pt x="665" y="2681"/>
                    <a:pt x="751" y="2681"/>
                  </a:cubicBezTo>
                  <a:cubicBezTo>
                    <a:pt x="1323" y="2681"/>
                    <a:pt x="2221" y="2189"/>
                    <a:pt x="2432" y="1582"/>
                  </a:cubicBezTo>
                  <a:cubicBezTo>
                    <a:pt x="2645" y="913"/>
                    <a:pt x="2432" y="214"/>
                    <a:pt x="1885" y="31"/>
                  </a:cubicBezTo>
                  <a:cubicBezTo>
                    <a:pt x="1814" y="11"/>
                    <a:pt x="1741" y="1"/>
                    <a:pt x="166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3683500" y="3865050"/>
              <a:ext cx="88900" cy="51000"/>
            </a:xfrm>
            <a:custGeom>
              <a:avLst/>
              <a:gdLst/>
              <a:ahLst/>
              <a:cxnLst/>
              <a:rect l="l" t="t" r="r" b="b"/>
              <a:pathLst>
                <a:path w="3556" h="2040" extrusionOk="0">
                  <a:moveTo>
                    <a:pt x="1125" y="0"/>
                  </a:moveTo>
                  <a:cubicBezTo>
                    <a:pt x="723" y="0"/>
                    <a:pt x="455" y="1005"/>
                    <a:pt x="455" y="1005"/>
                  </a:cubicBezTo>
                  <a:cubicBezTo>
                    <a:pt x="455" y="1005"/>
                    <a:pt x="1" y="2040"/>
                    <a:pt x="1299" y="2040"/>
                  </a:cubicBezTo>
                  <a:cubicBezTo>
                    <a:pt x="1426" y="2040"/>
                    <a:pt x="1570" y="2030"/>
                    <a:pt x="1732" y="2008"/>
                  </a:cubicBezTo>
                  <a:cubicBezTo>
                    <a:pt x="3555" y="1735"/>
                    <a:pt x="1823" y="549"/>
                    <a:pt x="1337" y="93"/>
                  </a:cubicBezTo>
                  <a:cubicBezTo>
                    <a:pt x="1263" y="28"/>
                    <a:pt x="1192" y="0"/>
                    <a:pt x="1125"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3601400" y="3856725"/>
              <a:ext cx="57825" cy="52975"/>
            </a:xfrm>
            <a:custGeom>
              <a:avLst/>
              <a:gdLst/>
              <a:ahLst/>
              <a:cxnLst/>
              <a:rect l="l" t="t" r="r" b="b"/>
              <a:pathLst>
                <a:path w="2313" h="2119" extrusionOk="0">
                  <a:moveTo>
                    <a:pt x="1568" y="0"/>
                  </a:moveTo>
                  <a:cubicBezTo>
                    <a:pt x="1181" y="0"/>
                    <a:pt x="517" y="821"/>
                    <a:pt x="517" y="821"/>
                  </a:cubicBezTo>
                  <a:cubicBezTo>
                    <a:pt x="0" y="1308"/>
                    <a:pt x="821" y="1916"/>
                    <a:pt x="1611" y="2098"/>
                  </a:cubicBezTo>
                  <a:cubicBezTo>
                    <a:pt x="1669" y="2112"/>
                    <a:pt x="1721" y="2119"/>
                    <a:pt x="1766" y="2119"/>
                  </a:cubicBezTo>
                  <a:cubicBezTo>
                    <a:pt x="2312" y="2119"/>
                    <a:pt x="1964" y="1147"/>
                    <a:pt x="1824" y="305"/>
                  </a:cubicBezTo>
                  <a:cubicBezTo>
                    <a:pt x="1787" y="84"/>
                    <a:pt x="1692" y="0"/>
                    <a:pt x="156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4292150" y="3617325"/>
              <a:ext cx="72975" cy="49450"/>
            </a:xfrm>
            <a:custGeom>
              <a:avLst/>
              <a:gdLst/>
              <a:ahLst/>
              <a:cxnLst/>
              <a:rect l="l" t="t" r="r" b="b"/>
              <a:pathLst>
                <a:path w="2919" h="1978" extrusionOk="0">
                  <a:moveTo>
                    <a:pt x="1710" y="1"/>
                  </a:moveTo>
                  <a:cubicBezTo>
                    <a:pt x="1687" y="1"/>
                    <a:pt x="1665" y="1"/>
                    <a:pt x="1641" y="2"/>
                  </a:cubicBezTo>
                  <a:cubicBezTo>
                    <a:pt x="912" y="2"/>
                    <a:pt x="0" y="2"/>
                    <a:pt x="0" y="549"/>
                  </a:cubicBezTo>
                  <a:cubicBezTo>
                    <a:pt x="0" y="1066"/>
                    <a:pt x="912" y="1978"/>
                    <a:pt x="1641" y="1978"/>
                  </a:cubicBezTo>
                  <a:cubicBezTo>
                    <a:pt x="2371" y="1978"/>
                    <a:pt x="2918" y="1583"/>
                    <a:pt x="2918" y="1005"/>
                  </a:cubicBezTo>
                  <a:cubicBezTo>
                    <a:pt x="2918" y="446"/>
                    <a:pt x="2405" y="1"/>
                    <a:pt x="1710"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4229400" y="3654550"/>
              <a:ext cx="88600" cy="50625"/>
            </a:xfrm>
            <a:custGeom>
              <a:avLst/>
              <a:gdLst/>
              <a:ahLst/>
              <a:cxnLst/>
              <a:rect l="l" t="t" r="r" b="b"/>
              <a:pathLst>
                <a:path w="3544" h="2025" extrusionOk="0">
                  <a:moveTo>
                    <a:pt x="1092" y="1"/>
                  </a:moveTo>
                  <a:cubicBezTo>
                    <a:pt x="703" y="1"/>
                    <a:pt x="413" y="1006"/>
                    <a:pt x="413" y="1006"/>
                  </a:cubicBezTo>
                  <a:cubicBezTo>
                    <a:pt x="413" y="1006"/>
                    <a:pt x="0" y="2025"/>
                    <a:pt x="1214" y="2025"/>
                  </a:cubicBezTo>
                  <a:cubicBezTo>
                    <a:pt x="1358" y="2025"/>
                    <a:pt x="1526" y="2011"/>
                    <a:pt x="1720" y="1978"/>
                  </a:cubicBezTo>
                  <a:cubicBezTo>
                    <a:pt x="3544" y="1705"/>
                    <a:pt x="1781" y="550"/>
                    <a:pt x="1294" y="94"/>
                  </a:cubicBezTo>
                  <a:cubicBezTo>
                    <a:pt x="1225" y="29"/>
                    <a:pt x="1157" y="1"/>
                    <a:pt x="1092"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4147000" y="3646875"/>
              <a:ext cx="57175" cy="53100"/>
            </a:xfrm>
            <a:custGeom>
              <a:avLst/>
              <a:gdLst/>
              <a:ahLst/>
              <a:cxnLst/>
              <a:rect l="l" t="t" r="r" b="b"/>
              <a:pathLst>
                <a:path w="2287" h="2124" extrusionOk="0">
                  <a:moveTo>
                    <a:pt x="1558" y="1"/>
                  </a:moveTo>
                  <a:cubicBezTo>
                    <a:pt x="1161" y="1"/>
                    <a:pt x="487" y="796"/>
                    <a:pt x="487" y="796"/>
                  </a:cubicBezTo>
                  <a:cubicBezTo>
                    <a:pt x="1" y="1313"/>
                    <a:pt x="791" y="1920"/>
                    <a:pt x="1581" y="2103"/>
                  </a:cubicBezTo>
                  <a:cubicBezTo>
                    <a:pt x="1639" y="2117"/>
                    <a:pt x="1691" y="2123"/>
                    <a:pt x="1736" y="2123"/>
                  </a:cubicBezTo>
                  <a:cubicBezTo>
                    <a:pt x="2286" y="2123"/>
                    <a:pt x="1965" y="1152"/>
                    <a:pt x="1824" y="309"/>
                  </a:cubicBezTo>
                  <a:cubicBezTo>
                    <a:pt x="1787" y="85"/>
                    <a:pt x="1687" y="1"/>
                    <a:pt x="155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120400" y="4271025"/>
              <a:ext cx="66150" cy="67600"/>
            </a:xfrm>
            <a:custGeom>
              <a:avLst/>
              <a:gdLst/>
              <a:ahLst/>
              <a:cxnLst/>
              <a:rect l="l" t="t" r="r" b="b"/>
              <a:pathLst>
                <a:path w="2646" h="2704" extrusionOk="0">
                  <a:moveTo>
                    <a:pt x="1618" y="0"/>
                  </a:moveTo>
                  <a:cubicBezTo>
                    <a:pt x="1187" y="0"/>
                    <a:pt x="718" y="391"/>
                    <a:pt x="517" y="967"/>
                  </a:cubicBezTo>
                  <a:cubicBezTo>
                    <a:pt x="305" y="1636"/>
                    <a:pt x="1" y="2487"/>
                    <a:pt x="517" y="2669"/>
                  </a:cubicBezTo>
                  <a:cubicBezTo>
                    <a:pt x="587" y="2692"/>
                    <a:pt x="666" y="2703"/>
                    <a:pt x="751" y="2703"/>
                  </a:cubicBezTo>
                  <a:cubicBezTo>
                    <a:pt x="1336" y="2703"/>
                    <a:pt x="2220" y="2189"/>
                    <a:pt x="2432" y="1605"/>
                  </a:cubicBezTo>
                  <a:cubicBezTo>
                    <a:pt x="2645" y="906"/>
                    <a:pt x="2432" y="237"/>
                    <a:pt x="1885" y="55"/>
                  </a:cubicBezTo>
                  <a:cubicBezTo>
                    <a:pt x="1800" y="18"/>
                    <a:pt x="1710" y="0"/>
                    <a:pt x="161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1"/>
            <p:cNvSpPr/>
            <p:nvPr/>
          </p:nvSpPr>
          <p:spPr>
            <a:xfrm>
              <a:off x="4088050" y="4205475"/>
              <a:ext cx="88600" cy="50625"/>
            </a:xfrm>
            <a:custGeom>
              <a:avLst/>
              <a:gdLst/>
              <a:ahLst/>
              <a:cxnLst/>
              <a:rect l="l" t="t" r="r" b="b"/>
              <a:pathLst>
                <a:path w="3544" h="2025" extrusionOk="0">
                  <a:moveTo>
                    <a:pt x="1093" y="0"/>
                  </a:moveTo>
                  <a:cubicBezTo>
                    <a:pt x="703" y="0"/>
                    <a:pt x="413" y="1005"/>
                    <a:pt x="413" y="1005"/>
                  </a:cubicBezTo>
                  <a:cubicBezTo>
                    <a:pt x="413" y="1005"/>
                    <a:pt x="1" y="2025"/>
                    <a:pt x="1214" y="2025"/>
                  </a:cubicBezTo>
                  <a:cubicBezTo>
                    <a:pt x="1359" y="2025"/>
                    <a:pt x="1526" y="2010"/>
                    <a:pt x="1720" y="1978"/>
                  </a:cubicBezTo>
                  <a:cubicBezTo>
                    <a:pt x="3544" y="1704"/>
                    <a:pt x="1781" y="549"/>
                    <a:pt x="1295" y="93"/>
                  </a:cubicBezTo>
                  <a:cubicBezTo>
                    <a:pt x="1225" y="28"/>
                    <a:pt x="1158" y="0"/>
                    <a:pt x="1093"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1"/>
            <p:cNvSpPr/>
            <p:nvPr/>
          </p:nvSpPr>
          <p:spPr>
            <a:xfrm>
              <a:off x="4005650" y="4197800"/>
              <a:ext cx="57075" cy="53100"/>
            </a:xfrm>
            <a:custGeom>
              <a:avLst/>
              <a:gdLst/>
              <a:ahLst/>
              <a:cxnLst/>
              <a:rect l="l" t="t" r="r" b="b"/>
              <a:pathLst>
                <a:path w="2283" h="2124" extrusionOk="0">
                  <a:moveTo>
                    <a:pt x="1558" y="0"/>
                  </a:moveTo>
                  <a:cubicBezTo>
                    <a:pt x="1161" y="0"/>
                    <a:pt x="487" y="796"/>
                    <a:pt x="487" y="796"/>
                  </a:cubicBezTo>
                  <a:cubicBezTo>
                    <a:pt x="1" y="1312"/>
                    <a:pt x="791" y="1859"/>
                    <a:pt x="1581" y="2103"/>
                  </a:cubicBezTo>
                  <a:cubicBezTo>
                    <a:pt x="1640" y="2117"/>
                    <a:pt x="1691" y="2123"/>
                    <a:pt x="1736" y="2123"/>
                  </a:cubicBezTo>
                  <a:cubicBezTo>
                    <a:pt x="2283" y="2123"/>
                    <a:pt x="1937" y="1151"/>
                    <a:pt x="1825" y="309"/>
                  </a:cubicBezTo>
                  <a:cubicBezTo>
                    <a:pt x="1787" y="85"/>
                    <a:pt x="1687" y="0"/>
                    <a:pt x="155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1"/>
            <p:cNvSpPr/>
            <p:nvPr/>
          </p:nvSpPr>
          <p:spPr>
            <a:xfrm>
              <a:off x="3874950" y="4084500"/>
              <a:ext cx="139100" cy="113675"/>
            </a:xfrm>
            <a:custGeom>
              <a:avLst/>
              <a:gdLst/>
              <a:ahLst/>
              <a:cxnLst/>
              <a:rect l="l" t="t" r="r" b="b"/>
              <a:pathLst>
                <a:path w="5564" h="4547" extrusionOk="0">
                  <a:moveTo>
                    <a:pt x="1177" y="1"/>
                  </a:moveTo>
                  <a:cubicBezTo>
                    <a:pt x="832" y="1"/>
                    <a:pt x="516" y="174"/>
                    <a:pt x="396" y="707"/>
                  </a:cubicBezTo>
                  <a:cubicBezTo>
                    <a:pt x="1" y="2197"/>
                    <a:pt x="2372" y="2440"/>
                    <a:pt x="2189" y="3443"/>
                  </a:cubicBezTo>
                  <a:cubicBezTo>
                    <a:pt x="2026" y="4098"/>
                    <a:pt x="2799" y="4546"/>
                    <a:pt x="3554" y="4546"/>
                  </a:cubicBezTo>
                  <a:cubicBezTo>
                    <a:pt x="3920" y="4546"/>
                    <a:pt x="4282" y="4441"/>
                    <a:pt x="4530" y="4203"/>
                  </a:cubicBezTo>
                  <a:cubicBezTo>
                    <a:pt x="5259" y="3473"/>
                    <a:pt x="5563" y="2744"/>
                    <a:pt x="4895" y="1771"/>
                  </a:cubicBezTo>
                  <a:cubicBezTo>
                    <a:pt x="4560" y="1194"/>
                    <a:pt x="3800" y="859"/>
                    <a:pt x="3253" y="707"/>
                  </a:cubicBezTo>
                  <a:cubicBezTo>
                    <a:pt x="2797" y="586"/>
                    <a:pt x="2372" y="404"/>
                    <a:pt x="1946" y="221"/>
                  </a:cubicBezTo>
                  <a:cubicBezTo>
                    <a:pt x="1722" y="102"/>
                    <a:pt x="1441" y="1"/>
                    <a:pt x="1177"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1"/>
            <p:cNvSpPr/>
            <p:nvPr/>
          </p:nvSpPr>
          <p:spPr>
            <a:xfrm>
              <a:off x="3553450" y="3918175"/>
              <a:ext cx="57100" cy="54750"/>
            </a:xfrm>
            <a:custGeom>
              <a:avLst/>
              <a:gdLst/>
              <a:ahLst/>
              <a:cxnLst/>
              <a:rect l="l" t="t" r="r" b="b"/>
              <a:pathLst>
                <a:path w="2284" h="2190" extrusionOk="0">
                  <a:moveTo>
                    <a:pt x="890" y="0"/>
                  </a:moveTo>
                  <a:cubicBezTo>
                    <a:pt x="216" y="0"/>
                    <a:pt x="1" y="681"/>
                    <a:pt x="338" y="1251"/>
                  </a:cubicBezTo>
                  <a:cubicBezTo>
                    <a:pt x="601" y="1712"/>
                    <a:pt x="1103" y="2189"/>
                    <a:pt x="1544" y="2189"/>
                  </a:cubicBezTo>
                  <a:cubicBezTo>
                    <a:pt x="1714" y="2189"/>
                    <a:pt x="1875" y="2119"/>
                    <a:pt x="2010" y="1950"/>
                  </a:cubicBezTo>
                  <a:cubicBezTo>
                    <a:pt x="2010" y="1950"/>
                    <a:pt x="2283" y="369"/>
                    <a:pt x="1280" y="66"/>
                  </a:cubicBezTo>
                  <a:cubicBezTo>
                    <a:pt x="1137" y="21"/>
                    <a:pt x="1006" y="0"/>
                    <a:pt x="890"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1"/>
            <p:cNvSpPr/>
            <p:nvPr/>
          </p:nvSpPr>
          <p:spPr>
            <a:xfrm>
              <a:off x="3842275" y="4007750"/>
              <a:ext cx="57025" cy="49075"/>
            </a:xfrm>
            <a:custGeom>
              <a:avLst/>
              <a:gdLst/>
              <a:ahLst/>
              <a:cxnLst/>
              <a:rect l="l" t="t" r="r" b="b"/>
              <a:pathLst>
                <a:path w="2281" h="1963" extrusionOk="0">
                  <a:moveTo>
                    <a:pt x="1543" y="1"/>
                  </a:moveTo>
                  <a:cubicBezTo>
                    <a:pt x="1148" y="1"/>
                    <a:pt x="700" y="100"/>
                    <a:pt x="700" y="100"/>
                  </a:cubicBezTo>
                  <a:cubicBezTo>
                    <a:pt x="1" y="160"/>
                    <a:pt x="244" y="1163"/>
                    <a:pt x="822" y="1771"/>
                  </a:cubicBezTo>
                  <a:cubicBezTo>
                    <a:pt x="923" y="1905"/>
                    <a:pt x="1017" y="1963"/>
                    <a:pt x="1106" y="1963"/>
                  </a:cubicBezTo>
                  <a:cubicBezTo>
                    <a:pt x="1442" y="1963"/>
                    <a:pt x="1707" y="1143"/>
                    <a:pt x="2068" y="495"/>
                  </a:cubicBezTo>
                  <a:cubicBezTo>
                    <a:pt x="2281" y="100"/>
                    <a:pt x="1939" y="1"/>
                    <a:pt x="154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1"/>
            <p:cNvSpPr/>
            <p:nvPr/>
          </p:nvSpPr>
          <p:spPr>
            <a:xfrm>
              <a:off x="3893950" y="3831075"/>
              <a:ext cx="57225" cy="48700"/>
            </a:xfrm>
            <a:custGeom>
              <a:avLst/>
              <a:gdLst/>
              <a:ahLst/>
              <a:cxnLst/>
              <a:rect l="l" t="t" r="r" b="b"/>
              <a:pathLst>
                <a:path w="2289" h="1948" extrusionOk="0">
                  <a:moveTo>
                    <a:pt x="1496" y="0"/>
                  </a:moveTo>
                  <a:cubicBezTo>
                    <a:pt x="1113" y="0"/>
                    <a:pt x="700" y="84"/>
                    <a:pt x="700" y="84"/>
                  </a:cubicBezTo>
                  <a:cubicBezTo>
                    <a:pt x="1" y="176"/>
                    <a:pt x="274" y="1148"/>
                    <a:pt x="821" y="1756"/>
                  </a:cubicBezTo>
                  <a:cubicBezTo>
                    <a:pt x="924" y="1890"/>
                    <a:pt x="1018" y="1948"/>
                    <a:pt x="1107" y="1948"/>
                  </a:cubicBezTo>
                  <a:cubicBezTo>
                    <a:pt x="1442" y="1948"/>
                    <a:pt x="1708" y="1134"/>
                    <a:pt x="2068" y="510"/>
                  </a:cubicBezTo>
                  <a:cubicBezTo>
                    <a:pt x="2289" y="99"/>
                    <a:pt x="1910" y="0"/>
                    <a:pt x="1496"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1"/>
            <p:cNvSpPr/>
            <p:nvPr/>
          </p:nvSpPr>
          <p:spPr>
            <a:xfrm>
              <a:off x="3772550" y="4014675"/>
              <a:ext cx="53050" cy="60675"/>
            </a:xfrm>
            <a:custGeom>
              <a:avLst/>
              <a:gdLst/>
              <a:ahLst/>
              <a:cxnLst/>
              <a:rect l="l" t="t" r="r" b="b"/>
              <a:pathLst>
                <a:path w="2122" h="2427" extrusionOk="0">
                  <a:moveTo>
                    <a:pt x="794" y="0"/>
                  </a:moveTo>
                  <a:cubicBezTo>
                    <a:pt x="425" y="0"/>
                    <a:pt x="122" y="346"/>
                    <a:pt x="85" y="795"/>
                  </a:cubicBezTo>
                  <a:cubicBezTo>
                    <a:pt x="0" y="1469"/>
                    <a:pt x="175" y="2427"/>
                    <a:pt x="800" y="2427"/>
                  </a:cubicBezTo>
                  <a:cubicBezTo>
                    <a:pt x="852" y="2427"/>
                    <a:pt x="908" y="2420"/>
                    <a:pt x="966" y="2406"/>
                  </a:cubicBezTo>
                  <a:cubicBezTo>
                    <a:pt x="966" y="2406"/>
                    <a:pt x="2121" y="1282"/>
                    <a:pt x="1513" y="461"/>
                  </a:cubicBezTo>
                  <a:cubicBezTo>
                    <a:pt x="1280" y="134"/>
                    <a:pt x="1024" y="0"/>
                    <a:pt x="79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1"/>
            <p:cNvSpPr/>
            <p:nvPr/>
          </p:nvSpPr>
          <p:spPr>
            <a:xfrm>
              <a:off x="3514000" y="3869375"/>
              <a:ext cx="35975" cy="27075"/>
            </a:xfrm>
            <a:custGeom>
              <a:avLst/>
              <a:gdLst/>
              <a:ahLst/>
              <a:cxnLst/>
              <a:rect l="l" t="t" r="r" b="b"/>
              <a:pathLst>
                <a:path w="1439" h="1083" extrusionOk="0">
                  <a:moveTo>
                    <a:pt x="525" y="0"/>
                  </a:moveTo>
                  <a:cubicBezTo>
                    <a:pt x="188" y="0"/>
                    <a:pt x="122" y="680"/>
                    <a:pt x="122" y="680"/>
                  </a:cubicBezTo>
                  <a:cubicBezTo>
                    <a:pt x="1" y="1075"/>
                    <a:pt x="609" y="954"/>
                    <a:pt x="1034" y="1075"/>
                  </a:cubicBezTo>
                  <a:cubicBezTo>
                    <a:pt x="1058" y="1080"/>
                    <a:pt x="1080" y="1083"/>
                    <a:pt x="1100" y="1083"/>
                  </a:cubicBezTo>
                  <a:cubicBezTo>
                    <a:pt x="1438" y="1083"/>
                    <a:pt x="1247" y="388"/>
                    <a:pt x="730" y="72"/>
                  </a:cubicBezTo>
                  <a:cubicBezTo>
                    <a:pt x="653" y="22"/>
                    <a:pt x="584" y="0"/>
                    <a:pt x="525"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1"/>
            <p:cNvSpPr/>
            <p:nvPr/>
          </p:nvSpPr>
          <p:spPr>
            <a:xfrm>
              <a:off x="3536800" y="3755400"/>
              <a:ext cx="35975" cy="27075"/>
            </a:xfrm>
            <a:custGeom>
              <a:avLst/>
              <a:gdLst/>
              <a:ahLst/>
              <a:cxnLst/>
              <a:rect l="l" t="t" r="r" b="b"/>
              <a:pathLst>
                <a:path w="1439" h="1083" extrusionOk="0">
                  <a:moveTo>
                    <a:pt x="525" y="0"/>
                  </a:moveTo>
                  <a:cubicBezTo>
                    <a:pt x="188" y="0"/>
                    <a:pt x="122" y="680"/>
                    <a:pt x="122" y="680"/>
                  </a:cubicBezTo>
                  <a:cubicBezTo>
                    <a:pt x="1" y="1075"/>
                    <a:pt x="609" y="953"/>
                    <a:pt x="1034" y="1075"/>
                  </a:cubicBezTo>
                  <a:cubicBezTo>
                    <a:pt x="1058" y="1080"/>
                    <a:pt x="1080" y="1082"/>
                    <a:pt x="1100" y="1082"/>
                  </a:cubicBezTo>
                  <a:cubicBezTo>
                    <a:pt x="1438" y="1082"/>
                    <a:pt x="1247" y="388"/>
                    <a:pt x="730" y="72"/>
                  </a:cubicBezTo>
                  <a:cubicBezTo>
                    <a:pt x="652" y="21"/>
                    <a:pt x="584" y="0"/>
                    <a:pt x="525"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1"/>
            <p:cNvSpPr/>
            <p:nvPr/>
          </p:nvSpPr>
          <p:spPr>
            <a:xfrm>
              <a:off x="3030725" y="3786325"/>
              <a:ext cx="76000" cy="77550"/>
            </a:xfrm>
            <a:custGeom>
              <a:avLst/>
              <a:gdLst/>
              <a:ahLst/>
              <a:cxnLst/>
              <a:rect l="l" t="t" r="r" b="b"/>
              <a:pathLst>
                <a:path w="3040" h="3102" extrusionOk="0">
                  <a:moveTo>
                    <a:pt x="1864" y="1"/>
                  </a:moveTo>
                  <a:cubicBezTo>
                    <a:pt x="1347" y="1"/>
                    <a:pt x="838" y="446"/>
                    <a:pt x="608" y="1084"/>
                  </a:cubicBezTo>
                  <a:cubicBezTo>
                    <a:pt x="335" y="1874"/>
                    <a:pt x="0" y="2877"/>
                    <a:pt x="608" y="3060"/>
                  </a:cubicBezTo>
                  <a:cubicBezTo>
                    <a:pt x="688" y="3088"/>
                    <a:pt x="781" y="3101"/>
                    <a:pt x="882" y="3101"/>
                  </a:cubicBezTo>
                  <a:cubicBezTo>
                    <a:pt x="1543" y="3101"/>
                    <a:pt x="2555" y="2530"/>
                    <a:pt x="2766" y="1844"/>
                  </a:cubicBezTo>
                  <a:cubicBezTo>
                    <a:pt x="3040" y="1054"/>
                    <a:pt x="2766" y="233"/>
                    <a:pt x="2158" y="51"/>
                  </a:cubicBezTo>
                  <a:cubicBezTo>
                    <a:pt x="2061" y="17"/>
                    <a:pt x="1962" y="1"/>
                    <a:pt x="186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1"/>
            <p:cNvSpPr/>
            <p:nvPr/>
          </p:nvSpPr>
          <p:spPr>
            <a:xfrm>
              <a:off x="2898500" y="3702175"/>
              <a:ext cx="65700" cy="59625"/>
            </a:xfrm>
            <a:custGeom>
              <a:avLst/>
              <a:gdLst/>
              <a:ahLst/>
              <a:cxnLst/>
              <a:rect l="l" t="t" r="r" b="b"/>
              <a:pathLst>
                <a:path w="2628" h="2385" extrusionOk="0">
                  <a:moveTo>
                    <a:pt x="1809" y="1"/>
                  </a:moveTo>
                  <a:cubicBezTo>
                    <a:pt x="1362" y="1"/>
                    <a:pt x="578" y="924"/>
                    <a:pt x="578" y="924"/>
                  </a:cubicBezTo>
                  <a:cubicBezTo>
                    <a:pt x="0" y="1471"/>
                    <a:pt x="973" y="2170"/>
                    <a:pt x="1824" y="2353"/>
                  </a:cubicBezTo>
                  <a:cubicBezTo>
                    <a:pt x="1901" y="2374"/>
                    <a:pt x="1968" y="2384"/>
                    <a:pt x="2026" y="2384"/>
                  </a:cubicBezTo>
                  <a:cubicBezTo>
                    <a:pt x="2628" y="2384"/>
                    <a:pt x="2236" y="1290"/>
                    <a:pt x="2098" y="347"/>
                  </a:cubicBezTo>
                  <a:cubicBezTo>
                    <a:pt x="2061" y="96"/>
                    <a:pt x="1952" y="1"/>
                    <a:pt x="1809"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1"/>
            <p:cNvSpPr/>
            <p:nvPr/>
          </p:nvSpPr>
          <p:spPr>
            <a:xfrm>
              <a:off x="3419025" y="3865575"/>
              <a:ext cx="54725" cy="74175"/>
            </a:xfrm>
            <a:custGeom>
              <a:avLst/>
              <a:gdLst/>
              <a:ahLst/>
              <a:cxnLst/>
              <a:rect l="l" t="t" r="r" b="b"/>
              <a:pathLst>
                <a:path w="2189" h="2967" extrusionOk="0">
                  <a:moveTo>
                    <a:pt x="1014" y="0"/>
                  </a:moveTo>
                  <a:cubicBezTo>
                    <a:pt x="970" y="0"/>
                    <a:pt x="926" y="4"/>
                    <a:pt x="882" y="11"/>
                  </a:cubicBezTo>
                  <a:cubicBezTo>
                    <a:pt x="365" y="72"/>
                    <a:pt x="0" y="711"/>
                    <a:pt x="61" y="1440"/>
                  </a:cubicBezTo>
                  <a:cubicBezTo>
                    <a:pt x="148" y="2134"/>
                    <a:pt x="290" y="2966"/>
                    <a:pt x="775" y="2966"/>
                  </a:cubicBezTo>
                  <a:cubicBezTo>
                    <a:pt x="800" y="2966"/>
                    <a:pt x="825" y="2964"/>
                    <a:pt x="851" y="2960"/>
                  </a:cubicBezTo>
                  <a:cubicBezTo>
                    <a:pt x="1429" y="2899"/>
                    <a:pt x="2189" y="1866"/>
                    <a:pt x="2067" y="1136"/>
                  </a:cubicBezTo>
                  <a:cubicBezTo>
                    <a:pt x="1956" y="466"/>
                    <a:pt x="1510" y="0"/>
                    <a:pt x="101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1"/>
            <p:cNvSpPr/>
            <p:nvPr/>
          </p:nvSpPr>
          <p:spPr>
            <a:xfrm>
              <a:off x="3353700" y="3829075"/>
              <a:ext cx="83575" cy="48775"/>
            </a:xfrm>
            <a:custGeom>
              <a:avLst/>
              <a:gdLst/>
              <a:ahLst/>
              <a:cxnLst/>
              <a:rect l="l" t="t" r="r" b="b"/>
              <a:pathLst>
                <a:path w="3343" h="1951" extrusionOk="0">
                  <a:moveTo>
                    <a:pt x="514" y="1"/>
                  </a:moveTo>
                  <a:cubicBezTo>
                    <a:pt x="0" y="1"/>
                    <a:pt x="273" y="1228"/>
                    <a:pt x="273" y="1228"/>
                  </a:cubicBezTo>
                  <a:cubicBezTo>
                    <a:pt x="273" y="1228"/>
                    <a:pt x="336" y="1951"/>
                    <a:pt x="913" y="1951"/>
                  </a:cubicBezTo>
                  <a:cubicBezTo>
                    <a:pt x="1139" y="1951"/>
                    <a:pt x="1443" y="1840"/>
                    <a:pt x="1854" y="1532"/>
                  </a:cubicBezTo>
                  <a:cubicBezTo>
                    <a:pt x="3343" y="468"/>
                    <a:pt x="1246" y="195"/>
                    <a:pt x="607" y="12"/>
                  </a:cubicBezTo>
                  <a:cubicBezTo>
                    <a:pt x="574" y="4"/>
                    <a:pt x="543" y="1"/>
                    <a:pt x="51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1"/>
            <p:cNvSpPr/>
            <p:nvPr/>
          </p:nvSpPr>
          <p:spPr>
            <a:xfrm>
              <a:off x="3278950" y="3854650"/>
              <a:ext cx="61825" cy="48425"/>
            </a:xfrm>
            <a:custGeom>
              <a:avLst/>
              <a:gdLst/>
              <a:ahLst/>
              <a:cxnLst/>
              <a:rect l="l" t="t" r="r" b="b"/>
              <a:pathLst>
                <a:path w="2473" h="1937" extrusionOk="0">
                  <a:moveTo>
                    <a:pt x="839" y="0"/>
                  </a:moveTo>
                  <a:cubicBezTo>
                    <a:pt x="426" y="0"/>
                    <a:pt x="132" y="1239"/>
                    <a:pt x="132" y="1239"/>
                  </a:cubicBezTo>
                  <a:cubicBezTo>
                    <a:pt x="0" y="1723"/>
                    <a:pt x="490" y="1936"/>
                    <a:pt x="1058" y="1936"/>
                  </a:cubicBezTo>
                  <a:cubicBezTo>
                    <a:pt x="1275" y="1936"/>
                    <a:pt x="1503" y="1905"/>
                    <a:pt x="1713" y="1847"/>
                  </a:cubicBezTo>
                  <a:cubicBezTo>
                    <a:pt x="2473" y="1664"/>
                    <a:pt x="1622" y="935"/>
                    <a:pt x="1105" y="175"/>
                  </a:cubicBezTo>
                  <a:cubicBezTo>
                    <a:pt x="1012" y="52"/>
                    <a:pt x="923" y="0"/>
                    <a:pt x="839"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1"/>
            <p:cNvSpPr/>
            <p:nvPr/>
          </p:nvSpPr>
          <p:spPr>
            <a:xfrm>
              <a:off x="3354625" y="3912025"/>
              <a:ext cx="43900" cy="24825"/>
            </a:xfrm>
            <a:custGeom>
              <a:avLst/>
              <a:gdLst/>
              <a:ahLst/>
              <a:cxnLst/>
              <a:rect l="l" t="t" r="r" b="b"/>
              <a:pathLst>
                <a:path w="1756" h="993" extrusionOk="0">
                  <a:moveTo>
                    <a:pt x="514" y="1"/>
                  </a:moveTo>
                  <a:cubicBezTo>
                    <a:pt x="0" y="1"/>
                    <a:pt x="358" y="798"/>
                    <a:pt x="358" y="798"/>
                  </a:cubicBezTo>
                  <a:cubicBezTo>
                    <a:pt x="389" y="943"/>
                    <a:pt x="469" y="993"/>
                    <a:pt x="577" y="993"/>
                  </a:cubicBezTo>
                  <a:cubicBezTo>
                    <a:pt x="784" y="993"/>
                    <a:pt x="1090" y="808"/>
                    <a:pt x="1330" y="767"/>
                  </a:cubicBezTo>
                  <a:cubicBezTo>
                    <a:pt x="1756" y="676"/>
                    <a:pt x="1269" y="68"/>
                    <a:pt x="601" y="8"/>
                  </a:cubicBezTo>
                  <a:cubicBezTo>
                    <a:pt x="569" y="3"/>
                    <a:pt x="540" y="1"/>
                    <a:pt x="51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1"/>
            <p:cNvSpPr/>
            <p:nvPr/>
          </p:nvSpPr>
          <p:spPr>
            <a:xfrm>
              <a:off x="3251075" y="3715925"/>
              <a:ext cx="72225" cy="55700"/>
            </a:xfrm>
            <a:custGeom>
              <a:avLst/>
              <a:gdLst/>
              <a:ahLst/>
              <a:cxnLst/>
              <a:rect l="l" t="t" r="r" b="b"/>
              <a:pathLst>
                <a:path w="2889" h="2228" extrusionOk="0">
                  <a:moveTo>
                    <a:pt x="978" y="1"/>
                  </a:moveTo>
                  <a:cubicBezTo>
                    <a:pt x="533" y="1"/>
                    <a:pt x="183" y="1377"/>
                    <a:pt x="183" y="1377"/>
                  </a:cubicBezTo>
                  <a:cubicBezTo>
                    <a:pt x="0" y="1949"/>
                    <a:pt x="591" y="2228"/>
                    <a:pt x="1283" y="2228"/>
                  </a:cubicBezTo>
                  <a:cubicBezTo>
                    <a:pt x="1511" y="2228"/>
                    <a:pt x="1750" y="2198"/>
                    <a:pt x="1977" y="2137"/>
                  </a:cubicBezTo>
                  <a:cubicBezTo>
                    <a:pt x="2889" y="1924"/>
                    <a:pt x="1916" y="1043"/>
                    <a:pt x="1278" y="222"/>
                  </a:cubicBezTo>
                  <a:cubicBezTo>
                    <a:pt x="1175" y="65"/>
                    <a:pt x="1074" y="1"/>
                    <a:pt x="97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1"/>
            <p:cNvSpPr/>
            <p:nvPr/>
          </p:nvSpPr>
          <p:spPr>
            <a:xfrm>
              <a:off x="2799700" y="3650525"/>
              <a:ext cx="81300" cy="47825"/>
            </a:xfrm>
            <a:custGeom>
              <a:avLst/>
              <a:gdLst/>
              <a:ahLst/>
              <a:cxnLst/>
              <a:rect l="l" t="t" r="r" b="b"/>
              <a:pathLst>
                <a:path w="3252" h="1913" extrusionOk="0">
                  <a:moveTo>
                    <a:pt x="1538" y="0"/>
                  </a:moveTo>
                  <a:cubicBezTo>
                    <a:pt x="1372" y="0"/>
                    <a:pt x="1202" y="39"/>
                    <a:pt x="1034" y="133"/>
                  </a:cubicBezTo>
                  <a:cubicBezTo>
                    <a:pt x="1" y="711"/>
                    <a:pt x="426" y="1653"/>
                    <a:pt x="1278" y="1835"/>
                  </a:cubicBezTo>
                  <a:cubicBezTo>
                    <a:pt x="1488" y="1884"/>
                    <a:pt x="1729" y="1913"/>
                    <a:pt x="1966" y="1913"/>
                  </a:cubicBezTo>
                  <a:cubicBezTo>
                    <a:pt x="2621" y="1913"/>
                    <a:pt x="3251" y="1692"/>
                    <a:pt x="3162" y="1045"/>
                  </a:cubicBezTo>
                  <a:cubicBezTo>
                    <a:pt x="3162" y="1045"/>
                    <a:pt x="2394" y="0"/>
                    <a:pt x="153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1"/>
            <p:cNvSpPr/>
            <p:nvPr/>
          </p:nvSpPr>
          <p:spPr>
            <a:xfrm>
              <a:off x="2613525" y="3731050"/>
              <a:ext cx="81275" cy="48175"/>
            </a:xfrm>
            <a:custGeom>
              <a:avLst/>
              <a:gdLst/>
              <a:ahLst/>
              <a:cxnLst/>
              <a:rect l="l" t="t" r="r" b="b"/>
              <a:pathLst>
                <a:path w="3251" h="1927" extrusionOk="0">
                  <a:moveTo>
                    <a:pt x="1538" y="1"/>
                  </a:moveTo>
                  <a:cubicBezTo>
                    <a:pt x="1372" y="1"/>
                    <a:pt x="1202" y="40"/>
                    <a:pt x="1034" y="134"/>
                  </a:cubicBezTo>
                  <a:cubicBezTo>
                    <a:pt x="1" y="712"/>
                    <a:pt x="427" y="1654"/>
                    <a:pt x="1247" y="1836"/>
                  </a:cubicBezTo>
                  <a:cubicBezTo>
                    <a:pt x="1470" y="1894"/>
                    <a:pt x="1722" y="1927"/>
                    <a:pt x="1968" y="1927"/>
                  </a:cubicBezTo>
                  <a:cubicBezTo>
                    <a:pt x="2629" y="1927"/>
                    <a:pt x="3251" y="1688"/>
                    <a:pt x="3162" y="1046"/>
                  </a:cubicBezTo>
                  <a:cubicBezTo>
                    <a:pt x="3162" y="1046"/>
                    <a:pt x="2394" y="1"/>
                    <a:pt x="153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1"/>
            <p:cNvSpPr/>
            <p:nvPr/>
          </p:nvSpPr>
          <p:spPr>
            <a:xfrm>
              <a:off x="3083900" y="3587850"/>
              <a:ext cx="40250" cy="31350"/>
            </a:xfrm>
            <a:custGeom>
              <a:avLst/>
              <a:gdLst/>
              <a:ahLst/>
              <a:cxnLst/>
              <a:rect l="l" t="t" r="r" b="b"/>
              <a:pathLst>
                <a:path w="1610" h="1254" extrusionOk="0">
                  <a:moveTo>
                    <a:pt x="549" y="1"/>
                  </a:moveTo>
                  <a:cubicBezTo>
                    <a:pt x="166" y="1"/>
                    <a:pt x="122" y="786"/>
                    <a:pt x="122" y="786"/>
                  </a:cubicBezTo>
                  <a:cubicBezTo>
                    <a:pt x="1" y="1242"/>
                    <a:pt x="670" y="1120"/>
                    <a:pt x="1126" y="1242"/>
                  </a:cubicBezTo>
                  <a:cubicBezTo>
                    <a:pt x="1158" y="1250"/>
                    <a:pt x="1188" y="1253"/>
                    <a:pt x="1215" y="1253"/>
                  </a:cubicBezTo>
                  <a:cubicBezTo>
                    <a:pt x="1610" y="1253"/>
                    <a:pt x="1360" y="457"/>
                    <a:pt x="791" y="87"/>
                  </a:cubicBezTo>
                  <a:cubicBezTo>
                    <a:pt x="698" y="26"/>
                    <a:pt x="618" y="1"/>
                    <a:pt x="549"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1"/>
            <p:cNvSpPr/>
            <p:nvPr/>
          </p:nvSpPr>
          <p:spPr>
            <a:xfrm>
              <a:off x="3030725" y="3918650"/>
              <a:ext cx="40075" cy="31575"/>
            </a:xfrm>
            <a:custGeom>
              <a:avLst/>
              <a:gdLst/>
              <a:ahLst/>
              <a:cxnLst/>
              <a:rect l="l" t="t" r="r" b="b"/>
              <a:pathLst>
                <a:path w="1603" h="1263" extrusionOk="0">
                  <a:moveTo>
                    <a:pt x="557" y="1"/>
                  </a:moveTo>
                  <a:cubicBezTo>
                    <a:pt x="166" y="1"/>
                    <a:pt x="122" y="776"/>
                    <a:pt x="122" y="776"/>
                  </a:cubicBezTo>
                  <a:cubicBezTo>
                    <a:pt x="0" y="1262"/>
                    <a:pt x="699" y="1110"/>
                    <a:pt x="1155" y="1232"/>
                  </a:cubicBezTo>
                  <a:cubicBezTo>
                    <a:pt x="1192" y="1243"/>
                    <a:pt x="1225" y="1249"/>
                    <a:pt x="1253" y="1249"/>
                  </a:cubicBezTo>
                  <a:cubicBezTo>
                    <a:pt x="1603" y="1249"/>
                    <a:pt x="1352" y="442"/>
                    <a:pt x="790" y="77"/>
                  </a:cubicBezTo>
                  <a:cubicBezTo>
                    <a:pt x="702" y="24"/>
                    <a:pt x="624" y="1"/>
                    <a:pt x="557"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1"/>
            <p:cNvSpPr/>
            <p:nvPr/>
          </p:nvSpPr>
          <p:spPr>
            <a:xfrm>
              <a:off x="3606725" y="3698400"/>
              <a:ext cx="35200" cy="27650"/>
            </a:xfrm>
            <a:custGeom>
              <a:avLst/>
              <a:gdLst/>
              <a:ahLst/>
              <a:cxnLst/>
              <a:rect l="l" t="t" r="r" b="b"/>
              <a:pathLst>
                <a:path w="1408" h="1106" extrusionOk="0">
                  <a:moveTo>
                    <a:pt x="494" y="0"/>
                  </a:moveTo>
                  <a:cubicBezTo>
                    <a:pt x="157" y="0"/>
                    <a:pt x="91" y="680"/>
                    <a:pt x="91" y="680"/>
                  </a:cubicBezTo>
                  <a:cubicBezTo>
                    <a:pt x="0" y="1106"/>
                    <a:pt x="608" y="984"/>
                    <a:pt x="1003" y="1075"/>
                  </a:cubicBezTo>
                  <a:cubicBezTo>
                    <a:pt x="1027" y="1080"/>
                    <a:pt x="1049" y="1083"/>
                    <a:pt x="1069" y="1083"/>
                  </a:cubicBezTo>
                  <a:cubicBezTo>
                    <a:pt x="1407" y="1083"/>
                    <a:pt x="1216" y="388"/>
                    <a:pt x="699" y="72"/>
                  </a:cubicBezTo>
                  <a:cubicBezTo>
                    <a:pt x="621" y="22"/>
                    <a:pt x="553" y="0"/>
                    <a:pt x="49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1"/>
            <p:cNvSpPr/>
            <p:nvPr/>
          </p:nvSpPr>
          <p:spPr>
            <a:xfrm>
              <a:off x="3662200" y="3938525"/>
              <a:ext cx="35100" cy="27650"/>
            </a:xfrm>
            <a:custGeom>
              <a:avLst/>
              <a:gdLst/>
              <a:ahLst/>
              <a:cxnLst/>
              <a:rect l="l" t="t" r="r" b="b"/>
              <a:pathLst>
                <a:path w="1404" h="1106" extrusionOk="0">
                  <a:moveTo>
                    <a:pt x="483" y="0"/>
                  </a:moveTo>
                  <a:cubicBezTo>
                    <a:pt x="135" y="0"/>
                    <a:pt x="91" y="680"/>
                    <a:pt x="91" y="680"/>
                  </a:cubicBezTo>
                  <a:cubicBezTo>
                    <a:pt x="0" y="1106"/>
                    <a:pt x="578" y="984"/>
                    <a:pt x="1003" y="1075"/>
                  </a:cubicBezTo>
                  <a:cubicBezTo>
                    <a:pt x="1027" y="1080"/>
                    <a:pt x="1049" y="1083"/>
                    <a:pt x="1069" y="1083"/>
                  </a:cubicBezTo>
                  <a:cubicBezTo>
                    <a:pt x="1404" y="1083"/>
                    <a:pt x="1187" y="388"/>
                    <a:pt x="699" y="72"/>
                  </a:cubicBezTo>
                  <a:cubicBezTo>
                    <a:pt x="617" y="22"/>
                    <a:pt x="545" y="0"/>
                    <a:pt x="483"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1"/>
            <p:cNvSpPr/>
            <p:nvPr/>
          </p:nvSpPr>
          <p:spPr>
            <a:xfrm>
              <a:off x="4207800" y="3611775"/>
              <a:ext cx="34425" cy="27075"/>
            </a:xfrm>
            <a:custGeom>
              <a:avLst/>
              <a:gdLst/>
              <a:ahLst/>
              <a:cxnLst/>
              <a:rect l="l" t="t" r="r" b="b"/>
              <a:pathLst>
                <a:path w="1377" h="1083" extrusionOk="0">
                  <a:moveTo>
                    <a:pt x="463" y="0"/>
                  </a:moveTo>
                  <a:cubicBezTo>
                    <a:pt x="127" y="0"/>
                    <a:pt x="61" y="680"/>
                    <a:pt x="61" y="680"/>
                  </a:cubicBezTo>
                  <a:cubicBezTo>
                    <a:pt x="0" y="1075"/>
                    <a:pt x="578" y="954"/>
                    <a:pt x="973" y="1075"/>
                  </a:cubicBezTo>
                  <a:cubicBezTo>
                    <a:pt x="997" y="1080"/>
                    <a:pt x="1019" y="1083"/>
                    <a:pt x="1039" y="1083"/>
                  </a:cubicBezTo>
                  <a:cubicBezTo>
                    <a:pt x="1377" y="1083"/>
                    <a:pt x="1185" y="388"/>
                    <a:pt x="669" y="72"/>
                  </a:cubicBezTo>
                  <a:cubicBezTo>
                    <a:pt x="591" y="22"/>
                    <a:pt x="523" y="0"/>
                    <a:pt x="463"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1"/>
            <p:cNvSpPr/>
            <p:nvPr/>
          </p:nvSpPr>
          <p:spPr>
            <a:xfrm>
              <a:off x="4568750" y="3533750"/>
              <a:ext cx="72975" cy="49450"/>
            </a:xfrm>
            <a:custGeom>
              <a:avLst/>
              <a:gdLst/>
              <a:ahLst/>
              <a:cxnLst/>
              <a:rect l="l" t="t" r="r" b="b"/>
              <a:pathLst>
                <a:path w="2919" h="1978" extrusionOk="0">
                  <a:moveTo>
                    <a:pt x="1707" y="0"/>
                  </a:moveTo>
                  <a:cubicBezTo>
                    <a:pt x="1686" y="0"/>
                    <a:pt x="1664" y="1"/>
                    <a:pt x="1641" y="2"/>
                  </a:cubicBezTo>
                  <a:cubicBezTo>
                    <a:pt x="912" y="2"/>
                    <a:pt x="0" y="2"/>
                    <a:pt x="0" y="549"/>
                  </a:cubicBezTo>
                  <a:cubicBezTo>
                    <a:pt x="0" y="1065"/>
                    <a:pt x="912" y="1977"/>
                    <a:pt x="1641" y="1977"/>
                  </a:cubicBezTo>
                  <a:cubicBezTo>
                    <a:pt x="2341" y="1977"/>
                    <a:pt x="2918" y="1582"/>
                    <a:pt x="2918" y="1005"/>
                  </a:cubicBezTo>
                  <a:cubicBezTo>
                    <a:pt x="2918" y="445"/>
                    <a:pt x="2377" y="0"/>
                    <a:pt x="1707"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1"/>
            <p:cNvSpPr/>
            <p:nvPr/>
          </p:nvSpPr>
          <p:spPr>
            <a:xfrm>
              <a:off x="4504775" y="3570725"/>
              <a:ext cx="89825" cy="50875"/>
            </a:xfrm>
            <a:custGeom>
              <a:avLst/>
              <a:gdLst/>
              <a:ahLst/>
              <a:cxnLst/>
              <a:rect l="l" t="t" r="r" b="b"/>
              <a:pathLst>
                <a:path w="3593" h="2035" extrusionOk="0">
                  <a:moveTo>
                    <a:pt x="1134" y="0"/>
                  </a:moveTo>
                  <a:cubicBezTo>
                    <a:pt x="749" y="0"/>
                    <a:pt x="462" y="1015"/>
                    <a:pt x="462" y="1015"/>
                  </a:cubicBezTo>
                  <a:cubicBezTo>
                    <a:pt x="462" y="1015"/>
                    <a:pt x="1" y="2034"/>
                    <a:pt x="1247" y="2034"/>
                  </a:cubicBezTo>
                  <a:cubicBezTo>
                    <a:pt x="1396" y="2034"/>
                    <a:pt x="1568" y="2020"/>
                    <a:pt x="1769" y="1988"/>
                  </a:cubicBezTo>
                  <a:cubicBezTo>
                    <a:pt x="3593" y="1714"/>
                    <a:pt x="1830" y="559"/>
                    <a:pt x="1343" y="103"/>
                  </a:cubicBezTo>
                  <a:cubicBezTo>
                    <a:pt x="1271" y="31"/>
                    <a:pt x="1201" y="0"/>
                    <a:pt x="113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1"/>
            <p:cNvSpPr/>
            <p:nvPr/>
          </p:nvSpPr>
          <p:spPr>
            <a:xfrm>
              <a:off x="4422075" y="3569500"/>
              <a:ext cx="57825" cy="46875"/>
            </a:xfrm>
            <a:custGeom>
              <a:avLst/>
              <a:gdLst/>
              <a:ahLst/>
              <a:cxnLst/>
              <a:rect l="l" t="t" r="r" b="b"/>
              <a:pathLst>
                <a:path w="2313" h="1875" extrusionOk="0">
                  <a:moveTo>
                    <a:pt x="1824" y="0"/>
                  </a:moveTo>
                  <a:cubicBezTo>
                    <a:pt x="1460" y="91"/>
                    <a:pt x="1125" y="213"/>
                    <a:pt x="730" y="335"/>
                  </a:cubicBezTo>
                  <a:cubicBezTo>
                    <a:pt x="609" y="486"/>
                    <a:pt x="517" y="547"/>
                    <a:pt x="517" y="547"/>
                  </a:cubicBezTo>
                  <a:cubicBezTo>
                    <a:pt x="1" y="1064"/>
                    <a:pt x="821" y="1672"/>
                    <a:pt x="1612" y="1854"/>
                  </a:cubicBezTo>
                  <a:cubicBezTo>
                    <a:pt x="1670" y="1868"/>
                    <a:pt x="1721" y="1875"/>
                    <a:pt x="1766" y="1875"/>
                  </a:cubicBezTo>
                  <a:cubicBezTo>
                    <a:pt x="2313" y="1875"/>
                    <a:pt x="1965" y="903"/>
                    <a:pt x="1824" y="61"/>
                  </a:cubicBezTo>
                  <a:lnTo>
                    <a:pt x="1824" y="0"/>
                  </a:ln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1"/>
            <p:cNvSpPr/>
            <p:nvPr/>
          </p:nvSpPr>
          <p:spPr>
            <a:xfrm>
              <a:off x="4695650" y="3515275"/>
              <a:ext cx="34925" cy="26450"/>
            </a:xfrm>
            <a:custGeom>
              <a:avLst/>
              <a:gdLst/>
              <a:ahLst/>
              <a:cxnLst/>
              <a:rect l="l" t="t" r="r" b="b"/>
              <a:pathLst>
                <a:path w="1397" h="1058" extrusionOk="0">
                  <a:moveTo>
                    <a:pt x="484" y="0"/>
                  </a:moveTo>
                  <a:cubicBezTo>
                    <a:pt x="135" y="0"/>
                    <a:pt x="91" y="680"/>
                    <a:pt x="91" y="680"/>
                  </a:cubicBezTo>
                  <a:cubicBezTo>
                    <a:pt x="0" y="1045"/>
                    <a:pt x="578" y="953"/>
                    <a:pt x="1003" y="1045"/>
                  </a:cubicBezTo>
                  <a:cubicBezTo>
                    <a:pt x="1034" y="1053"/>
                    <a:pt x="1062" y="1058"/>
                    <a:pt x="1086" y="1058"/>
                  </a:cubicBezTo>
                  <a:cubicBezTo>
                    <a:pt x="1396" y="1058"/>
                    <a:pt x="1178" y="382"/>
                    <a:pt x="699" y="72"/>
                  </a:cubicBezTo>
                  <a:cubicBezTo>
                    <a:pt x="617" y="21"/>
                    <a:pt x="545" y="0"/>
                    <a:pt x="48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3786050" y="3618100"/>
              <a:ext cx="72225" cy="63700"/>
            </a:xfrm>
            <a:custGeom>
              <a:avLst/>
              <a:gdLst/>
              <a:ahLst/>
              <a:cxnLst/>
              <a:rect l="l" t="t" r="r" b="b"/>
              <a:pathLst>
                <a:path w="2889" h="2548" extrusionOk="0">
                  <a:moveTo>
                    <a:pt x="1955" y="1"/>
                  </a:moveTo>
                  <a:cubicBezTo>
                    <a:pt x="1374" y="1"/>
                    <a:pt x="593" y="330"/>
                    <a:pt x="335" y="822"/>
                  </a:cubicBezTo>
                  <a:cubicBezTo>
                    <a:pt x="1" y="1460"/>
                    <a:pt x="122" y="2190"/>
                    <a:pt x="608" y="2464"/>
                  </a:cubicBezTo>
                  <a:cubicBezTo>
                    <a:pt x="722" y="2520"/>
                    <a:pt x="846" y="2547"/>
                    <a:pt x="975" y="2547"/>
                  </a:cubicBezTo>
                  <a:cubicBezTo>
                    <a:pt x="1399" y="2547"/>
                    <a:pt x="1865" y="2254"/>
                    <a:pt x="2098" y="1764"/>
                  </a:cubicBezTo>
                  <a:cubicBezTo>
                    <a:pt x="2432" y="1157"/>
                    <a:pt x="2888" y="366"/>
                    <a:pt x="2402" y="93"/>
                  </a:cubicBezTo>
                  <a:cubicBezTo>
                    <a:pt x="2283" y="30"/>
                    <a:pt x="2128" y="1"/>
                    <a:pt x="1955"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1"/>
            <p:cNvSpPr/>
            <p:nvPr/>
          </p:nvSpPr>
          <p:spPr>
            <a:xfrm>
              <a:off x="4052775" y="3655250"/>
              <a:ext cx="72225" cy="63450"/>
            </a:xfrm>
            <a:custGeom>
              <a:avLst/>
              <a:gdLst/>
              <a:ahLst/>
              <a:cxnLst/>
              <a:rect l="l" t="t" r="r" b="b"/>
              <a:pathLst>
                <a:path w="2889" h="2538" extrusionOk="0">
                  <a:moveTo>
                    <a:pt x="1952" y="0"/>
                  </a:moveTo>
                  <a:cubicBezTo>
                    <a:pt x="1385" y="0"/>
                    <a:pt x="613" y="316"/>
                    <a:pt x="335" y="826"/>
                  </a:cubicBezTo>
                  <a:cubicBezTo>
                    <a:pt x="0" y="1464"/>
                    <a:pt x="122" y="2193"/>
                    <a:pt x="608" y="2437"/>
                  </a:cubicBezTo>
                  <a:cubicBezTo>
                    <a:pt x="730" y="2505"/>
                    <a:pt x="865" y="2537"/>
                    <a:pt x="1003" y="2537"/>
                  </a:cubicBezTo>
                  <a:cubicBezTo>
                    <a:pt x="1420" y="2537"/>
                    <a:pt x="1870" y="2247"/>
                    <a:pt x="2098" y="1768"/>
                  </a:cubicBezTo>
                  <a:cubicBezTo>
                    <a:pt x="2432" y="1160"/>
                    <a:pt x="2888" y="370"/>
                    <a:pt x="2402" y="96"/>
                  </a:cubicBezTo>
                  <a:cubicBezTo>
                    <a:pt x="2286" y="31"/>
                    <a:pt x="2129" y="0"/>
                    <a:pt x="1952"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1"/>
            <p:cNvSpPr/>
            <p:nvPr/>
          </p:nvSpPr>
          <p:spPr>
            <a:xfrm>
              <a:off x="3705500" y="3528425"/>
              <a:ext cx="62350" cy="69150"/>
            </a:xfrm>
            <a:custGeom>
              <a:avLst/>
              <a:gdLst/>
              <a:ahLst/>
              <a:cxnLst/>
              <a:rect l="l" t="t" r="r" b="b"/>
              <a:pathLst>
                <a:path w="2494" h="2766" extrusionOk="0">
                  <a:moveTo>
                    <a:pt x="740" y="1"/>
                  </a:moveTo>
                  <a:cubicBezTo>
                    <a:pt x="638" y="1"/>
                    <a:pt x="542" y="38"/>
                    <a:pt x="457" y="123"/>
                  </a:cubicBezTo>
                  <a:cubicBezTo>
                    <a:pt x="31" y="488"/>
                    <a:pt x="1" y="1734"/>
                    <a:pt x="487" y="2281"/>
                  </a:cubicBezTo>
                  <a:cubicBezTo>
                    <a:pt x="784" y="2597"/>
                    <a:pt x="1172" y="2765"/>
                    <a:pt x="1526" y="2765"/>
                  </a:cubicBezTo>
                  <a:cubicBezTo>
                    <a:pt x="1751" y="2765"/>
                    <a:pt x="1963" y="2697"/>
                    <a:pt x="2128" y="2555"/>
                  </a:cubicBezTo>
                  <a:cubicBezTo>
                    <a:pt x="2493" y="2160"/>
                    <a:pt x="2432" y="1430"/>
                    <a:pt x="1976" y="914"/>
                  </a:cubicBezTo>
                  <a:cubicBezTo>
                    <a:pt x="1572" y="485"/>
                    <a:pt x="1111" y="1"/>
                    <a:pt x="740"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3783400" y="3542425"/>
              <a:ext cx="70300" cy="49775"/>
            </a:xfrm>
            <a:custGeom>
              <a:avLst/>
              <a:gdLst/>
              <a:ahLst/>
              <a:cxnLst/>
              <a:rect l="l" t="t" r="r" b="b"/>
              <a:pathLst>
                <a:path w="2812" h="1991" extrusionOk="0">
                  <a:moveTo>
                    <a:pt x="1151" y="0"/>
                  </a:moveTo>
                  <a:cubicBezTo>
                    <a:pt x="876" y="0"/>
                    <a:pt x="556" y="217"/>
                    <a:pt x="289" y="992"/>
                  </a:cubicBezTo>
                  <a:cubicBezTo>
                    <a:pt x="0" y="1762"/>
                    <a:pt x="221" y="1991"/>
                    <a:pt x="610" y="1991"/>
                  </a:cubicBezTo>
                  <a:cubicBezTo>
                    <a:pt x="1079" y="1991"/>
                    <a:pt x="1794" y="1656"/>
                    <a:pt x="2143" y="1539"/>
                  </a:cubicBezTo>
                  <a:cubicBezTo>
                    <a:pt x="2812" y="1296"/>
                    <a:pt x="1778" y="354"/>
                    <a:pt x="1778" y="354"/>
                  </a:cubicBezTo>
                  <a:cubicBezTo>
                    <a:pt x="1778" y="354"/>
                    <a:pt x="1501" y="0"/>
                    <a:pt x="1151"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1"/>
            <p:cNvSpPr/>
            <p:nvPr/>
          </p:nvSpPr>
          <p:spPr>
            <a:xfrm>
              <a:off x="4989725" y="3427450"/>
              <a:ext cx="68400" cy="56200"/>
            </a:xfrm>
            <a:custGeom>
              <a:avLst/>
              <a:gdLst/>
              <a:ahLst/>
              <a:cxnLst/>
              <a:rect l="l" t="t" r="r" b="b"/>
              <a:pathLst>
                <a:path w="2736" h="2248" extrusionOk="0">
                  <a:moveTo>
                    <a:pt x="1804" y="1"/>
                  </a:moveTo>
                  <a:cubicBezTo>
                    <a:pt x="1235" y="1"/>
                    <a:pt x="443" y="339"/>
                    <a:pt x="183" y="788"/>
                  </a:cubicBezTo>
                  <a:cubicBezTo>
                    <a:pt x="31" y="1062"/>
                    <a:pt x="0" y="1366"/>
                    <a:pt x="0" y="1609"/>
                  </a:cubicBezTo>
                  <a:cubicBezTo>
                    <a:pt x="547" y="1731"/>
                    <a:pt x="1064" y="1944"/>
                    <a:pt x="1520" y="2247"/>
                  </a:cubicBezTo>
                  <a:cubicBezTo>
                    <a:pt x="1672" y="2126"/>
                    <a:pt x="1824" y="1944"/>
                    <a:pt x="1915" y="1761"/>
                  </a:cubicBezTo>
                  <a:cubicBezTo>
                    <a:pt x="2280" y="1153"/>
                    <a:pt x="2736" y="363"/>
                    <a:pt x="2219" y="89"/>
                  </a:cubicBezTo>
                  <a:cubicBezTo>
                    <a:pt x="2111" y="28"/>
                    <a:pt x="1967" y="1"/>
                    <a:pt x="1804"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1"/>
            <p:cNvSpPr/>
            <p:nvPr/>
          </p:nvSpPr>
          <p:spPr>
            <a:xfrm>
              <a:off x="4842300" y="3418900"/>
              <a:ext cx="72225" cy="63475"/>
            </a:xfrm>
            <a:custGeom>
              <a:avLst/>
              <a:gdLst/>
              <a:ahLst/>
              <a:cxnLst/>
              <a:rect l="l" t="t" r="r" b="b"/>
              <a:pathLst>
                <a:path w="2889" h="2539" extrusionOk="0">
                  <a:moveTo>
                    <a:pt x="1932" y="1"/>
                  </a:moveTo>
                  <a:cubicBezTo>
                    <a:pt x="1354" y="1"/>
                    <a:pt x="589" y="311"/>
                    <a:pt x="335" y="796"/>
                  </a:cubicBezTo>
                  <a:cubicBezTo>
                    <a:pt x="1" y="1465"/>
                    <a:pt x="122" y="2164"/>
                    <a:pt x="608" y="2437"/>
                  </a:cubicBezTo>
                  <a:cubicBezTo>
                    <a:pt x="730" y="2506"/>
                    <a:pt x="865" y="2538"/>
                    <a:pt x="1004" y="2538"/>
                  </a:cubicBezTo>
                  <a:cubicBezTo>
                    <a:pt x="1420" y="2538"/>
                    <a:pt x="1870" y="2248"/>
                    <a:pt x="2098" y="1769"/>
                  </a:cubicBezTo>
                  <a:cubicBezTo>
                    <a:pt x="2432" y="1161"/>
                    <a:pt x="2888" y="340"/>
                    <a:pt x="2402" y="97"/>
                  </a:cubicBezTo>
                  <a:cubicBezTo>
                    <a:pt x="2278" y="32"/>
                    <a:pt x="2114" y="1"/>
                    <a:pt x="1932"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1"/>
            <p:cNvSpPr/>
            <p:nvPr/>
          </p:nvSpPr>
          <p:spPr>
            <a:xfrm>
              <a:off x="4912200" y="3376475"/>
              <a:ext cx="53225" cy="30950"/>
            </a:xfrm>
            <a:custGeom>
              <a:avLst/>
              <a:gdLst/>
              <a:ahLst/>
              <a:cxnLst/>
              <a:rect l="l" t="t" r="r" b="b"/>
              <a:pathLst>
                <a:path w="2129" h="1238" extrusionOk="0">
                  <a:moveTo>
                    <a:pt x="2037" y="1"/>
                  </a:moveTo>
                  <a:cubicBezTo>
                    <a:pt x="1369" y="61"/>
                    <a:pt x="700" y="213"/>
                    <a:pt x="1" y="426"/>
                  </a:cubicBezTo>
                  <a:cubicBezTo>
                    <a:pt x="62" y="517"/>
                    <a:pt x="92" y="669"/>
                    <a:pt x="214" y="761"/>
                  </a:cubicBezTo>
                  <a:cubicBezTo>
                    <a:pt x="505" y="1070"/>
                    <a:pt x="883" y="1238"/>
                    <a:pt x="1225" y="1238"/>
                  </a:cubicBezTo>
                  <a:cubicBezTo>
                    <a:pt x="1454" y="1238"/>
                    <a:pt x="1666" y="1162"/>
                    <a:pt x="1825" y="1004"/>
                  </a:cubicBezTo>
                  <a:cubicBezTo>
                    <a:pt x="2098" y="791"/>
                    <a:pt x="2129" y="365"/>
                    <a:pt x="2037"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1"/>
            <p:cNvSpPr/>
            <p:nvPr/>
          </p:nvSpPr>
          <p:spPr>
            <a:xfrm>
              <a:off x="4982925" y="3372675"/>
              <a:ext cx="58500" cy="29050"/>
            </a:xfrm>
            <a:custGeom>
              <a:avLst/>
              <a:gdLst/>
              <a:ahLst/>
              <a:cxnLst/>
              <a:rect l="l" t="t" r="r" b="b"/>
              <a:pathLst>
                <a:path w="2340" h="1162" extrusionOk="0">
                  <a:moveTo>
                    <a:pt x="303" y="1"/>
                  </a:moveTo>
                  <a:cubicBezTo>
                    <a:pt x="303" y="61"/>
                    <a:pt x="303" y="122"/>
                    <a:pt x="272" y="153"/>
                  </a:cubicBezTo>
                  <a:cubicBezTo>
                    <a:pt x="1" y="927"/>
                    <a:pt x="221" y="1161"/>
                    <a:pt x="602" y="1161"/>
                  </a:cubicBezTo>
                  <a:cubicBezTo>
                    <a:pt x="1073" y="1161"/>
                    <a:pt x="1790" y="804"/>
                    <a:pt x="2126" y="669"/>
                  </a:cubicBezTo>
                  <a:cubicBezTo>
                    <a:pt x="2309" y="609"/>
                    <a:pt x="2339" y="457"/>
                    <a:pt x="2309" y="244"/>
                  </a:cubicBezTo>
                  <a:cubicBezTo>
                    <a:pt x="1701" y="61"/>
                    <a:pt x="1032" y="1"/>
                    <a:pt x="303"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1"/>
            <p:cNvSpPr/>
            <p:nvPr/>
          </p:nvSpPr>
          <p:spPr>
            <a:xfrm>
              <a:off x="4730450" y="3437275"/>
              <a:ext cx="65525" cy="37800"/>
            </a:xfrm>
            <a:custGeom>
              <a:avLst/>
              <a:gdLst/>
              <a:ahLst/>
              <a:cxnLst/>
              <a:rect l="l" t="t" r="r" b="b"/>
              <a:pathLst>
                <a:path w="2621" h="1512" extrusionOk="0">
                  <a:moveTo>
                    <a:pt x="1861" y="0"/>
                  </a:moveTo>
                  <a:cubicBezTo>
                    <a:pt x="1283" y="274"/>
                    <a:pt x="706" y="487"/>
                    <a:pt x="128" y="760"/>
                  </a:cubicBezTo>
                  <a:cubicBezTo>
                    <a:pt x="1" y="1334"/>
                    <a:pt x="220" y="1512"/>
                    <a:pt x="564" y="1512"/>
                  </a:cubicBezTo>
                  <a:cubicBezTo>
                    <a:pt x="1039" y="1512"/>
                    <a:pt x="1751" y="1170"/>
                    <a:pt x="2104" y="1064"/>
                  </a:cubicBezTo>
                  <a:cubicBezTo>
                    <a:pt x="2620" y="882"/>
                    <a:pt x="2104" y="304"/>
                    <a:pt x="1861"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1"/>
            <p:cNvSpPr/>
            <p:nvPr/>
          </p:nvSpPr>
          <p:spPr>
            <a:xfrm>
              <a:off x="4783025" y="3498525"/>
              <a:ext cx="43350" cy="33750"/>
            </a:xfrm>
            <a:custGeom>
              <a:avLst/>
              <a:gdLst/>
              <a:ahLst/>
              <a:cxnLst/>
              <a:rect l="l" t="t" r="r" b="b"/>
              <a:pathLst>
                <a:path w="1734" h="1350" extrusionOk="0">
                  <a:moveTo>
                    <a:pt x="993" y="0"/>
                  </a:moveTo>
                  <a:cubicBezTo>
                    <a:pt x="722" y="0"/>
                    <a:pt x="402" y="210"/>
                    <a:pt x="122" y="955"/>
                  </a:cubicBezTo>
                  <a:cubicBezTo>
                    <a:pt x="92" y="1107"/>
                    <a:pt x="61" y="1228"/>
                    <a:pt x="1" y="1350"/>
                  </a:cubicBezTo>
                  <a:cubicBezTo>
                    <a:pt x="669" y="1015"/>
                    <a:pt x="1217" y="711"/>
                    <a:pt x="1733" y="468"/>
                  </a:cubicBezTo>
                  <a:lnTo>
                    <a:pt x="1612" y="347"/>
                  </a:lnTo>
                  <a:cubicBezTo>
                    <a:pt x="1612" y="347"/>
                    <a:pt x="1342" y="0"/>
                    <a:pt x="993"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1"/>
            <p:cNvSpPr/>
            <p:nvPr/>
          </p:nvSpPr>
          <p:spPr>
            <a:xfrm>
              <a:off x="3775125" y="3731075"/>
              <a:ext cx="45150" cy="25475"/>
            </a:xfrm>
            <a:custGeom>
              <a:avLst/>
              <a:gdLst/>
              <a:ahLst/>
              <a:cxnLst/>
              <a:rect l="l" t="t" r="r" b="b"/>
              <a:pathLst>
                <a:path w="1806" h="1019" extrusionOk="0">
                  <a:moveTo>
                    <a:pt x="856" y="1"/>
                  </a:moveTo>
                  <a:cubicBezTo>
                    <a:pt x="630" y="1"/>
                    <a:pt x="443" y="432"/>
                    <a:pt x="194" y="680"/>
                  </a:cubicBezTo>
                  <a:cubicBezTo>
                    <a:pt x="0" y="874"/>
                    <a:pt x="240" y="1019"/>
                    <a:pt x="589" y="1019"/>
                  </a:cubicBezTo>
                  <a:cubicBezTo>
                    <a:pt x="786" y="1019"/>
                    <a:pt x="1019" y="972"/>
                    <a:pt x="1228" y="862"/>
                  </a:cubicBezTo>
                  <a:cubicBezTo>
                    <a:pt x="1805" y="559"/>
                    <a:pt x="1015" y="72"/>
                    <a:pt x="1015" y="72"/>
                  </a:cubicBezTo>
                  <a:cubicBezTo>
                    <a:pt x="960" y="22"/>
                    <a:pt x="907" y="1"/>
                    <a:pt x="856"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1"/>
            <p:cNvSpPr/>
            <p:nvPr/>
          </p:nvSpPr>
          <p:spPr>
            <a:xfrm>
              <a:off x="3817975" y="3797950"/>
              <a:ext cx="34925" cy="27650"/>
            </a:xfrm>
            <a:custGeom>
              <a:avLst/>
              <a:gdLst/>
              <a:ahLst/>
              <a:cxnLst/>
              <a:rect l="l" t="t" r="r" b="b"/>
              <a:pathLst>
                <a:path w="1397" h="1106" extrusionOk="0">
                  <a:moveTo>
                    <a:pt x="484" y="0"/>
                  </a:moveTo>
                  <a:cubicBezTo>
                    <a:pt x="135" y="0"/>
                    <a:pt x="91" y="680"/>
                    <a:pt x="91" y="680"/>
                  </a:cubicBezTo>
                  <a:cubicBezTo>
                    <a:pt x="0" y="1105"/>
                    <a:pt x="608" y="984"/>
                    <a:pt x="1003" y="1075"/>
                  </a:cubicBezTo>
                  <a:cubicBezTo>
                    <a:pt x="1034" y="1084"/>
                    <a:pt x="1062" y="1088"/>
                    <a:pt x="1086" y="1088"/>
                  </a:cubicBezTo>
                  <a:cubicBezTo>
                    <a:pt x="1396" y="1088"/>
                    <a:pt x="1178" y="410"/>
                    <a:pt x="699" y="72"/>
                  </a:cubicBezTo>
                  <a:cubicBezTo>
                    <a:pt x="617" y="22"/>
                    <a:pt x="545" y="0"/>
                    <a:pt x="484"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1"/>
            <p:cNvSpPr/>
            <p:nvPr/>
          </p:nvSpPr>
          <p:spPr>
            <a:xfrm>
              <a:off x="4045925" y="3604175"/>
              <a:ext cx="35975" cy="27650"/>
            </a:xfrm>
            <a:custGeom>
              <a:avLst/>
              <a:gdLst/>
              <a:ahLst/>
              <a:cxnLst/>
              <a:rect l="l" t="t" r="r" b="b"/>
              <a:pathLst>
                <a:path w="1439" h="1106" extrusionOk="0">
                  <a:moveTo>
                    <a:pt x="525" y="0"/>
                  </a:moveTo>
                  <a:cubicBezTo>
                    <a:pt x="188" y="0"/>
                    <a:pt x="122" y="680"/>
                    <a:pt x="122" y="680"/>
                  </a:cubicBezTo>
                  <a:cubicBezTo>
                    <a:pt x="1" y="1106"/>
                    <a:pt x="609" y="984"/>
                    <a:pt x="1034" y="1075"/>
                  </a:cubicBezTo>
                  <a:cubicBezTo>
                    <a:pt x="1058" y="1080"/>
                    <a:pt x="1080" y="1083"/>
                    <a:pt x="1100" y="1083"/>
                  </a:cubicBezTo>
                  <a:cubicBezTo>
                    <a:pt x="1438" y="1083"/>
                    <a:pt x="1247" y="388"/>
                    <a:pt x="730" y="72"/>
                  </a:cubicBezTo>
                  <a:cubicBezTo>
                    <a:pt x="653" y="22"/>
                    <a:pt x="584" y="0"/>
                    <a:pt x="525"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1"/>
            <p:cNvSpPr/>
            <p:nvPr/>
          </p:nvSpPr>
          <p:spPr>
            <a:xfrm>
              <a:off x="4414475" y="3635825"/>
              <a:ext cx="35800" cy="27150"/>
            </a:xfrm>
            <a:custGeom>
              <a:avLst/>
              <a:gdLst/>
              <a:ahLst/>
              <a:cxnLst/>
              <a:rect l="l" t="t" r="r" b="b"/>
              <a:pathLst>
                <a:path w="1432" h="1086" extrusionOk="0">
                  <a:moveTo>
                    <a:pt x="516" y="1"/>
                  </a:moveTo>
                  <a:cubicBezTo>
                    <a:pt x="187" y="1"/>
                    <a:pt x="122" y="691"/>
                    <a:pt x="122" y="691"/>
                  </a:cubicBezTo>
                  <a:cubicBezTo>
                    <a:pt x="1" y="1086"/>
                    <a:pt x="609" y="995"/>
                    <a:pt x="1034" y="1055"/>
                  </a:cubicBezTo>
                  <a:cubicBezTo>
                    <a:pt x="1065" y="1064"/>
                    <a:pt x="1093" y="1068"/>
                    <a:pt x="1118" y="1068"/>
                  </a:cubicBezTo>
                  <a:cubicBezTo>
                    <a:pt x="1431" y="1068"/>
                    <a:pt x="1238" y="393"/>
                    <a:pt x="730" y="83"/>
                  </a:cubicBezTo>
                  <a:cubicBezTo>
                    <a:pt x="649" y="25"/>
                    <a:pt x="578" y="1"/>
                    <a:pt x="516"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1"/>
            <p:cNvSpPr/>
            <p:nvPr/>
          </p:nvSpPr>
          <p:spPr>
            <a:xfrm>
              <a:off x="3949900" y="4008450"/>
              <a:ext cx="45150" cy="25475"/>
            </a:xfrm>
            <a:custGeom>
              <a:avLst/>
              <a:gdLst/>
              <a:ahLst/>
              <a:cxnLst/>
              <a:rect l="l" t="t" r="r" b="b"/>
              <a:pathLst>
                <a:path w="1806" h="1019" extrusionOk="0">
                  <a:moveTo>
                    <a:pt x="856" y="0"/>
                  </a:moveTo>
                  <a:cubicBezTo>
                    <a:pt x="630" y="0"/>
                    <a:pt x="443" y="431"/>
                    <a:pt x="194" y="680"/>
                  </a:cubicBezTo>
                  <a:cubicBezTo>
                    <a:pt x="0" y="874"/>
                    <a:pt x="240" y="1018"/>
                    <a:pt x="589" y="1018"/>
                  </a:cubicBezTo>
                  <a:cubicBezTo>
                    <a:pt x="786" y="1018"/>
                    <a:pt x="1019" y="972"/>
                    <a:pt x="1228" y="862"/>
                  </a:cubicBezTo>
                  <a:cubicBezTo>
                    <a:pt x="1805" y="558"/>
                    <a:pt x="1015" y="72"/>
                    <a:pt x="1015" y="72"/>
                  </a:cubicBezTo>
                  <a:cubicBezTo>
                    <a:pt x="960" y="22"/>
                    <a:pt x="907" y="0"/>
                    <a:pt x="856"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1"/>
            <p:cNvSpPr/>
            <p:nvPr/>
          </p:nvSpPr>
          <p:spPr>
            <a:xfrm>
              <a:off x="3992750" y="4076100"/>
              <a:ext cx="34925" cy="27625"/>
            </a:xfrm>
            <a:custGeom>
              <a:avLst/>
              <a:gdLst/>
              <a:ahLst/>
              <a:cxnLst/>
              <a:rect l="l" t="t" r="r" b="b"/>
              <a:pathLst>
                <a:path w="1397" h="1105" extrusionOk="0">
                  <a:moveTo>
                    <a:pt x="489" y="1"/>
                  </a:moveTo>
                  <a:cubicBezTo>
                    <a:pt x="136" y="1"/>
                    <a:pt x="91" y="709"/>
                    <a:pt x="91" y="709"/>
                  </a:cubicBezTo>
                  <a:cubicBezTo>
                    <a:pt x="0" y="1104"/>
                    <a:pt x="578" y="1013"/>
                    <a:pt x="1003" y="1074"/>
                  </a:cubicBezTo>
                  <a:cubicBezTo>
                    <a:pt x="1034" y="1083"/>
                    <a:pt x="1062" y="1087"/>
                    <a:pt x="1086" y="1087"/>
                  </a:cubicBezTo>
                  <a:cubicBezTo>
                    <a:pt x="1396" y="1087"/>
                    <a:pt x="1178" y="409"/>
                    <a:pt x="699" y="71"/>
                  </a:cubicBezTo>
                  <a:cubicBezTo>
                    <a:pt x="619" y="22"/>
                    <a:pt x="549" y="1"/>
                    <a:pt x="489"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1"/>
            <p:cNvSpPr/>
            <p:nvPr/>
          </p:nvSpPr>
          <p:spPr>
            <a:xfrm>
              <a:off x="2708525" y="3720575"/>
              <a:ext cx="149725" cy="83775"/>
            </a:xfrm>
            <a:custGeom>
              <a:avLst/>
              <a:gdLst/>
              <a:ahLst/>
              <a:cxnLst/>
              <a:rect l="l" t="t" r="r" b="b"/>
              <a:pathLst>
                <a:path w="5989" h="3351" extrusionOk="0">
                  <a:moveTo>
                    <a:pt x="3592" y="0"/>
                  </a:moveTo>
                  <a:cubicBezTo>
                    <a:pt x="3391" y="0"/>
                    <a:pt x="3195" y="38"/>
                    <a:pt x="3010" y="127"/>
                  </a:cubicBezTo>
                  <a:cubicBezTo>
                    <a:pt x="1733" y="796"/>
                    <a:pt x="0" y="2468"/>
                    <a:pt x="760" y="3137"/>
                  </a:cubicBezTo>
                  <a:cubicBezTo>
                    <a:pt x="926" y="3284"/>
                    <a:pt x="1278" y="3350"/>
                    <a:pt x="1728" y="3350"/>
                  </a:cubicBezTo>
                  <a:cubicBezTo>
                    <a:pt x="2763" y="3350"/>
                    <a:pt x="4314" y="2998"/>
                    <a:pt x="5289" y="2468"/>
                  </a:cubicBezTo>
                  <a:cubicBezTo>
                    <a:pt x="5928" y="2103"/>
                    <a:pt x="5988" y="1191"/>
                    <a:pt x="5411" y="735"/>
                  </a:cubicBezTo>
                  <a:cubicBezTo>
                    <a:pt x="4882" y="368"/>
                    <a:pt x="4215" y="0"/>
                    <a:pt x="3592"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1"/>
            <p:cNvSpPr/>
            <p:nvPr/>
          </p:nvSpPr>
          <p:spPr>
            <a:xfrm>
              <a:off x="2741950" y="3935850"/>
              <a:ext cx="122450" cy="77975"/>
            </a:xfrm>
            <a:custGeom>
              <a:avLst/>
              <a:gdLst/>
              <a:ahLst/>
              <a:cxnLst/>
              <a:rect l="l" t="t" r="r" b="b"/>
              <a:pathLst>
                <a:path w="4898" h="3119" extrusionOk="0">
                  <a:moveTo>
                    <a:pt x="2598" y="0"/>
                  </a:moveTo>
                  <a:cubicBezTo>
                    <a:pt x="2524" y="0"/>
                    <a:pt x="2448" y="9"/>
                    <a:pt x="2372" y="27"/>
                  </a:cubicBezTo>
                  <a:cubicBezTo>
                    <a:pt x="2372" y="27"/>
                    <a:pt x="1" y="331"/>
                    <a:pt x="153" y="1121"/>
                  </a:cubicBezTo>
                  <a:cubicBezTo>
                    <a:pt x="313" y="1840"/>
                    <a:pt x="1452" y="3119"/>
                    <a:pt x="2794" y="3119"/>
                  </a:cubicBezTo>
                  <a:cubicBezTo>
                    <a:pt x="2984" y="3119"/>
                    <a:pt x="3179" y="3093"/>
                    <a:pt x="3375" y="3036"/>
                  </a:cubicBezTo>
                  <a:cubicBezTo>
                    <a:pt x="4898" y="2605"/>
                    <a:pt x="3894" y="0"/>
                    <a:pt x="2598"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a:off x="2875500" y="3943100"/>
              <a:ext cx="58725" cy="49600"/>
            </a:xfrm>
            <a:custGeom>
              <a:avLst/>
              <a:gdLst/>
              <a:ahLst/>
              <a:cxnLst/>
              <a:rect l="l" t="t" r="r" b="b"/>
              <a:pathLst>
                <a:path w="2349" h="1984" extrusionOk="0">
                  <a:moveTo>
                    <a:pt x="592" y="1"/>
                  </a:moveTo>
                  <a:cubicBezTo>
                    <a:pt x="366" y="1"/>
                    <a:pt x="181" y="72"/>
                    <a:pt x="130" y="284"/>
                  </a:cubicBezTo>
                  <a:cubicBezTo>
                    <a:pt x="1" y="827"/>
                    <a:pt x="706" y="1983"/>
                    <a:pt x="1331" y="1983"/>
                  </a:cubicBezTo>
                  <a:cubicBezTo>
                    <a:pt x="1441" y="1983"/>
                    <a:pt x="1549" y="1947"/>
                    <a:pt x="1650" y="1865"/>
                  </a:cubicBezTo>
                  <a:cubicBezTo>
                    <a:pt x="2349" y="1348"/>
                    <a:pt x="2288" y="740"/>
                    <a:pt x="1650" y="284"/>
                  </a:cubicBezTo>
                  <a:cubicBezTo>
                    <a:pt x="1650" y="284"/>
                    <a:pt x="1042" y="1"/>
                    <a:pt x="592"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a:off x="2867775" y="3595725"/>
              <a:ext cx="156125" cy="79175"/>
            </a:xfrm>
            <a:custGeom>
              <a:avLst/>
              <a:gdLst/>
              <a:ahLst/>
              <a:cxnLst/>
              <a:rect l="l" t="t" r="r" b="b"/>
              <a:pathLst>
                <a:path w="6245" h="3167" extrusionOk="0">
                  <a:moveTo>
                    <a:pt x="3648" y="1"/>
                  </a:moveTo>
                  <a:cubicBezTo>
                    <a:pt x="3238" y="1"/>
                    <a:pt x="2785" y="92"/>
                    <a:pt x="2293" y="319"/>
                  </a:cubicBezTo>
                  <a:cubicBezTo>
                    <a:pt x="0" y="1351"/>
                    <a:pt x="1221" y="3166"/>
                    <a:pt x="2387" y="3166"/>
                  </a:cubicBezTo>
                  <a:cubicBezTo>
                    <a:pt x="2457" y="3166"/>
                    <a:pt x="2528" y="3160"/>
                    <a:pt x="2597" y="3146"/>
                  </a:cubicBezTo>
                  <a:cubicBezTo>
                    <a:pt x="3813" y="2963"/>
                    <a:pt x="6245" y="2447"/>
                    <a:pt x="6214" y="1413"/>
                  </a:cubicBezTo>
                  <a:cubicBezTo>
                    <a:pt x="6214" y="1413"/>
                    <a:pt x="5266" y="1"/>
                    <a:pt x="3648" y="1"/>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1"/>
            <p:cNvSpPr/>
            <p:nvPr/>
          </p:nvSpPr>
          <p:spPr>
            <a:xfrm>
              <a:off x="2974175" y="3683675"/>
              <a:ext cx="124200" cy="89750"/>
            </a:xfrm>
            <a:custGeom>
              <a:avLst/>
              <a:gdLst/>
              <a:ahLst/>
              <a:cxnLst/>
              <a:rect l="l" t="t" r="r" b="b"/>
              <a:pathLst>
                <a:path w="4968" h="3590" extrusionOk="0">
                  <a:moveTo>
                    <a:pt x="1476" y="0"/>
                  </a:moveTo>
                  <a:cubicBezTo>
                    <a:pt x="832" y="0"/>
                    <a:pt x="287" y="164"/>
                    <a:pt x="195" y="692"/>
                  </a:cubicBezTo>
                  <a:cubicBezTo>
                    <a:pt x="0" y="1974"/>
                    <a:pt x="265" y="3590"/>
                    <a:pt x="1249" y="3590"/>
                  </a:cubicBezTo>
                  <a:cubicBezTo>
                    <a:pt x="1338" y="3590"/>
                    <a:pt x="1432" y="3576"/>
                    <a:pt x="1533" y="3549"/>
                  </a:cubicBezTo>
                  <a:cubicBezTo>
                    <a:pt x="2749" y="3184"/>
                    <a:pt x="4876" y="3214"/>
                    <a:pt x="4907" y="2211"/>
                  </a:cubicBezTo>
                  <a:cubicBezTo>
                    <a:pt x="4967" y="1208"/>
                    <a:pt x="3873" y="448"/>
                    <a:pt x="3873" y="448"/>
                  </a:cubicBezTo>
                  <a:cubicBezTo>
                    <a:pt x="3873" y="448"/>
                    <a:pt x="2540" y="0"/>
                    <a:pt x="1476" y="0"/>
                  </a:cubicBezTo>
                  <a:close/>
                </a:path>
              </a:pathLst>
            </a:custGeom>
            <a:solidFill>
              <a:srgbClr val="5A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1"/>
          <p:cNvSpPr/>
          <p:nvPr/>
        </p:nvSpPr>
        <p:spPr>
          <a:xfrm rot="590064">
            <a:off x="5513688" y="4303736"/>
            <a:ext cx="3823778" cy="1466592"/>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3" name="Google Shape;1283;p41"/>
          <p:cNvGrpSpPr/>
          <p:nvPr/>
        </p:nvGrpSpPr>
        <p:grpSpPr>
          <a:xfrm flipH="1">
            <a:off x="588400" y="2029675"/>
            <a:ext cx="1158275" cy="2930150"/>
            <a:chOff x="3527525" y="2290600"/>
            <a:chExt cx="1158275" cy="2930150"/>
          </a:xfrm>
        </p:grpSpPr>
        <p:sp>
          <p:nvSpPr>
            <p:cNvPr id="1284" name="Google Shape;1284;p41"/>
            <p:cNvSpPr/>
            <p:nvPr/>
          </p:nvSpPr>
          <p:spPr>
            <a:xfrm>
              <a:off x="3782250" y="2533750"/>
              <a:ext cx="107175" cy="94175"/>
            </a:xfrm>
            <a:custGeom>
              <a:avLst/>
              <a:gdLst/>
              <a:ahLst/>
              <a:cxnLst/>
              <a:rect l="l" t="t" r="r" b="b"/>
              <a:pathLst>
                <a:path w="4287" h="3767" extrusionOk="0">
                  <a:moveTo>
                    <a:pt x="1" y="1"/>
                  </a:moveTo>
                  <a:lnTo>
                    <a:pt x="1" y="1"/>
                  </a:lnTo>
                  <a:cubicBezTo>
                    <a:pt x="61" y="31"/>
                    <a:pt x="1733" y="1764"/>
                    <a:pt x="2645" y="2706"/>
                  </a:cubicBezTo>
                  <a:cubicBezTo>
                    <a:pt x="2919" y="2919"/>
                    <a:pt x="3162" y="3314"/>
                    <a:pt x="3405" y="3740"/>
                  </a:cubicBezTo>
                  <a:lnTo>
                    <a:pt x="3526" y="3740"/>
                  </a:lnTo>
                  <a:cubicBezTo>
                    <a:pt x="3628" y="3740"/>
                    <a:pt x="3743" y="3767"/>
                    <a:pt x="3853" y="3767"/>
                  </a:cubicBezTo>
                  <a:cubicBezTo>
                    <a:pt x="3908" y="3767"/>
                    <a:pt x="3962" y="3760"/>
                    <a:pt x="4013" y="3740"/>
                  </a:cubicBezTo>
                  <a:cubicBezTo>
                    <a:pt x="4074" y="3679"/>
                    <a:pt x="4104" y="3679"/>
                    <a:pt x="4134" y="3648"/>
                  </a:cubicBezTo>
                  <a:cubicBezTo>
                    <a:pt x="4286" y="3527"/>
                    <a:pt x="4286" y="3284"/>
                    <a:pt x="4165" y="3071"/>
                  </a:cubicBezTo>
                  <a:cubicBezTo>
                    <a:pt x="4134" y="2889"/>
                    <a:pt x="4043" y="2676"/>
                    <a:pt x="4104" y="2463"/>
                  </a:cubicBezTo>
                  <a:cubicBezTo>
                    <a:pt x="2523" y="1338"/>
                    <a:pt x="912" y="183"/>
                    <a:pt x="1"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1"/>
            <p:cNvSpPr/>
            <p:nvPr/>
          </p:nvSpPr>
          <p:spPr>
            <a:xfrm>
              <a:off x="3867350" y="2595325"/>
              <a:ext cx="276150" cy="195850"/>
            </a:xfrm>
            <a:custGeom>
              <a:avLst/>
              <a:gdLst/>
              <a:ahLst/>
              <a:cxnLst/>
              <a:rect l="l" t="t" r="r" b="b"/>
              <a:pathLst>
                <a:path w="11046" h="7834" extrusionOk="0">
                  <a:moveTo>
                    <a:pt x="730" y="0"/>
                  </a:moveTo>
                  <a:cubicBezTo>
                    <a:pt x="700" y="213"/>
                    <a:pt x="761" y="426"/>
                    <a:pt x="822" y="608"/>
                  </a:cubicBezTo>
                  <a:cubicBezTo>
                    <a:pt x="852" y="821"/>
                    <a:pt x="852" y="1033"/>
                    <a:pt x="730" y="1185"/>
                  </a:cubicBezTo>
                  <a:cubicBezTo>
                    <a:pt x="700" y="1216"/>
                    <a:pt x="670" y="1277"/>
                    <a:pt x="609" y="1277"/>
                  </a:cubicBezTo>
                  <a:cubicBezTo>
                    <a:pt x="558" y="1297"/>
                    <a:pt x="504" y="1304"/>
                    <a:pt x="449" y="1304"/>
                  </a:cubicBezTo>
                  <a:cubicBezTo>
                    <a:pt x="339" y="1304"/>
                    <a:pt x="224" y="1277"/>
                    <a:pt x="122" y="1277"/>
                  </a:cubicBezTo>
                  <a:lnTo>
                    <a:pt x="1" y="1277"/>
                  </a:lnTo>
                  <a:cubicBezTo>
                    <a:pt x="761" y="2553"/>
                    <a:pt x="1551" y="4347"/>
                    <a:pt x="1977" y="5015"/>
                  </a:cubicBezTo>
                  <a:cubicBezTo>
                    <a:pt x="2633" y="6129"/>
                    <a:pt x="3532" y="7833"/>
                    <a:pt x="7017" y="7833"/>
                  </a:cubicBezTo>
                  <a:cubicBezTo>
                    <a:pt x="7241" y="7833"/>
                    <a:pt x="7475" y="7826"/>
                    <a:pt x="7721" y="7812"/>
                  </a:cubicBezTo>
                  <a:cubicBezTo>
                    <a:pt x="8025" y="7751"/>
                    <a:pt x="8360" y="7721"/>
                    <a:pt x="8724" y="7690"/>
                  </a:cubicBezTo>
                  <a:cubicBezTo>
                    <a:pt x="9248" y="7623"/>
                    <a:pt x="9670" y="7611"/>
                    <a:pt x="9991" y="7611"/>
                  </a:cubicBezTo>
                  <a:cubicBezTo>
                    <a:pt x="10177" y="7611"/>
                    <a:pt x="10329" y="7615"/>
                    <a:pt x="10446" y="7615"/>
                  </a:cubicBezTo>
                  <a:cubicBezTo>
                    <a:pt x="11045" y="7615"/>
                    <a:pt x="10753" y="7508"/>
                    <a:pt x="9545" y="6201"/>
                  </a:cubicBezTo>
                  <a:cubicBezTo>
                    <a:pt x="9545" y="6201"/>
                    <a:pt x="8664" y="5775"/>
                    <a:pt x="7904" y="4559"/>
                  </a:cubicBezTo>
                  <a:cubicBezTo>
                    <a:pt x="7144" y="3344"/>
                    <a:pt x="5958" y="2675"/>
                    <a:pt x="4499" y="2340"/>
                  </a:cubicBezTo>
                  <a:cubicBezTo>
                    <a:pt x="3740" y="2189"/>
                    <a:pt x="2250" y="1125"/>
                    <a:pt x="730" y="0"/>
                  </a:cubicBezTo>
                  <a:close/>
                </a:path>
              </a:pathLst>
            </a:custGeom>
            <a:solidFill>
              <a:srgbClr val="485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1"/>
            <p:cNvSpPr/>
            <p:nvPr/>
          </p:nvSpPr>
          <p:spPr>
            <a:xfrm>
              <a:off x="4116600" y="2290600"/>
              <a:ext cx="145925" cy="597300"/>
            </a:xfrm>
            <a:custGeom>
              <a:avLst/>
              <a:gdLst/>
              <a:ahLst/>
              <a:cxnLst/>
              <a:rect l="l" t="t" r="r" b="b"/>
              <a:pathLst>
                <a:path w="5837" h="23892" extrusionOk="0">
                  <a:moveTo>
                    <a:pt x="4013" y="0"/>
                  </a:moveTo>
                  <a:lnTo>
                    <a:pt x="4013" y="0"/>
                  </a:lnTo>
                  <a:cubicBezTo>
                    <a:pt x="4013" y="1"/>
                    <a:pt x="973" y="8025"/>
                    <a:pt x="487" y="10760"/>
                  </a:cubicBezTo>
                  <a:cubicBezTo>
                    <a:pt x="1" y="13496"/>
                    <a:pt x="61" y="20092"/>
                    <a:pt x="244" y="22037"/>
                  </a:cubicBezTo>
                  <a:cubicBezTo>
                    <a:pt x="438" y="23816"/>
                    <a:pt x="1776" y="23892"/>
                    <a:pt x="2004" y="23892"/>
                  </a:cubicBezTo>
                  <a:cubicBezTo>
                    <a:pt x="2026" y="23892"/>
                    <a:pt x="2037" y="23891"/>
                    <a:pt x="2037" y="23891"/>
                  </a:cubicBezTo>
                  <a:cubicBezTo>
                    <a:pt x="2037" y="23891"/>
                    <a:pt x="1125" y="21156"/>
                    <a:pt x="1065" y="19636"/>
                  </a:cubicBezTo>
                  <a:cubicBezTo>
                    <a:pt x="973" y="18116"/>
                    <a:pt x="2159" y="14104"/>
                    <a:pt x="3223" y="12645"/>
                  </a:cubicBezTo>
                  <a:cubicBezTo>
                    <a:pt x="4317" y="11125"/>
                    <a:pt x="5837" y="5350"/>
                    <a:pt x="4013" y="0"/>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1"/>
            <p:cNvSpPr/>
            <p:nvPr/>
          </p:nvSpPr>
          <p:spPr>
            <a:xfrm>
              <a:off x="4093800" y="2449425"/>
              <a:ext cx="471175" cy="418950"/>
            </a:xfrm>
            <a:custGeom>
              <a:avLst/>
              <a:gdLst/>
              <a:ahLst/>
              <a:cxnLst/>
              <a:rect l="l" t="t" r="r" b="b"/>
              <a:pathLst>
                <a:path w="18847" h="16758" extrusionOk="0">
                  <a:moveTo>
                    <a:pt x="18846" y="0"/>
                  </a:moveTo>
                  <a:lnTo>
                    <a:pt x="18846" y="0"/>
                  </a:lnTo>
                  <a:cubicBezTo>
                    <a:pt x="18451" y="213"/>
                    <a:pt x="7478" y="7356"/>
                    <a:pt x="3800" y="10152"/>
                  </a:cubicBezTo>
                  <a:cubicBezTo>
                    <a:pt x="1" y="12979"/>
                    <a:pt x="1642" y="16262"/>
                    <a:pt x="1642" y="16262"/>
                  </a:cubicBezTo>
                  <a:cubicBezTo>
                    <a:pt x="1642" y="16262"/>
                    <a:pt x="1825" y="16535"/>
                    <a:pt x="2129" y="16687"/>
                  </a:cubicBezTo>
                  <a:cubicBezTo>
                    <a:pt x="2213" y="16730"/>
                    <a:pt x="2306" y="16757"/>
                    <a:pt x="2401" y="16757"/>
                  </a:cubicBezTo>
                  <a:cubicBezTo>
                    <a:pt x="2718" y="16757"/>
                    <a:pt x="3066" y="16454"/>
                    <a:pt x="3253" y="15380"/>
                  </a:cubicBezTo>
                  <a:cubicBezTo>
                    <a:pt x="3709" y="12949"/>
                    <a:pt x="8268" y="9696"/>
                    <a:pt x="10062" y="7751"/>
                  </a:cubicBezTo>
                  <a:cubicBezTo>
                    <a:pt x="11825" y="5836"/>
                    <a:pt x="18603" y="182"/>
                    <a:pt x="18846" y="0"/>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1"/>
            <p:cNvSpPr/>
            <p:nvPr/>
          </p:nvSpPr>
          <p:spPr>
            <a:xfrm>
              <a:off x="4211600" y="2577825"/>
              <a:ext cx="445325" cy="180900"/>
            </a:xfrm>
            <a:custGeom>
              <a:avLst/>
              <a:gdLst/>
              <a:ahLst/>
              <a:cxnLst/>
              <a:rect l="l" t="t" r="r" b="b"/>
              <a:pathLst>
                <a:path w="17813" h="7236" extrusionOk="0">
                  <a:moveTo>
                    <a:pt x="17812" y="1"/>
                  </a:moveTo>
                  <a:cubicBezTo>
                    <a:pt x="17812" y="1"/>
                    <a:pt x="12523" y="1278"/>
                    <a:pt x="8085" y="2889"/>
                  </a:cubicBezTo>
                  <a:cubicBezTo>
                    <a:pt x="3587" y="4439"/>
                    <a:pt x="0" y="7235"/>
                    <a:pt x="0" y="7235"/>
                  </a:cubicBezTo>
                  <a:cubicBezTo>
                    <a:pt x="0" y="7235"/>
                    <a:pt x="8693" y="7053"/>
                    <a:pt x="10000" y="5715"/>
                  </a:cubicBezTo>
                  <a:cubicBezTo>
                    <a:pt x="11277" y="4348"/>
                    <a:pt x="17812" y="1"/>
                    <a:pt x="17812" y="1"/>
                  </a:cubicBezTo>
                  <a:close/>
                </a:path>
              </a:pathLst>
            </a:custGeom>
            <a:solidFill>
              <a:srgbClr val="FB7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1"/>
            <p:cNvSpPr/>
            <p:nvPr/>
          </p:nvSpPr>
          <p:spPr>
            <a:xfrm>
              <a:off x="4140925" y="2637100"/>
              <a:ext cx="544875" cy="167200"/>
            </a:xfrm>
            <a:custGeom>
              <a:avLst/>
              <a:gdLst/>
              <a:ahLst/>
              <a:cxnLst/>
              <a:rect l="l" t="t" r="r" b="b"/>
              <a:pathLst>
                <a:path w="21795" h="6688" extrusionOk="0">
                  <a:moveTo>
                    <a:pt x="21794" y="1"/>
                  </a:moveTo>
                  <a:cubicBezTo>
                    <a:pt x="21794" y="1"/>
                    <a:pt x="12523" y="670"/>
                    <a:pt x="8177" y="2250"/>
                  </a:cubicBezTo>
                  <a:cubicBezTo>
                    <a:pt x="3800" y="3861"/>
                    <a:pt x="426" y="5715"/>
                    <a:pt x="426" y="5715"/>
                  </a:cubicBezTo>
                  <a:lnTo>
                    <a:pt x="0" y="6688"/>
                  </a:lnTo>
                  <a:lnTo>
                    <a:pt x="912" y="6384"/>
                  </a:lnTo>
                  <a:cubicBezTo>
                    <a:pt x="2475" y="5934"/>
                    <a:pt x="5653" y="5045"/>
                    <a:pt x="7189" y="5045"/>
                  </a:cubicBezTo>
                  <a:cubicBezTo>
                    <a:pt x="7416" y="5045"/>
                    <a:pt x="7607" y="5064"/>
                    <a:pt x="7751" y="5107"/>
                  </a:cubicBezTo>
                  <a:cubicBezTo>
                    <a:pt x="7973" y="5174"/>
                    <a:pt x="8354" y="5210"/>
                    <a:pt x="8854" y="5210"/>
                  </a:cubicBezTo>
                  <a:cubicBezTo>
                    <a:pt x="11785" y="5210"/>
                    <a:pt x="18808" y="3948"/>
                    <a:pt x="21794"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1"/>
            <p:cNvSpPr/>
            <p:nvPr/>
          </p:nvSpPr>
          <p:spPr>
            <a:xfrm>
              <a:off x="4061900" y="2291350"/>
              <a:ext cx="82075" cy="537275"/>
            </a:xfrm>
            <a:custGeom>
              <a:avLst/>
              <a:gdLst/>
              <a:ahLst/>
              <a:cxnLst/>
              <a:rect l="l" t="t" r="r" b="b"/>
              <a:pathLst>
                <a:path w="3283" h="21491" extrusionOk="0">
                  <a:moveTo>
                    <a:pt x="0" y="1"/>
                  </a:moveTo>
                  <a:cubicBezTo>
                    <a:pt x="0" y="1"/>
                    <a:pt x="0" y="153"/>
                    <a:pt x="61" y="457"/>
                  </a:cubicBezTo>
                  <a:cubicBezTo>
                    <a:pt x="122" y="1642"/>
                    <a:pt x="395" y="4803"/>
                    <a:pt x="456" y="6901"/>
                  </a:cubicBezTo>
                  <a:cubicBezTo>
                    <a:pt x="578" y="9545"/>
                    <a:pt x="31" y="12311"/>
                    <a:pt x="882" y="14135"/>
                  </a:cubicBezTo>
                  <a:cubicBezTo>
                    <a:pt x="1611" y="15655"/>
                    <a:pt x="2249" y="19971"/>
                    <a:pt x="2401" y="21187"/>
                  </a:cubicBezTo>
                  <a:cubicBezTo>
                    <a:pt x="2462" y="21369"/>
                    <a:pt x="2462" y="21490"/>
                    <a:pt x="2462" y="21490"/>
                  </a:cubicBezTo>
                  <a:cubicBezTo>
                    <a:pt x="2462" y="21490"/>
                    <a:pt x="2523" y="18451"/>
                    <a:pt x="2675" y="16384"/>
                  </a:cubicBezTo>
                  <a:cubicBezTo>
                    <a:pt x="2827" y="14348"/>
                    <a:pt x="3283" y="9028"/>
                    <a:pt x="2432" y="5259"/>
                  </a:cubicBezTo>
                  <a:cubicBezTo>
                    <a:pt x="1642" y="1460"/>
                    <a:pt x="0" y="1"/>
                    <a:pt x="0" y="1"/>
                  </a:cubicBezTo>
                  <a:close/>
                </a:path>
              </a:pathLst>
            </a:custGeom>
            <a:solidFill>
              <a:srgbClr val="FA1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1"/>
            <p:cNvSpPr/>
            <p:nvPr/>
          </p:nvSpPr>
          <p:spPr>
            <a:xfrm>
              <a:off x="4062650" y="2291350"/>
              <a:ext cx="81325" cy="537275"/>
            </a:xfrm>
            <a:custGeom>
              <a:avLst/>
              <a:gdLst/>
              <a:ahLst/>
              <a:cxnLst/>
              <a:rect l="l" t="t" r="r" b="b"/>
              <a:pathLst>
                <a:path w="3253" h="21491" extrusionOk="0">
                  <a:moveTo>
                    <a:pt x="1" y="1"/>
                  </a:moveTo>
                  <a:cubicBezTo>
                    <a:pt x="1" y="1"/>
                    <a:pt x="1" y="153"/>
                    <a:pt x="31" y="457"/>
                  </a:cubicBezTo>
                  <a:cubicBezTo>
                    <a:pt x="791" y="2402"/>
                    <a:pt x="1551" y="4864"/>
                    <a:pt x="1703" y="7448"/>
                  </a:cubicBezTo>
                  <a:cubicBezTo>
                    <a:pt x="1916" y="11946"/>
                    <a:pt x="2280" y="18816"/>
                    <a:pt x="2371" y="21187"/>
                  </a:cubicBezTo>
                  <a:cubicBezTo>
                    <a:pt x="2432" y="21369"/>
                    <a:pt x="2432" y="21490"/>
                    <a:pt x="2432" y="21490"/>
                  </a:cubicBezTo>
                  <a:cubicBezTo>
                    <a:pt x="2432" y="21490"/>
                    <a:pt x="2493" y="18451"/>
                    <a:pt x="2645" y="16384"/>
                  </a:cubicBezTo>
                  <a:cubicBezTo>
                    <a:pt x="2797" y="14348"/>
                    <a:pt x="3253" y="9028"/>
                    <a:pt x="2402" y="5259"/>
                  </a:cubicBezTo>
                  <a:cubicBezTo>
                    <a:pt x="1612" y="1460"/>
                    <a:pt x="1" y="1"/>
                    <a:pt x="1"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1"/>
            <p:cNvSpPr/>
            <p:nvPr/>
          </p:nvSpPr>
          <p:spPr>
            <a:xfrm>
              <a:off x="4135600" y="2449425"/>
              <a:ext cx="428600" cy="418950"/>
            </a:xfrm>
            <a:custGeom>
              <a:avLst/>
              <a:gdLst/>
              <a:ahLst/>
              <a:cxnLst/>
              <a:rect l="l" t="t" r="r" b="b"/>
              <a:pathLst>
                <a:path w="17144" h="16758" extrusionOk="0">
                  <a:moveTo>
                    <a:pt x="17144" y="0"/>
                  </a:moveTo>
                  <a:lnTo>
                    <a:pt x="17144" y="0"/>
                  </a:lnTo>
                  <a:cubicBezTo>
                    <a:pt x="16778" y="275"/>
                    <a:pt x="4985" y="8785"/>
                    <a:pt x="2250" y="11125"/>
                  </a:cubicBezTo>
                  <a:cubicBezTo>
                    <a:pt x="1" y="13101"/>
                    <a:pt x="274" y="15775"/>
                    <a:pt x="426" y="16687"/>
                  </a:cubicBezTo>
                  <a:cubicBezTo>
                    <a:pt x="511" y="16730"/>
                    <a:pt x="602" y="16757"/>
                    <a:pt x="695" y="16757"/>
                  </a:cubicBezTo>
                  <a:cubicBezTo>
                    <a:pt x="1005" y="16757"/>
                    <a:pt x="1341" y="16454"/>
                    <a:pt x="1551" y="15380"/>
                  </a:cubicBezTo>
                  <a:cubicBezTo>
                    <a:pt x="2007" y="12949"/>
                    <a:pt x="6566" y="9696"/>
                    <a:pt x="8359" y="7751"/>
                  </a:cubicBezTo>
                  <a:cubicBezTo>
                    <a:pt x="10092" y="5836"/>
                    <a:pt x="16899" y="183"/>
                    <a:pt x="17144" y="0"/>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1"/>
            <p:cNvSpPr/>
            <p:nvPr/>
          </p:nvSpPr>
          <p:spPr>
            <a:xfrm>
              <a:off x="4162950" y="2637100"/>
              <a:ext cx="522850" cy="159600"/>
            </a:xfrm>
            <a:custGeom>
              <a:avLst/>
              <a:gdLst/>
              <a:ahLst/>
              <a:cxnLst/>
              <a:rect l="l" t="t" r="r" b="b"/>
              <a:pathLst>
                <a:path w="20914" h="6384" extrusionOk="0">
                  <a:moveTo>
                    <a:pt x="20913" y="1"/>
                  </a:moveTo>
                  <a:cubicBezTo>
                    <a:pt x="20822" y="92"/>
                    <a:pt x="14560" y="3466"/>
                    <a:pt x="12311" y="3587"/>
                  </a:cubicBezTo>
                  <a:cubicBezTo>
                    <a:pt x="10062" y="3709"/>
                    <a:pt x="6019" y="4104"/>
                    <a:pt x="3983" y="4712"/>
                  </a:cubicBezTo>
                  <a:cubicBezTo>
                    <a:pt x="2007" y="5320"/>
                    <a:pt x="1" y="6171"/>
                    <a:pt x="1" y="6171"/>
                  </a:cubicBezTo>
                  <a:lnTo>
                    <a:pt x="31" y="6384"/>
                  </a:lnTo>
                  <a:cubicBezTo>
                    <a:pt x="1594" y="5934"/>
                    <a:pt x="4772" y="5045"/>
                    <a:pt x="6308" y="5045"/>
                  </a:cubicBezTo>
                  <a:cubicBezTo>
                    <a:pt x="6535" y="5045"/>
                    <a:pt x="6726" y="5064"/>
                    <a:pt x="6870" y="5107"/>
                  </a:cubicBezTo>
                  <a:cubicBezTo>
                    <a:pt x="7092" y="5174"/>
                    <a:pt x="7473" y="5210"/>
                    <a:pt x="7973" y="5210"/>
                  </a:cubicBezTo>
                  <a:cubicBezTo>
                    <a:pt x="10904" y="5210"/>
                    <a:pt x="17927" y="3948"/>
                    <a:pt x="20913" y="1"/>
                  </a:cubicBezTo>
                  <a:close/>
                </a:path>
              </a:pathLst>
            </a:custGeom>
            <a:solidFill>
              <a:srgbClr val="B2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1"/>
            <p:cNvSpPr/>
            <p:nvPr/>
          </p:nvSpPr>
          <p:spPr>
            <a:xfrm>
              <a:off x="3527525" y="2773875"/>
              <a:ext cx="779075" cy="2446875"/>
            </a:xfrm>
            <a:custGeom>
              <a:avLst/>
              <a:gdLst/>
              <a:ahLst/>
              <a:cxnLst/>
              <a:rect l="l" t="t" r="r" b="b"/>
              <a:pathLst>
                <a:path w="31163" h="97875" extrusionOk="0">
                  <a:moveTo>
                    <a:pt x="20679" y="0"/>
                  </a:moveTo>
                  <a:cubicBezTo>
                    <a:pt x="20647" y="0"/>
                    <a:pt x="20616" y="1"/>
                    <a:pt x="20585" y="1"/>
                  </a:cubicBezTo>
                  <a:cubicBezTo>
                    <a:pt x="18001" y="62"/>
                    <a:pt x="9308" y="2493"/>
                    <a:pt x="7150" y="2493"/>
                  </a:cubicBezTo>
                  <a:cubicBezTo>
                    <a:pt x="4992" y="2493"/>
                    <a:pt x="1192" y="1642"/>
                    <a:pt x="524" y="1521"/>
                  </a:cubicBezTo>
                  <a:cubicBezTo>
                    <a:pt x="516" y="1520"/>
                    <a:pt x="509" y="1520"/>
                    <a:pt x="503" y="1520"/>
                  </a:cubicBezTo>
                  <a:cubicBezTo>
                    <a:pt x="1" y="1520"/>
                    <a:pt x="4732" y="3955"/>
                    <a:pt x="8335" y="4165"/>
                  </a:cubicBezTo>
                  <a:cubicBezTo>
                    <a:pt x="12013" y="4348"/>
                    <a:pt x="17363" y="5259"/>
                    <a:pt x="22044" y="6080"/>
                  </a:cubicBezTo>
                  <a:cubicBezTo>
                    <a:pt x="23412" y="6323"/>
                    <a:pt x="27090" y="5624"/>
                    <a:pt x="28883" y="9241"/>
                  </a:cubicBezTo>
                  <a:cubicBezTo>
                    <a:pt x="30281" y="12098"/>
                    <a:pt x="25600" y="97875"/>
                    <a:pt x="25600" y="97875"/>
                  </a:cubicBezTo>
                  <a:lnTo>
                    <a:pt x="26725" y="97875"/>
                  </a:lnTo>
                  <a:cubicBezTo>
                    <a:pt x="30099" y="60458"/>
                    <a:pt x="31163" y="17448"/>
                    <a:pt x="30281" y="3496"/>
                  </a:cubicBezTo>
                  <a:cubicBezTo>
                    <a:pt x="30131" y="1244"/>
                    <a:pt x="23333" y="0"/>
                    <a:pt x="20679" y="0"/>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1"/>
            <p:cNvSpPr/>
            <p:nvPr/>
          </p:nvSpPr>
          <p:spPr>
            <a:xfrm>
              <a:off x="3782250" y="2533750"/>
              <a:ext cx="278150" cy="257425"/>
            </a:xfrm>
            <a:custGeom>
              <a:avLst/>
              <a:gdLst/>
              <a:ahLst/>
              <a:cxnLst/>
              <a:rect l="l" t="t" r="r" b="b"/>
              <a:pathLst>
                <a:path w="11126" h="10297" extrusionOk="0">
                  <a:moveTo>
                    <a:pt x="1" y="1"/>
                  </a:moveTo>
                  <a:cubicBezTo>
                    <a:pt x="62" y="32"/>
                    <a:pt x="1733" y="1764"/>
                    <a:pt x="2645" y="2706"/>
                  </a:cubicBezTo>
                  <a:cubicBezTo>
                    <a:pt x="2919" y="2919"/>
                    <a:pt x="3162" y="3314"/>
                    <a:pt x="3405" y="3709"/>
                  </a:cubicBezTo>
                  <a:cubicBezTo>
                    <a:pt x="4165" y="5016"/>
                    <a:pt x="4955" y="6810"/>
                    <a:pt x="5381" y="7478"/>
                  </a:cubicBezTo>
                  <a:cubicBezTo>
                    <a:pt x="6037" y="8592"/>
                    <a:pt x="6936" y="10296"/>
                    <a:pt x="10421" y="10296"/>
                  </a:cubicBezTo>
                  <a:cubicBezTo>
                    <a:pt x="10645" y="10296"/>
                    <a:pt x="10879" y="10289"/>
                    <a:pt x="11125" y="10275"/>
                  </a:cubicBezTo>
                  <a:cubicBezTo>
                    <a:pt x="10852" y="10153"/>
                    <a:pt x="10548" y="10032"/>
                    <a:pt x="10244" y="9910"/>
                  </a:cubicBezTo>
                  <a:cubicBezTo>
                    <a:pt x="8177" y="8998"/>
                    <a:pt x="5441" y="6202"/>
                    <a:pt x="4408" y="4135"/>
                  </a:cubicBezTo>
                  <a:cubicBezTo>
                    <a:pt x="4317" y="3983"/>
                    <a:pt x="4226" y="3800"/>
                    <a:pt x="4104" y="3648"/>
                  </a:cubicBezTo>
                  <a:cubicBezTo>
                    <a:pt x="2858" y="1794"/>
                    <a:pt x="62" y="32"/>
                    <a:pt x="1" y="1"/>
                  </a:cubicBezTo>
                  <a:close/>
                </a:path>
              </a:pathLst>
            </a:custGeom>
            <a:solidFill>
              <a:srgbClr val="032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41"/>
          <p:cNvGrpSpPr/>
          <p:nvPr/>
        </p:nvGrpSpPr>
        <p:grpSpPr>
          <a:xfrm>
            <a:off x="1321223" y="336800"/>
            <a:ext cx="5540864" cy="4868548"/>
            <a:chOff x="1321223" y="336800"/>
            <a:chExt cx="5540864" cy="4868548"/>
          </a:xfrm>
        </p:grpSpPr>
        <p:grpSp>
          <p:nvGrpSpPr>
            <p:cNvPr id="1297" name="Google Shape;1297;p41"/>
            <p:cNvGrpSpPr/>
            <p:nvPr/>
          </p:nvGrpSpPr>
          <p:grpSpPr>
            <a:xfrm flipH="1">
              <a:off x="5858250" y="336800"/>
              <a:ext cx="1003837" cy="1043075"/>
              <a:chOff x="3296438" y="1295900"/>
              <a:chExt cx="1003837" cy="1043075"/>
            </a:xfrm>
          </p:grpSpPr>
          <p:sp>
            <p:nvSpPr>
              <p:cNvPr id="1298" name="Google Shape;1298;p41"/>
              <p:cNvSpPr/>
              <p:nvPr/>
            </p:nvSpPr>
            <p:spPr>
              <a:xfrm rot="-7522869">
                <a:off x="3293398" y="1877685"/>
                <a:ext cx="306243" cy="150672"/>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1"/>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1"/>
              <p:cNvSpPr/>
              <p:nvPr/>
            </p:nvSpPr>
            <p:spPr>
              <a:xfrm>
                <a:off x="4102675" y="21975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41"/>
            <p:cNvGrpSpPr/>
            <p:nvPr/>
          </p:nvGrpSpPr>
          <p:grpSpPr>
            <a:xfrm rot="9590617" flipH="1">
              <a:off x="1470204" y="1496945"/>
              <a:ext cx="1003885" cy="1043124"/>
              <a:chOff x="3296438" y="1295900"/>
              <a:chExt cx="1003837" cy="1043075"/>
            </a:xfrm>
          </p:grpSpPr>
          <p:sp>
            <p:nvSpPr>
              <p:cNvPr id="1302" name="Google Shape;1302;p41"/>
              <p:cNvSpPr/>
              <p:nvPr/>
            </p:nvSpPr>
            <p:spPr>
              <a:xfrm rot="-7522869">
                <a:off x="3293398" y="1877685"/>
                <a:ext cx="306243" cy="150672"/>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1"/>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1"/>
              <p:cNvSpPr/>
              <p:nvPr/>
            </p:nvSpPr>
            <p:spPr>
              <a:xfrm>
                <a:off x="4102675" y="21975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41"/>
            <p:cNvGrpSpPr/>
            <p:nvPr/>
          </p:nvGrpSpPr>
          <p:grpSpPr>
            <a:xfrm rot="-2172384" flipH="1">
              <a:off x="3122053" y="3966495"/>
              <a:ext cx="1003844" cy="1043082"/>
              <a:chOff x="3296438" y="1295900"/>
              <a:chExt cx="1003837" cy="1043075"/>
            </a:xfrm>
          </p:grpSpPr>
          <p:sp>
            <p:nvSpPr>
              <p:cNvPr id="1306" name="Google Shape;1306;p41"/>
              <p:cNvSpPr/>
              <p:nvPr/>
            </p:nvSpPr>
            <p:spPr>
              <a:xfrm rot="-7522869">
                <a:off x="3293398" y="1877685"/>
                <a:ext cx="306243" cy="150672"/>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1"/>
              <p:cNvSpPr/>
              <p:nvPr/>
            </p:nvSpPr>
            <p:spPr>
              <a:xfrm>
                <a:off x="3995775" y="1295900"/>
                <a:ext cx="157825" cy="325250"/>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1"/>
              <p:cNvSpPr/>
              <p:nvPr/>
            </p:nvSpPr>
            <p:spPr>
              <a:xfrm>
                <a:off x="4102675" y="21975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9" name="Google Shape;1309;p41"/>
          <p:cNvGrpSpPr/>
          <p:nvPr/>
        </p:nvGrpSpPr>
        <p:grpSpPr>
          <a:xfrm>
            <a:off x="-41141" y="3291298"/>
            <a:ext cx="2314107" cy="1938402"/>
            <a:chOff x="-41141" y="3291298"/>
            <a:chExt cx="2314107" cy="1938402"/>
          </a:xfrm>
        </p:grpSpPr>
        <p:grpSp>
          <p:nvGrpSpPr>
            <p:cNvPr id="1310" name="Google Shape;1310;p41"/>
            <p:cNvGrpSpPr/>
            <p:nvPr/>
          </p:nvGrpSpPr>
          <p:grpSpPr>
            <a:xfrm rot="2328339">
              <a:off x="818525" y="3442437"/>
              <a:ext cx="1058607" cy="1636125"/>
              <a:chOff x="918050" y="3507425"/>
              <a:chExt cx="1058575" cy="1636075"/>
            </a:xfrm>
          </p:grpSpPr>
          <p:sp>
            <p:nvSpPr>
              <p:cNvPr id="1311" name="Google Shape;1311;p41"/>
              <p:cNvSpPr/>
              <p:nvPr/>
            </p:nvSpPr>
            <p:spPr>
              <a:xfrm>
                <a:off x="918050" y="3507425"/>
                <a:ext cx="1058575" cy="1636075"/>
              </a:xfrm>
              <a:custGeom>
                <a:avLst/>
                <a:gdLst/>
                <a:ahLst/>
                <a:cxnLst/>
                <a:rect l="l" t="t" r="r" b="b"/>
                <a:pathLst>
                  <a:path w="42343" h="65443" extrusionOk="0">
                    <a:moveTo>
                      <a:pt x="10700" y="1"/>
                    </a:moveTo>
                    <a:cubicBezTo>
                      <a:pt x="10700" y="1"/>
                      <a:pt x="1" y="19849"/>
                      <a:pt x="5199" y="32767"/>
                    </a:cubicBezTo>
                    <a:cubicBezTo>
                      <a:pt x="10062" y="44743"/>
                      <a:pt x="17539" y="51582"/>
                      <a:pt x="39728" y="65442"/>
                    </a:cubicBezTo>
                    <a:cubicBezTo>
                      <a:pt x="32008" y="51734"/>
                      <a:pt x="42342" y="28481"/>
                      <a:pt x="36536" y="16961"/>
                    </a:cubicBezTo>
                    <a:cubicBezTo>
                      <a:pt x="30731" y="5441"/>
                      <a:pt x="10700" y="1"/>
                      <a:pt x="10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1"/>
              <p:cNvSpPr/>
              <p:nvPr/>
            </p:nvSpPr>
            <p:spPr>
              <a:xfrm>
                <a:off x="1018375" y="3507425"/>
                <a:ext cx="892125" cy="1636075"/>
              </a:xfrm>
              <a:custGeom>
                <a:avLst/>
                <a:gdLst/>
                <a:ahLst/>
                <a:cxnLst/>
                <a:rect l="l" t="t" r="r" b="b"/>
                <a:pathLst>
                  <a:path w="35685" h="65443" extrusionOk="0">
                    <a:moveTo>
                      <a:pt x="6657" y="1"/>
                    </a:moveTo>
                    <a:lnTo>
                      <a:pt x="6626" y="92"/>
                    </a:lnTo>
                    <a:cubicBezTo>
                      <a:pt x="7417" y="2858"/>
                      <a:pt x="9119" y="8815"/>
                      <a:pt x="11672" y="16293"/>
                    </a:cubicBezTo>
                    <a:cubicBezTo>
                      <a:pt x="8632" y="13557"/>
                      <a:pt x="4681" y="12615"/>
                      <a:pt x="1702" y="12341"/>
                    </a:cubicBezTo>
                    <a:cubicBezTo>
                      <a:pt x="1672" y="12493"/>
                      <a:pt x="1641" y="12615"/>
                      <a:pt x="1581" y="12767"/>
                    </a:cubicBezTo>
                    <a:cubicBezTo>
                      <a:pt x="4681" y="13040"/>
                      <a:pt x="8936" y="14074"/>
                      <a:pt x="11976" y="17174"/>
                    </a:cubicBezTo>
                    <a:cubicBezTo>
                      <a:pt x="13648" y="22007"/>
                      <a:pt x="15623" y="27387"/>
                      <a:pt x="17903" y="32949"/>
                    </a:cubicBezTo>
                    <a:cubicBezTo>
                      <a:pt x="15502" y="30974"/>
                      <a:pt x="11520" y="29515"/>
                      <a:pt x="6018" y="28755"/>
                    </a:cubicBezTo>
                    <a:cubicBezTo>
                      <a:pt x="3739" y="28481"/>
                      <a:pt x="1581" y="28299"/>
                      <a:pt x="0" y="28238"/>
                    </a:cubicBezTo>
                    <a:lnTo>
                      <a:pt x="0" y="28238"/>
                    </a:lnTo>
                    <a:cubicBezTo>
                      <a:pt x="30" y="28360"/>
                      <a:pt x="30" y="28512"/>
                      <a:pt x="61" y="28664"/>
                    </a:cubicBezTo>
                    <a:cubicBezTo>
                      <a:pt x="4833" y="28876"/>
                      <a:pt x="14316" y="29849"/>
                      <a:pt x="18329" y="33892"/>
                    </a:cubicBezTo>
                    <a:cubicBezTo>
                      <a:pt x="18572" y="34560"/>
                      <a:pt x="18845" y="35168"/>
                      <a:pt x="19119" y="35807"/>
                    </a:cubicBezTo>
                    <a:cubicBezTo>
                      <a:pt x="20061" y="38056"/>
                      <a:pt x="21004" y="40184"/>
                      <a:pt x="21976" y="42250"/>
                    </a:cubicBezTo>
                    <a:cubicBezTo>
                      <a:pt x="20142" y="41804"/>
                      <a:pt x="14549" y="40469"/>
                      <a:pt x="9037" y="40469"/>
                    </a:cubicBezTo>
                    <a:cubicBezTo>
                      <a:pt x="7789" y="40469"/>
                      <a:pt x="6545" y="40538"/>
                      <a:pt x="5350" y="40700"/>
                    </a:cubicBezTo>
                    <a:cubicBezTo>
                      <a:pt x="5441" y="40852"/>
                      <a:pt x="5502" y="40974"/>
                      <a:pt x="5593" y="41126"/>
                    </a:cubicBezTo>
                    <a:cubicBezTo>
                      <a:pt x="6702" y="40985"/>
                      <a:pt x="7855" y="40925"/>
                      <a:pt x="9014" y="40925"/>
                    </a:cubicBezTo>
                    <a:cubicBezTo>
                      <a:pt x="14840" y="40925"/>
                      <a:pt x="20815" y="42443"/>
                      <a:pt x="22159" y="42798"/>
                    </a:cubicBezTo>
                    <a:lnTo>
                      <a:pt x="23283" y="45168"/>
                    </a:lnTo>
                    <a:cubicBezTo>
                      <a:pt x="21469" y="44740"/>
                      <a:pt x="16103" y="43539"/>
                      <a:pt x="10754" y="43539"/>
                    </a:cubicBezTo>
                    <a:cubicBezTo>
                      <a:pt x="9651" y="43539"/>
                      <a:pt x="8548" y="43590"/>
                      <a:pt x="7477" y="43709"/>
                    </a:cubicBezTo>
                    <a:cubicBezTo>
                      <a:pt x="7599" y="43801"/>
                      <a:pt x="7721" y="43953"/>
                      <a:pt x="7812" y="44074"/>
                    </a:cubicBezTo>
                    <a:cubicBezTo>
                      <a:pt x="8764" y="43981"/>
                      <a:pt x="9740" y="43940"/>
                      <a:pt x="10718" y="43940"/>
                    </a:cubicBezTo>
                    <a:cubicBezTo>
                      <a:pt x="16414" y="43940"/>
                      <a:pt x="22151" y="45322"/>
                      <a:pt x="23526" y="45685"/>
                    </a:cubicBezTo>
                    <a:cubicBezTo>
                      <a:pt x="26870" y="52585"/>
                      <a:pt x="30305" y="58543"/>
                      <a:pt x="33770" y="63527"/>
                    </a:cubicBezTo>
                    <a:cubicBezTo>
                      <a:pt x="34074" y="63983"/>
                      <a:pt x="34378" y="64409"/>
                      <a:pt x="34682" y="64834"/>
                    </a:cubicBezTo>
                    <a:cubicBezTo>
                      <a:pt x="35016" y="65017"/>
                      <a:pt x="35320" y="65230"/>
                      <a:pt x="35685" y="65442"/>
                    </a:cubicBezTo>
                    <a:cubicBezTo>
                      <a:pt x="35168" y="64743"/>
                      <a:pt x="34651" y="64014"/>
                      <a:pt x="34165" y="63315"/>
                    </a:cubicBezTo>
                    <a:cubicBezTo>
                      <a:pt x="31672" y="59728"/>
                      <a:pt x="29393" y="56050"/>
                      <a:pt x="26961" y="51460"/>
                    </a:cubicBezTo>
                    <a:lnTo>
                      <a:pt x="26931" y="51065"/>
                    </a:lnTo>
                    <a:cubicBezTo>
                      <a:pt x="27113" y="47266"/>
                      <a:pt x="30426" y="42068"/>
                      <a:pt x="33618" y="37874"/>
                    </a:cubicBezTo>
                    <a:cubicBezTo>
                      <a:pt x="33648" y="37570"/>
                      <a:pt x="33648" y="37326"/>
                      <a:pt x="33709" y="37053"/>
                    </a:cubicBezTo>
                    <a:lnTo>
                      <a:pt x="33709" y="37053"/>
                    </a:lnTo>
                    <a:cubicBezTo>
                      <a:pt x="33496" y="37357"/>
                      <a:pt x="33283" y="37630"/>
                      <a:pt x="33040" y="37934"/>
                    </a:cubicBezTo>
                    <a:cubicBezTo>
                      <a:pt x="29028" y="43254"/>
                      <a:pt x="26809" y="47509"/>
                      <a:pt x="26505" y="50640"/>
                    </a:cubicBezTo>
                    <a:cubicBezTo>
                      <a:pt x="25654" y="48968"/>
                      <a:pt x="24773" y="47235"/>
                      <a:pt x="23891" y="45442"/>
                    </a:cubicBezTo>
                    <a:lnTo>
                      <a:pt x="23830" y="45290"/>
                    </a:lnTo>
                    <a:cubicBezTo>
                      <a:pt x="23374" y="44378"/>
                      <a:pt x="22918" y="43466"/>
                      <a:pt x="22493" y="42524"/>
                    </a:cubicBezTo>
                    <a:lnTo>
                      <a:pt x="22402" y="42372"/>
                    </a:lnTo>
                    <a:cubicBezTo>
                      <a:pt x="21855" y="41065"/>
                      <a:pt x="21307" y="39971"/>
                      <a:pt x="20730" y="38633"/>
                    </a:cubicBezTo>
                    <a:lnTo>
                      <a:pt x="20791" y="38512"/>
                    </a:lnTo>
                    <a:cubicBezTo>
                      <a:pt x="23101" y="27873"/>
                      <a:pt x="28876" y="19302"/>
                      <a:pt x="31733" y="15563"/>
                    </a:cubicBezTo>
                    <a:cubicBezTo>
                      <a:pt x="31642" y="15442"/>
                      <a:pt x="31581" y="15290"/>
                      <a:pt x="31490" y="15168"/>
                    </a:cubicBezTo>
                    <a:cubicBezTo>
                      <a:pt x="28694" y="18846"/>
                      <a:pt x="22888" y="27326"/>
                      <a:pt x="20487" y="37965"/>
                    </a:cubicBezTo>
                    <a:cubicBezTo>
                      <a:pt x="20152" y="37205"/>
                      <a:pt x="19788" y="36415"/>
                      <a:pt x="19453" y="35624"/>
                    </a:cubicBezTo>
                    <a:cubicBezTo>
                      <a:pt x="19241" y="35047"/>
                      <a:pt x="18967" y="34469"/>
                      <a:pt x="18724" y="33892"/>
                    </a:cubicBezTo>
                    <a:lnTo>
                      <a:pt x="18633" y="33679"/>
                    </a:lnTo>
                    <a:cubicBezTo>
                      <a:pt x="17447" y="30852"/>
                      <a:pt x="16535" y="28512"/>
                      <a:pt x="15502" y="25806"/>
                    </a:cubicBezTo>
                    <a:lnTo>
                      <a:pt x="15380" y="25381"/>
                    </a:lnTo>
                    <a:cubicBezTo>
                      <a:pt x="16140" y="17600"/>
                      <a:pt x="19453" y="10609"/>
                      <a:pt x="21763" y="6536"/>
                    </a:cubicBezTo>
                    <a:cubicBezTo>
                      <a:pt x="21611" y="6475"/>
                      <a:pt x="21520" y="6384"/>
                      <a:pt x="21399" y="6323"/>
                    </a:cubicBezTo>
                    <a:cubicBezTo>
                      <a:pt x="19149" y="10274"/>
                      <a:pt x="15958" y="17022"/>
                      <a:pt x="15046" y="24560"/>
                    </a:cubicBezTo>
                    <a:cubicBezTo>
                      <a:pt x="10912" y="13405"/>
                      <a:pt x="8146" y="3952"/>
                      <a:pt x="7082" y="122"/>
                    </a:cubicBezTo>
                    <a:cubicBezTo>
                      <a:pt x="6809" y="31"/>
                      <a:pt x="6657" y="1"/>
                      <a:pt x="6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41"/>
            <p:cNvGrpSpPr/>
            <p:nvPr/>
          </p:nvGrpSpPr>
          <p:grpSpPr>
            <a:xfrm flipH="1">
              <a:off x="-41141" y="3352955"/>
              <a:ext cx="1288099" cy="1815085"/>
              <a:chOff x="402250" y="3419800"/>
              <a:chExt cx="1116300" cy="1573000"/>
            </a:xfrm>
          </p:grpSpPr>
          <p:sp>
            <p:nvSpPr>
              <p:cNvPr id="1314" name="Google Shape;1314;p41"/>
              <p:cNvSpPr/>
              <p:nvPr/>
            </p:nvSpPr>
            <p:spPr>
              <a:xfrm>
                <a:off x="402250" y="3419800"/>
                <a:ext cx="1116300" cy="1573000"/>
              </a:xfrm>
              <a:custGeom>
                <a:avLst/>
                <a:gdLst/>
                <a:ahLst/>
                <a:cxnLst/>
                <a:rect l="l" t="t" r="r" b="b"/>
                <a:pathLst>
                  <a:path w="44652" h="62920" extrusionOk="0">
                    <a:moveTo>
                      <a:pt x="36749" y="0"/>
                    </a:moveTo>
                    <a:cubicBezTo>
                      <a:pt x="36749" y="0"/>
                      <a:pt x="14408" y="3617"/>
                      <a:pt x="7387" y="15624"/>
                    </a:cubicBezTo>
                    <a:cubicBezTo>
                      <a:pt x="882" y="26748"/>
                      <a:pt x="0" y="36870"/>
                      <a:pt x="2584" y="62919"/>
                    </a:cubicBezTo>
                    <a:lnTo>
                      <a:pt x="2584" y="62919"/>
                    </a:lnTo>
                    <a:cubicBezTo>
                      <a:pt x="8754" y="48451"/>
                      <a:pt x="33497" y="42463"/>
                      <a:pt x="39059" y="30821"/>
                    </a:cubicBezTo>
                    <a:cubicBezTo>
                      <a:pt x="44652" y="19210"/>
                      <a:pt x="36749" y="0"/>
                      <a:pt x="36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1"/>
              <p:cNvSpPr/>
              <p:nvPr/>
            </p:nvSpPr>
            <p:spPr>
              <a:xfrm>
                <a:off x="463800" y="3422825"/>
                <a:ext cx="956725" cy="1567675"/>
              </a:xfrm>
              <a:custGeom>
                <a:avLst/>
                <a:gdLst/>
                <a:ahLst/>
                <a:cxnLst/>
                <a:rect l="l" t="t" r="r" b="b"/>
                <a:pathLst>
                  <a:path w="38269" h="62707" extrusionOk="0">
                    <a:moveTo>
                      <a:pt x="34135" y="1"/>
                    </a:moveTo>
                    <a:cubicBezTo>
                      <a:pt x="32433" y="2280"/>
                      <a:pt x="28755" y="7296"/>
                      <a:pt x="24378" y="13861"/>
                    </a:cubicBezTo>
                    <a:cubicBezTo>
                      <a:pt x="24682" y="9819"/>
                      <a:pt x="23010" y="6080"/>
                      <a:pt x="21399" y="3587"/>
                    </a:cubicBezTo>
                    <a:cubicBezTo>
                      <a:pt x="21247" y="3618"/>
                      <a:pt x="21156" y="3679"/>
                      <a:pt x="21004" y="3739"/>
                    </a:cubicBezTo>
                    <a:cubicBezTo>
                      <a:pt x="22676" y="6353"/>
                      <a:pt x="24439" y="10305"/>
                      <a:pt x="23831" y="14621"/>
                    </a:cubicBezTo>
                    <a:cubicBezTo>
                      <a:pt x="21034" y="18876"/>
                      <a:pt x="17964" y="23740"/>
                      <a:pt x="14955" y="28968"/>
                    </a:cubicBezTo>
                    <a:cubicBezTo>
                      <a:pt x="15077" y="25807"/>
                      <a:pt x="13739" y="21764"/>
                      <a:pt x="11004" y="16962"/>
                    </a:cubicBezTo>
                    <a:cubicBezTo>
                      <a:pt x="9849" y="14925"/>
                      <a:pt x="8694" y="13162"/>
                      <a:pt x="7782" y="11855"/>
                    </a:cubicBezTo>
                    <a:cubicBezTo>
                      <a:pt x="7660" y="11946"/>
                      <a:pt x="7569" y="12037"/>
                      <a:pt x="7478" y="12159"/>
                    </a:cubicBezTo>
                    <a:cubicBezTo>
                      <a:pt x="10213" y="16050"/>
                      <a:pt x="15259" y="24165"/>
                      <a:pt x="14469" y="29788"/>
                    </a:cubicBezTo>
                    <a:cubicBezTo>
                      <a:pt x="14104" y="30396"/>
                      <a:pt x="13770" y="30974"/>
                      <a:pt x="13435" y="31582"/>
                    </a:cubicBezTo>
                    <a:cubicBezTo>
                      <a:pt x="12220" y="33679"/>
                      <a:pt x="11125" y="35746"/>
                      <a:pt x="10062" y="37783"/>
                    </a:cubicBezTo>
                    <a:cubicBezTo>
                      <a:pt x="9150" y="35655"/>
                      <a:pt x="5806" y="28238"/>
                      <a:pt x="1156" y="23679"/>
                    </a:cubicBezTo>
                    <a:cubicBezTo>
                      <a:pt x="1125" y="23831"/>
                      <a:pt x="1095" y="23983"/>
                      <a:pt x="1034" y="24013"/>
                    </a:cubicBezTo>
                    <a:cubicBezTo>
                      <a:pt x="5836" y="28816"/>
                      <a:pt x="9210" y="36627"/>
                      <a:pt x="9849" y="38147"/>
                    </a:cubicBezTo>
                    <a:cubicBezTo>
                      <a:pt x="9454" y="38938"/>
                      <a:pt x="9028" y="39697"/>
                      <a:pt x="8633" y="40518"/>
                    </a:cubicBezTo>
                    <a:cubicBezTo>
                      <a:pt x="7721" y="38421"/>
                      <a:pt x="4529" y="31612"/>
                      <a:pt x="183" y="27083"/>
                    </a:cubicBezTo>
                    <a:cubicBezTo>
                      <a:pt x="122" y="27235"/>
                      <a:pt x="92" y="27448"/>
                      <a:pt x="61" y="27600"/>
                    </a:cubicBezTo>
                    <a:cubicBezTo>
                      <a:pt x="4529" y="32342"/>
                      <a:pt x="7721" y="39485"/>
                      <a:pt x="8390" y="41004"/>
                    </a:cubicBezTo>
                    <a:cubicBezTo>
                      <a:pt x="4925" y="47874"/>
                      <a:pt x="2280" y="54257"/>
                      <a:pt x="456" y="60032"/>
                    </a:cubicBezTo>
                    <a:cubicBezTo>
                      <a:pt x="335" y="60579"/>
                      <a:pt x="153" y="61066"/>
                      <a:pt x="1" y="61552"/>
                    </a:cubicBezTo>
                    <a:lnTo>
                      <a:pt x="122" y="62707"/>
                    </a:lnTo>
                    <a:cubicBezTo>
                      <a:pt x="365" y="61856"/>
                      <a:pt x="639" y="61035"/>
                      <a:pt x="882" y="60184"/>
                    </a:cubicBezTo>
                    <a:cubicBezTo>
                      <a:pt x="2219" y="56050"/>
                      <a:pt x="3770" y="51977"/>
                      <a:pt x="5897" y="47266"/>
                    </a:cubicBezTo>
                    <a:lnTo>
                      <a:pt x="6171" y="47053"/>
                    </a:lnTo>
                    <a:cubicBezTo>
                      <a:pt x="9302" y="44865"/>
                      <a:pt x="15442" y="44348"/>
                      <a:pt x="20700" y="44318"/>
                    </a:cubicBezTo>
                    <a:cubicBezTo>
                      <a:pt x="20913" y="44196"/>
                      <a:pt x="21156" y="44044"/>
                      <a:pt x="21369" y="43892"/>
                    </a:cubicBezTo>
                    <a:lnTo>
                      <a:pt x="20274" y="43892"/>
                    </a:lnTo>
                    <a:cubicBezTo>
                      <a:pt x="13618" y="43922"/>
                      <a:pt x="8906" y="44804"/>
                      <a:pt x="6201" y="46476"/>
                    </a:cubicBezTo>
                    <a:cubicBezTo>
                      <a:pt x="7022" y="44773"/>
                      <a:pt x="7843" y="43011"/>
                      <a:pt x="8724" y="41217"/>
                    </a:cubicBezTo>
                    <a:lnTo>
                      <a:pt x="8785" y="41065"/>
                    </a:lnTo>
                    <a:cubicBezTo>
                      <a:pt x="9241" y="40153"/>
                      <a:pt x="9697" y="39242"/>
                      <a:pt x="10213" y="38330"/>
                    </a:cubicBezTo>
                    <a:lnTo>
                      <a:pt x="10274" y="38238"/>
                    </a:lnTo>
                    <a:cubicBezTo>
                      <a:pt x="10913" y="36962"/>
                      <a:pt x="11490" y="35868"/>
                      <a:pt x="12189" y="34621"/>
                    </a:cubicBezTo>
                    <a:lnTo>
                      <a:pt x="12341" y="34530"/>
                    </a:lnTo>
                    <a:cubicBezTo>
                      <a:pt x="22159" y="29910"/>
                      <a:pt x="32463" y="29272"/>
                      <a:pt x="37174" y="29211"/>
                    </a:cubicBezTo>
                    <a:cubicBezTo>
                      <a:pt x="37205" y="29120"/>
                      <a:pt x="37296" y="28968"/>
                      <a:pt x="37326" y="28816"/>
                    </a:cubicBezTo>
                    <a:lnTo>
                      <a:pt x="37326" y="28816"/>
                    </a:lnTo>
                    <a:cubicBezTo>
                      <a:pt x="32706" y="28846"/>
                      <a:pt x="22433" y="29454"/>
                      <a:pt x="12554" y="34013"/>
                    </a:cubicBezTo>
                    <a:cubicBezTo>
                      <a:pt x="12979" y="33284"/>
                      <a:pt x="13405" y="32524"/>
                      <a:pt x="13800" y="31764"/>
                    </a:cubicBezTo>
                    <a:cubicBezTo>
                      <a:pt x="14104" y="31187"/>
                      <a:pt x="14408" y="30670"/>
                      <a:pt x="14712" y="30123"/>
                    </a:cubicBezTo>
                    <a:lnTo>
                      <a:pt x="14834" y="29910"/>
                    </a:lnTo>
                    <a:cubicBezTo>
                      <a:pt x="16353" y="27296"/>
                      <a:pt x="17660" y="25077"/>
                      <a:pt x="19180" y="22646"/>
                    </a:cubicBezTo>
                    <a:lnTo>
                      <a:pt x="19423" y="22311"/>
                    </a:lnTo>
                    <a:cubicBezTo>
                      <a:pt x="26080" y="18177"/>
                      <a:pt x="33649" y="16506"/>
                      <a:pt x="38269" y="15837"/>
                    </a:cubicBezTo>
                    <a:cubicBezTo>
                      <a:pt x="38269" y="15685"/>
                      <a:pt x="38238" y="15563"/>
                      <a:pt x="38238" y="15442"/>
                    </a:cubicBezTo>
                    <a:cubicBezTo>
                      <a:pt x="33770" y="16080"/>
                      <a:pt x="26475" y="17630"/>
                      <a:pt x="19940" y="21521"/>
                    </a:cubicBezTo>
                    <a:cubicBezTo>
                      <a:pt x="26202" y="11490"/>
                      <a:pt x="32007" y="3496"/>
                      <a:pt x="34408" y="396"/>
                    </a:cubicBezTo>
                    <a:cubicBezTo>
                      <a:pt x="34287" y="153"/>
                      <a:pt x="34256" y="1"/>
                      <a:pt x="34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grpSp>
        <p:nvGrpSpPr>
          <p:cNvPr id="1536" name="Google Shape;1536;p44"/>
          <p:cNvGrpSpPr/>
          <p:nvPr/>
        </p:nvGrpSpPr>
        <p:grpSpPr>
          <a:xfrm flipH="1">
            <a:off x="-7042" y="1901062"/>
            <a:ext cx="460142" cy="1308827"/>
            <a:chOff x="3666788" y="1058107"/>
            <a:chExt cx="460142" cy="1308827"/>
          </a:xfrm>
        </p:grpSpPr>
        <p:sp>
          <p:nvSpPr>
            <p:cNvPr id="1537" name="Google Shape;1537;p44"/>
            <p:cNvSpPr/>
            <p:nvPr/>
          </p:nvSpPr>
          <p:spPr>
            <a:xfrm rot="-5605359">
              <a:off x="3712893" y="2134250"/>
              <a:ext cx="306245" cy="150673"/>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4"/>
            <p:cNvSpPr/>
            <p:nvPr/>
          </p:nvSpPr>
          <p:spPr>
            <a:xfrm rot="2700000">
              <a:off x="3877226" y="1066275"/>
              <a:ext cx="157823" cy="325247"/>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4"/>
            <p:cNvSpPr/>
            <p:nvPr/>
          </p:nvSpPr>
          <p:spPr>
            <a:xfrm>
              <a:off x="3666788" y="162932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7" name="Google Shape;1437;p44"/>
          <p:cNvSpPr/>
          <p:nvPr/>
        </p:nvSpPr>
        <p:spPr>
          <a:xfrm>
            <a:off x="-34050" y="3974553"/>
            <a:ext cx="2505446" cy="1168873"/>
          </a:xfrm>
          <a:custGeom>
            <a:avLst/>
            <a:gdLst/>
            <a:ahLst/>
            <a:cxnLst/>
            <a:rect l="l" t="t" r="r" b="b"/>
            <a:pathLst>
              <a:path w="198059" h="92401" extrusionOk="0">
                <a:moveTo>
                  <a:pt x="33115" y="0"/>
                </a:moveTo>
                <a:cubicBezTo>
                  <a:pt x="13170" y="0"/>
                  <a:pt x="1946" y="5378"/>
                  <a:pt x="1946" y="5378"/>
                </a:cubicBezTo>
                <a:lnTo>
                  <a:pt x="0" y="92400"/>
                </a:lnTo>
                <a:lnTo>
                  <a:pt x="198059" y="91732"/>
                </a:lnTo>
                <a:lnTo>
                  <a:pt x="167663" y="67111"/>
                </a:lnTo>
                <a:cubicBezTo>
                  <a:pt x="109518" y="11362"/>
                  <a:pt x="62105" y="0"/>
                  <a:pt x="33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4"/>
          <p:cNvSpPr txBox="1">
            <a:spLocks noGrp="1"/>
          </p:cNvSpPr>
          <p:nvPr>
            <p:ph type="subTitle" idx="2"/>
          </p:nvPr>
        </p:nvSpPr>
        <p:spPr>
          <a:xfrm>
            <a:off x="768629" y="590448"/>
            <a:ext cx="8227225" cy="10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DM Serif Text"/>
              </a:rPr>
              <a:t>Vẽ tranh đề tài mùa thu hoạch cần mấy bước?</a:t>
            </a:r>
            <a:endParaRPr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DM Serif Text"/>
            </a:endParaRPr>
          </a:p>
        </p:txBody>
      </p:sp>
      <p:grpSp>
        <p:nvGrpSpPr>
          <p:cNvPr id="19" name="Group 18">
            <a:extLst>
              <a:ext uri="{FF2B5EF4-FFF2-40B4-BE49-F238E27FC236}">
                <a16:creationId xmlns:a16="http://schemas.microsoft.com/office/drawing/2014/main" id="{068D1E03-C755-6B27-0936-B1DBA1F7270F}"/>
              </a:ext>
            </a:extLst>
          </p:cNvPr>
          <p:cNvGrpSpPr/>
          <p:nvPr/>
        </p:nvGrpSpPr>
        <p:grpSpPr>
          <a:xfrm>
            <a:off x="60588" y="590448"/>
            <a:ext cx="652200" cy="599100"/>
            <a:chOff x="31882" y="125712"/>
            <a:chExt cx="652200" cy="599100"/>
          </a:xfrm>
        </p:grpSpPr>
        <p:sp>
          <p:nvSpPr>
            <p:cNvPr id="1443" name="Google Shape;1443;p44"/>
            <p:cNvSpPr/>
            <p:nvPr/>
          </p:nvSpPr>
          <p:spPr>
            <a:xfrm>
              <a:off x="31882" y="125712"/>
              <a:ext cx="652200" cy="599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Medium"/>
                <a:ea typeface="Assistant Medium"/>
                <a:cs typeface="Assistant Medium"/>
                <a:sym typeface="Assistant Medium"/>
              </a:endParaRPr>
            </a:p>
          </p:txBody>
        </p:sp>
        <p:grpSp>
          <p:nvGrpSpPr>
            <p:cNvPr id="1450" name="Google Shape;1450;p44"/>
            <p:cNvGrpSpPr/>
            <p:nvPr/>
          </p:nvGrpSpPr>
          <p:grpSpPr>
            <a:xfrm>
              <a:off x="191200" y="256488"/>
              <a:ext cx="394350" cy="389600"/>
              <a:chOff x="2790250" y="2092725"/>
              <a:chExt cx="394350" cy="389600"/>
            </a:xfrm>
          </p:grpSpPr>
          <p:sp>
            <p:nvSpPr>
              <p:cNvPr id="1451" name="Google Shape;1451;p44"/>
              <p:cNvSpPr/>
              <p:nvPr/>
            </p:nvSpPr>
            <p:spPr>
              <a:xfrm>
                <a:off x="2868675" y="2092725"/>
                <a:ext cx="231900" cy="75925"/>
              </a:xfrm>
              <a:custGeom>
                <a:avLst/>
                <a:gdLst/>
                <a:ahLst/>
                <a:cxnLst/>
                <a:rect l="l" t="t" r="r" b="b"/>
                <a:pathLst>
                  <a:path w="9276" h="3037" extrusionOk="0">
                    <a:moveTo>
                      <a:pt x="4638" y="1"/>
                    </a:moveTo>
                    <a:cubicBezTo>
                      <a:pt x="3753" y="1"/>
                      <a:pt x="2868" y="326"/>
                      <a:pt x="2241" y="975"/>
                    </a:cubicBezTo>
                    <a:cubicBezTo>
                      <a:pt x="1255" y="975"/>
                      <a:pt x="404" y="1558"/>
                      <a:pt x="0" y="2365"/>
                    </a:cubicBezTo>
                    <a:cubicBezTo>
                      <a:pt x="536" y="2160"/>
                      <a:pt x="1106" y="2060"/>
                      <a:pt x="1669" y="2060"/>
                    </a:cubicBezTo>
                    <a:cubicBezTo>
                      <a:pt x="2708" y="2060"/>
                      <a:pt x="3726" y="2398"/>
                      <a:pt x="4481" y="3037"/>
                    </a:cubicBezTo>
                    <a:lnTo>
                      <a:pt x="4840" y="3037"/>
                    </a:lnTo>
                    <a:cubicBezTo>
                      <a:pt x="5595" y="2398"/>
                      <a:pt x="6632" y="2060"/>
                      <a:pt x="7659" y="2060"/>
                    </a:cubicBezTo>
                    <a:cubicBezTo>
                      <a:pt x="8217" y="2060"/>
                      <a:pt x="8771" y="2160"/>
                      <a:pt x="9276" y="2365"/>
                    </a:cubicBezTo>
                    <a:cubicBezTo>
                      <a:pt x="8873" y="1558"/>
                      <a:pt x="7976" y="975"/>
                      <a:pt x="7035" y="975"/>
                    </a:cubicBezTo>
                    <a:cubicBezTo>
                      <a:pt x="6408" y="326"/>
                      <a:pt x="5523" y="1"/>
                      <a:pt x="4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4"/>
              <p:cNvSpPr/>
              <p:nvPr/>
            </p:nvSpPr>
            <p:spPr>
              <a:xfrm>
                <a:off x="3014300" y="2167800"/>
                <a:ext cx="166950" cy="96075"/>
              </a:xfrm>
              <a:custGeom>
                <a:avLst/>
                <a:gdLst/>
                <a:ahLst/>
                <a:cxnLst/>
                <a:rect l="l" t="t" r="r" b="b"/>
                <a:pathLst>
                  <a:path w="6678" h="3843" extrusionOk="0">
                    <a:moveTo>
                      <a:pt x="1730" y="0"/>
                    </a:moveTo>
                    <a:cubicBezTo>
                      <a:pt x="1124" y="0"/>
                      <a:pt x="523" y="158"/>
                      <a:pt x="0" y="482"/>
                    </a:cubicBezTo>
                    <a:cubicBezTo>
                      <a:pt x="1031" y="1064"/>
                      <a:pt x="1703" y="2185"/>
                      <a:pt x="1703" y="3394"/>
                    </a:cubicBezTo>
                    <a:cubicBezTo>
                      <a:pt x="1703" y="3574"/>
                      <a:pt x="1703" y="3753"/>
                      <a:pt x="1658" y="3843"/>
                    </a:cubicBezTo>
                    <a:lnTo>
                      <a:pt x="6229" y="3843"/>
                    </a:lnTo>
                    <a:cubicBezTo>
                      <a:pt x="6498" y="3843"/>
                      <a:pt x="6677" y="3618"/>
                      <a:pt x="6677" y="3394"/>
                    </a:cubicBezTo>
                    <a:cubicBezTo>
                      <a:pt x="6677" y="2101"/>
                      <a:pt x="5640" y="1015"/>
                      <a:pt x="4363" y="1015"/>
                    </a:cubicBezTo>
                    <a:cubicBezTo>
                      <a:pt x="4313" y="1015"/>
                      <a:pt x="4263" y="1016"/>
                      <a:pt x="4213" y="1020"/>
                    </a:cubicBezTo>
                    <a:cubicBezTo>
                      <a:pt x="3543" y="349"/>
                      <a:pt x="2632" y="0"/>
                      <a:pt x="1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4"/>
              <p:cNvSpPr/>
              <p:nvPr/>
            </p:nvSpPr>
            <p:spPr>
              <a:xfrm>
                <a:off x="2790250" y="2167500"/>
                <a:ext cx="243125" cy="95250"/>
              </a:xfrm>
              <a:custGeom>
                <a:avLst/>
                <a:gdLst/>
                <a:ahLst/>
                <a:cxnLst/>
                <a:rect l="l" t="t" r="r" b="b"/>
                <a:pathLst>
                  <a:path w="9725" h="3810" extrusionOk="0">
                    <a:moveTo>
                      <a:pt x="4862" y="1"/>
                    </a:moveTo>
                    <a:cubicBezTo>
                      <a:pt x="3977" y="1"/>
                      <a:pt x="3092" y="315"/>
                      <a:pt x="2465" y="942"/>
                    </a:cubicBezTo>
                    <a:cubicBezTo>
                      <a:pt x="2439" y="941"/>
                      <a:pt x="2413" y="941"/>
                      <a:pt x="2387" y="941"/>
                    </a:cubicBezTo>
                    <a:cubicBezTo>
                      <a:pt x="1078" y="941"/>
                      <a:pt x="1" y="2043"/>
                      <a:pt x="1" y="3362"/>
                    </a:cubicBezTo>
                    <a:cubicBezTo>
                      <a:pt x="1" y="3630"/>
                      <a:pt x="225" y="3810"/>
                      <a:pt x="449" y="3810"/>
                    </a:cubicBezTo>
                    <a:lnTo>
                      <a:pt x="9276" y="3810"/>
                    </a:lnTo>
                    <a:cubicBezTo>
                      <a:pt x="9545" y="3810"/>
                      <a:pt x="9724" y="3586"/>
                      <a:pt x="9724" y="3362"/>
                    </a:cubicBezTo>
                    <a:cubicBezTo>
                      <a:pt x="9724" y="2043"/>
                      <a:pt x="8647" y="941"/>
                      <a:pt x="7338" y="941"/>
                    </a:cubicBezTo>
                    <a:cubicBezTo>
                      <a:pt x="7312" y="941"/>
                      <a:pt x="7286" y="941"/>
                      <a:pt x="7260" y="942"/>
                    </a:cubicBezTo>
                    <a:cubicBezTo>
                      <a:pt x="6632" y="315"/>
                      <a:pt x="5747" y="1"/>
                      <a:pt x="4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4"/>
              <p:cNvSpPr/>
              <p:nvPr/>
            </p:nvSpPr>
            <p:spPr>
              <a:xfrm>
                <a:off x="2790250" y="2286250"/>
                <a:ext cx="394350" cy="196075"/>
              </a:xfrm>
              <a:custGeom>
                <a:avLst/>
                <a:gdLst/>
                <a:ahLst/>
                <a:cxnLst/>
                <a:rect l="l" t="t" r="r" b="b"/>
                <a:pathLst>
                  <a:path w="15774" h="7843" extrusionOk="0">
                    <a:moveTo>
                      <a:pt x="2286" y="1"/>
                    </a:moveTo>
                    <a:cubicBezTo>
                      <a:pt x="2824" y="897"/>
                      <a:pt x="3765" y="1524"/>
                      <a:pt x="4885" y="1524"/>
                    </a:cubicBezTo>
                    <a:lnTo>
                      <a:pt x="6050" y="1524"/>
                    </a:lnTo>
                    <a:lnTo>
                      <a:pt x="5423" y="6946"/>
                    </a:lnTo>
                    <a:lnTo>
                      <a:pt x="3541" y="6946"/>
                    </a:lnTo>
                    <a:lnTo>
                      <a:pt x="4213" y="6274"/>
                    </a:lnTo>
                    <a:cubicBezTo>
                      <a:pt x="4392" y="6140"/>
                      <a:pt x="4392" y="5826"/>
                      <a:pt x="4213" y="5602"/>
                    </a:cubicBezTo>
                    <a:cubicBezTo>
                      <a:pt x="4123" y="5535"/>
                      <a:pt x="4011" y="5501"/>
                      <a:pt x="3893" y="5501"/>
                    </a:cubicBezTo>
                    <a:cubicBezTo>
                      <a:pt x="3776" y="5501"/>
                      <a:pt x="3653" y="5535"/>
                      <a:pt x="3541" y="5602"/>
                    </a:cubicBezTo>
                    <a:lnTo>
                      <a:pt x="2868" y="6274"/>
                    </a:lnTo>
                    <a:lnTo>
                      <a:pt x="2868" y="5467"/>
                    </a:lnTo>
                    <a:cubicBezTo>
                      <a:pt x="2868" y="5154"/>
                      <a:pt x="2644" y="5019"/>
                      <a:pt x="2420" y="5019"/>
                    </a:cubicBezTo>
                    <a:cubicBezTo>
                      <a:pt x="2196" y="5019"/>
                      <a:pt x="1972" y="5243"/>
                      <a:pt x="1972" y="5467"/>
                    </a:cubicBezTo>
                    <a:lnTo>
                      <a:pt x="1972" y="6274"/>
                    </a:lnTo>
                    <a:lnTo>
                      <a:pt x="1300" y="5602"/>
                    </a:lnTo>
                    <a:cubicBezTo>
                      <a:pt x="1210" y="5535"/>
                      <a:pt x="1098" y="5501"/>
                      <a:pt x="981" y="5501"/>
                    </a:cubicBezTo>
                    <a:cubicBezTo>
                      <a:pt x="863" y="5501"/>
                      <a:pt x="740" y="5535"/>
                      <a:pt x="628" y="5602"/>
                    </a:cubicBezTo>
                    <a:cubicBezTo>
                      <a:pt x="449" y="5781"/>
                      <a:pt x="449" y="6050"/>
                      <a:pt x="628" y="6274"/>
                    </a:cubicBezTo>
                    <a:lnTo>
                      <a:pt x="1300" y="6946"/>
                    </a:lnTo>
                    <a:lnTo>
                      <a:pt x="449" y="6946"/>
                    </a:lnTo>
                    <a:cubicBezTo>
                      <a:pt x="180" y="6946"/>
                      <a:pt x="1" y="7170"/>
                      <a:pt x="1" y="7394"/>
                    </a:cubicBezTo>
                    <a:cubicBezTo>
                      <a:pt x="1" y="7708"/>
                      <a:pt x="225" y="7842"/>
                      <a:pt x="449" y="7842"/>
                    </a:cubicBezTo>
                    <a:lnTo>
                      <a:pt x="15146" y="7842"/>
                    </a:lnTo>
                    <a:cubicBezTo>
                      <a:pt x="15774" y="7842"/>
                      <a:pt x="15774" y="7036"/>
                      <a:pt x="15191" y="6946"/>
                    </a:cubicBezTo>
                    <a:lnTo>
                      <a:pt x="14340" y="6946"/>
                    </a:lnTo>
                    <a:lnTo>
                      <a:pt x="15012" y="6274"/>
                    </a:lnTo>
                    <a:cubicBezTo>
                      <a:pt x="15191" y="6140"/>
                      <a:pt x="15191" y="5826"/>
                      <a:pt x="15012" y="5602"/>
                    </a:cubicBezTo>
                    <a:cubicBezTo>
                      <a:pt x="14945" y="5535"/>
                      <a:pt x="14833" y="5501"/>
                      <a:pt x="14709" y="5501"/>
                    </a:cubicBezTo>
                    <a:cubicBezTo>
                      <a:pt x="14586" y="5501"/>
                      <a:pt x="14452" y="5535"/>
                      <a:pt x="14340" y="5602"/>
                    </a:cubicBezTo>
                    <a:lnTo>
                      <a:pt x="13667" y="6274"/>
                    </a:lnTo>
                    <a:lnTo>
                      <a:pt x="13667" y="5467"/>
                    </a:lnTo>
                    <a:cubicBezTo>
                      <a:pt x="13667" y="5154"/>
                      <a:pt x="13443" y="5019"/>
                      <a:pt x="13219" y="5019"/>
                    </a:cubicBezTo>
                    <a:cubicBezTo>
                      <a:pt x="12995" y="5019"/>
                      <a:pt x="12771" y="5243"/>
                      <a:pt x="12771" y="5467"/>
                    </a:cubicBezTo>
                    <a:lnTo>
                      <a:pt x="12771" y="6274"/>
                    </a:lnTo>
                    <a:lnTo>
                      <a:pt x="12099" y="5602"/>
                    </a:lnTo>
                    <a:cubicBezTo>
                      <a:pt x="12032" y="5535"/>
                      <a:pt x="11920" y="5501"/>
                      <a:pt x="11797" y="5501"/>
                    </a:cubicBezTo>
                    <a:cubicBezTo>
                      <a:pt x="11673" y="5501"/>
                      <a:pt x="11539" y="5535"/>
                      <a:pt x="11427" y="5602"/>
                    </a:cubicBezTo>
                    <a:cubicBezTo>
                      <a:pt x="11293" y="5781"/>
                      <a:pt x="11293" y="6050"/>
                      <a:pt x="11427" y="6274"/>
                    </a:cubicBezTo>
                    <a:lnTo>
                      <a:pt x="12099" y="6946"/>
                    </a:lnTo>
                    <a:lnTo>
                      <a:pt x="10217" y="6946"/>
                    </a:lnTo>
                    <a:lnTo>
                      <a:pt x="9590" y="1524"/>
                    </a:lnTo>
                    <a:lnTo>
                      <a:pt x="10755" y="1524"/>
                    </a:lnTo>
                    <a:cubicBezTo>
                      <a:pt x="11875" y="1524"/>
                      <a:pt x="12861" y="897"/>
                      <a:pt x="13354" y="1"/>
                    </a:cubicBezTo>
                    <a:lnTo>
                      <a:pt x="12234" y="1"/>
                    </a:lnTo>
                    <a:cubicBezTo>
                      <a:pt x="11707" y="556"/>
                      <a:pt x="11143" y="635"/>
                      <a:pt x="10516" y="635"/>
                    </a:cubicBezTo>
                    <a:cubicBezTo>
                      <a:pt x="10268" y="635"/>
                      <a:pt x="10010" y="623"/>
                      <a:pt x="9741" y="623"/>
                    </a:cubicBezTo>
                    <a:cubicBezTo>
                      <a:pt x="9647" y="623"/>
                      <a:pt x="9552" y="624"/>
                      <a:pt x="9455" y="628"/>
                    </a:cubicBezTo>
                    <a:lnTo>
                      <a:pt x="9411" y="1"/>
                    </a:lnTo>
                    <a:lnTo>
                      <a:pt x="6229" y="1"/>
                    </a:lnTo>
                    <a:lnTo>
                      <a:pt x="6184" y="628"/>
                    </a:lnTo>
                    <a:cubicBezTo>
                      <a:pt x="6092" y="624"/>
                      <a:pt x="6000" y="623"/>
                      <a:pt x="5909" y="623"/>
                    </a:cubicBezTo>
                    <a:cubicBezTo>
                      <a:pt x="5647" y="623"/>
                      <a:pt x="5392" y="635"/>
                      <a:pt x="5144" y="635"/>
                    </a:cubicBezTo>
                    <a:cubicBezTo>
                      <a:pt x="4516" y="635"/>
                      <a:pt x="3932" y="556"/>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5" name="Google Shape;1455;p44"/>
          <p:cNvGrpSpPr/>
          <p:nvPr/>
        </p:nvGrpSpPr>
        <p:grpSpPr>
          <a:xfrm>
            <a:off x="-593063" y="2236048"/>
            <a:ext cx="10069642" cy="3926714"/>
            <a:chOff x="-593063" y="2236048"/>
            <a:chExt cx="10069642" cy="3926714"/>
          </a:xfrm>
        </p:grpSpPr>
        <p:grpSp>
          <p:nvGrpSpPr>
            <p:cNvPr id="1456" name="Google Shape;1456;p44"/>
            <p:cNvGrpSpPr/>
            <p:nvPr/>
          </p:nvGrpSpPr>
          <p:grpSpPr>
            <a:xfrm rot="-1073915" flipH="1">
              <a:off x="-338786" y="3035816"/>
              <a:ext cx="1651098" cy="1914745"/>
              <a:chOff x="2105925" y="2229050"/>
              <a:chExt cx="1651275" cy="1914950"/>
            </a:xfrm>
          </p:grpSpPr>
          <p:sp>
            <p:nvSpPr>
              <p:cNvPr id="1467" name="Google Shape;1467;p44"/>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4"/>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4"/>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4"/>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4"/>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4"/>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4"/>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4"/>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4"/>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4"/>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4"/>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4"/>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4"/>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4"/>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4"/>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4"/>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4"/>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44"/>
            <p:cNvGrpSpPr/>
            <p:nvPr/>
          </p:nvGrpSpPr>
          <p:grpSpPr>
            <a:xfrm rot="2530247">
              <a:off x="690791" y="3941513"/>
              <a:ext cx="1651170" cy="1914828"/>
              <a:chOff x="2105925" y="2229050"/>
              <a:chExt cx="1651275" cy="1914950"/>
            </a:xfrm>
          </p:grpSpPr>
          <p:sp>
            <p:nvSpPr>
              <p:cNvPr id="1477" name="Google Shape;1477;p44"/>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4"/>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4"/>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4"/>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4"/>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4"/>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4"/>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4"/>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4"/>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4"/>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4"/>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4"/>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4"/>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4"/>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4"/>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4"/>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4"/>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4"/>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4"/>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44"/>
            <p:cNvGrpSpPr/>
            <p:nvPr/>
          </p:nvGrpSpPr>
          <p:grpSpPr>
            <a:xfrm rot="-5068148">
              <a:off x="7938047" y="2200116"/>
              <a:ext cx="1367181" cy="1585492"/>
              <a:chOff x="2105925" y="2229050"/>
              <a:chExt cx="1651275" cy="1914950"/>
            </a:xfrm>
          </p:grpSpPr>
          <p:sp>
            <p:nvSpPr>
              <p:cNvPr id="1497" name="Google Shape;1497;p44"/>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4"/>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4"/>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4"/>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4"/>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4"/>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4"/>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4"/>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4"/>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4"/>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4"/>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4"/>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4"/>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4"/>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4"/>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4"/>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4"/>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4"/>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4"/>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4"/>
            <p:cNvGrpSpPr/>
            <p:nvPr/>
          </p:nvGrpSpPr>
          <p:grpSpPr>
            <a:xfrm rot="-4964161" flipH="1">
              <a:off x="7687685" y="3597322"/>
              <a:ext cx="1486186" cy="1723500"/>
              <a:chOff x="2105925" y="2229050"/>
              <a:chExt cx="1651275" cy="1914950"/>
            </a:xfrm>
          </p:grpSpPr>
          <p:sp>
            <p:nvSpPr>
              <p:cNvPr id="1517" name="Google Shape;1517;p44"/>
              <p:cNvSpPr/>
              <p:nvPr/>
            </p:nvSpPr>
            <p:spPr>
              <a:xfrm>
                <a:off x="3069475" y="2890150"/>
                <a:ext cx="443050" cy="1129975"/>
              </a:xfrm>
              <a:custGeom>
                <a:avLst/>
                <a:gdLst/>
                <a:ahLst/>
                <a:cxnLst/>
                <a:rect l="l" t="t" r="r" b="b"/>
                <a:pathLst>
                  <a:path w="17722" h="45199" extrusionOk="0">
                    <a:moveTo>
                      <a:pt x="12463" y="1"/>
                    </a:moveTo>
                    <a:cubicBezTo>
                      <a:pt x="12462" y="2"/>
                      <a:pt x="1" y="23132"/>
                      <a:pt x="15958" y="44074"/>
                    </a:cubicBezTo>
                    <a:lnTo>
                      <a:pt x="17721" y="45199"/>
                    </a:lnTo>
                    <a:cubicBezTo>
                      <a:pt x="17721" y="45199"/>
                      <a:pt x="5928" y="23891"/>
                      <a:pt x="12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4"/>
              <p:cNvSpPr/>
              <p:nvPr/>
            </p:nvSpPr>
            <p:spPr>
              <a:xfrm>
                <a:off x="3042125" y="2799725"/>
                <a:ext cx="414925" cy="1135300"/>
              </a:xfrm>
              <a:custGeom>
                <a:avLst/>
                <a:gdLst/>
                <a:ahLst/>
                <a:cxnLst/>
                <a:rect l="l" t="t" r="r" b="b"/>
                <a:pathLst>
                  <a:path w="16597" h="45412" extrusionOk="0">
                    <a:moveTo>
                      <a:pt x="16596" y="0"/>
                    </a:moveTo>
                    <a:cubicBezTo>
                      <a:pt x="16595" y="2"/>
                      <a:pt x="0" y="20396"/>
                      <a:pt x="11733" y="43952"/>
                    </a:cubicBezTo>
                    <a:lnTo>
                      <a:pt x="13253" y="45411"/>
                    </a:lnTo>
                    <a:cubicBezTo>
                      <a:pt x="13253" y="45411"/>
                      <a:pt x="5715" y="22220"/>
                      <a:pt x="16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4"/>
              <p:cNvSpPr/>
              <p:nvPr/>
            </p:nvSpPr>
            <p:spPr>
              <a:xfrm>
                <a:off x="2983600" y="2893200"/>
                <a:ext cx="357175" cy="974950"/>
              </a:xfrm>
              <a:custGeom>
                <a:avLst/>
                <a:gdLst/>
                <a:ahLst/>
                <a:cxnLst/>
                <a:rect l="l" t="t" r="r" b="b"/>
                <a:pathLst>
                  <a:path w="14287" h="38998" extrusionOk="0">
                    <a:moveTo>
                      <a:pt x="14287" y="0"/>
                    </a:moveTo>
                    <a:lnTo>
                      <a:pt x="14287" y="0"/>
                    </a:lnTo>
                    <a:cubicBezTo>
                      <a:pt x="14286" y="1"/>
                      <a:pt x="1" y="17509"/>
                      <a:pt x="10092" y="37782"/>
                    </a:cubicBezTo>
                    <a:lnTo>
                      <a:pt x="11429" y="38998"/>
                    </a:lnTo>
                    <a:cubicBezTo>
                      <a:pt x="11429" y="38998"/>
                      <a:pt x="4925" y="19089"/>
                      <a:pt x="14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4"/>
              <p:cNvSpPr/>
              <p:nvPr/>
            </p:nvSpPr>
            <p:spPr>
              <a:xfrm>
                <a:off x="2859750" y="2783000"/>
                <a:ext cx="357175" cy="974975"/>
              </a:xfrm>
              <a:custGeom>
                <a:avLst/>
                <a:gdLst/>
                <a:ahLst/>
                <a:cxnLst/>
                <a:rect l="l" t="t" r="r" b="b"/>
                <a:pathLst>
                  <a:path w="14287" h="38999" extrusionOk="0">
                    <a:moveTo>
                      <a:pt x="14286" y="1"/>
                    </a:moveTo>
                    <a:lnTo>
                      <a:pt x="14286" y="1"/>
                    </a:lnTo>
                    <a:cubicBezTo>
                      <a:pt x="14285" y="2"/>
                      <a:pt x="0" y="17509"/>
                      <a:pt x="10122" y="37782"/>
                    </a:cubicBezTo>
                    <a:lnTo>
                      <a:pt x="11429" y="38998"/>
                    </a:lnTo>
                    <a:cubicBezTo>
                      <a:pt x="11429" y="38998"/>
                      <a:pt x="4955" y="19089"/>
                      <a:pt x="14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4"/>
              <p:cNvSpPr/>
              <p:nvPr/>
            </p:nvSpPr>
            <p:spPr>
              <a:xfrm>
                <a:off x="2784525" y="2718425"/>
                <a:ext cx="357150" cy="974950"/>
              </a:xfrm>
              <a:custGeom>
                <a:avLst/>
                <a:gdLst/>
                <a:ahLst/>
                <a:cxnLst/>
                <a:rect l="l" t="t" r="r" b="b"/>
                <a:pathLst>
                  <a:path w="14286" h="38998" extrusionOk="0">
                    <a:moveTo>
                      <a:pt x="14286" y="0"/>
                    </a:moveTo>
                    <a:lnTo>
                      <a:pt x="14286" y="0"/>
                    </a:lnTo>
                    <a:cubicBezTo>
                      <a:pt x="14285" y="1"/>
                      <a:pt x="0" y="17509"/>
                      <a:pt x="10122" y="37782"/>
                    </a:cubicBezTo>
                    <a:lnTo>
                      <a:pt x="11459" y="38998"/>
                    </a:lnTo>
                    <a:cubicBezTo>
                      <a:pt x="11459" y="38998"/>
                      <a:pt x="4955" y="19089"/>
                      <a:pt x="14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4"/>
              <p:cNvSpPr/>
              <p:nvPr/>
            </p:nvSpPr>
            <p:spPr>
              <a:xfrm>
                <a:off x="2447125" y="3362050"/>
                <a:ext cx="1009925" cy="646675"/>
              </a:xfrm>
              <a:custGeom>
                <a:avLst/>
                <a:gdLst/>
                <a:ahLst/>
                <a:cxnLst/>
                <a:rect l="l" t="t" r="r" b="b"/>
                <a:pathLst>
                  <a:path w="40397" h="25867" extrusionOk="0">
                    <a:moveTo>
                      <a:pt x="0" y="0"/>
                    </a:moveTo>
                    <a:cubicBezTo>
                      <a:pt x="0" y="0"/>
                      <a:pt x="0" y="0"/>
                      <a:pt x="0" y="0"/>
                    </a:cubicBezTo>
                    <a:cubicBezTo>
                      <a:pt x="20122" y="24347"/>
                      <a:pt x="40396" y="25867"/>
                      <a:pt x="40396" y="25867"/>
                    </a:cubicBezTo>
                    <a:cubicBezTo>
                      <a:pt x="22233" y="20187"/>
                      <a:pt x="9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4"/>
              <p:cNvSpPr/>
              <p:nvPr/>
            </p:nvSpPr>
            <p:spPr>
              <a:xfrm>
                <a:off x="2271575" y="3354450"/>
                <a:ext cx="976500" cy="478750"/>
              </a:xfrm>
              <a:custGeom>
                <a:avLst/>
                <a:gdLst/>
                <a:ahLst/>
                <a:cxnLst/>
                <a:rect l="l" t="t" r="r" b="b"/>
                <a:pathLst>
                  <a:path w="39060" h="19150" extrusionOk="0">
                    <a:moveTo>
                      <a:pt x="1" y="0"/>
                    </a:moveTo>
                    <a:lnTo>
                      <a:pt x="1" y="0"/>
                    </a:lnTo>
                    <a:cubicBezTo>
                      <a:pt x="16658" y="14377"/>
                      <a:pt x="39059" y="19149"/>
                      <a:pt x="39059" y="1914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4"/>
              <p:cNvSpPr/>
              <p:nvPr/>
            </p:nvSpPr>
            <p:spPr>
              <a:xfrm>
                <a:off x="2195600" y="3159150"/>
                <a:ext cx="952175" cy="583625"/>
              </a:xfrm>
              <a:custGeom>
                <a:avLst/>
                <a:gdLst/>
                <a:ahLst/>
                <a:cxnLst/>
                <a:rect l="l" t="t" r="r" b="b"/>
                <a:pathLst>
                  <a:path w="38087" h="23345" extrusionOk="0">
                    <a:moveTo>
                      <a:pt x="0" y="1"/>
                    </a:moveTo>
                    <a:cubicBezTo>
                      <a:pt x="1" y="1"/>
                      <a:pt x="17205" y="17083"/>
                      <a:pt x="38086" y="23344"/>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4"/>
              <p:cNvSpPr/>
              <p:nvPr/>
            </p:nvSpPr>
            <p:spPr>
              <a:xfrm>
                <a:off x="2109725" y="2999575"/>
                <a:ext cx="914175" cy="617050"/>
              </a:xfrm>
              <a:custGeom>
                <a:avLst/>
                <a:gdLst/>
                <a:ahLst/>
                <a:cxnLst/>
                <a:rect l="l" t="t" r="r" b="b"/>
                <a:pathLst>
                  <a:path w="36567" h="24682" extrusionOk="0">
                    <a:moveTo>
                      <a:pt x="1" y="0"/>
                    </a:moveTo>
                    <a:cubicBezTo>
                      <a:pt x="13861" y="15137"/>
                      <a:pt x="36567" y="24682"/>
                      <a:pt x="36567" y="2468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4"/>
              <p:cNvSpPr/>
              <p:nvPr/>
            </p:nvSpPr>
            <p:spPr>
              <a:xfrm>
                <a:off x="2105925" y="2893950"/>
                <a:ext cx="804000" cy="569950"/>
              </a:xfrm>
              <a:custGeom>
                <a:avLst/>
                <a:gdLst/>
                <a:ahLst/>
                <a:cxnLst/>
                <a:rect l="l" t="t" r="r" b="b"/>
                <a:pathLst>
                  <a:path w="32160" h="22798" extrusionOk="0">
                    <a:moveTo>
                      <a:pt x="1" y="0"/>
                    </a:moveTo>
                    <a:lnTo>
                      <a:pt x="1" y="0"/>
                    </a:lnTo>
                    <a:cubicBezTo>
                      <a:pt x="7539" y="10973"/>
                      <a:pt x="32159" y="22797"/>
                      <a:pt x="32159" y="2279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4"/>
              <p:cNvSpPr/>
              <p:nvPr/>
            </p:nvSpPr>
            <p:spPr>
              <a:xfrm>
                <a:off x="2144675" y="2662950"/>
                <a:ext cx="700650" cy="705200"/>
              </a:xfrm>
              <a:custGeom>
                <a:avLst/>
                <a:gdLst/>
                <a:ahLst/>
                <a:cxnLst/>
                <a:rect l="l" t="t" r="r" b="b"/>
                <a:pathLst>
                  <a:path w="28026" h="28208" extrusionOk="0">
                    <a:moveTo>
                      <a:pt x="1" y="0"/>
                    </a:moveTo>
                    <a:lnTo>
                      <a:pt x="1" y="0"/>
                    </a:lnTo>
                    <a:cubicBezTo>
                      <a:pt x="1" y="1"/>
                      <a:pt x="3284" y="15958"/>
                      <a:pt x="28026" y="28207"/>
                    </a:cubicBezTo>
                    <a:cubicBezTo>
                      <a:pt x="28026" y="28207"/>
                      <a:pt x="6718" y="1279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4"/>
              <p:cNvSpPr/>
              <p:nvPr/>
            </p:nvSpPr>
            <p:spPr>
              <a:xfrm>
                <a:off x="2190300" y="2477525"/>
                <a:ext cx="589675" cy="781200"/>
              </a:xfrm>
              <a:custGeom>
                <a:avLst/>
                <a:gdLst/>
                <a:ahLst/>
                <a:cxnLst/>
                <a:rect l="l" t="t" r="r" b="b"/>
                <a:pathLst>
                  <a:path w="23587" h="31248" extrusionOk="0">
                    <a:moveTo>
                      <a:pt x="881" y="1"/>
                    </a:moveTo>
                    <a:cubicBezTo>
                      <a:pt x="881" y="1"/>
                      <a:pt x="0" y="14406"/>
                      <a:pt x="23580" y="31243"/>
                    </a:cubicBezTo>
                    <a:lnTo>
                      <a:pt x="23580" y="31243"/>
                    </a:lnTo>
                    <a:cubicBezTo>
                      <a:pt x="23178" y="30904"/>
                      <a:pt x="3801" y="11711"/>
                      <a:pt x="881" y="1"/>
                    </a:cubicBezTo>
                    <a:close/>
                    <a:moveTo>
                      <a:pt x="23580" y="31243"/>
                    </a:moveTo>
                    <a:cubicBezTo>
                      <a:pt x="23584" y="31246"/>
                      <a:pt x="23586" y="31247"/>
                      <a:pt x="23587" y="31247"/>
                    </a:cubicBezTo>
                    <a:cubicBezTo>
                      <a:pt x="23587" y="31247"/>
                      <a:pt x="23587" y="31247"/>
                      <a:pt x="23587" y="31247"/>
                    </a:cubicBezTo>
                    <a:cubicBezTo>
                      <a:pt x="23585" y="31246"/>
                      <a:pt x="23582" y="31244"/>
                      <a:pt x="23580" y="31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4"/>
              <p:cNvSpPr/>
              <p:nvPr/>
            </p:nvSpPr>
            <p:spPr>
              <a:xfrm>
                <a:off x="2294400" y="2395450"/>
                <a:ext cx="429350" cy="745500"/>
              </a:xfrm>
              <a:custGeom>
                <a:avLst/>
                <a:gdLst/>
                <a:ahLst/>
                <a:cxnLst/>
                <a:rect l="l" t="t" r="r" b="b"/>
                <a:pathLst>
                  <a:path w="17174" h="29820" extrusionOk="0">
                    <a:moveTo>
                      <a:pt x="851" y="1"/>
                    </a:moveTo>
                    <a:cubicBezTo>
                      <a:pt x="851" y="2"/>
                      <a:pt x="0" y="16233"/>
                      <a:pt x="17143" y="29819"/>
                    </a:cubicBezTo>
                    <a:cubicBezTo>
                      <a:pt x="17173" y="29819"/>
                      <a:pt x="2887" y="13740"/>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4"/>
              <p:cNvSpPr/>
              <p:nvPr/>
            </p:nvSpPr>
            <p:spPr>
              <a:xfrm>
                <a:off x="2636325" y="2229050"/>
                <a:ext cx="269800" cy="911900"/>
              </a:xfrm>
              <a:custGeom>
                <a:avLst/>
                <a:gdLst/>
                <a:ahLst/>
                <a:cxnLst/>
                <a:rect l="l" t="t" r="r" b="b"/>
                <a:pathLst>
                  <a:path w="10792" h="36476" extrusionOk="0">
                    <a:moveTo>
                      <a:pt x="10791" y="0"/>
                    </a:moveTo>
                    <a:lnTo>
                      <a:pt x="10791" y="0"/>
                    </a:lnTo>
                    <a:cubicBezTo>
                      <a:pt x="1" y="18207"/>
                      <a:pt x="3496" y="36475"/>
                      <a:pt x="3496" y="36475"/>
                    </a:cubicBezTo>
                    <a:lnTo>
                      <a:pt x="10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4"/>
              <p:cNvSpPr/>
              <p:nvPr/>
            </p:nvSpPr>
            <p:spPr>
              <a:xfrm>
                <a:off x="2863550" y="2662175"/>
                <a:ext cx="262950" cy="879975"/>
              </a:xfrm>
              <a:custGeom>
                <a:avLst/>
                <a:gdLst/>
                <a:ahLst/>
                <a:cxnLst/>
                <a:rect l="l" t="t" r="r" b="b"/>
                <a:pathLst>
                  <a:path w="10518" h="35199" extrusionOk="0">
                    <a:moveTo>
                      <a:pt x="10517" y="1"/>
                    </a:moveTo>
                    <a:lnTo>
                      <a:pt x="10517" y="1"/>
                    </a:lnTo>
                    <a:cubicBezTo>
                      <a:pt x="5046" y="7934"/>
                      <a:pt x="0" y="22007"/>
                      <a:pt x="1459" y="32919"/>
                    </a:cubicBezTo>
                    <a:cubicBezTo>
                      <a:pt x="1672" y="33162"/>
                      <a:pt x="3009" y="34986"/>
                      <a:pt x="3192" y="35199"/>
                    </a:cubicBezTo>
                    <a:cubicBezTo>
                      <a:pt x="1794" y="25746"/>
                      <a:pt x="6353" y="12767"/>
                      <a:pt x="10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4"/>
              <p:cNvSpPr/>
              <p:nvPr/>
            </p:nvSpPr>
            <p:spPr>
              <a:xfrm>
                <a:off x="2687250" y="2312625"/>
                <a:ext cx="282700" cy="976500"/>
              </a:xfrm>
              <a:custGeom>
                <a:avLst/>
                <a:gdLst/>
                <a:ahLst/>
                <a:cxnLst/>
                <a:rect l="l" t="t" r="r" b="b"/>
                <a:pathLst>
                  <a:path w="11308" h="39060" extrusionOk="0">
                    <a:moveTo>
                      <a:pt x="11308" y="1"/>
                    </a:moveTo>
                    <a:lnTo>
                      <a:pt x="11308" y="1"/>
                    </a:lnTo>
                    <a:cubicBezTo>
                      <a:pt x="11307" y="2"/>
                      <a:pt x="0" y="11734"/>
                      <a:pt x="3861" y="39059"/>
                    </a:cubicBezTo>
                    <a:cubicBezTo>
                      <a:pt x="3861" y="39059"/>
                      <a:pt x="3861" y="39059"/>
                      <a:pt x="3861" y="39059"/>
                    </a:cubicBezTo>
                    <a:cubicBezTo>
                      <a:pt x="3861" y="39059"/>
                      <a:pt x="4564" y="12790"/>
                      <a:pt x="1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4"/>
              <p:cNvSpPr/>
              <p:nvPr/>
            </p:nvSpPr>
            <p:spPr>
              <a:xfrm>
                <a:off x="2865050" y="2536800"/>
                <a:ext cx="305525" cy="917225"/>
              </a:xfrm>
              <a:custGeom>
                <a:avLst/>
                <a:gdLst/>
                <a:ahLst/>
                <a:cxnLst/>
                <a:rect l="l" t="t" r="r" b="b"/>
                <a:pathLst>
                  <a:path w="12221" h="36689" extrusionOk="0">
                    <a:moveTo>
                      <a:pt x="12220" y="1"/>
                    </a:moveTo>
                    <a:cubicBezTo>
                      <a:pt x="12219" y="1"/>
                      <a:pt x="1" y="7722"/>
                      <a:pt x="183" y="36688"/>
                    </a:cubicBezTo>
                    <a:cubicBezTo>
                      <a:pt x="183" y="36688"/>
                      <a:pt x="4348" y="9332"/>
                      <a:pt x="12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4"/>
              <p:cNvSpPr/>
              <p:nvPr/>
            </p:nvSpPr>
            <p:spPr>
              <a:xfrm>
                <a:off x="2758725" y="2553525"/>
                <a:ext cx="300900" cy="816900"/>
              </a:xfrm>
              <a:custGeom>
                <a:avLst/>
                <a:gdLst/>
                <a:ahLst/>
                <a:cxnLst/>
                <a:rect l="l" t="t" r="r" b="b"/>
                <a:pathLst>
                  <a:path w="12036" h="32676" extrusionOk="0">
                    <a:moveTo>
                      <a:pt x="12035" y="0"/>
                    </a:moveTo>
                    <a:lnTo>
                      <a:pt x="12035" y="0"/>
                    </a:lnTo>
                    <a:cubicBezTo>
                      <a:pt x="12034" y="1"/>
                      <a:pt x="0" y="11033"/>
                      <a:pt x="2673" y="32672"/>
                    </a:cubicBezTo>
                    <a:lnTo>
                      <a:pt x="2673" y="32672"/>
                    </a:lnTo>
                    <a:cubicBezTo>
                      <a:pt x="2659" y="32348"/>
                      <a:pt x="3855" y="11138"/>
                      <a:pt x="12035" y="0"/>
                    </a:cubicBezTo>
                    <a:close/>
                    <a:moveTo>
                      <a:pt x="2673" y="32672"/>
                    </a:moveTo>
                    <a:lnTo>
                      <a:pt x="2673" y="32672"/>
                    </a:lnTo>
                    <a:cubicBezTo>
                      <a:pt x="2673" y="32674"/>
                      <a:pt x="2673" y="32675"/>
                      <a:pt x="2673" y="32676"/>
                    </a:cubicBezTo>
                    <a:cubicBezTo>
                      <a:pt x="2673" y="32674"/>
                      <a:pt x="2673" y="32673"/>
                      <a:pt x="2673" y="326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4"/>
              <p:cNvSpPr/>
              <p:nvPr/>
            </p:nvSpPr>
            <p:spPr>
              <a:xfrm>
                <a:off x="2636325" y="2849875"/>
                <a:ext cx="1120875" cy="1294125"/>
              </a:xfrm>
              <a:custGeom>
                <a:avLst/>
                <a:gdLst/>
                <a:ahLst/>
                <a:cxnLst/>
                <a:rect l="l" t="t" r="r" b="b"/>
                <a:pathLst>
                  <a:path w="44835" h="51765" extrusionOk="0">
                    <a:moveTo>
                      <a:pt x="1217" y="1"/>
                    </a:moveTo>
                    <a:lnTo>
                      <a:pt x="1" y="92"/>
                    </a:lnTo>
                    <a:cubicBezTo>
                      <a:pt x="1" y="456"/>
                      <a:pt x="730" y="9119"/>
                      <a:pt x="6536" y="19879"/>
                    </a:cubicBezTo>
                    <a:cubicBezTo>
                      <a:pt x="11916" y="29788"/>
                      <a:pt x="22798" y="43405"/>
                      <a:pt x="44379" y="51764"/>
                    </a:cubicBezTo>
                    <a:lnTo>
                      <a:pt x="44835" y="50670"/>
                    </a:lnTo>
                    <a:cubicBezTo>
                      <a:pt x="23649" y="42463"/>
                      <a:pt x="12919" y="29120"/>
                      <a:pt x="7661" y="19393"/>
                    </a:cubicBezTo>
                    <a:cubicBezTo>
                      <a:pt x="1946" y="8815"/>
                      <a:pt x="1217" y="92"/>
                      <a:pt x="1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1441;p44">
            <a:extLst>
              <a:ext uri="{FF2B5EF4-FFF2-40B4-BE49-F238E27FC236}">
                <a16:creationId xmlns:a16="http://schemas.microsoft.com/office/drawing/2014/main" id="{390019C6-7D37-AF17-22B8-3BF03E9D6D60}"/>
              </a:ext>
            </a:extLst>
          </p:cNvPr>
          <p:cNvSpPr txBox="1">
            <a:spLocks/>
          </p:cNvSpPr>
          <p:nvPr/>
        </p:nvSpPr>
        <p:spPr>
          <a:xfrm>
            <a:off x="865954" y="1478571"/>
            <a:ext cx="3926406"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r>
              <a:rPr lang="en-US" sz="2800" b="1" dirty="0">
                <a:solidFill>
                  <a:schemeClr val="tx1">
                    <a:lumMod val="75000"/>
                    <a:lumOff val="25000"/>
                  </a:schemeClr>
                </a:solidFill>
              </a:rPr>
              <a:t>A. </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Hai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bước</a:t>
            </a:r>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3" name="Google Shape;1441;p44">
            <a:extLst>
              <a:ext uri="{FF2B5EF4-FFF2-40B4-BE49-F238E27FC236}">
                <a16:creationId xmlns:a16="http://schemas.microsoft.com/office/drawing/2014/main" id="{8D59F5DC-1A01-CF91-C7A9-81AFA0E54E29}"/>
              </a:ext>
            </a:extLst>
          </p:cNvPr>
          <p:cNvSpPr txBox="1">
            <a:spLocks/>
          </p:cNvSpPr>
          <p:nvPr/>
        </p:nvSpPr>
        <p:spPr>
          <a:xfrm>
            <a:off x="5166803" y="1478571"/>
            <a:ext cx="3009177"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r>
              <a:rPr lang="en-US" sz="2800" b="1" dirty="0">
                <a:solidFill>
                  <a:schemeClr val="tx1">
                    <a:lumMod val="75000"/>
                    <a:lumOff val="25000"/>
                  </a:schemeClr>
                </a:solidFill>
              </a:rPr>
              <a:t>B. </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Ba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bước</a:t>
            </a:r>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4" name="Google Shape;1441;p44">
            <a:extLst>
              <a:ext uri="{FF2B5EF4-FFF2-40B4-BE49-F238E27FC236}">
                <a16:creationId xmlns:a16="http://schemas.microsoft.com/office/drawing/2014/main" id="{7EF15A39-DA9E-B6E0-1936-700B2B1CA19D}"/>
              </a:ext>
            </a:extLst>
          </p:cNvPr>
          <p:cNvSpPr txBox="1">
            <a:spLocks/>
          </p:cNvSpPr>
          <p:nvPr/>
        </p:nvSpPr>
        <p:spPr>
          <a:xfrm>
            <a:off x="774313" y="2292300"/>
            <a:ext cx="3926406"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r>
              <a:rPr lang="en-US" sz="2800" b="1" dirty="0">
                <a:solidFill>
                  <a:schemeClr val="tx1">
                    <a:lumMod val="75000"/>
                    <a:lumOff val="25000"/>
                  </a:schemeClr>
                </a:solidFill>
              </a:rPr>
              <a:t>C.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Bốn</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bước</a:t>
            </a:r>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5" name="Google Shape;1441;p44">
            <a:extLst>
              <a:ext uri="{FF2B5EF4-FFF2-40B4-BE49-F238E27FC236}">
                <a16:creationId xmlns:a16="http://schemas.microsoft.com/office/drawing/2014/main" id="{17B803D6-A64D-D7EC-19FA-596E3C211642}"/>
              </a:ext>
            </a:extLst>
          </p:cNvPr>
          <p:cNvSpPr txBox="1">
            <a:spLocks/>
          </p:cNvSpPr>
          <p:nvPr/>
        </p:nvSpPr>
        <p:spPr>
          <a:xfrm>
            <a:off x="5166803" y="2281584"/>
            <a:ext cx="3926406"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r>
              <a:rPr lang="en-US" sz="2800" b="1" dirty="0">
                <a:solidFill>
                  <a:schemeClr val="tx1">
                    <a:lumMod val="75000"/>
                    <a:lumOff val="25000"/>
                  </a:schemeClr>
                </a:solidFill>
              </a:rPr>
              <a:t>D.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Năm</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bước</a:t>
            </a:r>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 grpId="0" build="p"/>
      <p:bldP spid="12" grpId="0"/>
      <p:bldP spid="12" grpId="1"/>
      <p:bldP spid="13" grpId="0"/>
      <p:bldP spid="13" grpId="1"/>
      <p:bldP spid="14"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grpSp>
        <p:nvGrpSpPr>
          <p:cNvPr id="1727" name="Google Shape;1727;p48"/>
          <p:cNvGrpSpPr/>
          <p:nvPr/>
        </p:nvGrpSpPr>
        <p:grpSpPr>
          <a:xfrm>
            <a:off x="7612520" y="4010456"/>
            <a:ext cx="1410940" cy="1116548"/>
            <a:chOff x="4631050" y="3749575"/>
            <a:chExt cx="1930150" cy="1527425"/>
          </a:xfrm>
        </p:grpSpPr>
        <p:sp>
          <p:nvSpPr>
            <p:cNvPr id="1728" name="Google Shape;1728;p48"/>
            <p:cNvSpPr/>
            <p:nvPr/>
          </p:nvSpPr>
          <p:spPr>
            <a:xfrm>
              <a:off x="4631050" y="4257200"/>
              <a:ext cx="1234100" cy="963550"/>
            </a:xfrm>
            <a:custGeom>
              <a:avLst/>
              <a:gdLst/>
              <a:ahLst/>
              <a:cxnLst/>
              <a:rect l="l" t="t" r="r" b="b"/>
              <a:pathLst>
                <a:path w="49364" h="38542" extrusionOk="0">
                  <a:moveTo>
                    <a:pt x="1460" y="0"/>
                  </a:moveTo>
                  <a:lnTo>
                    <a:pt x="1460" y="0"/>
                  </a:lnTo>
                  <a:cubicBezTo>
                    <a:pt x="15867" y="1702"/>
                    <a:pt x="36931" y="34590"/>
                    <a:pt x="36931" y="34590"/>
                  </a:cubicBezTo>
                  <a:cubicBezTo>
                    <a:pt x="31460" y="31186"/>
                    <a:pt x="2" y="4591"/>
                    <a:pt x="1" y="4590"/>
                  </a:cubicBezTo>
                  <a:lnTo>
                    <a:pt x="1" y="4590"/>
                  </a:lnTo>
                  <a:cubicBezTo>
                    <a:pt x="1" y="4590"/>
                    <a:pt x="1764" y="9484"/>
                    <a:pt x="15320" y="23040"/>
                  </a:cubicBezTo>
                  <a:cubicBezTo>
                    <a:pt x="28876" y="36627"/>
                    <a:pt x="35199" y="38511"/>
                    <a:pt x="35199" y="38511"/>
                  </a:cubicBezTo>
                  <a:lnTo>
                    <a:pt x="35199" y="38542"/>
                  </a:lnTo>
                  <a:lnTo>
                    <a:pt x="49363" y="38542"/>
                  </a:lnTo>
                  <a:cubicBezTo>
                    <a:pt x="49363" y="38542"/>
                    <a:pt x="48755" y="37782"/>
                    <a:pt x="35807" y="21642"/>
                  </a:cubicBezTo>
                  <a:cubicBezTo>
                    <a:pt x="19424" y="1247"/>
                    <a:pt x="1461" y="0"/>
                    <a:pt x="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236700" y="3749575"/>
              <a:ext cx="658825" cy="1436975"/>
            </a:xfrm>
            <a:custGeom>
              <a:avLst/>
              <a:gdLst/>
              <a:ahLst/>
              <a:cxnLst/>
              <a:rect l="l" t="t" r="r" b="b"/>
              <a:pathLst>
                <a:path w="26353" h="57479" extrusionOk="0">
                  <a:moveTo>
                    <a:pt x="3951" y="1"/>
                  </a:moveTo>
                  <a:cubicBezTo>
                    <a:pt x="3951" y="2"/>
                    <a:pt x="0" y="12920"/>
                    <a:pt x="5471" y="29637"/>
                  </a:cubicBezTo>
                  <a:cubicBezTo>
                    <a:pt x="11125" y="46992"/>
                    <a:pt x="19484" y="57479"/>
                    <a:pt x="19484" y="57479"/>
                  </a:cubicBezTo>
                  <a:lnTo>
                    <a:pt x="26353" y="56506"/>
                  </a:lnTo>
                  <a:cubicBezTo>
                    <a:pt x="26353" y="56506"/>
                    <a:pt x="24256" y="46020"/>
                    <a:pt x="23374" y="35959"/>
                  </a:cubicBezTo>
                  <a:cubicBezTo>
                    <a:pt x="22554" y="25868"/>
                    <a:pt x="15077" y="16385"/>
                    <a:pt x="15076" y="16384"/>
                  </a:cubicBezTo>
                  <a:lnTo>
                    <a:pt x="15076" y="16384"/>
                  </a:lnTo>
                  <a:cubicBezTo>
                    <a:pt x="18329" y="32555"/>
                    <a:pt x="21216" y="51400"/>
                    <a:pt x="21216" y="51400"/>
                  </a:cubicBezTo>
                  <a:cubicBezTo>
                    <a:pt x="21216" y="51400"/>
                    <a:pt x="17356" y="42281"/>
                    <a:pt x="14043" y="33162"/>
                  </a:cubicBezTo>
                  <a:cubicBezTo>
                    <a:pt x="9635" y="20974"/>
                    <a:pt x="3952" y="2"/>
                    <a:pt x="3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736700" y="4347425"/>
              <a:ext cx="824500" cy="929575"/>
            </a:xfrm>
            <a:custGeom>
              <a:avLst/>
              <a:gdLst/>
              <a:ahLst/>
              <a:cxnLst/>
              <a:rect l="l" t="t" r="r" b="b"/>
              <a:pathLst>
                <a:path w="32980" h="37183" extrusionOk="0">
                  <a:moveTo>
                    <a:pt x="27729" y="0"/>
                  </a:moveTo>
                  <a:cubicBezTo>
                    <a:pt x="24239" y="0"/>
                    <a:pt x="19327" y="998"/>
                    <a:pt x="13982" y="5145"/>
                  </a:cubicBezTo>
                  <a:cubicBezTo>
                    <a:pt x="3678" y="13139"/>
                    <a:pt x="0" y="37182"/>
                    <a:pt x="0" y="37182"/>
                  </a:cubicBezTo>
                  <a:lnTo>
                    <a:pt x="8177" y="33930"/>
                  </a:lnTo>
                  <a:cubicBezTo>
                    <a:pt x="8177" y="33930"/>
                    <a:pt x="30822" y="21133"/>
                    <a:pt x="31855" y="3838"/>
                  </a:cubicBezTo>
                  <a:lnTo>
                    <a:pt x="31855" y="3838"/>
                  </a:lnTo>
                  <a:cubicBezTo>
                    <a:pt x="31854" y="3839"/>
                    <a:pt x="14141" y="27708"/>
                    <a:pt x="10468" y="27708"/>
                  </a:cubicBezTo>
                  <a:cubicBezTo>
                    <a:pt x="9908" y="27708"/>
                    <a:pt x="9674" y="27153"/>
                    <a:pt x="9879" y="25875"/>
                  </a:cubicBezTo>
                  <a:cubicBezTo>
                    <a:pt x="10122" y="24385"/>
                    <a:pt x="18086" y="1285"/>
                    <a:pt x="32980" y="859"/>
                  </a:cubicBezTo>
                  <a:cubicBezTo>
                    <a:pt x="32980" y="859"/>
                    <a:pt x="30966" y="0"/>
                    <a:pt x="2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8"/>
          <p:cNvGrpSpPr/>
          <p:nvPr/>
        </p:nvGrpSpPr>
        <p:grpSpPr>
          <a:xfrm>
            <a:off x="-700597" y="-584549"/>
            <a:ext cx="11045990" cy="5834438"/>
            <a:chOff x="-700597" y="-584549"/>
            <a:chExt cx="11045990" cy="5834438"/>
          </a:xfrm>
        </p:grpSpPr>
        <p:grpSp>
          <p:nvGrpSpPr>
            <p:cNvPr id="1732" name="Google Shape;1732;p48"/>
            <p:cNvGrpSpPr/>
            <p:nvPr/>
          </p:nvGrpSpPr>
          <p:grpSpPr>
            <a:xfrm rot="9108148">
              <a:off x="7716906" y="357112"/>
              <a:ext cx="1427736" cy="413139"/>
              <a:chOff x="2414450" y="4827525"/>
              <a:chExt cx="1427775" cy="413150"/>
            </a:xfrm>
          </p:grpSpPr>
          <p:sp>
            <p:nvSpPr>
              <p:cNvPr id="1733" name="Google Shape;1733;p48"/>
              <p:cNvSpPr/>
              <p:nvPr/>
            </p:nvSpPr>
            <p:spPr>
              <a:xfrm>
                <a:off x="2447875" y="4827525"/>
                <a:ext cx="1394350" cy="413150"/>
              </a:xfrm>
              <a:custGeom>
                <a:avLst/>
                <a:gdLst/>
                <a:ahLst/>
                <a:cxnLst/>
                <a:rect l="l" t="t" r="r" b="b"/>
                <a:pathLst>
                  <a:path w="55774" h="16526" extrusionOk="0">
                    <a:moveTo>
                      <a:pt x="35468" y="1"/>
                    </a:moveTo>
                    <a:cubicBezTo>
                      <a:pt x="19928" y="1"/>
                      <a:pt x="1" y="15486"/>
                      <a:pt x="1" y="15486"/>
                    </a:cubicBezTo>
                    <a:cubicBezTo>
                      <a:pt x="1" y="15486"/>
                      <a:pt x="10912" y="16525"/>
                      <a:pt x="22520" y="16525"/>
                    </a:cubicBezTo>
                    <a:cubicBezTo>
                      <a:pt x="38488" y="16525"/>
                      <a:pt x="55774" y="14558"/>
                      <a:pt x="47783" y="5212"/>
                    </a:cubicBezTo>
                    <a:cubicBezTo>
                      <a:pt x="44548" y="1444"/>
                      <a:pt x="40212" y="1"/>
                      <a:pt x="35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2414450" y="4991700"/>
                <a:ext cx="1278150" cy="227525"/>
              </a:xfrm>
              <a:custGeom>
                <a:avLst/>
                <a:gdLst/>
                <a:ahLst/>
                <a:cxnLst/>
                <a:rect l="l" t="t" r="r" b="b"/>
                <a:pathLst>
                  <a:path w="51126" h="9101" extrusionOk="0">
                    <a:moveTo>
                      <a:pt x="36172" y="0"/>
                    </a:moveTo>
                    <a:cubicBezTo>
                      <a:pt x="34674" y="0"/>
                      <a:pt x="33180" y="61"/>
                      <a:pt x="31673" y="165"/>
                    </a:cubicBezTo>
                    <a:cubicBezTo>
                      <a:pt x="29484" y="317"/>
                      <a:pt x="27265" y="621"/>
                      <a:pt x="25107" y="1016"/>
                    </a:cubicBezTo>
                    <a:cubicBezTo>
                      <a:pt x="20791" y="1776"/>
                      <a:pt x="16475" y="2900"/>
                      <a:pt x="12311" y="4238"/>
                    </a:cubicBezTo>
                    <a:cubicBezTo>
                      <a:pt x="10213" y="4906"/>
                      <a:pt x="8116" y="5666"/>
                      <a:pt x="6079" y="6487"/>
                    </a:cubicBezTo>
                    <a:cubicBezTo>
                      <a:pt x="4013" y="7277"/>
                      <a:pt x="1976" y="8159"/>
                      <a:pt x="0" y="9101"/>
                    </a:cubicBezTo>
                    <a:cubicBezTo>
                      <a:pt x="2006" y="8219"/>
                      <a:pt x="4073" y="7399"/>
                      <a:pt x="6140" y="6517"/>
                    </a:cubicBezTo>
                    <a:cubicBezTo>
                      <a:pt x="8207" y="5727"/>
                      <a:pt x="10304" y="4998"/>
                      <a:pt x="12371" y="4359"/>
                    </a:cubicBezTo>
                    <a:cubicBezTo>
                      <a:pt x="16566" y="3052"/>
                      <a:pt x="20852" y="1988"/>
                      <a:pt x="25168" y="1259"/>
                    </a:cubicBezTo>
                    <a:cubicBezTo>
                      <a:pt x="27356" y="925"/>
                      <a:pt x="29515" y="621"/>
                      <a:pt x="31703" y="499"/>
                    </a:cubicBezTo>
                    <a:cubicBezTo>
                      <a:pt x="33156" y="439"/>
                      <a:pt x="34582" y="380"/>
                      <a:pt x="36017" y="380"/>
                    </a:cubicBezTo>
                    <a:cubicBezTo>
                      <a:pt x="36774" y="380"/>
                      <a:pt x="37533" y="396"/>
                      <a:pt x="38299" y="438"/>
                    </a:cubicBezTo>
                    <a:cubicBezTo>
                      <a:pt x="40487" y="560"/>
                      <a:pt x="42676" y="773"/>
                      <a:pt x="44834" y="1198"/>
                    </a:cubicBezTo>
                    <a:cubicBezTo>
                      <a:pt x="46962" y="1654"/>
                      <a:pt x="49089" y="2262"/>
                      <a:pt x="51126" y="3052"/>
                    </a:cubicBezTo>
                    <a:lnTo>
                      <a:pt x="51126" y="3022"/>
                    </a:lnTo>
                    <a:cubicBezTo>
                      <a:pt x="49120" y="2110"/>
                      <a:pt x="47022" y="1411"/>
                      <a:pt x="44864" y="925"/>
                    </a:cubicBezTo>
                    <a:cubicBezTo>
                      <a:pt x="42706" y="438"/>
                      <a:pt x="40487" y="195"/>
                      <a:pt x="38299" y="43"/>
                    </a:cubicBezTo>
                    <a:cubicBezTo>
                      <a:pt x="37588" y="14"/>
                      <a:pt x="36879" y="0"/>
                      <a:pt x="3617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3363550" y="4905375"/>
                <a:ext cx="224200" cy="92725"/>
              </a:xfrm>
              <a:custGeom>
                <a:avLst/>
                <a:gdLst/>
                <a:ahLst/>
                <a:cxnLst/>
                <a:rect l="l" t="t" r="r" b="b"/>
                <a:pathLst>
                  <a:path w="8968" h="3709" extrusionOk="0">
                    <a:moveTo>
                      <a:pt x="8967" y="1"/>
                    </a:moveTo>
                    <a:lnTo>
                      <a:pt x="8967" y="1"/>
                    </a:lnTo>
                    <a:cubicBezTo>
                      <a:pt x="8116" y="92"/>
                      <a:pt x="7326" y="274"/>
                      <a:pt x="6566" y="426"/>
                    </a:cubicBezTo>
                    <a:cubicBezTo>
                      <a:pt x="5776" y="608"/>
                      <a:pt x="4955" y="852"/>
                      <a:pt x="4195" y="1156"/>
                    </a:cubicBezTo>
                    <a:cubicBezTo>
                      <a:pt x="3435" y="1460"/>
                      <a:pt x="2675" y="1794"/>
                      <a:pt x="1976" y="2219"/>
                    </a:cubicBezTo>
                    <a:cubicBezTo>
                      <a:pt x="1247" y="2615"/>
                      <a:pt x="548" y="3131"/>
                      <a:pt x="1" y="3709"/>
                    </a:cubicBezTo>
                    <a:cubicBezTo>
                      <a:pt x="335" y="3466"/>
                      <a:pt x="639" y="3253"/>
                      <a:pt x="1004" y="3040"/>
                    </a:cubicBezTo>
                    <a:cubicBezTo>
                      <a:pt x="1368" y="2827"/>
                      <a:pt x="1733" y="2675"/>
                      <a:pt x="2067" y="2493"/>
                    </a:cubicBezTo>
                    <a:cubicBezTo>
                      <a:pt x="2827" y="2128"/>
                      <a:pt x="3557" y="1824"/>
                      <a:pt x="4317" y="1520"/>
                    </a:cubicBezTo>
                    <a:lnTo>
                      <a:pt x="6596" y="730"/>
                    </a:lnTo>
                    <a:cubicBezTo>
                      <a:pt x="7022" y="578"/>
                      <a:pt x="7387" y="457"/>
                      <a:pt x="7782" y="335"/>
                    </a:cubicBezTo>
                    <a:cubicBezTo>
                      <a:pt x="8147" y="244"/>
                      <a:pt x="8572" y="122"/>
                      <a:pt x="896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3226775" y="4846100"/>
                <a:ext cx="243175" cy="150500"/>
              </a:xfrm>
              <a:custGeom>
                <a:avLst/>
                <a:gdLst/>
                <a:ahLst/>
                <a:cxnLst/>
                <a:rect l="l" t="t" r="r" b="b"/>
                <a:pathLst>
                  <a:path w="9727" h="6020" extrusionOk="0">
                    <a:moveTo>
                      <a:pt x="9727" y="1"/>
                    </a:moveTo>
                    <a:lnTo>
                      <a:pt x="8359" y="548"/>
                    </a:lnTo>
                    <a:cubicBezTo>
                      <a:pt x="7903" y="761"/>
                      <a:pt x="7478" y="943"/>
                      <a:pt x="7022" y="1125"/>
                    </a:cubicBezTo>
                    <a:cubicBezTo>
                      <a:pt x="6140" y="1521"/>
                      <a:pt x="5320" y="1976"/>
                      <a:pt x="4468" y="2463"/>
                    </a:cubicBezTo>
                    <a:cubicBezTo>
                      <a:pt x="3648" y="2949"/>
                      <a:pt x="2827" y="3435"/>
                      <a:pt x="2067" y="4043"/>
                    </a:cubicBezTo>
                    <a:cubicBezTo>
                      <a:pt x="1307" y="4621"/>
                      <a:pt x="608" y="5259"/>
                      <a:pt x="0" y="6019"/>
                    </a:cubicBezTo>
                    <a:lnTo>
                      <a:pt x="0" y="6019"/>
                    </a:lnTo>
                    <a:cubicBezTo>
                      <a:pt x="183" y="5867"/>
                      <a:pt x="335" y="5715"/>
                      <a:pt x="517" y="5563"/>
                    </a:cubicBezTo>
                    <a:lnTo>
                      <a:pt x="1095" y="5107"/>
                    </a:lnTo>
                    <a:cubicBezTo>
                      <a:pt x="1277" y="4955"/>
                      <a:pt x="1459" y="4864"/>
                      <a:pt x="1672" y="4712"/>
                    </a:cubicBezTo>
                    <a:cubicBezTo>
                      <a:pt x="1854" y="4560"/>
                      <a:pt x="2037" y="4408"/>
                      <a:pt x="2219" y="4287"/>
                    </a:cubicBezTo>
                    <a:cubicBezTo>
                      <a:pt x="3009" y="3739"/>
                      <a:pt x="3830" y="3253"/>
                      <a:pt x="4651" y="2767"/>
                    </a:cubicBezTo>
                    <a:cubicBezTo>
                      <a:pt x="5502" y="2280"/>
                      <a:pt x="6323" y="1824"/>
                      <a:pt x="7174" y="1369"/>
                    </a:cubicBezTo>
                    <a:cubicBezTo>
                      <a:pt x="7994" y="913"/>
                      <a:pt x="8876" y="487"/>
                      <a:pt x="9727"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3071000" y="4827875"/>
                <a:ext cx="217350" cy="187700"/>
              </a:xfrm>
              <a:custGeom>
                <a:avLst/>
                <a:gdLst/>
                <a:ahLst/>
                <a:cxnLst/>
                <a:rect l="l" t="t" r="r" b="b"/>
                <a:pathLst>
                  <a:path w="8694" h="7508" extrusionOk="0">
                    <a:moveTo>
                      <a:pt x="8693" y="0"/>
                    </a:moveTo>
                    <a:lnTo>
                      <a:pt x="8693" y="0"/>
                    </a:lnTo>
                    <a:cubicBezTo>
                      <a:pt x="7751" y="304"/>
                      <a:pt x="6930" y="882"/>
                      <a:pt x="6171" y="1368"/>
                    </a:cubicBezTo>
                    <a:cubicBezTo>
                      <a:pt x="5380" y="1946"/>
                      <a:pt x="4620" y="2553"/>
                      <a:pt x="3891" y="3192"/>
                    </a:cubicBezTo>
                    <a:cubicBezTo>
                      <a:pt x="3192" y="3830"/>
                      <a:pt x="2462" y="4529"/>
                      <a:pt x="1824" y="5228"/>
                    </a:cubicBezTo>
                    <a:cubicBezTo>
                      <a:pt x="1155" y="5958"/>
                      <a:pt x="517" y="6718"/>
                      <a:pt x="0" y="7508"/>
                    </a:cubicBezTo>
                    <a:cubicBezTo>
                      <a:pt x="335" y="7174"/>
                      <a:pt x="638" y="6809"/>
                      <a:pt x="973" y="6444"/>
                    </a:cubicBezTo>
                    <a:lnTo>
                      <a:pt x="2006" y="5441"/>
                    </a:lnTo>
                    <a:cubicBezTo>
                      <a:pt x="2675" y="4772"/>
                      <a:pt x="3405" y="4134"/>
                      <a:pt x="4134" y="3496"/>
                    </a:cubicBezTo>
                    <a:cubicBezTo>
                      <a:pt x="4863" y="2857"/>
                      <a:pt x="5563" y="2250"/>
                      <a:pt x="6322" y="1642"/>
                    </a:cubicBezTo>
                    <a:cubicBezTo>
                      <a:pt x="6718" y="1338"/>
                      <a:pt x="7082" y="1064"/>
                      <a:pt x="7478" y="760"/>
                    </a:cubicBezTo>
                    <a:cubicBezTo>
                      <a:pt x="7842" y="487"/>
                      <a:pt x="8237" y="183"/>
                      <a:pt x="8693"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8"/>
              <p:cNvSpPr/>
              <p:nvPr/>
            </p:nvSpPr>
            <p:spPr>
              <a:xfrm>
                <a:off x="2901525" y="4865875"/>
                <a:ext cx="198375" cy="183900"/>
              </a:xfrm>
              <a:custGeom>
                <a:avLst/>
                <a:gdLst/>
                <a:ahLst/>
                <a:cxnLst/>
                <a:rect l="l" t="t" r="r" b="b"/>
                <a:pathLst>
                  <a:path w="7935" h="7356" extrusionOk="0">
                    <a:moveTo>
                      <a:pt x="7934" y="0"/>
                    </a:moveTo>
                    <a:lnTo>
                      <a:pt x="7934" y="0"/>
                    </a:lnTo>
                    <a:cubicBezTo>
                      <a:pt x="7114" y="334"/>
                      <a:pt x="6414" y="942"/>
                      <a:pt x="5685" y="1520"/>
                    </a:cubicBezTo>
                    <a:cubicBezTo>
                      <a:pt x="4986" y="2067"/>
                      <a:pt x="4287" y="2736"/>
                      <a:pt x="3648" y="3344"/>
                    </a:cubicBezTo>
                    <a:cubicBezTo>
                      <a:pt x="3010" y="3951"/>
                      <a:pt x="2372" y="4590"/>
                      <a:pt x="1764" y="5258"/>
                    </a:cubicBezTo>
                    <a:cubicBezTo>
                      <a:pt x="1126" y="5958"/>
                      <a:pt x="518" y="6626"/>
                      <a:pt x="1" y="7356"/>
                    </a:cubicBezTo>
                    <a:lnTo>
                      <a:pt x="3922" y="3587"/>
                    </a:lnTo>
                    <a:lnTo>
                      <a:pt x="5898" y="1733"/>
                    </a:lnTo>
                    <a:cubicBezTo>
                      <a:pt x="6202" y="1429"/>
                      <a:pt x="6536" y="1125"/>
                      <a:pt x="6870" y="821"/>
                    </a:cubicBezTo>
                    <a:cubicBezTo>
                      <a:pt x="7235" y="517"/>
                      <a:pt x="7569" y="213"/>
                      <a:pt x="7934"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8"/>
              <p:cNvSpPr/>
              <p:nvPr/>
            </p:nvSpPr>
            <p:spPr>
              <a:xfrm>
                <a:off x="2753350" y="4952500"/>
                <a:ext cx="124650" cy="137550"/>
              </a:xfrm>
              <a:custGeom>
                <a:avLst/>
                <a:gdLst/>
                <a:ahLst/>
                <a:cxnLst/>
                <a:rect l="l" t="t" r="r" b="b"/>
                <a:pathLst>
                  <a:path w="4986" h="5502" extrusionOk="0">
                    <a:moveTo>
                      <a:pt x="4986" y="0"/>
                    </a:moveTo>
                    <a:lnTo>
                      <a:pt x="4986" y="0"/>
                    </a:lnTo>
                    <a:cubicBezTo>
                      <a:pt x="3983" y="760"/>
                      <a:pt x="3071" y="1581"/>
                      <a:pt x="2250" y="2493"/>
                    </a:cubicBezTo>
                    <a:cubicBezTo>
                      <a:pt x="1399" y="3404"/>
                      <a:pt x="609" y="4407"/>
                      <a:pt x="1" y="5502"/>
                    </a:cubicBezTo>
                    <a:lnTo>
                      <a:pt x="2493" y="2766"/>
                    </a:lnTo>
                    <a:cubicBezTo>
                      <a:pt x="3344" y="1854"/>
                      <a:pt x="4165" y="942"/>
                      <a:pt x="498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8"/>
              <p:cNvSpPr/>
              <p:nvPr/>
            </p:nvSpPr>
            <p:spPr>
              <a:xfrm>
                <a:off x="2802000" y="5075600"/>
                <a:ext cx="202150" cy="164150"/>
              </a:xfrm>
              <a:custGeom>
                <a:avLst/>
                <a:gdLst/>
                <a:ahLst/>
                <a:cxnLst/>
                <a:rect l="l" t="t" r="r" b="b"/>
                <a:pathLst>
                  <a:path w="8086" h="6566" extrusionOk="0">
                    <a:moveTo>
                      <a:pt x="0" y="0"/>
                    </a:moveTo>
                    <a:lnTo>
                      <a:pt x="0" y="0"/>
                    </a:lnTo>
                    <a:cubicBezTo>
                      <a:pt x="486" y="730"/>
                      <a:pt x="1094" y="1398"/>
                      <a:pt x="1672" y="2006"/>
                    </a:cubicBezTo>
                    <a:cubicBezTo>
                      <a:pt x="2280" y="2645"/>
                      <a:pt x="2888" y="3283"/>
                      <a:pt x="3556" y="3830"/>
                    </a:cubicBezTo>
                    <a:cubicBezTo>
                      <a:pt x="4256" y="4408"/>
                      <a:pt x="4924" y="4985"/>
                      <a:pt x="5684" y="5441"/>
                    </a:cubicBezTo>
                    <a:cubicBezTo>
                      <a:pt x="6444" y="5897"/>
                      <a:pt x="7234" y="6322"/>
                      <a:pt x="8085" y="6566"/>
                    </a:cubicBezTo>
                    <a:cubicBezTo>
                      <a:pt x="7903" y="6444"/>
                      <a:pt x="7690" y="6383"/>
                      <a:pt x="7508" y="6262"/>
                    </a:cubicBezTo>
                    <a:lnTo>
                      <a:pt x="6930" y="5927"/>
                    </a:lnTo>
                    <a:cubicBezTo>
                      <a:pt x="6748" y="5806"/>
                      <a:pt x="6596" y="5715"/>
                      <a:pt x="6414" y="5593"/>
                    </a:cubicBezTo>
                    <a:cubicBezTo>
                      <a:pt x="6231" y="5471"/>
                      <a:pt x="6018" y="5350"/>
                      <a:pt x="5866" y="5198"/>
                    </a:cubicBezTo>
                    <a:cubicBezTo>
                      <a:pt x="5167" y="4681"/>
                      <a:pt x="4468" y="4134"/>
                      <a:pt x="3830" y="3587"/>
                    </a:cubicBezTo>
                    <a:cubicBezTo>
                      <a:pt x="3192" y="3009"/>
                      <a:pt x="2523" y="2401"/>
                      <a:pt x="1885" y="1824"/>
                    </a:cubicBezTo>
                    <a:cubicBezTo>
                      <a:pt x="1581" y="1520"/>
                      <a:pt x="1246" y="1216"/>
                      <a:pt x="942" y="912"/>
                    </a:cubicBezTo>
                    <a:cubicBezTo>
                      <a:pt x="638" y="608"/>
                      <a:pt x="304" y="304"/>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8"/>
              <p:cNvSpPr/>
              <p:nvPr/>
            </p:nvSpPr>
            <p:spPr>
              <a:xfrm>
                <a:off x="2983600" y="5032275"/>
                <a:ext cx="241675" cy="202925"/>
              </a:xfrm>
              <a:custGeom>
                <a:avLst/>
                <a:gdLst/>
                <a:ahLst/>
                <a:cxnLst/>
                <a:rect l="l" t="t" r="r" b="b"/>
                <a:pathLst>
                  <a:path w="9667" h="8117" extrusionOk="0">
                    <a:moveTo>
                      <a:pt x="1" y="1"/>
                    </a:moveTo>
                    <a:cubicBezTo>
                      <a:pt x="609" y="852"/>
                      <a:pt x="1277" y="1703"/>
                      <a:pt x="1916" y="2523"/>
                    </a:cubicBezTo>
                    <a:cubicBezTo>
                      <a:pt x="2645" y="3344"/>
                      <a:pt x="3405" y="4043"/>
                      <a:pt x="4195" y="4773"/>
                    </a:cubicBezTo>
                    <a:cubicBezTo>
                      <a:pt x="5046" y="5502"/>
                      <a:pt x="5867" y="6141"/>
                      <a:pt x="6779" y="6718"/>
                    </a:cubicBezTo>
                    <a:cubicBezTo>
                      <a:pt x="7691" y="7296"/>
                      <a:pt x="8663" y="7782"/>
                      <a:pt x="9667" y="8116"/>
                    </a:cubicBezTo>
                    <a:cubicBezTo>
                      <a:pt x="9211" y="7843"/>
                      <a:pt x="8755" y="7630"/>
                      <a:pt x="8299" y="7326"/>
                    </a:cubicBezTo>
                    <a:cubicBezTo>
                      <a:pt x="7843" y="7052"/>
                      <a:pt x="7417" y="6748"/>
                      <a:pt x="6961" y="6445"/>
                    </a:cubicBezTo>
                    <a:cubicBezTo>
                      <a:pt x="6141" y="5806"/>
                      <a:pt x="5320" y="5168"/>
                      <a:pt x="4499" y="4469"/>
                    </a:cubicBezTo>
                    <a:cubicBezTo>
                      <a:pt x="3709" y="3800"/>
                      <a:pt x="2949" y="3071"/>
                      <a:pt x="2189" y="2311"/>
                    </a:cubicBezTo>
                    <a:cubicBezTo>
                      <a:pt x="1794" y="1916"/>
                      <a:pt x="1460" y="1551"/>
                      <a:pt x="1095" y="1156"/>
                    </a:cubicBezTo>
                    <a:cubicBezTo>
                      <a:pt x="700" y="791"/>
                      <a:pt x="365" y="365"/>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8"/>
              <p:cNvSpPr/>
              <p:nvPr/>
            </p:nvSpPr>
            <p:spPr>
              <a:xfrm>
                <a:off x="3156850" y="5005675"/>
                <a:ext cx="329075" cy="199125"/>
              </a:xfrm>
              <a:custGeom>
                <a:avLst/>
                <a:gdLst/>
                <a:ahLst/>
                <a:cxnLst/>
                <a:rect l="l" t="t" r="r" b="b"/>
                <a:pathLst>
                  <a:path w="13163" h="7965" extrusionOk="0">
                    <a:moveTo>
                      <a:pt x="1" y="1"/>
                    </a:moveTo>
                    <a:lnTo>
                      <a:pt x="1" y="1"/>
                    </a:lnTo>
                    <a:cubicBezTo>
                      <a:pt x="913" y="913"/>
                      <a:pt x="1916" y="1733"/>
                      <a:pt x="2949" y="2524"/>
                    </a:cubicBezTo>
                    <a:cubicBezTo>
                      <a:pt x="3952" y="3344"/>
                      <a:pt x="5016" y="4043"/>
                      <a:pt x="6141" y="4743"/>
                    </a:cubicBezTo>
                    <a:cubicBezTo>
                      <a:pt x="6658" y="5077"/>
                      <a:pt x="7235" y="5411"/>
                      <a:pt x="7813" y="5715"/>
                    </a:cubicBezTo>
                    <a:lnTo>
                      <a:pt x="8664" y="6171"/>
                    </a:lnTo>
                    <a:cubicBezTo>
                      <a:pt x="8968" y="6323"/>
                      <a:pt x="9241" y="6475"/>
                      <a:pt x="9545" y="6597"/>
                    </a:cubicBezTo>
                    <a:cubicBezTo>
                      <a:pt x="10731" y="7174"/>
                      <a:pt x="11946" y="7600"/>
                      <a:pt x="13162" y="7964"/>
                    </a:cubicBezTo>
                    <a:cubicBezTo>
                      <a:pt x="12585" y="7660"/>
                      <a:pt x="11977" y="7478"/>
                      <a:pt x="11399" y="7174"/>
                    </a:cubicBezTo>
                    <a:lnTo>
                      <a:pt x="10548" y="6749"/>
                    </a:lnTo>
                    <a:lnTo>
                      <a:pt x="9667" y="6293"/>
                    </a:lnTo>
                    <a:cubicBezTo>
                      <a:pt x="8512" y="5685"/>
                      <a:pt x="7417" y="5077"/>
                      <a:pt x="6323" y="4408"/>
                    </a:cubicBezTo>
                    <a:cubicBezTo>
                      <a:pt x="5229" y="3739"/>
                      <a:pt x="4165" y="3040"/>
                      <a:pt x="3101" y="2311"/>
                    </a:cubicBezTo>
                    <a:cubicBezTo>
                      <a:pt x="2554" y="1916"/>
                      <a:pt x="2037" y="1551"/>
                      <a:pt x="1521" y="1156"/>
                    </a:cubicBezTo>
                    <a:cubicBezTo>
                      <a:pt x="1034" y="791"/>
                      <a:pt x="518" y="396"/>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8"/>
              <p:cNvSpPr/>
              <p:nvPr/>
            </p:nvSpPr>
            <p:spPr>
              <a:xfrm>
                <a:off x="3308850" y="4996575"/>
                <a:ext cx="307000" cy="161875"/>
              </a:xfrm>
              <a:custGeom>
                <a:avLst/>
                <a:gdLst/>
                <a:ahLst/>
                <a:cxnLst/>
                <a:rect l="l" t="t" r="r" b="b"/>
                <a:pathLst>
                  <a:path w="12280" h="6475" extrusionOk="0">
                    <a:moveTo>
                      <a:pt x="0" y="0"/>
                    </a:moveTo>
                    <a:lnTo>
                      <a:pt x="0" y="0"/>
                    </a:lnTo>
                    <a:cubicBezTo>
                      <a:pt x="912" y="699"/>
                      <a:pt x="1915" y="1337"/>
                      <a:pt x="2888" y="1976"/>
                    </a:cubicBezTo>
                    <a:cubicBezTo>
                      <a:pt x="3891" y="2584"/>
                      <a:pt x="4863" y="3161"/>
                      <a:pt x="5897" y="3739"/>
                    </a:cubicBezTo>
                    <a:cubicBezTo>
                      <a:pt x="6930" y="4286"/>
                      <a:pt x="7964" y="4833"/>
                      <a:pt x="9028" y="5289"/>
                    </a:cubicBezTo>
                    <a:cubicBezTo>
                      <a:pt x="10091" y="5745"/>
                      <a:pt x="11155" y="6201"/>
                      <a:pt x="12280" y="6474"/>
                    </a:cubicBezTo>
                    <a:lnTo>
                      <a:pt x="11490" y="6140"/>
                    </a:lnTo>
                    <a:lnTo>
                      <a:pt x="10699" y="5745"/>
                    </a:lnTo>
                    <a:cubicBezTo>
                      <a:pt x="10152" y="5502"/>
                      <a:pt x="9635" y="5258"/>
                      <a:pt x="9119" y="4985"/>
                    </a:cubicBezTo>
                    <a:cubicBezTo>
                      <a:pt x="8116" y="4438"/>
                      <a:pt x="7113" y="3921"/>
                      <a:pt x="6079" y="3344"/>
                    </a:cubicBezTo>
                    <a:cubicBezTo>
                      <a:pt x="5076" y="2827"/>
                      <a:pt x="4073" y="2249"/>
                      <a:pt x="3040" y="1672"/>
                    </a:cubicBezTo>
                    <a:lnTo>
                      <a:pt x="1520" y="851"/>
                    </a:lnTo>
                    <a:lnTo>
                      <a:pt x="0"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8"/>
              <p:cNvSpPr/>
              <p:nvPr/>
            </p:nvSpPr>
            <p:spPr>
              <a:xfrm>
                <a:off x="3544400" y="5021650"/>
                <a:ext cx="134525" cy="87400"/>
              </a:xfrm>
              <a:custGeom>
                <a:avLst/>
                <a:gdLst/>
                <a:ahLst/>
                <a:cxnLst/>
                <a:rect l="l" t="t" r="r" b="b"/>
                <a:pathLst>
                  <a:path w="5381" h="3496" extrusionOk="0">
                    <a:moveTo>
                      <a:pt x="1" y="0"/>
                    </a:moveTo>
                    <a:lnTo>
                      <a:pt x="1" y="0"/>
                    </a:lnTo>
                    <a:cubicBezTo>
                      <a:pt x="761" y="760"/>
                      <a:pt x="1612" y="1429"/>
                      <a:pt x="2493" y="2037"/>
                    </a:cubicBezTo>
                    <a:cubicBezTo>
                      <a:pt x="3405" y="2614"/>
                      <a:pt x="4347" y="3161"/>
                      <a:pt x="5381" y="3496"/>
                    </a:cubicBezTo>
                    <a:cubicBezTo>
                      <a:pt x="4499" y="2857"/>
                      <a:pt x="3587" y="2310"/>
                      <a:pt x="2706" y="1702"/>
                    </a:cubicBezTo>
                    <a:cubicBezTo>
                      <a:pt x="1824" y="1125"/>
                      <a:pt x="913" y="578"/>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8"/>
              <p:cNvSpPr/>
              <p:nvPr/>
            </p:nvSpPr>
            <p:spPr>
              <a:xfrm>
                <a:off x="2669775" y="5117375"/>
                <a:ext cx="180875" cy="120850"/>
              </a:xfrm>
              <a:custGeom>
                <a:avLst/>
                <a:gdLst/>
                <a:ahLst/>
                <a:cxnLst/>
                <a:rect l="l" t="t" r="r" b="b"/>
                <a:pathLst>
                  <a:path w="7235" h="4834" extrusionOk="0">
                    <a:moveTo>
                      <a:pt x="0" y="1"/>
                    </a:moveTo>
                    <a:lnTo>
                      <a:pt x="0" y="1"/>
                    </a:lnTo>
                    <a:cubicBezTo>
                      <a:pt x="1003" y="1095"/>
                      <a:pt x="2128" y="1977"/>
                      <a:pt x="3344" y="2828"/>
                    </a:cubicBezTo>
                    <a:cubicBezTo>
                      <a:pt x="3982" y="3192"/>
                      <a:pt x="4590" y="3588"/>
                      <a:pt x="5259" y="3922"/>
                    </a:cubicBezTo>
                    <a:cubicBezTo>
                      <a:pt x="5897" y="4256"/>
                      <a:pt x="6535" y="4560"/>
                      <a:pt x="7234" y="4834"/>
                    </a:cubicBezTo>
                    <a:cubicBezTo>
                      <a:pt x="6596" y="4408"/>
                      <a:pt x="6019" y="4044"/>
                      <a:pt x="5411" y="3648"/>
                    </a:cubicBezTo>
                    <a:cubicBezTo>
                      <a:pt x="4772" y="3284"/>
                      <a:pt x="4195" y="2858"/>
                      <a:pt x="3557" y="2463"/>
                    </a:cubicBezTo>
                    <a:cubicBezTo>
                      <a:pt x="2979" y="2068"/>
                      <a:pt x="2402" y="1673"/>
                      <a:pt x="1794" y="1247"/>
                    </a:cubicBezTo>
                    <a:cubicBezTo>
                      <a:pt x="1186" y="852"/>
                      <a:pt x="578" y="457"/>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8"/>
            <p:cNvGrpSpPr/>
            <p:nvPr/>
          </p:nvGrpSpPr>
          <p:grpSpPr>
            <a:xfrm rot="-7934155">
              <a:off x="8191347" y="97267"/>
              <a:ext cx="1693113" cy="1994770"/>
              <a:chOff x="4017050" y="3320250"/>
              <a:chExt cx="1693075" cy="1994725"/>
            </a:xfrm>
          </p:grpSpPr>
          <p:sp>
            <p:nvSpPr>
              <p:cNvPr id="1747" name="Google Shape;1747;p48"/>
              <p:cNvSpPr/>
              <p:nvPr/>
            </p:nvSpPr>
            <p:spPr>
              <a:xfrm>
                <a:off x="4017050" y="3327050"/>
                <a:ext cx="1693075" cy="1987925"/>
              </a:xfrm>
              <a:custGeom>
                <a:avLst/>
                <a:gdLst/>
                <a:ahLst/>
                <a:cxnLst/>
                <a:rect l="l" t="t" r="r" b="b"/>
                <a:pathLst>
                  <a:path w="67723" h="79517" extrusionOk="0">
                    <a:moveTo>
                      <a:pt x="36885" y="1"/>
                    </a:moveTo>
                    <a:cubicBezTo>
                      <a:pt x="34135" y="1"/>
                      <a:pt x="31185" y="1281"/>
                      <a:pt x="28026" y="4166"/>
                    </a:cubicBezTo>
                    <a:cubicBezTo>
                      <a:pt x="1" y="29790"/>
                      <a:pt x="67722" y="79517"/>
                      <a:pt x="67722" y="79517"/>
                    </a:cubicBezTo>
                    <a:cubicBezTo>
                      <a:pt x="67722" y="79517"/>
                      <a:pt x="58555" y="1"/>
                      <a:pt x="36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8"/>
              <p:cNvSpPr/>
              <p:nvPr/>
            </p:nvSpPr>
            <p:spPr>
              <a:xfrm>
                <a:off x="4716150" y="3430425"/>
                <a:ext cx="968900" cy="1846575"/>
              </a:xfrm>
              <a:custGeom>
                <a:avLst/>
                <a:gdLst/>
                <a:ahLst/>
                <a:cxnLst/>
                <a:rect l="l" t="t" r="r" b="b"/>
                <a:pathLst>
                  <a:path w="38756" h="73863" extrusionOk="0">
                    <a:moveTo>
                      <a:pt x="31" y="1"/>
                    </a:moveTo>
                    <a:lnTo>
                      <a:pt x="1" y="31"/>
                    </a:lnTo>
                    <a:lnTo>
                      <a:pt x="913" y="1004"/>
                    </a:lnTo>
                    <a:lnTo>
                      <a:pt x="1369" y="1429"/>
                    </a:lnTo>
                    <a:lnTo>
                      <a:pt x="1764" y="1946"/>
                    </a:lnTo>
                    <a:lnTo>
                      <a:pt x="2615" y="2919"/>
                    </a:lnTo>
                    <a:lnTo>
                      <a:pt x="3405" y="3952"/>
                    </a:lnTo>
                    <a:lnTo>
                      <a:pt x="4195" y="4986"/>
                    </a:lnTo>
                    <a:lnTo>
                      <a:pt x="4955" y="6049"/>
                    </a:lnTo>
                    <a:cubicBezTo>
                      <a:pt x="5229" y="6384"/>
                      <a:pt x="5503" y="6718"/>
                      <a:pt x="5715" y="7113"/>
                    </a:cubicBezTo>
                    <a:lnTo>
                      <a:pt x="6445" y="8208"/>
                    </a:lnTo>
                    <a:cubicBezTo>
                      <a:pt x="8360" y="11126"/>
                      <a:pt x="10123" y="14135"/>
                      <a:pt x="11855" y="17174"/>
                    </a:cubicBezTo>
                    <a:cubicBezTo>
                      <a:pt x="15260" y="23253"/>
                      <a:pt x="18451" y="29454"/>
                      <a:pt x="21521" y="35716"/>
                    </a:cubicBezTo>
                    <a:cubicBezTo>
                      <a:pt x="24621" y="41977"/>
                      <a:pt x="27570" y="48330"/>
                      <a:pt x="30427" y="54682"/>
                    </a:cubicBezTo>
                    <a:cubicBezTo>
                      <a:pt x="33284" y="61035"/>
                      <a:pt x="36081" y="67418"/>
                      <a:pt x="38755" y="73862"/>
                    </a:cubicBezTo>
                    <a:cubicBezTo>
                      <a:pt x="36172" y="67418"/>
                      <a:pt x="33436" y="60974"/>
                      <a:pt x="30579" y="54591"/>
                    </a:cubicBezTo>
                    <a:cubicBezTo>
                      <a:pt x="27752" y="48208"/>
                      <a:pt x="24834" y="41855"/>
                      <a:pt x="21795" y="35594"/>
                    </a:cubicBezTo>
                    <a:cubicBezTo>
                      <a:pt x="20275" y="32433"/>
                      <a:pt x="18725" y="29333"/>
                      <a:pt x="17114" y="26202"/>
                    </a:cubicBezTo>
                    <a:cubicBezTo>
                      <a:pt x="15533" y="23132"/>
                      <a:pt x="13861" y="20062"/>
                      <a:pt x="12159" y="17022"/>
                    </a:cubicBezTo>
                    <a:cubicBezTo>
                      <a:pt x="10396" y="14013"/>
                      <a:pt x="8603" y="11034"/>
                      <a:pt x="6627" y="8116"/>
                    </a:cubicBezTo>
                    <a:cubicBezTo>
                      <a:pt x="4651" y="5229"/>
                      <a:pt x="2585" y="2402"/>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8"/>
              <p:cNvSpPr/>
              <p:nvPr/>
            </p:nvSpPr>
            <p:spPr>
              <a:xfrm>
                <a:off x="4948675" y="3320250"/>
                <a:ext cx="55500" cy="506100"/>
              </a:xfrm>
              <a:custGeom>
                <a:avLst/>
                <a:gdLst/>
                <a:ahLst/>
                <a:cxnLst/>
                <a:rect l="l" t="t" r="r" b="b"/>
                <a:pathLst>
                  <a:path w="2220" h="20244" extrusionOk="0">
                    <a:moveTo>
                      <a:pt x="1" y="0"/>
                    </a:moveTo>
                    <a:cubicBezTo>
                      <a:pt x="153" y="851"/>
                      <a:pt x="305" y="1703"/>
                      <a:pt x="457" y="2523"/>
                    </a:cubicBezTo>
                    <a:cubicBezTo>
                      <a:pt x="609" y="3344"/>
                      <a:pt x="761" y="4195"/>
                      <a:pt x="852" y="5016"/>
                    </a:cubicBezTo>
                    <a:cubicBezTo>
                      <a:pt x="1095" y="6687"/>
                      <a:pt x="1369" y="8390"/>
                      <a:pt x="1521" y="10061"/>
                    </a:cubicBezTo>
                    <a:cubicBezTo>
                      <a:pt x="1703" y="11794"/>
                      <a:pt x="1825" y="13466"/>
                      <a:pt x="1916" y="15168"/>
                    </a:cubicBezTo>
                    <a:cubicBezTo>
                      <a:pt x="1977" y="15988"/>
                      <a:pt x="2007" y="16870"/>
                      <a:pt x="2007" y="17721"/>
                    </a:cubicBezTo>
                    <a:cubicBezTo>
                      <a:pt x="2037" y="18542"/>
                      <a:pt x="2007" y="19423"/>
                      <a:pt x="2007" y="20244"/>
                    </a:cubicBezTo>
                    <a:cubicBezTo>
                      <a:pt x="2159" y="18542"/>
                      <a:pt x="2220" y="16840"/>
                      <a:pt x="2189" y="15137"/>
                    </a:cubicBezTo>
                    <a:cubicBezTo>
                      <a:pt x="2159" y="13466"/>
                      <a:pt x="2037" y="11733"/>
                      <a:pt x="1855" y="10031"/>
                    </a:cubicBezTo>
                    <a:cubicBezTo>
                      <a:pt x="1673" y="8359"/>
                      <a:pt x="1430" y="6657"/>
                      <a:pt x="1126" y="4985"/>
                    </a:cubicBezTo>
                    <a:cubicBezTo>
                      <a:pt x="822" y="3314"/>
                      <a:pt x="457" y="1642"/>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8"/>
              <p:cNvSpPr/>
              <p:nvPr/>
            </p:nvSpPr>
            <p:spPr>
              <a:xfrm>
                <a:off x="5130300" y="3456275"/>
                <a:ext cx="57775" cy="607925"/>
              </a:xfrm>
              <a:custGeom>
                <a:avLst/>
                <a:gdLst/>
                <a:ahLst/>
                <a:cxnLst/>
                <a:rect l="l" t="t" r="r" b="b"/>
                <a:pathLst>
                  <a:path w="2311" h="24317" extrusionOk="0">
                    <a:moveTo>
                      <a:pt x="1581" y="0"/>
                    </a:moveTo>
                    <a:cubicBezTo>
                      <a:pt x="1672" y="1034"/>
                      <a:pt x="1733" y="2037"/>
                      <a:pt x="1855" y="3070"/>
                    </a:cubicBezTo>
                    <a:lnTo>
                      <a:pt x="1976" y="6140"/>
                    </a:lnTo>
                    <a:cubicBezTo>
                      <a:pt x="2007" y="8207"/>
                      <a:pt x="2007" y="10213"/>
                      <a:pt x="1885" y="12280"/>
                    </a:cubicBezTo>
                    <a:cubicBezTo>
                      <a:pt x="1794" y="14286"/>
                      <a:pt x="1581" y="16323"/>
                      <a:pt x="1308" y="18359"/>
                    </a:cubicBezTo>
                    <a:cubicBezTo>
                      <a:pt x="1125" y="19332"/>
                      <a:pt x="973" y="20365"/>
                      <a:pt x="760" y="21338"/>
                    </a:cubicBezTo>
                    <a:cubicBezTo>
                      <a:pt x="548" y="22341"/>
                      <a:pt x="244" y="23314"/>
                      <a:pt x="1" y="24317"/>
                    </a:cubicBezTo>
                    <a:cubicBezTo>
                      <a:pt x="700" y="22402"/>
                      <a:pt x="1216" y="20396"/>
                      <a:pt x="1581" y="18390"/>
                    </a:cubicBezTo>
                    <a:cubicBezTo>
                      <a:pt x="1915" y="16383"/>
                      <a:pt x="2128" y="14317"/>
                      <a:pt x="2219" y="12280"/>
                    </a:cubicBezTo>
                    <a:cubicBezTo>
                      <a:pt x="2280" y="10213"/>
                      <a:pt x="2311" y="8177"/>
                      <a:pt x="2189" y="6110"/>
                    </a:cubicBezTo>
                    <a:cubicBezTo>
                      <a:pt x="2067" y="4073"/>
                      <a:pt x="1915" y="2006"/>
                      <a:pt x="158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8"/>
              <p:cNvSpPr/>
              <p:nvPr/>
            </p:nvSpPr>
            <p:spPr>
              <a:xfrm>
                <a:off x="5249600" y="3774650"/>
                <a:ext cx="107175" cy="528150"/>
              </a:xfrm>
              <a:custGeom>
                <a:avLst/>
                <a:gdLst/>
                <a:ahLst/>
                <a:cxnLst/>
                <a:rect l="l" t="t" r="r" b="b"/>
                <a:pathLst>
                  <a:path w="4287" h="21126" extrusionOk="0">
                    <a:moveTo>
                      <a:pt x="4195" y="1"/>
                    </a:moveTo>
                    <a:cubicBezTo>
                      <a:pt x="4134" y="913"/>
                      <a:pt x="4104" y="1764"/>
                      <a:pt x="4104" y="2645"/>
                    </a:cubicBezTo>
                    <a:cubicBezTo>
                      <a:pt x="4074" y="3557"/>
                      <a:pt x="3983" y="4439"/>
                      <a:pt x="3891" y="5351"/>
                    </a:cubicBezTo>
                    <a:cubicBezTo>
                      <a:pt x="3648" y="7144"/>
                      <a:pt x="3435" y="8907"/>
                      <a:pt x="3071" y="10700"/>
                    </a:cubicBezTo>
                    <a:cubicBezTo>
                      <a:pt x="2767" y="12494"/>
                      <a:pt x="2311" y="14226"/>
                      <a:pt x="1824" y="15989"/>
                    </a:cubicBezTo>
                    <a:lnTo>
                      <a:pt x="1460" y="17266"/>
                    </a:lnTo>
                    <a:cubicBezTo>
                      <a:pt x="1308" y="17722"/>
                      <a:pt x="1156" y="18147"/>
                      <a:pt x="1004" y="18573"/>
                    </a:cubicBezTo>
                    <a:cubicBezTo>
                      <a:pt x="730" y="19454"/>
                      <a:pt x="305" y="20275"/>
                      <a:pt x="1" y="21126"/>
                    </a:cubicBezTo>
                    <a:cubicBezTo>
                      <a:pt x="852" y="19515"/>
                      <a:pt x="1551" y="17843"/>
                      <a:pt x="2098" y="16111"/>
                    </a:cubicBezTo>
                    <a:cubicBezTo>
                      <a:pt x="2615" y="14348"/>
                      <a:pt x="3071" y="12615"/>
                      <a:pt x="3435" y="10822"/>
                    </a:cubicBezTo>
                    <a:cubicBezTo>
                      <a:pt x="3739" y="9028"/>
                      <a:pt x="3952" y="7235"/>
                      <a:pt x="4104" y="5411"/>
                    </a:cubicBezTo>
                    <a:cubicBezTo>
                      <a:pt x="4226" y="3588"/>
                      <a:pt x="4286" y="1825"/>
                      <a:pt x="419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8"/>
              <p:cNvSpPr/>
              <p:nvPr/>
            </p:nvSpPr>
            <p:spPr>
              <a:xfrm>
                <a:off x="5359800" y="4124975"/>
                <a:ext cx="114750" cy="377675"/>
              </a:xfrm>
              <a:custGeom>
                <a:avLst/>
                <a:gdLst/>
                <a:ahLst/>
                <a:cxnLst/>
                <a:rect l="l" t="t" r="r" b="b"/>
                <a:pathLst>
                  <a:path w="4590" h="15107" extrusionOk="0">
                    <a:moveTo>
                      <a:pt x="4590" y="0"/>
                    </a:moveTo>
                    <a:cubicBezTo>
                      <a:pt x="4407" y="639"/>
                      <a:pt x="4255" y="1277"/>
                      <a:pt x="4073" y="1946"/>
                    </a:cubicBezTo>
                    <a:cubicBezTo>
                      <a:pt x="3921" y="2554"/>
                      <a:pt x="3769" y="3192"/>
                      <a:pt x="3556" y="3830"/>
                    </a:cubicBezTo>
                    <a:cubicBezTo>
                      <a:pt x="3222" y="5076"/>
                      <a:pt x="2888" y="6383"/>
                      <a:pt x="2492" y="7630"/>
                    </a:cubicBezTo>
                    <a:cubicBezTo>
                      <a:pt x="2158" y="8876"/>
                      <a:pt x="1733" y="10152"/>
                      <a:pt x="1337" y="11399"/>
                    </a:cubicBezTo>
                    <a:cubicBezTo>
                      <a:pt x="1125" y="12007"/>
                      <a:pt x="912" y="12645"/>
                      <a:pt x="669" y="13253"/>
                    </a:cubicBezTo>
                    <a:cubicBezTo>
                      <a:pt x="486" y="13891"/>
                      <a:pt x="213" y="14499"/>
                      <a:pt x="0" y="15107"/>
                    </a:cubicBezTo>
                    <a:cubicBezTo>
                      <a:pt x="1246" y="12766"/>
                      <a:pt x="2158" y="10304"/>
                      <a:pt x="2918" y="7751"/>
                    </a:cubicBezTo>
                    <a:cubicBezTo>
                      <a:pt x="3313" y="6505"/>
                      <a:pt x="3648" y="5198"/>
                      <a:pt x="3921" y="3921"/>
                    </a:cubicBezTo>
                    <a:cubicBezTo>
                      <a:pt x="4164" y="2614"/>
                      <a:pt x="4438" y="1338"/>
                      <a:pt x="459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8"/>
              <p:cNvSpPr/>
              <p:nvPr/>
            </p:nvSpPr>
            <p:spPr>
              <a:xfrm>
                <a:off x="5443375" y="4445650"/>
                <a:ext cx="114000" cy="272825"/>
              </a:xfrm>
              <a:custGeom>
                <a:avLst/>
                <a:gdLst/>
                <a:ahLst/>
                <a:cxnLst/>
                <a:rect l="l" t="t" r="r" b="b"/>
                <a:pathLst>
                  <a:path w="4560" h="10913" extrusionOk="0">
                    <a:moveTo>
                      <a:pt x="4560" y="0"/>
                    </a:moveTo>
                    <a:lnTo>
                      <a:pt x="4560" y="0"/>
                    </a:lnTo>
                    <a:cubicBezTo>
                      <a:pt x="4378" y="456"/>
                      <a:pt x="4195" y="912"/>
                      <a:pt x="3952" y="1338"/>
                    </a:cubicBezTo>
                    <a:lnTo>
                      <a:pt x="3374" y="2705"/>
                    </a:lnTo>
                    <a:lnTo>
                      <a:pt x="2250" y="5441"/>
                    </a:lnTo>
                    <a:lnTo>
                      <a:pt x="1156" y="8177"/>
                    </a:lnTo>
                    <a:lnTo>
                      <a:pt x="578" y="9544"/>
                    </a:lnTo>
                    <a:lnTo>
                      <a:pt x="1" y="10912"/>
                    </a:lnTo>
                    <a:cubicBezTo>
                      <a:pt x="487" y="10092"/>
                      <a:pt x="943" y="9180"/>
                      <a:pt x="1368" y="8298"/>
                    </a:cubicBezTo>
                    <a:cubicBezTo>
                      <a:pt x="1824" y="7417"/>
                      <a:pt x="2219" y="6505"/>
                      <a:pt x="2584" y="5593"/>
                    </a:cubicBezTo>
                    <a:cubicBezTo>
                      <a:pt x="2979" y="4681"/>
                      <a:pt x="3314" y="3769"/>
                      <a:pt x="3648" y="2827"/>
                    </a:cubicBezTo>
                    <a:cubicBezTo>
                      <a:pt x="3982" y="1915"/>
                      <a:pt x="4286" y="973"/>
                      <a:pt x="456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8"/>
              <p:cNvSpPr/>
              <p:nvPr/>
            </p:nvSpPr>
            <p:spPr>
              <a:xfrm>
                <a:off x="5544450" y="4719200"/>
                <a:ext cx="68400" cy="228000"/>
              </a:xfrm>
              <a:custGeom>
                <a:avLst/>
                <a:gdLst/>
                <a:ahLst/>
                <a:cxnLst/>
                <a:rect l="l" t="t" r="r" b="b"/>
                <a:pathLst>
                  <a:path w="2736" h="9120" extrusionOk="0">
                    <a:moveTo>
                      <a:pt x="2675" y="1"/>
                    </a:moveTo>
                    <a:cubicBezTo>
                      <a:pt x="2614" y="821"/>
                      <a:pt x="2493" y="1612"/>
                      <a:pt x="2280" y="2372"/>
                    </a:cubicBezTo>
                    <a:cubicBezTo>
                      <a:pt x="2128" y="3162"/>
                      <a:pt x="1915" y="3922"/>
                      <a:pt x="1702" y="4682"/>
                    </a:cubicBezTo>
                    <a:cubicBezTo>
                      <a:pt x="1459" y="5441"/>
                      <a:pt x="1246" y="6201"/>
                      <a:pt x="942" y="6931"/>
                    </a:cubicBezTo>
                    <a:cubicBezTo>
                      <a:pt x="669" y="7691"/>
                      <a:pt x="335" y="8420"/>
                      <a:pt x="0" y="9119"/>
                    </a:cubicBezTo>
                    <a:cubicBezTo>
                      <a:pt x="213" y="8815"/>
                      <a:pt x="487" y="8481"/>
                      <a:pt x="669" y="8147"/>
                    </a:cubicBezTo>
                    <a:cubicBezTo>
                      <a:pt x="851" y="7782"/>
                      <a:pt x="1094" y="7448"/>
                      <a:pt x="1246" y="7083"/>
                    </a:cubicBezTo>
                    <a:cubicBezTo>
                      <a:pt x="1611" y="6353"/>
                      <a:pt x="1885" y="5563"/>
                      <a:pt x="2128" y="4803"/>
                    </a:cubicBezTo>
                    <a:cubicBezTo>
                      <a:pt x="2341" y="4043"/>
                      <a:pt x="2523" y="3253"/>
                      <a:pt x="2614" y="2432"/>
                    </a:cubicBezTo>
                    <a:cubicBezTo>
                      <a:pt x="2675" y="2037"/>
                      <a:pt x="2736" y="1642"/>
                      <a:pt x="2736" y="1216"/>
                    </a:cubicBezTo>
                    <a:cubicBezTo>
                      <a:pt x="2736" y="821"/>
                      <a:pt x="2736" y="426"/>
                      <a:pt x="267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8"/>
              <p:cNvSpPr/>
              <p:nvPr/>
            </p:nvSpPr>
            <p:spPr>
              <a:xfrm>
                <a:off x="4608250" y="3564175"/>
                <a:ext cx="275875" cy="75250"/>
              </a:xfrm>
              <a:custGeom>
                <a:avLst/>
                <a:gdLst/>
                <a:ahLst/>
                <a:cxnLst/>
                <a:rect l="l" t="t" r="r" b="b"/>
                <a:pathLst>
                  <a:path w="11035" h="3010" extrusionOk="0">
                    <a:moveTo>
                      <a:pt x="1" y="0"/>
                    </a:moveTo>
                    <a:cubicBezTo>
                      <a:pt x="761" y="608"/>
                      <a:pt x="1642" y="1064"/>
                      <a:pt x="2554" y="1429"/>
                    </a:cubicBezTo>
                    <a:cubicBezTo>
                      <a:pt x="3435" y="1824"/>
                      <a:pt x="4347" y="2098"/>
                      <a:pt x="5290" y="2371"/>
                    </a:cubicBezTo>
                    <a:cubicBezTo>
                      <a:pt x="6232" y="2584"/>
                      <a:pt x="7174" y="2797"/>
                      <a:pt x="8147" y="2888"/>
                    </a:cubicBezTo>
                    <a:cubicBezTo>
                      <a:pt x="8633" y="2979"/>
                      <a:pt x="9089" y="2979"/>
                      <a:pt x="9575" y="3010"/>
                    </a:cubicBezTo>
                    <a:lnTo>
                      <a:pt x="11034" y="3010"/>
                    </a:lnTo>
                    <a:cubicBezTo>
                      <a:pt x="10092" y="2858"/>
                      <a:pt x="9119" y="2736"/>
                      <a:pt x="8177" y="2584"/>
                    </a:cubicBezTo>
                    <a:cubicBezTo>
                      <a:pt x="7235" y="2402"/>
                      <a:pt x="6293" y="2219"/>
                      <a:pt x="5381" y="1976"/>
                    </a:cubicBezTo>
                    <a:cubicBezTo>
                      <a:pt x="4469" y="1763"/>
                      <a:pt x="3557" y="1459"/>
                      <a:pt x="2645" y="1155"/>
                    </a:cubicBezTo>
                    <a:cubicBezTo>
                      <a:pt x="2189" y="1003"/>
                      <a:pt x="1733" y="821"/>
                      <a:pt x="1308" y="608"/>
                    </a:cubicBezTo>
                    <a:cubicBezTo>
                      <a:pt x="852" y="456"/>
                      <a:pt x="426" y="24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8"/>
              <p:cNvSpPr/>
              <p:nvPr/>
            </p:nvSpPr>
            <p:spPr>
              <a:xfrm>
                <a:off x="4547475" y="3749575"/>
                <a:ext cx="516750" cy="196075"/>
              </a:xfrm>
              <a:custGeom>
                <a:avLst/>
                <a:gdLst/>
                <a:ahLst/>
                <a:cxnLst/>
                <a:rect l="l" t="t" r="r" b="b"/>
                <a:pathLst>
                  <a:path w="20670" h="7843" extrusionOk="0">
                    <a:moveTo>
                      <a:pt x="0" y="1"/>
                    </a:moveTo>
                    <a:lnTo>
                      <a:pt x="0" y="1"/>
                    </a:lnTo>
                    <a:cubicBezTo>
                      <a:pt x="730" y="578"/>
                      <a:pt x="1520" y="1065"/>
                      <a:pt x="2310" y="1521"/>
                    </a:cubicBezTo>
                    <a:cubicBezTo>
                      <a:pt x="3131" y="2007"/>
                      <a:pt x="3921" y="2463"/>
                      <a:pt x="4742" y="2888"/>
                    </a:cubicBezTo>
                    <a:cubicBezTo>
                      <a:pt x="6383" y="3770"/>
                      <a:pt x="8085" y="4530"/>
                      <a:pt x="9848" y="5168"/>
                    </a:cubicBezTo>
                    <a:cubicBezTo>
                      <a:pt x="11642" y="5806"/>
                      <a:pt x="13374" y="6414"/>
                      <a:pt x="15198" y="6840"/>
                    </a:cubicBezTo>
                    <a:cubicBezTo>
                      <a:pt x="16110" y="7083"/>
                      <a:pt x="17022" y="7235"/>
                      <a:pt x="17934" y="7417"/>
                    </a:cubicBezTo>
                    <a:cubicBezTo>
                      <a:pt x="18389" y="7539"/>
                      <a:pt x="18845" y="7569"/>
                      <a:pt x="19301" y="7630"/>
                    </a:cubicBezTo>
                    <a:lnTo>
                      <a:pt x="20669" y="7843"/>
                    </a:lnTo>
                    <a:cubicBezTo>
                      <a:pt x="18845" y="7448"/>
                      <a:pt x="17022" y="7113"/>
                      <a:pt x="15228" y="6566"/>
                    </a:cubicBezTo>
                    <a:cubicBezTo>
                      <a:pt x="13465" y="6110"/>
                      <a:pt x="11672" y="5503"/>
                      <a:pt x="9970" y="4864"/>
                    </a:cubicBezTo>
                    <a:cubicBezTo>
                      <a:pt x="8268" y="4226"/>
                      <a:pt x="6535" y="3466"/>
                      <a:pt x="4863" y="2676"/>
                    </a:cubicBezTo>
                    <a:cubicBezTo>
                      <a:pt x="3252" y="1855"/>
                      <a:pt x="1581" y="1004"/>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8"/>
              <p:cNvSpPr/>
              <p:nvPr/>
            </p:nvSpPr>
            <p:spPr>
              <a:xfrm>
                <a:off x="4576350" y="3999600"/>
                <a:ext cx="593500" cy="143625"/>
              </a:xfrm>
              <a:custGeom>
                <a:avLst/>
                <a:gdLst/>
                <a:ahLst/>
                <a:cxnLst/>
                <a:rect l="l" t="t" r="r" b="b"/>
                <a:pathLst>
                  <a:path w="23740" h="5745" extrusionOk="0">
                    <a:moveTo>
                      <a:pt x="0" y="0"/>
                    </a:moveTo>
                    <a:cubicBezTo>
                      <a:pt x="1641" y="1277"/>
                      <a:pt x="3526" y="2158"/>
                      <a:pt x="5502" y="2857"/>
                    </a:cubicBezTo>
                    <a:cubicBezTo>
                      <a:pt x="7447" y="3556"/>
                      <a:pt x="9453" y="4103"/>
                      <a:pt x="11459" y="4529"/>
                    </a:cubicBezTo>
                    <a:cubicBezTo>
                      <a:pt x="13465" y="4924"/>
                      <a:pt x="15532" y="5198"/>
                      <a:pt x="17569" y="5441"/>
                    </a:cubicBezTo>
                    <a:lnTo>
                      <a:pt x="20669" y="5654"/>
                    </a:lnTo>
                    <a:cubicBezTo>
                      <a:pt x="21672" y="5684"/>
                      <a:pt x="22706" y="5745"/>
                      <a:pt x="23739" y="5745"/>
                    </a:cubicBezTo>
                    <a:cubicBezTo>
                      <a:pt x="22706" y="5623"/>
                      <a:pt x="21672" y="5532"/>
                      <a:pt x="20669" y="5471"/>
                    </a:cubicBezTo>
                    <a:lnTo>
                      <a:pt x="17569" y="5167"/>
                    </a:lnTo>
                    <a:cubicBezTo>
                      <a:pt x="16596" y="5015"/>
                      <a:pt x="15563" y="4924"/>
                      <a:pt x="14529" y="4742"/>
                    </a:cubicBezTo>
                    <a:cubicBezTo>
                      <a:pt x="13526" y="4559"/>
                      <a:pt x="12493" y="4407"/>
                      <a:pt x="11490" y="4164"/>
                    </a:cubicBezTo>
                    <a:cubicBezTo>
                      <a:pt x="10487" y="3982"/>
                      <a:pt x="9484" y="3708"/>
                      <a:pt x="8511" y="3496"/>
                    </a:cubicBezTo>
                    <a:lnTo>
                      <a:pt x="7021" y="3070"/>
                    </a:lnTo>
                    <a:cubicBezTo>
                      <a:pt x="6535" y="2948"/>
                      <a:pt x="6049" y="2766"/>
                      <a:pt x="5532" y="2614"/>
                    </a:cubicBezTo>
                    <a:cubicBezTo>
                      <a:pt x="5046" y="2462"/>
                      <a:pt x="4590" y="2280"/>
                      <a:pt x="4103" y="2097"/>
                    </a:cubicBezTo>
                    <a:cubicBezTo>
                      <a:pt x="3648" y="1885"/>
                      <a:pt x="3161" y="1702"/>
                      <a:pt x="2705" y="1489"/>
                    </a:cubicBezTo>
                    <a:cubicBezTo>
                      <a:pt x="1733" y="1064"/>
                      <a:pt x="821" y="608"/>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8"/>
              <p:cNvSpPr/>
              <p:nvPr/>
            </p:nvSpPr>
            <p:spPr>
              <a:xfrm>
                <a:off x="4717675" y="4298975"/>
                <a:ext cx="569200" cy="86800"/>
              </a:xfrm>
              <a:custGeom>
                <a:avLst/>
                <a:gdLst/>
                <a:ahLst/>
                <a:cxnLst/>
                <a:rect l="l" t="t" r="r" b="b"/>
                <a:pathLst>
                  <a:path w="22768" h="3472" extrusionOk="0">
                    <a:moveTo>
                      <a:pt x="1" y="1"/>
                    </a:moveTo>
                    <a:cubicBezTo>
                      <a:pt x="1794" y="670"/>
                      <a:pt x="3648" y="1247"/>
                      <a:pt x="5502" y="1703"/>
                    </a:cubicBezTo>
                    <a:cubicBezTo>
                      <a:pt x="7417" y="2189"/>
                      <a:pt x="9302" y="2585"/>
                      <a:pt x="11217" y="2888"/>
                    </a:cubicBezTo>
                    <a:cubicBezTo>
                      <a:pt x="13101" y="3192"/>
                      <a:pt x="15047" y="3375"/>
                      <a:pt x="16992" y="3436"/>
                    </a:cubicBezTo>
                    <a:cubicBezTo>
                      <a:pt x="17497" y="3460"/>
                      <a:pt x="18006" y="3471"/>
                      <a:pt x="18519" y="3471"/>
                    </a:cubicBezTo>
                    <a:cubicBezTo>
                      <a:pt x="19919" y="3471"/>
                      <a:pt x="21343" y="3387"/>
                      <a:pt x="22767" y="3253"/>
                    </a:cubicBezTo>
                    <a:cubicBezTo>
                      <a:pt x="22562" y="3247"/>
                      <a:pt x="22356" y="3244"/>
                      <a:pt x="22151" y="3244"/>
                    </a:cubicBezTo>
                    <a:cubicBezTo>
                      <a:pt x="21590" y="3244"/>
                      <a:pt x="21031" y="3262"/>
                      <a:pt x="20481" y="3262"/>
                    </a:cubicBezTo>
                    <a:cubicBezTo>
                      <a:pt x="20279" y="3262"/>
                      <a:pt x="20079" y="3260"/>
                      <a:pt x="19879" y="3253"/>
                    </a:cubicBezTo>
                    <a:cubicBezTo>
                      <a:pt x="19363" y="3253"/>
                      <a:pt x="18907" y="3253"/>
                      <a:pt x="18420" y="3223"/>
                    </a:cubicBezTo>
                    <a:lnTo>
                      <a:pt x="16992" y="3132"/>
                    </a:lnTo>
                    <a:cubicBezTo>
                      <a:pt x="15047" y="2980"/>
                      <a:pt x="13162" y="2797"/>
                      <a:pt x="11247" y="2493"/>
                    </a:cubicBezTo>
                    <a:cubicBezTo>
                      <a:pt x="9363" y="2220"/>
                      <a:pt x="7448" y="1855"/>
                      <a:pt x="5593" y="1430"/>
                    </a:cubicBezTo>
                    <a:cubicBezTo>
                      <a:pt x="4651" y="1217"/>
                      <a:pt x="3739" y="1004"/>
                      <a:pt x="2767" y="761"/>
                    </a:cubicBezTo>
                    <a:cubicBezTo>
                      <a:pt x="1855" y="518"/>
                      <a:pt x="913" y="244"/>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8"/>
              <p:cNvSpPr/>
              <p:nvPr/>
            </p:nvSpPr>
            <p:spPr>
              <a:xfrm>
                <a:off x="4915250" y="4571025"/>
                <a:ext cx="478750" cy="47150"/>
              </a:xfrm>
              <a:custGeom>
                <a:avLst/>
                <a:gdLst/>
                <a:ahLst/>
                <a:cxnLst/>
                <a:rect l="l" t="t" r="r" b="b"/>
                <a:pathLst>
                  <a:path w="19150" h="1886" extrusionOk="0">
                    <a:moveTo>
                      <a:pt x="1" y="1"/>
                    </a:moveTo>
                    <a:cubicBezTo>
                      <a:pt x="1551" y="426"/>
                      <a:pt x="3162" y="730"/>
                      <a:pt x="4712" y="1004"/>
                    </a:cubicBezTo>
                    <a:cubicBezTo>
                      <a:pt x="6292" y="1247"/>
                      <a:pt x="7903" y="1490"/>
                      <a:pt x="9484" y="1642"/>
                    </a:cubicBezTo>
                    <a:cubicBezTo>
                      <a:pt x="11095" y="1794"/>
                      <a:pt x="12736" y="1885"/>
                      <a:pt x="14317" y="1885"/>
                    </a:cubicBezTo>
                    <a:cubicBezTo>
                      <a:pt x="15958" y="1824"/>
                      <a:pt x="17539" y="1763"/>
                      <a:pt x="19150" y="1490"/>
                    </a:cubicBezTo>
                    <a:cubicBezTo>
                      <a:pt x="18360" y="1490"/>
                      <a:pt x="17569" y="1551"/>
                      <a:pt x="16749" y="1551"/>
                    </a:cubicBezTo>
                    <a:cubicBezTo>
                      <a:pt x="16485" y="1571"/>
                      <a:pt x="16222" y="1578"/>
                      <a:pt x="15958" y="1578"/>
                    </a:cubicBezTo>
                    <a:cubicBezTo>
                      <a:pt x="15431" y="1578"/>
                      <a:pt x="14905" y="1551"/>
                      <a:pt x="14378" y="1551"/>
                    </a:cubicBezTo>
                    <a:cubicBezTo>
                      <a:pt x="12767" y="1490"/>
                      <a:pt x="11186" y="1399"/>
                      <a:pt x="9575" y="1247"/>
                    </a:cubicBezTo>
                    <a:cubicBezTo>
                      <a:pt x="7995" y="1156"/>
                      <a:pt x="6384" y="973"/>
                      <a:pt x="4803" y="730"/>
                    </a:cubicBezTo>
                    <a:lnTo>
                      <a:pt x="2402" y="396"/>
                    </a:lnTo>
                    <a:cubicBezTo>
                      <a:pt x="1612" y="274"/>
                      <a:pt x="791" y="122"/>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8"/>
              <p:cNvSpPr/>
              <p:nvPr/>
            </p:nvSpPr>
            <p:spPr>
              <a:xfrm>
                <a:off x="5156125" y="4833200"/>
                <a:ext cx="363275" cy="52450"/>
              </a:xfrm>
              <a:custGeom>
                <a:avLst/>
                <a:gdLst/>
                <a:ahLst/>
                <a:cxnLst/>
                <a:rect l="l" t="t" r="r" b="b"/>
                <a:pathLst>
                  <a:path w="14531" h="2098" extrusionOk="0">
                    <a:moveTo>
                      <a:pt x="1" y="0"/>
                    </a:moveTo>
                    <a:cubicBezTo>
                      <a:pt x="1186" y="365"/>
                      <a:pt x="2372" y="608"/>
                      <a:pt x="3588" y="851"/>
                    </a:cubicBezTo>
                    <a:cubicBezTo>
                      <a:pt x="4773" y="1125"/>
                      <a:pt x="5989" y="1307"/>
                      <a:pt x="7205" y="1489"/>
                    </a:cubicBezTo>
                    <a:cubicBezTo>
                      <a:pt x="8421" y="1641"/>
                      <a:pt x="9636" y="1793"/>
                      <a:pt x="10852" y="1915"/>
                    </a:cubicBezTo>
                    <a:cubicBezTo>
                      <a:pt x="12098" y="2037"/>
                      <a:pt x="13314" y="2097"/>
                      <a:pt x="14530" y="2097"/>
                    </a:cubicBezTo>
                    <a:lnTo>
                      <a:pt x="12706" y="1885"/>
                    </a:lnTo>
                    <a:lnTo>
                      <a:pt x="10883" y="1641"/>
                    </a:lnTo>
                    <a:cubicBezTo>
                      <a:pt x="9697" y="1459"/>
                      <a:pt x="8481" y="1307"/>
                      <a:pt x="7266" y="1125"/>
                    </a:cubicBez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8"/>
              <p:cNvSpPr/>
              <p:nvPr/>
            </p:nvSpPr>
            <p:spPr>
              <a:xfrm>
                <a:off x="5381825" y="5045200"/>
                <a:ext cx="229525" cy="60050"/>
              </a:xfrm>
              <a:custGeom>
                <a:avLst/>
                <a:gdLst/>
                <a:ahLst/>
                <a:cxnLst/>
                <a:rect l="l" t="t" r="r" b="b"/>
                <a:pathLst>
                  <a:path w="9181" h="2402" extrusionOk="0">
                    <a:moveTo>
                      <a:pt x="1" y="0"/>
                    </a:moveTo>
                    <a:lnTo>
                      <a:pt x="1" y="0"/>
                    </a:lnTo>
                    <a:cubicBezTo>
                      <a:pt x="1490" y="578"/>
                      <a:pt x="3010" y="1034"/>
                      <a:pt x="4560" y="1459"/>
                    </a:cubicBezTo>
                    <a:cubicBezTo>
                      <a:pt x="6080" y="1824"/>
                      <a:pt x="7630" y="2158"/>
                      <a:pt x="9180" y="2402"/>
                    </a:cubicBezTo>
                    <a:cubicBezTo>
                      <a:pt x="7660" y="1854"/>
                      <a:pt x="6140" y="1490"/>
                      <a:pt x="4621" y="1064"/>
                    </a:cubicBezTo>
                    <a:cubicBezTo>
                      <a:pt x="3101" y="639"/>
                      <a:pt x="1551" y="27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8"/>
              <p:cNvSpPr/>
              <p:nvPr/>
            </p:nvSpPr>
            <p:spPr>
              <a:xfrm>
                <a:off x="4866625" y="3338475"/>
                <a:ext cx="28900" cy="285750"/>
              </a:xfrm>
              <a:custGeom>
                <a:avLst/>
                <a:gdLst/>
                <a:ahLst/>
                <a:cxnLst/>
                <a:rect l="l" t="t" r="r" b="b"/>
                <a:pathLst>
                  <a:path w="1156" h="11430" extrusionOk="0">
                    <a:moveTo>
                      <a:pt x="0" y="1"/>
                    </a:moveTo>
                    <a:cubicBezTo>
                      <a:pt x="122" y="457"/>
                      <a:pt x="213" y="943"/>
                      <a:pt x="274" y="1369"/>
                    </a:cubicBezTo>
                    <a:cubicBezTo>
                      <a:pt x="395" y="1855"/>
                      <a:pt x="426" y="2311"/>
                      <a:pt x="517" y="2797"/>
                    </a:cubicBezTo>
                    <a:cubicBezTo>
                      <a:pt x="608" y="3800"/>
                      <a:pt x="730" y="4743"/>
                      <a:pt x="760" y="5685"/>
                    </a:cubicBezTo>
                    <a:cubicBezTo>
                      <a:pt x="821" y="6688"/>
                      <a:pt x="760" y="7630"/>
                      <a:pt x="730" y="8572"/>
                    </a:cubicBezTo>
                    <a:cubicBezTo>
                      <a:pt x="669" y="9059"/>
                      <a:pt x="669" y="9576"/>
                      <a:pt x="547" y="10031"/>
                    </a:cubicBezTo>
                    <a:cubicBezTo>
                      <a:pt x="456" y="10487"/>
                      <a:pt x="365" y="10943"/>
                      <a:pt x="243" y="11430"/>
                    </a:cubicBezTo>
                    <a:cubicBezTo>
                      <a:pt x="608" y="10548"/>
                      <a:pt x="851" y="9576"/>
                      <a:pt x="1003" y="8603"/>
                    </a:cubicBezTo>
                    <a:cubicBezTo>
                      <a:pt x="1125" y="7630"/>
                      <a:pt x="1155" y="6688"/>
                      <a:pt x="1125" y="5685"/>
                    </a:cubicBezTo>
                    <a:cubicBezTo>
                      <a:pt x="1064" y="4743"/>
                      <a:pt x="973" y="3740"/>
                      <a:pt x="760" y="2797"/>
                    </a:cubicBezTo>
                    <a:cubicBezTo>
                      <a:pt x="578" y="1855"/>
                      <a:pt x="365" y="9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48"/>
            <p:cNvGrpSpPr/>
            <p:nvPr/>
          </p:nvGrpSpPr>
          <p:grpSpPr>
            <a:xfrm rot="-947989">
              <a:off x="7130966" y="-300141"/>
              <a:ext cx="2203611" cy="825220"/>
              <a:chOff x="3529500" y="4522500"/>
              <a:chExt cx="2203425" cy="825150"/>
            </a:xfrm>
          </p:grpSpPr>
          <p:sp>
            <p:nvSpPr>
              <p:cNvPr id="1764" name="Google Shape;1764;p48"/>
              <p:cNvSpPr/>
              <p:nvPr/>
            </p:nvSpPr>
            <p:spPr>
              <a:xfrm>
                <a:off x="3529500" y="4522500"/>
                <a:ext cx="2202650" cy="822125"/>
              </a:xfrm>
              <a:custGeom>
                <a:avLst/>
                <a:gdLst/>
                <a:ahLst/>
                <a:cxnLst/>
                <a:rect l="l" t="t" r="r" b="b"/>
                <a:pathLst>
                  <a:path w="88106" h="32885" extrusionOk="0">
                    <a:moveTo>
                      <a:pt x="35528" y="1"/>
                    </a:moveTo>
                    <a:cubicBezTo>
                      <a:pt x="31630" y="1"/>
                      <a:pt x="27685" y="639"/>
                      <a:pt x="23758" y="2094"/>
                    </a:cubicBezTo>
                    <a:cubicBezTo>
                      <a:pt x="0" y="10933"/>
                      <a:pt x="14870" y="29621"/>
                      <a:pt x="33189" y="29621"/>
                    </a:cubicBezTo>
                    <a:cubicBezTo>
                      <a:pt x="34839" y="29621"/>
                      <a:pt x="36516" y="29469"/>
                      <a:pt x="38196" y="29146"/>
                    </a:cubicBezTo>
                    <a:cubicBezTo>
                      <a:pt x="41653" y="28490"/>
                      <a:pt x="45628" y="28226"/>
                      <a:pt x="49793" y="28226"/>
                    </a:cubicBezTo>
                    <a:cubicBezTo>
                      <a:pt x="67272" y="28226"/>
                      <a:pt x="88106" y="32884"/>
                      <a:pt x="88106" y="32884"/>
                    </a:cubicBezTo>
                    <a:cubicBezTo>
                      <a:pt x="87813" y="31315"/>
                      <a:pt x="62826" y="1"/>
                      <a:pt x="35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8"/>
              <p:cNvSpPr/>
              <p:nvPr/>
            </p:nvSpPr>
            <p:spPr>
              <a:xfrm>
                <a:off x="3825575" y="4773375"/>
                <a:ext cx="1907350" cy="574275"/>
              </a:xfrm>
              <a:custGeom>
                <a:avLst/>
                <a:gdLst/>
                <a:ahLst/>
                <a:cxnLst/>
                <a:rect l="l" t="t" r="r" b="b"/>
                <a:pathLst>
                  <a:path w="76294" h="22971" extrusionOk="0">
                    <a:moveTo>
                      <a:pt x="10152" y="326"/>
                    </a:moveTo>
                    <a:cubicBezTo>
                      <a:pt x="6748" y="630"/>
                      <a:pt x="3344" y="1086"/>
                      <a:pt x="0" y="1907"/>
                    </a:cubicBezTo>
                    <a:cubicBezTo>
                      <a:pt x="3313" y="1147"/>
                      <a:pt x="6748" y="691"/>
                      <a:pt x="10152" y="326"/>
                    </a:cubicBezTo>
                    <a:close/>
                    <a:moveTo>
                      <a:pt x="17488" y="0"/>
                    </a:moveTo>
                    <a:cubicBezTo>
                      <a:pt x="15044" y="0"/>
                      <a:pt x="12606" y="109"/>
                      <a:pt x="10152" y="326"/>
                    </a:cubicBezTo>
                    <a:cubicBezTo>
                      <a:pt x="12478" y="141"/>
                      <a:pt x="14790" y="67"/>
                      <a:pt x="17107" y="67"/>
                    </a:cubicBezTo>
                    <a:cubicBezTo>
                      <a:pt x="18211" y="67"/>
                      <a:pt x="19317" y="84"/>
                      <a:pt x="20426" y="113"/>
                    </a:cubicBezTo>
                    <a:cubicBezTo>
                      <a:pt x="23830" y="235"/>
                      <a:pt x="27265" y="569"/>
                      <a:pt x="30639" y="1086"/>
                    </a:cubicBezTo>
                    <a:cubicBezTo>
                      <a:pt x="34013" y="1603"/>
                      <a:pt x="37356" y="2332"/>
                      <a:pt x="40670" y="3244"/>
                    </a:cubicBezTo>
                    <a:cubicBezTo>
                      <a:pt x="43983" y="4156"/>
                      <a:pt x="47205" y="5281"/>
                      <a:pt x="50366" y="6588"/>
                    </a:cubicBezTo>
                    <a:lnTo>
                      <a:pt x="52706" y="7560"/>
                    </a:lnTo>
                    <a:lnTo>
                      <a:pt x="55016" y="8685"/>
                    </a:lnTo>
                    <a:lnTo>
                      <a:pt x="56171" y="9232"/>
                    </a:lnTo>
                    <a:lnTo>
                      <a:pt x="57296" y="9840"/>
                    </a:lnTo>
                    <a:cubicBezTo>
                      <a:pt x="58056" y="10265"/>
                      <a:pt x="58816" y="10661"/>
                      <a:pt x="59576" y="11056"/>
                    </a:cubicBezTo>
                    <a:lnTo>
                      <a:pt x="61795" y="12363"/>
                    </a:lnTo>
                    <a:cubicBezTo>
                      <a:pt x="62159" y="12576"/>
                      <a:pt x="62524" y="12788"/>
                      <a:pt x="62889" y="13001"/>
                    </a:cubicBezTo>
                    <a:lnTo>
                      <a:pt x="63953" y="13700"/>
                    </a:lnTo>
                    <a:lnTo>
                      <a:pt x="66111" y="15129"/>
                    </a:lnTo>
                    <a:lnTo>
                      <a:pt x="68208" y="16618"/>
                    </a:lnTo>
                    <a:cubicBezTo>
                      <a:pt x="69606" y="17560"/>
                      <a:pt x="70944" y="18655"/>
                      <a:pt x="72311" y="19688"/>
                    </a:cubicBezTo>
                    <a:cubicBezTo>
                      <a:pt x="72980" y="20235"/>
                      <a:pt x="73649" y="20782"/>
                      <a:pt x="74287" y="21329"/>
                    </a:cubicBezTo>
                    <a:lnTo>
                      <a:pt x="76263" y="22971"/>
                    </a:lnTo>
                    <a:lnTo>
                      <a:pt x="76293" y="22910"/>
                    </a:lnTo>
                    <a:lnTo>
                      <a:pt x="74378" y="21208"/>
                    </a:lnTo>
                    <a:cubicBezTo>
                      <a:pt x="73710" y="20630"/>
                      <a:pt x="73102" y="20053"/>
                      <a:pt x="72433" y="19536"/>
                    </a:cubicBezTo>
                    <a:cubicBezTo>
                      <a:pt x="71096" y="18472"/>
                      <a:pt x="69758" y="17378"/>
                      <a:pt x="68360" y="16375"/>
                    </a:cubicBezTo>
                    <a:lnTo>
                      <a:pt x="66263" y="14855"/>
                    </a:lnTo>
                    <a:lnTo>
                      <a:pt x="64105" y="13457"/>
                    </a:lnTo>
                    <a:lnTo>
                      <a:pt x="63041" y="12727"/>
                    </a:lnTo>
                    <a:cubicBezTo>
                      <a:pt x="62706" y="12515"/>
                      <a:pt x="62311" y="12332"/>
                      <a:pt x="61947" y="12089"/>
                    </a:cubicBezTo>
                    <a:lnTo>
                      <a:pt x="59728" y="10813"/>
                    </a:lnTo>
                    <a:cubicBezTo>
                      <a:pt x="58968" y="10387"/>
                      <a:pt x="58208" y="9992"/>
                      <a:pt x="57448" y="9597"/>
                    </a:cubicBezTo>
                    <a:lnTo>
                      <a:pt x="56323" y="8989"/>
                    </a:lnTo>
                    <a:cubicBezTo>
                      <a:pt x="55928" y="8746"/>
                      <a:pt x="55503" y="8594"/>
                      <a:pt x="55138" y="8411"/>
                    </a:cubicBezTo>
                    <a:lnTo>
                      <a:pt x="52828" y="7317"/>
                    </a:lnTo>
                    <a:lnTo>
                      <a:pt x="50457" y="6314"/>
                    </a:lnTo>
                    <a:cubicBezTo>
                      <a:pt x="47265" y="5068"/>
                      <a:pt x="44013" y="3913"/>
                      <a:pt x="40700" y="3062"/>
                    </a:cubicBezTo>
                    <a:cubicBezTo>
                      <a:pt x="37387" y="2180"/>
                      <a:pt x="34013" y="1451"/>
                      <a:pt x="30639" y="964"/>
                    </a:cubicBezTo>
                    <a:cubicBezTo>
                      <a:pt x="27265" y="478"/>
                      <a:pt x="23830" y="174"/>
                      <a:pt x="20426" y="53"/>
                    </a:cubicBezTo>
                    <a:cubicBezTo>
                      <a:pt x="19445" y="18"/>
                      <a:pt x="18466" y="0"/>
                      <a:pt x="17488"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8"/>
              <p:cNvSpPr/>
              <p:nvPr/>
            </p:nvSpPr>
            <p:spPr>
              <a:xfrm>
                <a:off x="4064175" y="4599900"/>
                <a:ext cx="188475" cy="179350"/>
              </a:xfrm>
              <a:custGeom>
                <a:avLst/>
                <a:gdLst/>
                <a:ahLst/>
                <a:cxnLst/>
                <a:rect l="l" t="t" r="r" b="b"/>
                <a:pathLst>
                  <a:path w="7539" h="7174" extrusionOk="0">
                    <a:moveTo>
                      <a:pt x="0" y="1"/>
                    </a:moveTo>
                    <a:lnTo>
                      <a:pt x="0" y="1"/>
                    </a:lnTo>
                    <a:cubicBezTo>
                      <a:pt x="396" y="183"/>
                      <a:pt x="791" y="365"/>
                      <a:pt x="1186" y="639"/>
                    </a:cubicBezTo>
                    <a:cubicBezTo>
                      <a:pt x="1551" y="852"/>
                      <a:pt x="1946" y="1095"/>
                      <a:pt x="2280" y="1368"/>
                    </a:cubicBezTo>
                    <a:cubicBezTo>
                      <a:pt x="3010" y="1855"/>
                      <a:pt x="3678" y="2432"/>
                      <a:pt x="4286" y="3040"/>
                    </a:cubicBezTo>
                    <a:lnTo>
                      <a:pt x="4742" y="3496"/>
                    </a:lnTo>
                    <a:cubicBezTo>
                      <a:pt x="4955" y="3648"/>
                      <a:pt x="5046" y="3830"/>
                      <a:pt x="5198" y="3982"/>
                    </a:cubicBezTo>
                    <a:lnTo>
                      <a:pt x="5624" y="4469"/>
                    </a:lnTo>
                    <a:cubicBezTo>
                      <a:pt x="5776" y="4651"/>
                      <a:pt x="5897" y="4803"/>
                      <a:pt x="6049" y="5016"/>
                    </a:cubicBezTo>
                    <a:cubicBezTo>
                      <a:pt x="6566" y="5685"/>
                      <a:pt x="7022" y="6414"/>
                      <a:pt x="7539" y="7174"/>
                    </a:cubicBezTo>
                    <a:cubicBezTo>
                      <a:pt x="7326" y="6748"/>
                      <a:pt x="7143" y="6323"/>
                      <a:pt x="6961" y="5958"/>
                    </a:cubicBezTo>
                    <a:cubicBezTo>
                      <a:pt x="6718" y="5563"/>
                      <a:pt x="6535" y="5198"/>
                      <a:pt x="6262" y="4803"/>
                    </a:cubicBezTo>
                    <a:cubicBezTo>
                      <a:pt x="5776" y="4104"/>
                      <a:pt x="5168" y="3405"/>
                      <a:pt x="4560" y="2767"/>
                    </a:cubicBezTo>
                    <a:cubicBezTo>
                      <a:pt x="3921" y="2128"/>
                      <a:pt x="3192" y="1551"/>
                      <a:pt x="2432" y="1095"/>
                    </a:cubicBezTo>
                    <a:cubicBezTo>
                      <a:pt x="1672" y="608"/>
                      <a:pt x="882" y="2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8"/>
              <p:cNvSpPr/>
              <p:nvPr/>
            </p:nvSpPr>
            <p:spPr>
              <a:xfrm>
                <a:off x="4285300" y="4533025"/>
                <a:ext cx="298675" cy="269025"/>
              </a:xfrm>
              <a:custGeom>
                <a:avLst/>
                <a:gdLst/>
                <a:ahLst/>
                <a:cxnLst/>
                <a:rect l="l" t="t" r="r" b="b"/>
                <a:pathLst>
                  <a:path w="11947" h="10761" extrusionOk="0">
                    <a:moveTo>
                      <a:pt x="1" y="1"/>
                    </a:moveTo>
                    <a:lnTo>
                      <a:pt x="1" y="1"/>
                    </a:lnTo>
                    <a:cubicBezTo>
                      <a:pt x="669" y="305"/>
                      <a:pt x="1277" y="669"/>
                      <a:pt x="1885" y="973"/>
                    </a:cubicBezTo>
                    <a:cubicBezTo>
                      <a:pt x="2523" y="1277"/>
                      <a:pt x="3101" y="1642"/>
                      <a:pt x="3709" y="1976"/>
                    </a:cubicBezTo>
                    <a:cubicBezTo>
                      <a:pt x="4864" y="2706"/>
                      <a:pt x="6049" y="3466"/>
                      <a:pt x="7144" y="4317"/>
                    </a:cubicBezTo>
                    <a:cubicBezTo>
                      <a:pt x="7691" y="4682"/>
                      <a:pt x="8268" y="5138"/>
                      <a:pt x="8754" y="5594"/>
                    </a:cubicBezTo>
                    <a:cubicBezTo>
                      <a:pt x="9241" y="6049"/>
                      <a:pt x="9727" y="6536"/>
                      <a:pt x="10183" y="7083"/>
                    </a:cubicBezTo>
                    <a:cubicBezTo>
                      <a:pt x="10609" y="7600"/>
                      <a:pt x="11034" y="8177"/>
                      <a:pt x="11338" y="8785"/>
                    </a:cubicBezTo>
                    <a:cubicBezTo>
                      <a:pt x="11642" y="9393"/>
                      <a:pt x="11855" y="10062"/>
                      <a:pt x="11916" y="10761"/>
                    </a:cubicBezTo>
                    <a:cubicBezTo>
                      <a:pt x="11946" y="10092"/>
                      <a:pt x="11764" y="9363"/>
                      <a:pt x="11490" y="8724"/>
                    </a:cubicBezTo>
                    <a:cubicBezTo>
                      <a:pt x="11186" y="8056"/>
                      <a:pt x="10791" y="7508"/>
                      <a:pt x="10396" y="6931"/>
                    </a:cubicBezTo>
                    <a:cubicBezTo>
                      <a:pt x="9514" y="5806"/>
                      <a:pt x="8451" y="4864"/>
                      <a:pt x="7356" y="4043"/>
                    </a:cubicBezTo>
                    <a:cubicBezTo>
                      <a:pt x="6232" y="3192"/>
                      <a:pt x="5016" y="2493"/>
                      <a:pt x="3800" y="1794"/>
                    </a:cubicBezTo>
                    <a:cubicBezTo>
                      <a:pt x="2554" y="1125"/>
                      <a:pt x="1308" y="517"/>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8"/>
              <p:cNvSpPr/>
              <p:nvPr/>
            </p:nvSpPr>
            <p:spPr>
              <a:xfrm>
                <a:off x="4606725" y="4542150"/>
                <a:ext cx="267525" cy="323725"/>
              </a:xfrm>
              <a:custGeom>
                <a:avLst/>
                <a:gdLst/>
                <a:ahLst/>
                <a:cxnLst/>
                <a:rect l="l" t="t" r="r" b="b"/>
                <a:pathLst>
                  <a:path w="10701" h="12949" extrusionOk="0">
                    <a:moveTo>
                      <a:pt x="1" y="0"/>
                    </a:moveTo>
                    <a:cubicBezTo>
                      <a:pt x="578" y="456"/>
                      <a:pt x="1126" y="912"/>
                      <a:pt x="1581" y="1368"/>
                    </a:cubicBezTo>
                    <a:cubicBezTo>
                      <a:pt x="2129" y="1855"/>
                      <a:pt x="2645" y="2311"/>
                      <a:pt x="3162" y="2797"/>
                    </a:cubicBezTo>
                    <a:cubicBezTo>
                      <a:pt x="4165" y="3800"/>
                      <a:pt x="5168" y="4803"/>
                      <a:pt x="6080" y="5867"/>
                    </a:cubicBezTo>
                    <a:cubicBezTo>
                      <a:pt x="6992" y="6931"/>
                      <a:pt x="7813" y="8086"/>
                      <a:pt x="8633" y="9271"/>
                    </a:cubicBezTo>
                    <a:lnTo>
                      <a:pt x="9180" y="10122"/>
                    </a:lnTo>
                    <a:cubicBezTo>
                      <a:pt x="9393" y="10426"/>
                      <a:pt x="9515" y="10730"/>
                      <a:pt x="9728" y="11034"/>
                    </a:cubicBezTo>
                    <a:cubicBezTo>
                      <a:pt x="10092" y="11642"/>
                      <a:pt x="10366" y="12311"/>
                      <a:pt x="10700" y="12949"/>
                    </a:cubicBezTo>
                    <a:cubicBezTo>
                      <a:pt x="10214" y="11581"/>
                      <a:pt x="9636" y="10274"/>
                      <a:pt x="8876" y="9058"/>
                    </a:cubicBezTo>
                    <a:cubicBezTo>
                      <a:pt x="8147" y="7843"/>
                      <a:pt x="7326" y="6688"/>
                      <a:pt x="6384" y="5624"/>
                    </a:cubicBezTo>
                    <a:cubicBezTo>
                      <a:pt x="5472" y="4560"/>
                      <a:pt x="4439" y="3526"/>
                      <a:pt x="3375" y="2584"/>
                    </a:cubicBezTo>
                    <a:cubicBezTo>
                      <a:pt x="2311" y="1611"/>
                      <a:pt x="121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8"/>
              <p:cNvSpPr/>
              <p:nvPr/>
            </p:nvSpPr>
            <p:spPr>
              <a:xfrm>
                <a:off x="4976050" y="4679700"/>
                <a:ext cx="185425" cy="290300"/>
              </a:xfrm>
              <a:custGeom>
                <a:avLst/>
                <a:gdLst/>
                <a:ahLst/>
                <a:cxnLst/>
                <a:rect l="l" t="t" r="r" b="b"/>
                <a:pathLst>
                  <a:path w="7417" h="11612" extrusionOk="0">
                    <a:moveTo>
                      <a:pt x="0" y="0"/>
                    </a:moveTo>
                    <a:lnTo>
                      <a:pt x="0" y="0"/>
                    </a:lnTo>
                    <a:cubicBezTo>
                      <a:pt x="426" y="365"/>
                      <a:pt x="791" y="821"/>
                      <a:pt x="1155" y="1277"/>
                    </a:cubicBezTo>
                    <a:cubicBezTo>
                      <a:pt x="1520" y="1702"/>
                      <a:pt x="1915" y="2158"/>
                      <a:pt x="2249" y="2614"/>
                    </a:cubicBezTo>
                    <a:cubicBezTo>
                      <a:pt x="2918" y="3526"/>
                      <a:pt x="3617" y="4468"/>
                      <a:pt x="4225" y="5471"/>
                    </a:cubicBezTo>
                    <a:cubicBezTo>
                      <a:pt x="4833" y="6444"/>
                      <a:pt x="5411" y="7447"/>
                      <a:pt x="5927" y="8480"/>
                    </a:cubicBezTo>
                    <a:cubicBezTo>
                      <a:pt x="6444" y="9484"/>
                      <a:pt x="6930" y="10547"/>
                      <a:pt x="7417" y="11611"/>
                    </a:cubicBezTo>
                    <a:cubicBezTo>
                      <a:pt x="7265" y="11064"/>
                      <a:pt x="7082" y="10487"/>
                      <a:pt x="6870" y="9939"/>
                    </a:cubicBezTo>
                    <a:cubicBezTo>
                      <a:pt x="6657" y="9392"/>
                      <a:pt x="6474" y="8845"/>
                      <a:pt x="6201" y="8328"/>
                    </a:cubicBezTo>
                    <a:cubicBezTo>
                      <a:pt x="5745" y="7265"/>
                      <a:pt x="5167" y="6231"/>
                      <a:pt x="4560" y="5228"/>
                    </a:cubicBezTo>
                    <a:cubicBezTo>
                      <a:pt x="3952" y="4255"/>
                      <a:pt x="3283" y="3313"/>
                      <a:pt x="2523" y="2432"/>
                    </a:cubicBezTo>
                    <a:cubicBezTo>
                      <a:pt x="1763" y="1550"/>
                      <a:pt x="912" y="7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8"/>
              <p:cNvSpPr/>
              <p:nvPr/>
            </p:nvSpPr>
            <p:spPr>
              <a:xfrm>
                <a:off x="3929675" y="4679700"/>
                <a:ext cx="153525" cy="106400"/>
              </a:xfrm>
              <a:custGeom>
                <a:avLst/>
                <a:gdLst/>
                <a:ahLst/>
                <a:cxnLst/>
                <a:rect l="l" t="t" r="r" b="b"/>
                <a:pathLst>
                  <a:path w="6141" h="4256" extrusionOk="0">
                    <a:moveTo>
                      <a:pt x="0" y="0"/>
                    </a:moveTo>
                    <a:cubicBezTo>
                      <a:pt x="335" y="61"/>
                      <a:pt x="608" y="182"/>
                      <a:pt x="821" y="365"/>
                    </a:cubicBezTo>
                    <a:cubicBezTo>
                      <a:pt x="1125" y="486"/>
                      <a:pt x="1399" y="638"/>
                      <a:pt x="1672" y="790"/>
                    </a:cubicBezTo>
                    <a:cubicBezTo>
                      <a:pt x="2189" y="1094"/>
                      <a:pt x="2736" y="1429"/>
                      <a:pt x="3222" y="1824"/>
                    </a:cubicBezTo>
                    <a:cubicBezTo>
                      <a:pt x="3739" y="2189"/>
                      <a:pt x="4195" y="2584"/>
                      <a:pt x="4712" y="3009"/>
                    </a:cubicBezTo>
                    <a:lnTo>
                      <a:pt x="6140" y="4255"/>
                    </a:lnTo>
                    <a:cubicBezTo>
                      <a:pt x="5958" y="3982"/>
                      <a:pt x="5776" y="3769"/>
                      <a:pt x="5563" y="3496"/>
                    </a:cubicBezTo>
                    <a:cubicBezTo>
                      <a:pt x="5350" y="3222"/>
                      <a:pt x="5168" y="3009"/>
                      <a:pt x="4924" y="2766"/>
                    </a:cubicBezTo>
                    <a:cubicBezTo>
                      <a:pt x="4468" y="2310"/>
                      <a:pt x="4013" y="1885"/>
                      <a:pt x="3496" y="1520"/>
                    </a:cubicBezTo>
                    <a:cubicBezTo>
                      <a:pt x="2979" y="1125"/>
                      <a:pt x="2432" y="790"/>
                      <a:pt x="1854" y="517"/>
                    </a:cubicBezTo>
                    <a:cubicBezTo>
                      <a:pt x="1247" y="274"/>
                      <a:pt x="639" y="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8"/>
              <p:cNvSpPr/>
              <p:nvPr/>
            </p:nvSpPr>
            <p:spPr>
              <a:xfrm>
                <a:off x="5264800" y="4867375"/>
                <a:ext cx="154275" cy="240925"/>
              </a:xfrm>
              <a:custGeom>
                <a:avLst/>
                <a:gdLst/>
                <a:ahLst/>
                <a:cxnLst/>
                <a:rect l="l" t="t" r="r" b="b"/>
                <a:pathLst>
                  <a:path w="6171" h="9637" extrusionOk="0">
                    <a:moveTo>
                      <a:pt x="1" y="1"/>
                    </a:moveTo>
                    <a:lnTo>
                      <a:pt x="791" y="1186"/>
                    </a:lnTo>
                    <a:lnTo>
                      <a:pt x="1612" y="2372"/>
                    </a:lnTo>
                    <a:lnTo>
                      <a:pt x="3192" y="4773"/>
                    </a:lnTo>
                    <a:cubicBezTo>
                      <a:pt x="3739" y="5563"/>
                      <a:pt x="4256" y="6353"/>
                      <a:pt x="4742" y="7144"/>
                    </a:cubicBezTo>
                    <a:cubicBezTo>
                      <a:pt x="4985" y="7539"/>
                      <a:pt x="5259" y="7934"/>
                      <a:pt x="5472" y="8360"/>
                    </a:cubicBezTo>
                    <a:lnTo>
                      <a:pt x="5806" y="8967"/>
                    </a:lnTo>
                    <a:cubicBezTo>
                      <a:pt x="5928" y="9211"/>
                      <a:pt x="6049" y="9393"/>
                      <a:pt x="6171" y="9636"/>
                    </a:cubicBezTo>
                    <a:cubicBezTo>
                      <a:pt x="5837" y="8724"/>
                      <a:pt x="5441" y="7843"/>
                      <a:pt x="4985" y="6992"/>
                    </a:cubicBezTo>
                    <a:cubicBezTo>
                      <a:pt x="4530" y="6141"/>
                      <a:pt x="4013" y="5320"/>
                      <a:pt x="3496" y="4530"/>
                    </a:cubicBezTo>
                    <a:cubicBezTo>
                      <a:pt x="2979" y="3770"/>
                      <a:pt x="2402" y="2980"/>
                      <a:pt x="1824" y="2220"/>
                    </a:cubicBezTo>
                    <a:cubicBezTo>
                      <a:pt x="1216" y="1460"/>
                      <a:pt x="639" y="73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8"/>
              <p:cNvSpPr/>
              <p:nvPr/>
            </p:nvSpPr>
            <p:spPr>
              <a:xfrm>
                <a:off x="3831650" y="4789875"/>
                <a:ext cx="193800" cy="179350"/>
              </a:xfrm>
              <a:custGeom>
                <a:avLst/>
                <a:gdLst/>
                <a:ahLst/>
                <a:cxnLst/>
                <a:rect l="l" t="t" r="r" b="b"/>
                <a:pathLst>
                  <a:path w="7752" h="7174" extrusionOk="0">
                    <a:moveTo>
                      <a:pt x="7751" y="0"/>
                    </a:moveTo>
                    <a:lnTo>
                      <a:pt x="7751" y="0"/>
                    </a:lnTo>
                    <a:cubicBezTo>
                      <a:pt x="7113" y="608"/>
                      <a:pt x="6505" y="1247"/>
                      <a:pt x="5836" y="1855"/>
                    </a:cubicBezTo>
                    <a:cubicBezTo>
                      <a:pt x="5228" y="2462"/>
                      <a:pt x="4590" y="3070"/>
                      <a:pt x="3952" y="3678"/>
                    </a:cubicBezTo>
                    <a:cubicBezTo>
                      <a:pt x="3313" y="4286"/>
                      <a:pt x="2645" y="4894"/>
                      <a:pt x="2006" y="5472"/>
                    </a:cubicBezTo>
                    <a:cubicBezTo>
                      <a:pt x="1702" y="5776"/>
                      <a:pt x="1368" y="6080"/>
                      <a:pt x="1034" y="6353"/>
                    </a:cubicBezTo>
                    <a:cubicBezTo>
                      <a:pt x="669" y="6596"/>
                      <a:pt x="335" y="6900"/>
                      <a:pt x="0" y="7174"/>
                    </a:cubicBezTo>
                    <a:cubicBezTo>
                      <a:pt x="791" y="6748"/>
                      <a:pt x="1520" y="6232"/>
                      <a:pt x="2158" y="5654"/>
                    </a:cubicBezTo>
                    <a:cubicBezTo>
                      <a:pt x="2857" y="5137"/>
                      <a:pt x="3526" y="4560"/>
                      <a:pt x="4164" y="3952"/>
                    </a:cubicBezTo>
                    <a:cubicBezTo>
                      <a:pt x="4833" y="3344"/>
                      <a:pt x="5441" y="2706"/>
                      <a:pt x="6049" y="2037"/>
                    </a:cubicBezTo>
                    <a:cubicBezTo>
                      <a:pt x="6353" y="1733"/>
                      <a:pt x="6596" y="1399"/>
                      <a:pt x="6900" y="1064"/>
                    </a:cubicBezTo>
                    <a:cubicBezTo>
                      <a:pt x="7204" y="669"/>
                      <a:pt x="7478" y="335"/>
                      <a:pt x="775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8"/>
              <p:cNvSpPr/>
              <p:nvPr/>
            </p:nvSpPr>
            <p:spPr>
              <a:xfrm>
                <a:off x="3916750" y="4779225"/>
                <a:ext cx="303975" cy="310825"/>
              </a:xfrm>
              <a:custGeom>
                <a:avLst/>
                <a:gdLst/>
                <a:ahLst/>
                <a:cxnLst/>
                <a:rect l="l" t="t" r="r" b="b"/>
                <a:pathLst>
                  <a:path w="12159" h="12433" extrusionOk="0">
                    <a:moveTo>
                      <a:pt x="12159" y="1"/>
                    </a:moveTo>
                    <a:cubicBezTo>
                      <a:pt x="11764" y="609"/>
                      <a:pt x="11369" y="1217"/>
                      <a:pt x="10913" y="1764"/>
                    </a:cubicBezTo>
                    <a:cubicBezTo>
                      <a:pt x="10487" y="2341"/>
                      <a:pt x="10092" y="2980"/>
                      <a:pt x="9636" y="3527"/>
                    </a:cubicBezTo>
                    <a:cubicBezTo>
                      <a:pt x="8755" y="4712"/>
                      <a:pt x="7843" y="5898"/>
                      <a:pt x="6840" y="6962"/>
                    </a:cubicBezTo>
                    <a:cubicBezTo>
                      <a:pt x="5897" y="8056"/>
                      <a:pt x="4864" y="9120"/>
                      <a:pt x="3739" y="10031"/>
                    </a:cubicBezTo>
                    <a:cubicBezTo>
                      <a:pt x="3435" y="10305"/>
                      <a:pt x="3162" y="10487"/>
                      <a:pt x="2858" y="10731"/>
                    </a:cubicBezTo>
                    <a:cubicBezTo>
                      <a:pt x="2554" y="10943"/>
                      <a:pt x="2250" y="11186"/>
                      <a:pt x="1946" y="11369"/>
                    </a:cubicBezTo>
                    <a:cubicBezTo>
                      <a:pt x="1612" y="11551"/>
                      <a:pt x="1338" y="11794"/>
                      <a:pt x="1004" y="11946"/>
                    </a:cubicBezTo>
                    <a:cubicBezTo>
                      <a:pt x="669" y="12098"/>
                      <a:pt x="365" y="12281"/>
                      <a:pt x="1" y="12433"/>
                    </a:cubicBezTo>
                    <a:cubicBezTo>
                      <a:pt x="1460" y="12007"/>
                      <a:pt x="2706" y="11217"/>
                      <a:pt x="3891" y="10305"/>
                    </a:cubicBezTo>
                    <a:cubicBezTo>
                      <a:pt x="5107" y="9424"/>
                      <a:pt x="6141" y="8360"/>
                      <a:pt x="7113" y="7265"/>
                    </a:cubicBezTo>
                    <a:cubicBezTo>
                      <a:pt x="8116" y="6171"/>
                      <a:pt x="9028" y="4986"/>
                      <a:pt x="9849" y="3770"/>
                    </a:cubicBezTo>
                    <a:cubicBezTo>
                      <a:pt x="10700" y="2554"/>
                      <a:pt x="11490" y="1308"/>
                      <a:pt x="121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8"/>
              <p:cNvSpPr/>
              <p:nvPr/>
            </p:nvSpPr>
            <p:spPr>
              <a:xfrm>
                <a:off x="4064175" y="4789875"/>
                <a:ext cx="394400" cy="406575"/>
              </a:xfrm>
              <a:custGeom>
                <a:avLst/>
                <a:gdLst/>
                <a:ahLst/>
                <a:cxnLst/>
                <a:rect l="l" t="t" r="r" b="b"/>
                <a:pathLst>
                  <a:path w="15776" h="16263" extrusionOk="0">
                    <a:moveTo>
                      <a:pt x="15776" y="0"/>
                    </a:moveTo>
                    <a:lnTo>
                      <a:pt x="15776" y="0"/>
                    </a:lnTo>
                    <a:cubicBezTo>
                      <a:pt x="15229" y="821"/>
                      <a:pt x="14712" y="1581"/>
                      <a:pt x="14165" y="2432"/>
                    </a:cubicBezTo>
                    <a:cubicBezTo>
                      <a:pt x="13922" y="2797"/>
                      <a:pt x="13618" y="3192"/>
                      <a:pt x="13344" y="3557"/>
                    </a:cubicBezTo>
                    <a:lnTo>
                      <a:pt x="12463" y="4712"/>
                    </a:lnTo>
                    <a:cubicBezTo>
                      <a:pt x="11277" y="6201"/>
                      <a:pt x="10061" y="7630"/>
                      <a:pt x="8754" y="8998"/>
                    </a:cubicBezTo>
                    <a:cubicBezTo>
                      <a:pt x="8390" y="9332"/>
                      <a:pt x="8086" y="9697"/>
                      <a:pt x="7751" y="10031"/>
                    </a:cubicBezTo>
                    <a:lnTo>
                      <a:pt x="6718" y="11004"/>
                    </a:lnTo>
                    <a:cubicBezTo>
                      <a:pt x="6383" y="11368"/>
                      <a:pt x="6019" y="11672"/>
                      <a:pt x="5654" y="11976"/>
                    </a:cubicBezTo>
                    <a:cubicBezTo>
                      <a:pt x="5320" y="12311"/>
                      <a:pt x="4985" y="12615"/>
                      <a:pt x="4590" y="12919"/>
                    </a:cubicBezTo>
                    <a:lnTo>
                      <a:pt x="3496" y="13830"/>
                    </a:lnTo>
                    <a:lnTo>
                      <a:pt x="2371" y="14651"/>
                    </a:lnTo>
                    <a:lnTo>
                      <a:pt x="1794" y="15077"/>
                    </a:lnTo>
                    <a:lnTo>
                      <a:pt x="1186" y="15472"/>
                    </a:lnTo>
                    <a:lnTo>
                      <a:pt x="0" y="16262"/>
                    </a:lnTo>
                    <a:cubicBezTo>
                      <a:pt x="1672" y="15350"/>
                      <a:pt x="3314" y="14317"/>
                      <a:pt x="4803" y="13101"/>
                    </a:cubicBezTo>
                    <a:cubicBezTo>
                      <a:pt x="6262" y="11916"/>
                      <a:pt x="7690" y="10609"/>
                      <a:pt x="8997" y="9241"/>
                    </a:cubicBezTo>
                    <a:cubicBezTo>
                      <a:pt x="10305" y="7812"/>
                      <a:pt x="11551" y="6353"/>
                      <a:pt x="12706" y="4833"/>
                    </a:cubicBezTo>
                    <a:cubicBezTo>
                      <a:pt x="13800" y="3253"/>
                      <a:pt x="14864" y="1672"/>
                      <a:pt x="157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8"/>
              <p:cNvSpPr/>
              <p:nvPr/>
            </p:nvSpPr>
            <p:spPr>
              <a:xfrm>
                <a:off x="4241225" y="4827875"/>
                <a:ext cx="483325" cy="425550"/>
              </a:xfrm>
              <a:custGeom>
                <a:avLst/>
                <a:gdLst/>
                <a:ahLst/>
                <a:cxnLst/>
                <a:rect l="l" t="t" r="r" b="b"/>
                <a:pathLst>
                  <a:path w="19333" h="17022" extrusionOk="0">
                    <a:moveTo>
                      <a:pt x="19332" y="0"/>
                    </a:moveTo>
                    <a:lnTo>
                      <a:pt x="19332" y="0"/>
                    </a:lnTo>
                    <a:cubicBezTo>
                      <a:pt x="18603" y="821"/>
                      <a:pt x="17934" y="1642"/>
                      <a:pt x="17205" y="2401"/>
                    </a:cubicBezTo>
                    <a:cubicBezTo>
                      <a:pt x="16475" y="3222"/>
                      <a:pt x="15746" y="3982"/>
                      <a:pt x="14986" y="4772"/>
                    </a:cubicBezTo>
                    <a:cubicBezTo>
                      <a:pt x="13527" y="6353"/>
                      <a:pt x="11946" y="7873"/>
                      <a:pt x="10366" y="9301"/>
                    </a:cubicBezTo>
                    <a:cubicBezTo>
                      <a:pt x="8755" y="10791"/>
                      <a:pt x="7083" y="12158"/>
                      <a:pt x="5381" y="13435"/>
                    </a:cubicBezTo>
                    <a:lnTo>
                      <a:pt x="4104" y="14408"/>
                    </a:lnTo>
                    <a:cubicBezTo>
                      <a:pt x="3678" y="14742"/>
                      <a:pt x="3223" y="15016"/>
                      <a:pt x="2767" y="15320"/>
                    </a:cubicBezTo>
                    <a:cubicBezTo>
                      <a:pt x="1855" y="15958"/>
                      <a:pt x="882" y="16444"/>
                      <a:pt x="1" y="17022"/>
                    </a:cubicBezTo>
                    <a:cubicBezTo>
                      <a:pt x="1915" y="16079"/>
                      <a:pt x="3800" y="14955"/>
                      <a:pt x="5563" y="13709"/>
                    </a:cubicBezTo>
                    <a:cubicBezTo>
                      <a:pt x="7326" y="12432"/>
                      <a:pt x="9028" y="11064"/>
                      <a:pt x="10639" y="9605"/>
                    </a:cubicBezTo>
                    <a:cubicBezTo>
                      <a:pt x="12220" y="8116"/>
                      <a:pt x="13770" y="6596"/>
                      <a:pt x="15229" y="5016"/>
                    </a:cubicBezTo>
                    <a:cubicBezTo>
                      <a:pt x="16657" y="3405"/>
                      <a:pt x="18086" y="1733"/>
                      <a:pt x="1933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8"/>
              <p:cNvSpPr/>
              <p:nvPr/>
            </p:nvSpPr>
            <p:spPr>
              <a:xfrm>
                <a:off x="4583175" y="4885625"/>
                <a:ext cx="358700" cy="352600"/>
              </a:xfrm>
              <a:custGeom>
                <a:avLst/>
                <a:gdLst/>
                <a:ahLst/>
                <a:cxnLst/>
                <a:rect l="l" t="t" r="r" b="b"/>
                <a:pathLst>
                  <a:path w="14348" h="14104" extrusionOk="0">
                    <a:moveTo>
                      <a:pt x="14347" y="0"/>
                    </a:moveTo>
                    <a:lnTo>
                      <a:pt x="14347" y="0"/>
                    </a:lnTo>
                    <a:cubicBezTo>
                      <a:pt x="13861" y="699"/>
                      <a:pt x="13314" y="1338"/>
                      <a:pt x="12797" y="2006"/>
                    </a:cubicBezTo>
                    <a:cubicBezTo>
                      <a:pt x="12250" y="2675"/>
                      <a:pt x="11733" y="3313"/>
                      <a:pt x="11156" y="3952"/>
                    </a:cubicBezTo>
                    <a:cubicBezTo>
                      <a:pt x="10031" y="5198"/>
                      <a:pt x="8876" y="6444"/>
                      <a:pt x="7691" y="7630"/>
                    </a:cubicBezTo>
                    <a:cubicBezTo>
                      <a:pt x="6566" y="8845"/>
                      <a:pt x="5259" y="9970"/>
                      <a:pt x="4013" y="11064"/>
                    </a:cubicBezTo>
                    <a:lnTo>
                      <a:pt x="3040" y="11855"/>
                    </a:lnTo>
                    <a:cubicBezTo>
                      <a:pt x="2736" y="12128"/>
                      <a:pt x="2371" y="12341"/>
                      <a:pt x="2037" y="12614"/>
                    </a:cubicBezTo>
                    <a:cubicBezTo>
                      <a:pt x="1399" y="13162"/>
                      <a:pt x="669" y="13618"/>
                      <a:pt x="1" y="14104"/>
                    </a:cubicBezTo>
                    <a:cubicBezTo>
                      <a:pt x="1460" y="13253"/>
                      <a:pt x="2888" y="12311"/>
                      <a:pt x="4195" y="11247"/>
                    </a:cubicBezTo>
                    <a:cubicBezTo>
                      <a:pt x="5502" y="10183"/>
                      <a:pt x="6779" y="9089"/>
                      <a:pt x="7964" y="7873"/>
                    </a:cubicBezTo>
                    <a:cubicBezTo>
                      <a:pt x="9150" y="6657"/>
                      <a:pt x="10274" y="5441"/>
                      <a:pt x="11338" y="4104"/>
                    </a:cubicBezTo>
                    <a:cubicBezTo>
                      <a:pt x="12402" y="2766"/>
                      <a:pt x="13436" y="1459"/>
                      <a:pt x="14347"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8"/>
              <p:cNvSpPr/>
              <p:nvPr/>
            </p:nvSpPr>
            <p:spPr>
              <a:xfrm>
                <a:off x="4942600" y="4996575"/>
                <a:ext cx="276625" cy="237850"/>
              </a:xfrm>
              <a:custGeom>
                <a:avLst/>
                <a:gdLst/>
                <a:ahLst/>
                <a:cxnLst/>
                <a:rect l="l" t="t" r="r" b="b"/>
                <a:pathLst>
                  <a:path w="11065" h="9514" extrusionOk="0">
                    <a:moveTo>
                      <a:pt x="11065" y="0"/>
                    </a:moveTo>
                    <a:cubicBezTo>
                      <a:pt x="10791" y="578"/>
                      <a:pt x="10427" y="1064"/>
                      <a:pt x="10123" y="1611"/>
                    </a:cubicBezTo>
                    <a:cubicBezTo>
                      <a:pt x="9697" y="2067"/>
                      <a:pt x="9332" y="2523"/>
                      <a:pt x="8876" y="2948"/>
                    </a:cubicBezTo>
                    <a:cubicBezTo>
                      <a:pt x="7995" y="3769"/>
                      <a:pt x="7083" y="4559"/>
                      <a:pt x="6080" y="5319"/>
                    </a:cubicBezTo>
                    <a:cubicBezTo>
                      <a:pt x="5594" y="5714"/>
                      <a:pt x="5107" y="6049"/>
                      <a:pt x="4621" y="6444"/>
                    </a:cubicBezTo>
                    <a:lnTo>
                      <a:pt x="3101" y="7508"/>
                    </a:lnTo>
                    <a:cubicBezTo>
                      <a:pt x="2068" y="8176"/>
                      <a:pt x="1034" y="8815"/>
                      <a:pt x="1" y="9514"/>
                    </a:cubicBezTo>
                    <a:cubicBezTo>
                      <a:pt x="548" y="9240"/>
                      <a:pt x="1125" y="8936"/>
                      <a:pt x="1642" y="8663"/>
                    </a:cubicBezTo>
                    <a:cubicBezTo>
                      <a:pt x="2189" y="8359"/>
                      <a:pt x="2706" y="8024"/>
                      <a:pt x="3253" y="7721"/>
                    </a:cubicBezTo>
                    <a:cubicBezTo>
                      <a:pt x="3770" y="7386"/>
                      <a:pt x="4256" y="7052"/>
                      <a:pt x="4803" y="6687"/>
                    </a:cubicBezTo>
                    <a:cubicBezTo>
                      <a:pt x="5290" y="6322"/>
                      <a:pt x="5776" y="5988"/>
                      <a:pt x="6293" y="5593"/>
                    </a:cubicBezTo>
                    <a:cubicBezTo>
                      <a:pt x="7265" y="4833"/>
                      <a:pt x="8177" y="4012"/>
                      <a:pt x="9028" y="3100"/>
                    </a:cubicBezTo>
                    <a:cubicBezTo>
                      <a:pt x="9819" y="2128"/>
                      <a:pt x="10639" y="1185"/>
                      <a:pt x="11065"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8"/>
              <p:cNvSpPr/>
              <p:nvPr/>
            </p:nvSpPr>
            <p:spPr>
              <a:xfrm>
                <a:off x="5248850" y="5133350"/>
                <a:ext cx="210500" cy="128450"/>
              </a:xfrm>
              <a:custGeom>
                <a:avLst/>
                <a:gdLst/>
                <a:ahLst/>
                <a:cxnLst/>
                <a:rect l="l" t="t" r="r" b="b"/>
                <a:pathLst>
                  <a:path w="8420" h="5138" extrusionOk="0">
                    <a:moveTo>
                      <a:pt x="8420" y="0"/>
                    </a:moveTo>
                    <a:cubicBezTo>
                      <a:pt x="8268" y="395"/>
                      <a:pt x="8025" y="730"/>
                      <a:pt x="7751" y="1034"/>
                    </a:cubicBezTo>
                    <a:cubicBezTo>
                      <a:pt x="7478" y="1338"/>
                      <a:pt x="7174" y="1611"/>
                      <a:pt x="6839" y="1885"/>
                    </a:cubicBezTo>
                    <a:cubicBezTo>
                      <a:pt x="6171" y="2402"/>
                      <a:pt x="5471" y="2827"/>
                      <a:pt x="4712" y="3192"/>
                    </a:cubicBezTo>
                    <a:cubicBezTo>
                      <a:pt x="3952" y="3587"/>
                      <a:pt x="3192" y="3921"/>
                      <a:pt x="2371" y="4225"/>
                    </a:cubicBezTo>
                    <a:cubicBezTo>
                      <a:pt x="1581" y="4560"/>
                      <a:pt x="791" y="4833"/>
                      <a:pt x="0" y="5137"/>
                    </a:cubicBezTo>
                    <a:cubicBezTo>
                      <a:pt x="395" y="5076"/>
                      <a:pt x="821" y="4955"/>
                      <a:pt x="1246" y="4864"/>
                    </a:cubicBezTo>
                    <a:cubicBezTo>
                      <a:pt x="1611" y="4803"/>
                      <a:pt x="2037" y="4651"/>
                      <a:pt x="2462" y="4529"/>
                    </a:cubicBezTo>
                    <a:cubicBezTo>
                      <a:pt x="2888" y="4408"/>
                      <a:pt x="3253" y="4256"/>
                      <a:pt x="3678" y="4104"/>
                    </a:cubicBezTo>
                    <a:cubicBezTo>
                      <a:pt x="4104" y="3952"/>
                      <a:pt x="4468" y="3769"/>
                      <a:pt x="4864" y="3587"/>
                    </a:cubicBezTo>
                    <a:cubicBezTo>
                      <a:pt x="5623" y="3161"/>
                      <a:pt x="6383" y="2705"/>
                      <a:pt x="7022" y="2128"/>
                    </a:cubicBezTo>
                    <a:lnTo>
                      <a:pt x="7478" y="1672"/>
                    </a:lnTo>
                    <a:cubicBezTo>
                      <a:pt x="7630" y="1520"/>
                      <a:pt x="7782" y="1368"/>
                      <a:pt x="7903" y="1186"/>
                    </a:cubicBezTo>
                    <a:cubicBezTo>
                      <a:pt x="8177" y="821"/>
                      <a:pt x="8389" y="426"/>
                      <a:pt x="842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8"/>
              <p:cNvSpPr/>
              <p:nvPr/>
            </p:nvSpPr>
            <p:spPr>
              <a:xfrm>
                <a:off x="4851425" y="4618900"/>
                <a:ext cx="194550" cy="303225"/>
              </a:xfrm>
              <a:custGeom>
                <a:avLst/>
                <a:gdLst/>
                <a:ahLst/>
                <a:cxnLst/>
                <a:rect l="l" t="t" r="r" b="b"/>
                <a:pathLst>
                  <a:path w="7782" h="12129" extrusionOk="0">
                    <a:moveTo>
                      <a:pt x="0" y="0"/>
                    </a:moveTo>
                    <a:lnTo>
                      <a:pt x="0" y="0"/>
                    </a:lnTo>
                    <a:cubicBezTo>
                      <a:pt x="365" y="487"/>
                      <a:pt x="730" y="943"/>
                      <a:pt x="1064" y="1429"/>
                    </a:cubicBezTo>
                    <a:cubicBezTo>
                      <a:pt x="1459" y="1915"/>
                      <a:pt x="1824" y="2371"/>
                      <a:pt x="2158" y="2888"/>
                    </a:cubicBezTo>
                    <a:cubicBezTo>
                      <a:pt x="2888" y="3861"/>
                      <a:pt x="3587" y="4864"/>
                      <a:pt x="4256" y="5836"/>
                    </a:cubicBezTo>
                    <a:cubicBezTo>
                      <a:pt x="4955" y="6839"/>
                      <a:pt x="5593" y="7843"/>
                      <a:pt x="6201" y="8876"/>
                    </a:cubicBezTo>
                    <a:cubicBezTo>
                      <a:pt x="6383" y="9150"/>
                      <a:pt x="6505" y="9423"/>
                      <a:pt x="6657" y="9666"/>
                    </a:cubicBezTo>
                    <a:cubicBezTo>
                      <a:pt x="6809" y="9940"/>
                      <a:pt x="6961" y="10213"/>
                      <a:pt x="7083" y="10487"/>
                    </a:cubicBezTo>
                    <a:cubicBezTo>
                      <a:pt x="7204" y="10760"/>
                      <a:pt x="7326" y="11004"/>
                      <a:pt x="7447" y="11277"/>
                    </a:cubicBezTo>
                    <a:cubicBezTo>
                      <a:pt x="7569" y="11551"/>
                      <a:pt x="7690" y="11855"/>
                      <a:pt x="7782" y="12128"/>
                    </a:cubicBezTo>
                    <a:cubicBezTo>
                      <a:pt x="7478" y="10943"/>
                      <a:pt x="6991" y="9849"/>
                      <a:pt x="6475" y="8724"/>
                    </a:cubicBezTo>
                    <a:cubicBezTo>
                      <a:pt x="5927" y="7660"/>
                      <a:pt x="5289" y="6657"/>
                      <a:pt x="4590" y="5624"/>
                    </a:cubicBezTo>
                    <a:cubicBezTo>
                      <a:pt x="3921" y="4590"/>
                      <a:pt x="3192" y="3648"/>
                      <a:pt x="2432" y="2706"/>
                    </a:cubicBezTo>
                    <a:cubicBezTo>
                      <a:pt x="1642" y="1794"/>
                      <a:pt x="882" y="821"/>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8"/>
            <p:cNvGrpSpPr/>
            <p:nvPr/>
          </p:nvGrpSpPr>
          <p:grpSpPr>
            <a:xfrm rot="3369069">
              <a:off x="-360334" y="3511873"/>
              <a:ext cx="1270861" cy="1497287"/>
              <a:chOff x="4017050" y="3320250"/>
              <a:chExt cx="1693075" cy="1994725"/>
            </a:xfrm>
          </p:grpSpPr>
          <p:sp>
            <p:nvSpPr>
              <p:cNvPr id="1781" name="Google Shape;1781;p48"/>
              <p:cNvSpPr/>
              <p:nvPr/>
            </p:nvSpPr>
            <p:spPr>
              <a:xfrm>
                <a:off x="4017050" y="3327050"/>
                <a:ext cx="1693075" cy="1987925"/>
              </a:xfrm>
              <a:custGeom>
                <a:avLst/>
                <a:gdLst/>
                <a:ahLst/>
                <a:cxnLst/>
                <a:rect l="l" t="t" r="r" b="b"/>
                <a:pathLst>
                  <a:path w="67723" h="79517" extrusionOk="0">
                    <a:moveTo>
                      <a:pt x="36885" y="1"/>
                    </a:moveTo>
                    <a:cubicBezTo>
                      <a:pt x="34135" y="1"/>
                      <a:pt x="31185" y="1281"/>
                      <a:pt x="28026" y="4166"/>
                    </a:cubicBezTo>
                    <a:cubicBezTo>
                      <a:pt x="1" y="29790"/>
                      <a:pt x="67722" y="79517"/>
                      <a:pt x="67722" y="79517"/>
                    </a:cubicBezTo>
                    <a:cubicBezTo>
                      <a:pt x="67722" y="79517"/>
                      <a:pt x="58555" y="1"/>
                      <a:pt x="36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8"/>
              <p:cNvSpPr/>
              <p:nvPr/>
            </p:nvSpPr>
            <p:spPr>
              <a:xfrm>
                <a:off x="4716150" y="3430425"/>
                <a:ext cx="968900" cy="1846575"/>
              </a:xfrm>
              <a:custGeom>
                <a:avLst/>
                <a:gdLst/>
                <a:ahLst/>
                <a:cxnLst/>
                <a:rect l="l" t="t" r="r" b="b"/>
                <a:pathLst>
                  <a:path w="38756" h="73863" extrusionOk="0">
                    <a:moveTo>
                      <a:pt x="31" y="1"/>
                    </a:moveTo>
                    <a:lnTo>
                      <a:pt x="1" y="31"/>
                    </a:lnTo>
                    <a:lnTo>
                      <a:pt x="913" y="1004"/>
                    </a:lnTo>
                    <a:lnTo>
                      <a:pt x="1369" y="1429"/>
                    </a:lnTo>
                    <a:lnTo>
                      <a:pt x="1764" y="1946"/>
                    </a:lnTo>
                    <a:lnTo>
                      <a:pt x="2615" y="2919"/>
                    </a:lnTo>
                    <a:lnTo>
                      <a:pt x="3405" y="3952"/>
                    </a:lnTo>
                    <a:lnTo>
                      <a:pt x="4195" y="4986"/>
                    </a:lnTo>
                    <a:lnTo>
                      <a:pt x="4955" y="6049"/>
                    </a:lnTo>
                    <a:cubicBezTo>
                      <a:pt x="5229" y="6384"/>
                      <a:pt x="5503" y="6718"/>
                      <a:pt x="5715" y="7113"/>
                    </a:cubicBezTo>
                    <a:lnTo>
                      <a:pt x="6445" y="8208"/>
                    </a:lnTo>
                    <a:cubicBezTo>
                      <a:pt x="8360" y="11126"/>
                      <a:pt x="10123" y="14135"/>
                      <a:pt x="11855" y="17174"/>
                    </a:cubicBezTo>
                    <a:cubicBezTo>
                      <a:pt x="15260" y="23253"/>
                      <a:pt x="18451" y="29454"/>
                      <a:pt x="21521" y="35716"/>
                    </a:cubicBezTo>
                    <a:cubicBezTo>
                      <a:pt x="24621" y="41977"/>
                      <a:pt x="27570" y="48330"/>
                      <a:pt x="30427" y="54682"/>
                    </a:cubicBezTo>
                    <a:cubicBezTo>
                      <a:pt x="33284" y="61035"/>
                      <a:pt x="36081" y="67418"/>
                      <a:pt x="38755" y="73862"/>
                    </a:cubicBezTo>
                    <a:cubicBezTo>
                      <a:pt x="36172" y="67418"/>
                      <a:pt x="33436" y="60974"/>
                      <a:pt x="30579" y="54591"/>
                    </a:cubicBezTo>
                    <a:cubicBezTo>
                      <a:pt x="27752" y="48208"/>
                      <a:pt x="24834" y="41855"/>
                      <a:pt x="21795" y="35594"/>
                    </a:cubicBezTo>
                    <a:cubicBezTo>
                      <a:pt x="20275" y="32433"/>
                      <a:pt x="18725" y="29333"/>
                      <a:pt x="17114" y="26202"/>
                    </a:cubicBezTo>
                    <a:cubicBezTo>
                      <a:pt x="15533" y="23132"/>
                      <a:pt x="13861" y="20062"/>
                      <a:pt x="12159" y="17022"/>
                    </a:cubicBezTo>
                    <a:cubicBezTo>
                      <a:pt x="10396" y="14013"/>
                      <a:pt x="8603" y="11034"/>
                      <a:pt x="6627" y="8116"/>
                    </a:cubicBezTo>
                    <a:cubicBezTo>
                      <a:pt x="4651" y="5229"/>
                      <a:pt x="2585" y="2402"/>
                      <a:pt x="3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8"/>
              <p:cNvSpPr/>
              <p:nvPr/>
            </p:nvSpPr>
            <p:spPr>
              <a:xfrm>
                <a:off x="4948675" y="3320250"/>
                <a:ext cx="55500" cy="506100"/>
              </a:xfrm>
              <a:custGeom>
                <a:avLst/>
                <a:gdLst/>
                <a:ahLst/>
                <a:cxnLst/>
                <a:rect l="l" t="t" r="r" b="b"/>
                <a:pathLst>
                  <a:path w="2220" h="20244" extrusionOk="0">
                    <a:moveTo>
                      <a:pt x="1" y="0"/>
                    </a:moveTo>
                    <a:cubicBezTo>
                      <a:pt x="153" y="851"/>
                      <a:pt x="305" y="1703"/>
                      <a:pt x="457" y="2523"/>
                    </a:cubicBezTo>
                    <a:cubicBezTo>
                      <a:pt x="609" y="3344"/>
                      <a:pt x="761" y="4195"/>
                      <a:pt x="852" y="5016"/>
                    </a:cubicBezTo>
                    <a:cubicBezTo>
                      <a:pt x="1095" y="6687"/>
                      <a:pt x="1369" y="8390"/>
                      <a:pt x="1521" y="10061"/>
                    </a:cubicBezTo>
                    <a:cubicBezTo>
                      <a:pt x="1703" y="11794"/>
                      <a:pt x="1825" y="13466"/>
                      <a:pt x="1916" y="15168"/>
                    </a:cubicBezTo>
                    <a:cubicBezTo>
                      <a:pt x="1977" y="15988"/>
                      <a:pt x="2007" y="16870"/>
                      <a:pt x="2007" y="17721"/>
                    </a:cubicBezTo>
                    <a:cubicBezTo>
                      <a:pt x="2037" y="18542"/>
                      <a:pt x="2007" y="19423"/>
                      <a:pt x="2007" y="20244"/>
                    </a:cubicBezTo>
                    <a:cubicBezTo>
                      <a:pt x="2159" y="18542"/>
                      <a:pt x="2220" y="16840"/>
                      <a:pt x="2189" y="15137"/>
                    </a:cubicBezTo>
                    <a:cubicBezTo>
                      <a:pt x="2159" y="13466"/>
                      <a:pt x="2037" y="11733"/>
                      <a:pt x="1855" y="10031"/>
                    </a:cubicBezTo>
                    <a:cubicBezTo>
                      <a:pt x="1673" y="8359"/>
                      <a:pt x="1430" y="6657"/>
                      <a:pt x="1126" y="4985"/>
                    </a:cubicBezTo>
                    <a:cubicBezTo>
                      <a:pt x="822" y="3314"/>
                      <a:pt x="457" y="1642"/>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8"/>
              <p:cNvSpPr/>
              <p:nvPr/>
            </p:nvSpPr>
            <p:spPr>
              <a:xfrm>
                <a:off x="5130300" y="3456275"/>
                <a:ext cx="57775" cy="607925"/>
              </a:xfrm>
              <a:custGeom>
                <a:avLst/>
                <a:gdLst/>
                <a:ahLst/>
                <a:cxnLst/>
                <a:rect l="l" t="t" r="r" b="b"/>
                <a:pathLst>
                  <a:path w="2311" h="24317" extrusionOk="0">
                    <a:moveTo>
                      <a:pt x="1581" y="0"/>
                    </a:moveTo>
                    <a:cubicBezTo>
                      <a:pt x="1672" y="1034"/>
                      <a:pt x="1733" y="2037"/>
                      <a:pt x="1855" y="3070"/>
                    </a:cubicBezTo>
                    <a:lnTo>
                      <a:pt x="1976" y="6140"/>
                    </a:lnTo>
                    <a:cubicBezTo>
                      <a:pt x="2007" y="8207"/>
                      <a:pt x="2007" y="10213"/>
                      <a:pt x="1885" y="12280"/>
                    </a:cubicBezTo>
                    <a:cubicBezTo>
                      <a:pt x="1794" y="14286"/>
                      <a:pt x="1581" y="16323"/>
                      <a:pt x="1308" y="18359"/>
                    </a:cubicBezTo>
                    <a:cubicBezTo>
                      <a:pt x="1125" y="19332"/>
                      <a:pt x="973" y="20365"/>
                      <a:pt x="760" y="21338"/>
                    </a:cubicBezTo>
                    <a:cubicBezTo>
                      <a:pt x="548" y="22341"/>
                      <a:pt x="244" y="23314"/>
                      <a:pt x="1" y="24317"/>
                    </a:cubicBezTo>
                    <a:cubicBezTo>
                      <a:pt x="700" y="22402"/>
                      <a:pt x="1216" y="20396"/>
                      <a:pt x="1581" y="18390"/>
                    </a:cubicBezTo>
                    <a:cubicBezTo>
                      <a:pt x="1915" y="16383"/>
                      <a:pt x="2128" y="14317"/>
                      <a:pt x="2219" y="12280"/>
                    </a:cubicBezTo>
                    <a:cubicBezTo>
                      <a:pt x="2280" y="10213"/>
                      <a:pt x="2311" y="8177"/>
                      <a:pt x="2189" y="6110"/>
                    </a:cubicBezTo>
                    <a:cubicBezTo>
                      <a:pt x="2067" y="4073"/>
                      <a:pt x="1915" y="2006"/>
                      <a:pt x="158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8"/>
              <p:cNvSpPr/>
              <p:nvPr/>
            </p:nvSpPr>
            <p:spPr>
              <a:xfrm>
                <a:off x="5249600" y="3774650"/>
                <a:ext cx="107175" cy="528150"/>
              </a:xfrm>
              <a:custGeom>
                <a:avLst/>
                <a:gdLst/>
                <a:ahLst/>
                <a:cxnLst/>
                <a:rect l="l" t="t" r="r" b="b"/>
                <a:pathLst>
                  <a:path w="4287" h="21126" extrusionOk="0">
                    <a:moveTo>
                      <a:pt x="4195" y="1"/>
                    </a:moveTo>
                    <a:cubicBezTo>
                      <a:pt x="4134" y="913"/>
                      <a:pt x="4104" y="1764"/>
                      <a:pt x="4104" y="2645"/>
                    </a:cubicBezTo>
                    <a:cubicBezTo>
                      <a:pt x="4074" y="3557"/>
                      <a:pt x="3983" y="4439"/>
                      <a:pt x="3891" y="5351"/>
                    </a:cubicBezTo>
                    <a:cubicBezTo>
                      <a:pt x="3648" y="7144"/>
                      <a:pt x="3435" y="8907"/>
                      <a:pt x="3071" y="10700"/>
                    </a:cubicBezTo>
                    <a:cubicBezTo>
                      <a:pt x="2767" y="12494"/>
                      <a:pt x="2311" y="14226"/>
                      <a:pt x="1824" y="15989"/>
                    </a:cubicBezTo>
                    <a:lnTo>
                      <a:pt x="1460" y="17266"/>
                    </a:lnTo>
                    <a:cubicBezTo>
                      <a:pt x="1308" y="17722"/>
                      <a:pt x="1156" y="18147"/>
                      <a:pt x="1004" y="18573"/>
                    </a:cubicBezTo>
                    <a:cubicBezTo>
                      <a:pt x="730" y="19454"/>
                      <a:pt x="305" y="20275"/>
                      <a:pt x="1" y="21126"/>
                    </a:cubicBezTo>
                    <a:cubicBezTo>
                      <a:pt x="852" y="19515"/>
                      <a:pt x="1551" y="17843"/>
                      <a:pt x="2098" y="16111"/>
                    </a:cubicBezTo>
                    <a:cubicBezTo>
                      <a:pt x="2615" y="14348"/>
                      <a:pt x="3071" y="12615"/>
                      <a:pt x="3435" y="10822"/>
                    </a:cubicBezTo>
                    <a:cubicBezTo>
                      <a:pt x="3739" y="9028"/>
                      <a:pt x="3952" y="7235"/>
                      <a:pt x="4104" y="5411"/>
                    </a:cubicBezTo>
                    <a:cubicBezTo>
                      <a:pt x="4226" y="3588"/>
                      <a:pt x="4286" y="1825"/>
                      <a:pt x="419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8"/>
              <p:cNvSpPr/>
              <p:nvPr/>
            </p:nvSpPr>
            <p:spPr>
              <a:xfrm>
                <a:off x="5359800" y="4124975"/>
                <a:ext cx="114750" cy="377675"/>
              </a:xfrm>
              <a:custGeom>
                <a:avLst/>
                <a:gdLst/>
                <a:ahLst/>
                <a:cxnLst/>
                <a:rect l="l" t="t" r="r" b="b"/>
                <a:pathLst>
                  <a:path w="4590" h="15107" extrusionOk="0">
                    <a:moveTo>
                      <a:pt x="4590" y="0"/>
                    </a:moveTo>
                    <a:cubicBezTo>
                      <a:pt x="4407" y="639"/>
                      <a:pt x="4255" y="1277"/>
                      <a:pt x="4073" y="1946"/>
                    </a:cubicBezTo>
                    <a:cubicBezTo>
                      <a:pt x="3921" y="2554"/>
                      <a:pt x="3769" y="3192"/>
                      <a:pt x="3556" y="3830"/>
                    </a:cubicBezTo>
                    <a:cubicBezTo>
                      <a:pt x="3222" y="5076"/>
                      <a:pt x="2888" y="6383"/>
                      <a:pt x="2492" y="7630"/>
                    </a:cubicBezTo>
                    <a:cubicBezTo>
                      <a:pt x="2158" y="8876"/>
                      <a:pt x="1733" y="10152"/>
                      <a:pt x="1337" y="11399"/>
                    </a:cubicBezTo>
                    <a:cubicBezTo>
                      <a:pt x="1125" y="12007"/>
                      <a:pt x="912" y="12645"/>
                      <a:pt x="669" y="13253"/>
                    </a:cubicBezTo>
                    <a:cubicBezTo>
                      <a:pt x="486" y="13891"/>
                      <a:pt x="213" y="14499"/>
                      <a:pt x="0" y="15107"/>
                    </a:cubicBezTo>
                    <a:cubicBezTo>
                      <a:pt x="1246" y="12766"/>
                      <a:pt x="2158" y="10304"/>
                      <a:pt x="2918" y="7751"/>
                    </a:cubicBezTo>
                    <a:cubicBezTo>
                      <a:pt x="3313" y="6505"/>
                      <a:pt x="3648" y="5198"/>
                      <a:pt x="3921" y="3921"/>
                    </a:cubicBezTo>
                    <a:cubicBezTo>
                      <a:pt x="4164" y="2614"/>
                      <a:pt x="4438" y="1338"/>
                      <a:pt x="459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8"/>
              <p:cNvSpPr/>
              <p:nvPr/>
            </p:nvSpPr>
            <p:spPr>
              <a:xfrm>
                <a:off x="5443375" y="4445650"/>
                <a:ext cx="114000" cy="272825"/>
              </a:xfrm>
              <a:custGeom>
                <a:avLst/>
                <a:gdLst/>
                <a:ahLst/>
                <a:cxnLst/>
                <a:rect l="l" t="t" r="r" b="b"/>
                <a:pathLst>
                  <a:path w="4560" h="10913" extrusionOk="0">
                    <a:moveTo>
                      <a:pt x="4560" y="0"/>
                    </a:moveTo>
                    <a:lnTo>
                      <a:pt x="4560" y="0"/>
                    </a:lnTo>
                    <a:cubicBezTo>
                      <a:pt x="4378" y="456"/>
                      <a:pt x="4195" y="912"/>
                      <a:pt x="3952" y="1338"/>
                    </a:cubicBezTo>
                    <a:lnTo>
                      <a:pt x="3374" y="2705"/>
                    </a:lnTo>
                    <a:lnTo>
                      <a:pt x="2250" y="5441"/>
                    </a:lnTo>
                    <a:lnTo>
                      <a:pt x="1156" y="8177"/>
                    </a:lnTo>
                    <a:lnTo>
                      <a:pt x="578" y="9544"/>
                    </a:lnTo>
                    <a:lnTo>
                      <a:pt x="1" y="10912"/>
                    </a:lnTo>
                    <a:cubicBezTo>
                      <a:pt x="487" y="10092"/>
                      <a:pt x="943" y="9180"/>
                      <a:pt x="1368" y="8298"/>
                    </a:cubicBezTo>
                    <a:cubicBezTo>
                      <a:pt x="1824" y="7417"/>
                      <a:pt x="2219" y="6505"/>
                      <a:pt x="2584" y="5593"/>
                    </a:cubicBezTo>
                    <a:cubicBezTo>
                      <a:pt x="2979" y="4681"/>
                      <a:pt x="3314" y="3769"/>
                      <a:pt x="3648" y="2827"/>
                    </a:cubicBezTo>
                    <a:cubicBezTo>
                      <a:pt x="3982" y="1915"/>
                      <a:pt x="4286" y="973"/>
                      <a:pt x="456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8"/>
              <p:cNvSpPr/>
              <p:nvPr/>
            </p:nvSpPr>
            <p:spPr>
              <a:xfrm>
                <a:off x="5544450" y="4719200"/>
                <a:ext cx="68400" cy="228000"/>
              </a:xfrm>
              <a:custGeom>
                <a:avLst/>
                <a:gdLst/>
                <a:ahLst/>
                <a:cxnLst/>
                <a:rect l="l" t="t" r="r" b="b"/>
                <a:pathLst>
                  <a:path w="2736" h="9120" extrusionOk="0">
                    <a:moveTo>
                      <a:pt x="2675" y="1"/>
                    </a:moveTo>
                    <a:cubicBezTo>
                      <a:pt x="2614" y="821"/>
                      <a:pt x="2493" y="1612"/>
                      <a:pt x="2280" y="2372"/>
                    </a:cubicBezTo>
                    <a:cubicBezTo>
                      <a:pt x="2128" y="3162"/>
                      <a:pt x="1915" y="3922"/>
                      <a:pt x="1702" y="4682"/>
                    </a:cubicBezTo>
                    <a:cubicBezTo>
                      <a:pt x="1459" y="5441"/>
                      <a:pt x="1246" y="6201"/>
                      <a:pt x="942" y="6931"/>
                    </a:cubicBezTo>
                    <a:cubicBezTo>
                      <a:pt x="669" y="7691"/>
                      <a:pt x="335" y="8420"/>
                      <a:pt x="0" y="9119"/>
                    </a:cubicBezTo>
                    <a:cubicBezTo>
                      <a:pt x="213" y="8815"/>
                      <a:pt x="487" y="8481"/>
                      <a:pt x="669" y="8147"/>
                    </a:cubicBezTo>
                    <a:cubicBezTo>
                      <a:pt x="851" y="7782"/>
                      <a:pt x="1094" y="7448"/>
                      <a:pt x="1246" y="7083"/>
                    </a:cubicBezTo>
                    <a:cubicBezTo>
                      <a:pt x="1611" y="6353"/>
                      <a:pt x="1885" y="5563"/>
                      <a:pt x="2128" y="4803"/>
                    </a:cubicBezTo>
                    <a:cubicBezTo>
                      <a:pt x="2341" y="4043"/>
                      <a:pt x="2523" y="3253"/>
                      <a:pt x="2614" y="2432"/>
                    </a:cubicBezTo>
                    <a:cubicBezTo>
                      <a:pt x="2675" y="2037"/>
                      <a:pt x="2736" y="1642"/>
                      <a:pt x="2736" y="1216"/>
                    </a:cubicBezTo>
                    <a:cubicBezTo>
                      <a:pt x="2736" y="821"/>
                      <a:pt x="2736" y="426"/>
                      <a:pt x="2675"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8"/>
              <p:cNvSpPr/>
              <p:nvPr/>
            </p:nvSpPr>
            <p:spPr>
              <a:xfrm>
                <a:off x="4608250" y="3564175"/>
                <a:ext cx="275875" cy="75250"/>
              </a:xfrm>
              <a:custGeom>
                <a:avLst/>
                <a:gdLst/>
                <a:ahLst/>
                <a:cxnLst/>
                <a:rect l="l" t="t" r="r" b="b"/>
                <a:pathLst>
                  <a:path w="11035" h="3010" extrusionOk="0">
                    <a:moveTo>
                      <a:pt x="1" y="0"/>
                    </a:moveTo>
                    <a:cubicBezTo>
                      <a:pt x="761" y="608"/>
                      <a:pt x="1642" y="1064"/>
                      <a:pt x="2554" y="1429"/>
                    </a:cubicBezTo>
                    <a:cubicBezTo>
                      <a:pt x="3435" y="1824"/>
                      <a:pt x="4347" y="2098"/>
                      <a:pt x="5290" y="2371"/>
                    </a:cubicBezTo>
                    <a:cubicBezTo>
                      <a:pt x="6232" y="2584"/>
                      <a:pt x="7174" y="2797"/>
                      <a:pt x="8147" y="2888"/>
                    </a:cubicBezTo>
                    <a:cubicBezTo>
                      <a:pt x="8633" y="2979"/>
                      <a:pt x="9089" y="2979"/>
                      <a:pt x="9575" y="3010"/>
                    </a:cubicBezTo>
                    <a:lnTo>
                      <a:pt x="11034" y="3010"/>
                    </a:lnTo>
                    <a:cubicBezTo>
                      <a:pt x="10092" y="2858"/>
                      <a:pt x="9119" y="2736"/>
                      <a:pt x="8177" y="2584"/>
                    </a:cubicBezTo>
                    <a:cubicBezTo>
                      <a:pt x="7235" y="2402"/>
                      <a:pt x="6293" y="2219"/>
                      <a:pt x="5381" y="1976"/>
                    </a:cubicBezTo>
                    <a:cubicBezTo>
                      <a:pt x="4469" y="1763"/>
                      <a:pt x="3557" y="1459"/>
                      <a:pt x="2645" y="1155"/>
                    </a:cubicBezTo>
                    <a:cubicBezTo>
                      <a:pt x="2189" y="1003"/>
                      <a:pt x="1733" y="821"/>
                      <a:pt x="1308" y="608"/>
                    </a:cubicBezTo>
                    <a:cubicBezTo>
                      <a:pt x="852" y="456"/>
                      <a:pt x="426" y="24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8"/>
              <p:cNvSpPr/>
              <p:nvPr/>
            </p:nvSpPr>
            <p:spPr>
              <a:xfrm>
                <a:off x="4547475" y="3749575"/>
                <a:ext cx="516750" cy="196075"/>
              </a:xfrm>
              <a:custGeom>
                <a:avLst/>
                <a:gdLst/>
                <a:ahLst/>
                <a:cxnLst/>
                <a:rect l="l" t="t" r="r" b="b"/>
                <a:pathLst>
                  <a:path w="20670" h="7843" extrusionOk="0">
                    <a:moveTo>
                      <a:pt x="0" y="1"/>
                    </a:moveTo>
                    <a:lnTo>
                      <a:pt x="0" y="1"/>
                    </a:lnTo>
                    <a:cubicBezTo>
                      <a:pt x="730" y="578"/>
                      <a:pt x="1520" y="1065"/>
                      <a:pt x="2310" y="1521"/>
                    </a:cubicBezTo>
                    <a:cubicBezTo>
                      <a:pt x="3131" y="2007"/>
                      <a:pt x="3921" y="2463"/>
                      <a:pt x="4742" y="2888"/>
                    </a:cubicBezTo>
                    <a:cubicBezTo>
                      <a:pt x="6383" y="3770"/>
                      <a:pt x="8085" y="4530"/>
                      <a:pt x="9848" y="5168"/>
                    </a:cubicBezTo>
                    <a:cubicBezTo>
                      <a:pt x="11642" y="5806"/>
                      <a:pt x="13374" y="6414"/>
                      <a:pt x="15198" y="6840"/>
                    </a:cubicBezTo>
                    <a:cubicBezTo>
                      <a:pt x="16110" y="7083"/>
                      <a:pt x="17022" y="7235"/>
                      <a:pt x="17934" y="7417"/>
                    </a:cubicBezTo>
                    <a:cubicBezTo>
                      <a:pt x="18389" y="7539"/>
                      <a:pt x="18845" y="7569"/>
                      <a:pt x="19301" y="7630"/>
                    </a:cubicBezTo>
                    <a:lnTo>
                      <a:pt x="20669" y="7843"/>
                    </a:lnTo>
                    <a:cubicBezTo>
                      <a:pt x="18845" y="7448"/>
                      <a:pt x="17022" y="7113"/>
                      <a:pt x="15228" y="6566"/>
                    </a:cubicBezTo>
                    <a:cubicBezTo>
                      <a:pt x="13465" y="6110"/>
                      <a:pt x="11672" y="5503"/>
                      <a:pt x="9970" y="4864"/>
                    </a:cubicBezTo>
                    <a:cubicBezTo>
                      <a:pt x="8268" y="4226"/>
                      <a:pt x="6535" y="3466"/>
                      <a:pt x="4863" y="2676"/>
                    </a:cubicBezTo>
                    <a:cubicBezTo>
                      <a:pt x="3252" y="1855"/>
                      <a:pt x="1581" y="1004"/>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8"/>
              <p:cNvSpPr/>
              <p:nvPr/>
            </p:nvSpPr>
            <p:spPr>
              <a:xfrm>
                <a:off x="4576350" y="3999600"/>
                <a:ext cx="593500" cy="143625"/>
              </a:xfrm>
              <a:custGeom>
                <a:avLst/>
                <a:gdLst/>
                <a:ahLst/>
                <a:cxnLst/>
                <a:rect l="l" t="t" r="r" b="b"/>
                <a:pathLst>
                  <a:path w="23740" h="5745" extrusionOk="0">
                    <a:moveTo>
                      <a:pt x="0" y="0"/>
                    </a:moveTo>
                    <a:cubicBezTo>
                      <a:pt x="1641" y="1277"/>
                      <a:pt x="3526" y="2158"/>
                      <a:pt x="5502" y="2857"/>
                    </a:cubicBezTo>
                    <a:cubicBezTo>
                      <a:pt x="7447" y="3556"/>
                      <a:pt x="9453" y="4103"/>
                      <a:pt x="11459" y="4529"/>
                    </a:cubicBezTo>
                    <a:cubicBezTo>
                      <a:pt x="13465" y="4924"/>
                      <a:pt x="15532" y="5198"/>
                      <a:pt x="17569" y="5441"/>
                    </a:cubicBezTo>
                    <a:lnTo>
                      <a:pt x="20669" y="5654"/>
                    </a:lnTo>
                    <a:cubicBezTo>
                      <a:pt x="21672" y="5684"/>
                      <a:pt x="22706" y="5745"/>
                      <a:pt x="23739" y="5745"/>
                    </a:cubicBezTo>
                    <a:cubicBezTo>
                      <a:pt x="22706" y="5623"/>
                      <a:pt x="21672" y="5532"/>
                      <a:pt x="20669" y="5471"/>
                    </a:cubicBezTo>
                    <a:lnTo>
                      <a:pt x="17569" y="5167"/>
                    </a:lnTo>
                    <a:cubicBezTo>
                      <a:pt x="16596" y="5015"/>
                      <a:pt x="15563" y="4924"/>
                      <a:pt x="14529" y="4742"/>
                    </a:cubicBezTo>
                    <a:cubicBezTo>
                      <a:pt x="13526" y="4559"/>
                      <a:pt x="12493" y="4407"/>
                      <a:pt x="11490" y="4164"/>
                    </a:cubicBezTo>
                    <a:cubicBezTo>
                      <a:pt x="10487" y="3982"/>
                      <a:pt x="9484" y="3708"/>
                      <a:pt x="8511" y="3496"/>
                    </a:cubicBezTo>
                    <a:lnTo>
                      <a:pt x="7021" y="3070"/>
                    </a:lnTo>
                    <a:cubicBezTo>
                      <a:pt x="6535" y="2948"/>
                      <a:pt x="6049" y="2766"/>
                      <a:pt x="5532" y="2614"/>
                    </a:cubicBezTo>
                    <a:cubicBezTo>
                      <a:pt x="5046" y="2462"/>
                      <a:pt x="4590" y="2280"/>
                      <a:pt x="4103" y="2097"/>
                    </a:cubicBezTo>
                    <a:cubicBezTo>
                      <a:pt x="3648" y="1885"/>
                      <a:pt x="3161" y="1702"/>
                      <a:pt x="2705" y="1489"/>
                    </a:cubicBezTo>
                    <a:cubicBezTo>
                      <a:pt x="1733" y="1064"/>
                      <a:pt x="821" y="608"/>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8"/>
              <p:cNvSpPr/>
              <p:nvPr/>
            </p:nvSpPr>
            <p:spPr>
              <a:xfrm>
                <a:off x="4717675" y="4298975"/>
                <a:ext cx="569200" cy="86800"/>
              </a:xfrm>
              <a:custGeom>
                <a:avLst/>
                <a:gdLst/>
                <a:ahLst/>
                <a:cxnLst/>
                <a:rect l="l" t="t" r="r" b="b"/>
                <a:pathLst>
                  <a:path w="22768" h="3472" extrusionOk="0">
                    <a:moveTo>
                      <a:pt x="1" y="1"/>
                    </a:moveTo>
                    <a:cubicBezTo>
                      <a:pt x="1794" y="670"/>
                      <a:pt x="3648" y="1247"/>
                      <a:pt x="5502" y="1703"/>
                    </a:cubicBezTo>
                    <a:cubicBezTo>
                      <a:pt x="7417" y="2189"/>
                      <a:pt x="9302" y="2585"/>
                      <a:pt x="11217" y="2888"/>
                    </a:cubicBezTo>
                    <a:cubicBezTo>
                      <a:pt x="13101" y="3192"/>
                      <a:pt x="15047" y="3375"/>
                      <a:pt x="16992" y="3436"/>
                    </a:cubicBezTo>
                    <a:cubicBezTo>
                      <a:pt x="17497" y="3460"/>
                      <a:pt x="18006" y="3471"/>
                      <a:pt x="18519" y="3471"/>
                    </a:cubicBezTo>
                    <a:cubicBezTo>
                      <a:pt x="19919" y="3471"/>
                      <a:pt x="21343" y="3387"/>
                      <a:pt x="22767" y="3253"/>
                    </a:cubicBezTo>
                    <a:cubicBezTo>
                      <a:pt x="22562" y="3247"/>
                      <a:pt x="22356" y="3244"/>
                      <a:pt x="22151" y="3244"/>
                    </a:cubicBezTo>
                    <a:cubicBezTo>
                      <a:pt x="21590" y="3244"/>
                      <a:pt x="21031" y="3262"/>
                      <a:pt x="20481" y="3262"/>
                    </a:cubicBezTo>
                    <a:cubicBezTo>
                      <a:pt x="20279" y="3262"/>
                      <a:pt x="20079" y="3260"/>
                      <a:pt x="19879" y="3253"/>
                    </a:cubicBezTo>
                    <a:cubicBezTo>
                      <a:pt x="19363" y="3253"/>
                      <a:pt x="18907" y="3253"/>
                      <a:pt x="18420" y="3223"/>
                    </a:cubicBezTo>
                    <a:lnTo>
                      <a:pt x="16992" y="3132"/>
                    </a:lnTo>
                    <a:cubicBezTo>
                      <a:pt x="15047" y="2980"/>
                      <a:pt x="13162" y="2797"/>
                      <a:pt x="11247" y="2493"/>
                    </a:cubicBezTo>
                    <a:cubicBezTo>
                      <a:pt x="9363" y="2220"/>
                      <a:pt x="7448" y="1855"/>
                      <a:pt x="5593" y="1430"/>
                    </a:cubicBezTo>
                    <a:cubicBezTo>
                      <a:pt x="4651" y="1217"/>
                      <a:pt x="3739" y="1004"/>
                      <a:pt x="2767" y="761"/>
                    </a:cubicBezTo>
                    <a:cubicBezTo>
                      <a:pt x="1855" y="518"/>
                      <a:pt x="913" y="244"/>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8"/>
              <p:cNvSpPr/>
              <p:nvPr/>
            </p:nvSpPr>
            <p:spPr>
              <a:xfrm>
                <a:off x="4915250" y="4571025"/>
                <a:ext cx="478750" cy="47150"/>
              </a:xfrm>
              <a:custGeom>
                <a:avLst/>
                <a:gdLst/>
                <a:ahLst/>
                <a:cxnLst/>
                <a:rect l="l" t="t" r="r" b="b"/>
                <a:pathLst>
                  <a:path w="19150" h="1886" extrusionOk="0">
                    <a:moveTo>
                      <a:pt x="1" y="1"/>
                    </a:moveTo>
                    <a:cubicBezTo>
                      <a:pt x="1551" y="426"/>
                      <a:pt x="3162" y="730"/>
                      <a:pt x="4712" y="1004"/>
                    </a:cubicBezTo>
                    <a:cubicBezTo>
                      <a:pt x="6292" y="1247"/>
                      <a:pt x="7903" y="1490"/>
                      <a:pt x="9484" y="1642"/>
                    </a:cubicBezTo>
                    <a:cubicBezTo>
                      <a:pt x="11095" y="1794"/>
                      <a:pt x="12736" y="1885"/>
                      <a:pt x="14317" y="1885"/>
                    </a:cubicBezTo>
                    <a:cubicBezTo>
                      <a:pt x="15958" y="1824"/>
                      <a:pt x="17539" y="1763"/>
                      <a:pt x="19150" y="1490"/>
                    </a:cubicBezTo>
                    <a:cubicBezTo>
                      <a:pt x="18360" y="1490"/>
                      <a:pt x="17569" y="1551"/>
                      <a:pt x="16749" y="1551"/>
                    </a:cubicBezTo>
                    <a:cubicBezTo>
                      <a:pt x="16485" y="1571"/>
                      <a:pt x="16222" y="1578"/>
                      <a:pt x="15958" y="1578"/>
                    </a:cubicBezTo>
                    <a:cubicBezTo>
                      <a:pt x="15431" y="1578"/>
                      <a:pt x="14905" y="1551"/>
                      <a:pt x="14378" y="1551"/>
                    </a:cubicBezTo>
                    <a:cubicBezTo>
                      <a:pt x="12767" y="1490"/>
                      <a:pt x="11186" y="1399"/>
                      <a:pt x="9575" y="1247"/>
                    </a:cubicBezTo>
                    <a:cubicBezTo>
                      <a:pt x="7995" y="1156"/>
                      <a:pt x="6384" y="973"/>
                      <a:pt x="4803" y="730"/>
                    </a:cubicBezTo>
                    <a:lnTo>
                      <a:pt x="2402" y="396"/>
                    </a:lnTo>
                    <a:cubicBezTo>
                      <a:pt x="1612" y="274"/>
                      <a:pt x="791" y="122"/>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8"/>
              <p:cNvSpPr/>
              <p:nvPr/>
            </p:nvSpPr>
            <p:spPr>
              <a:xfrm>
                <a:off x="5156125" y="4833200"/>
                <a:ext cx="363275" cy="52450"/>
              </a:xfrm>
              <a:custGeom>
                <a:avLst/>
                <a:gdLst/>
                <a:ahLst/>
                <a:cxnLst/>
                <a:rect l="l" t="t" r="r" b="b"/>
                <a:pathLst>
                  <a:path w="14531" h="2098" extrusionOk="0">
                    <a:moveTo>
                      <a:pt x="1" y="0"/>
                    </a:moveTo>
                    <a:cubicBezTo>
                      <a:pt x="1186" y="365"/>
                      <a:pt x="2372" y="608"/>
                      <a:pt x="3588" y="851"/>
                    </a:cubicBezTo>
                    <a:cubicBezTo>
                      <a:pt x="4773" y="1125"/>
                      <a:pt x="5989" y="1307"/>
                      <a:pt x="7205" y="1489"/>
                    </a:cubicBezTo>
                    <a:cubicBezTo>
                      <a:pt x="8421" y="1641"/>
                      <a:pt x="9636" y="1793"/>
                      <a:pt x="10852" y="1915"/>
                    </a:cubicBezTo>
                    <a:cubicBezTo>
                      <a:pt x="12098" y="2037"/>
                      <a:pt x="13314" y="2097"/>
                      <a:pt x="14530" y="2097"/>
                    </a:cubicBezTo>
                    <a:lnTo>
                      <a:pt x="12706" y="1885"/>
                    </a:lnTo>
                    <a:lnTo>
                      <a:pt x="10883" y="1641"/>
                    </a:lnTo>
                    <a:cubicBezTo>
                      <a:pt x="9697" y="1459"/>
                      <a:pt x="8481" y="1307"/>
                      <a:pt x="7266" y="1125"/>
                    </a:cubicBezTo>
                    <a:lnTo>
                      <a:pt x="1" y="0"/>
                    </a:ln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8"/>
              <p:cNvSpPr/>
              <p:nvPr/>
            </p:nvSpPr>
            <p:spPr>
              <a:xfrm>
                <a:off x="5381825" y="5045200"/>
                <a:ext cx="229525" cy="60050"/>
              </a:xfrm>
              <a:custGeom>
                <a:avLst/>
                <a:gdLst/>
                <a:ahLst/>
                <a:cxnLst/>
                <a:rect l="l" t="t" r="r" b="b"/>
                <a:pathLst>
                  <a:path w="9181" h="2402" extrusionOk="0">
                    <a:moveTo>
                      <a:pt x="1" y="0"/>
                    </a:moveTo>
                    <a:lnTo>
                      <a:pt x="1" y="0"/>
                    </a:lnTo>
                    <a:cubicBezTo>
                      <a:pt x="1490" y="578"/>
                      <a:pt x="3010" y="1034"/>
                      <a:pt x="4560" y="1459"/>
                    </a:cubicBezTo>
                    <a:cubicBezTo>
                      <a:pt x="6080" y="1824"/>
                      <a:pt x="7630" y="2158"/>
                      <a:pt x="9180" y="2402"/>
                    </a:cubicBezTo>
                    <a:cubicBezTo>
                      <a:pt x="7660" y="1854"/>
                      <a:pt x="6140" y="1490"/>
                      <a:pt x="4621" y="1064"/>
                    </a:cubicBezTo>
                    <a:cubicBezTo>
                      <a:pt x="3101" y="639"/>
                      <a:pt x="1551" y="274"/>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8"/>
              <p:cNvSpPr/>
              <p:nvPr/>
            </p:nvSpPr>
            <p:spPr>
              <a:xfrm>
                <a:off x="4866625" y="3338475"/>
                <a:ext cx="28900" cy="285750"/>
              </a:xfrm>
              <a:custGeom>
                <a:avLst/>
                <a:gdLst/>
                <a:ahLst/>
                <a:cxnLst/>
                <a:rect l="l" t="t" r="r" b="b"/>
                <a:pathLst>
                  <a:path w="1156" h="11430" extrusionOk="0">
                    <a:moveTo>
                      <a:pt x="0" y="1"/>
                    </a:moveTo>
                    <a:cubicBezTo>
                      <a:pt x="122" y="457"/>
                      <a:pt x="213" y="943"/>
                      <a:pt x="274" y="1369"/>
                    </a:cubicBezTo>
                    <a:cubicBezTo>
                      <a:pt x="395" y="1855"/>
                      <a:pt x="426" y="2311"/>
                      <a:pt x="517" y="2797"/>
                    </a:cubicBezTo>
                    <a:cubicBezTo>
                      <a:pt x="608" y="3800"/>
                      <a:pt x="730" y="4743"/>
                      <a:pt x="760" y="5685"/>
                    </a:cubicBezTo>
                    <a:cubicBezTo>
                      <a:pt x="821" y="6688"/>
                      <a:pt x="760" y="7630"/>
                      <a:pt x="730" y="8572"/>
                    </a:cubicBezTo>
                    <a:cubicBezTo>
                      <a:pt x="669" y="9059"/>
                      <a:pt x="669" y="9576"/>
                      <a:pt x="547" y="10031"/>
                    </a:cubicBezTo>
                    <a:cubicBezTo>
                      <a:pt x="456" y="10487"/>
                      <a:pt x="365" y="10943"/>
                      <a:pt x="243" y="11430"/>
                    </a:cubicBezTo>
                    <a:cubicBezTo>
                      <a:pt x="608" y="10548"/>
                      <a:pt x="851" y="9576"/>
                      <a:pt x="1003" y="8603"/>
                    </a:cubicBezTo>
                    <a:cubicBezTo>
                      <a:pt x="1125" y="7630"/>
                      <a:pt x="1155" y="6688"/>
                      <a:pt x="1125" y="5685"/>
                    </a:cubicBezTo>
                    <a:cubicBezTo>
                      <a:pt x="1064" y="4743"/>
                      <a:pt x="973" y="3740"/>
                      <a:pt x="760" y="2797"/>
                    </a:cubicBezTo>
                    <a:cubicBezTo>
                      <a:pt x="578" y="1855"/>
                      <a:pt x="365" y="9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48"/>
            <p:cNvGrpSpPr/>
            <p:nvPr/>
          </p:nvGrpSpPr>
          <p:grpSpPr>
            <a:xfrm rot="-489070" flipH="1">
              <a:off x="-62842" y="4272599"/>
              <a:ext cx="2203653" cy="825235"/>
              <a:chOff x="3529500" y="4522500"/>
              <a:chExt cx="2203425" cy="825150"/>
            </a:xfrm>
          </p:grpSpPr>
          <p:sp>
            <p:nvSpPr>
              <p:cNvPr id="1798" name="Google Shape;1798;p48"/>
              <p:cNvSpPr/>
              <p:nvPr/>
            </p:nvSpPr>
            <p:spPr>
              <a:xfrm>
                <a:off x="3529500" y="4522500"/>
                <a:ext cx="2202650" cy="822125"/>
              </a:xfrm>
              <a:custGeom>
                <a:avLst/>
                <a:gdLst/>
                <a:ahLst/>
                <a:cxnLst/>
                <a:rect l="l" t="t" r="r" b="b"/>
                <a:pathLst>
                  <a:path w="88106" h="32885" extrusionOk="0">
                    <a:moveTo>
                      <a:pt x="35528" y="1"/>
                    </a:moveTo>
                    <a:cubicBezTo>
                      <a:pt x="31630" y="1"/>
                      <a:pt x="27685" y="639"/>
                      <a:pt x="23758" y="2094"/>
                    </a:cubicBezTo>
                    <a:cubicBezTo>
                      <a:pt x="0" y="10933"/>
                      <a:pt x="14870" y="29621"/>
                      <a:pt x="33189" y="29621"/>
                    </a:cubicBezTo>
                    <a:cubicBezTo>
                      <a:pt x="34839" y="29621"/>
                      <a:pt x="36516" y="29469"/>
                      <a:pt x="38196" y="29146"/>
                    </a:cubicBezTo>
                    <a:cubicBezTo>
                      <a:pt x="41653" y="28490"/>
                      <a:pt x="45628" y="28226"/>
                      <a:pt x="49793" y="28226"/>
                    </a:cubicBezTo>
                    <a:cubicBezTo>
                      <a:pt x="67272" y="28226"/>
                      <a:pt x="88106" y="32884"/>
                      <a:pt x="88106" y="32884"/>
                    </a:cubicBezTo>
                    <a:cubicBezTo>
                      <a:pt x="87813" y="31315"/>
                      <a:pt x="62826" y="1"/>
                      <a:pt x="35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8"/>
              <p:cNvSpPr/>
              <p:nvPr/>
            </p:nvSpPr>
            <p:spPr>
              <a:xfrm>
                <a:off x="3825575" y="4773375"/>
                <a:ext cx="1907350" cy="574275"/>
              </a:xfrm>
              <a:custGeom>
                <a:avLst/>
                <a:gdLst/>
                <a:ahLst/>
                <a:cxnLst/>
                <a:rect l="l" t="t" r="r" b="b"/>
                <a:pathLst>
                  <a:path w="76294" h="22971" extrusionOk="0">
                    <a:moveTo>
                      <a:pt x="10152" y="326"/>
                    </a:moveTo>
                    <a:cubicBezTo>
                      <a:pt x="6748" y="630"/>
                      <a:pt x="3344" y="1086"/>
                      <a:pt x="0" y="1907"/>
                    </a:cubicBezTo>
                    <a:cubicBezTo>
                      <a:pt x="3313" y="1147"/>
                      <a:pt x="6748" y="691"/>
                      <a:pt x="10152" y="326"/>
                    </a:cubicBezTo>
                    <a:close/>
                    <a:moveTo>
                      <a:pt x="17488" y="0"/>
                    </a:moveTo>
                    <a:cubicBezTo>
                      <a:pt x="15044" y="0"/>
                      <a:pt x="12606" y="109"/>
                      <a:pt x="10152" y="326"/>
                    </a:cubicBezTo>
                    <a:cubicBezTo>
                      <a:pt x="12478" y="141"/>
                      <a:pt x="14790" y="67"/>
                      <a:pt x="17107" y="67"/>
                    </a:cubicBezTo>
                    <a:cubicBezTo>
                      <a:pt x="18211" y="67"/>
                      <a:pt x="19317" y="84"/>
                      <a:pt x="20426" y="113"/>
                    </a:cubicBezTo>
                    <a:cubicBezTo>
                      <a:pt x="23830" y="235"/>
                      <a:pt x="27265" y="569"/>
                      <a:pt x="30639" y="1086"/>
                    </a:cubicBezTo>
                    <a:cubicBezTo>
                      <a:pt x="34013" y="1603"/>
                      <a:pt x="37356" y="2332"/>
                      <a:pt x="40670" y="3244"/>
                    </a:cubicBezTo>
                    <a:cubicBezTo>
                      <a:pt x="43983" y="4156"/>
                      <a:pt x="47205" y="5281"/>
                      <a:pt x="50366" y="6588"/>
                    </a:cubicBezTo>
                    <a:lnTo>
                      <a:pt x="52706" y="7560"/>
                    </a:lnTo>
                    <a:lnTo>
                      <a:pt x="55016" y="8685"/>
                    </a:lnTo>
                    <a:lnTo>
                      <a:pt x="56171" y="9232"/>
                    </a:lnTo>
                    <a:lnTo>
                      <a:pt x="57296" y="9840"/>
                    </a:lnTo>
                    <a:cubicBezTo>
                      <a:pt x="58056" y="10265"/>
                      <a:pt x="58816" y="10661"/>
                      <a:pt x="59576" y="11056"/>
                    </a:cubicBezTo>
                    <a:lnTo>
                      <a:pt x="61795" y="12363"/>
                    </a:lnTo>
                    <a:cubicBezTo>
                      <a:pt x="62159" y="12576"/>
                      <a:pt x="62524" y="12788"/>
                      <a:pt x="62889" y="13001"/>
                    </a:cubicBezTo>
                    <a:lnTo>
                      <a:pt x="63953" y="13700"/>
                    </a:lnTo>
                    <a:lnTo>
                      <a:pt x="66111" y="15129"/>
                    </a:lnTo>
                    <a:lnTo>
                      <a:pt x="68208" y="16618"/>
                    </a:lnTo>
                    <a:cubicBezTo>
                      <a:pt x="69606" y="17560"/>
                      <a:pt x="70944" y="18655"/>
                      <a:pt x="72311" y="19688"/>
                    </a:cubicBezTo>
                    <a:cubicBezTo>
                      <a:pt x="72980" y="20235"/>
                      <a:pt x="73649" y="20782"/>
                      <a:pt x="74287" y="21329"/>
                    </a:cubicBezTo>
                    <a:lnTo>
                      <a:pt x="76263" y="22971"/>
                    </a:lnTo>
                    <a:lnTo>
                      <a:pt x="76293" y="22910"/>
                    </a:lnTo>
                    <a:lnTo>
                      <a:pt x="74378" y="21208"/>
                    </a:lnTo>
                    <a:cubicBezTo>
                      <a:pt x="73710" y="20630"/>
                      <a:pt x="73102" y="20053"/>
                      <a:pt x="72433" y="19536"/>
                    </a:cubicBezTo>
                    <a:cubicBezTo>
                      <a:pt x="71096" y="18472"/>
                      <a:pt x="69758" y="17378"/>
                      <a:pt x="68360" y="16375"/>
                    </a:cubicBezTo>
                    <a:lnTo>
                      <a:pt x="66263" y="14855"/>
                    </a:lnTo>
                    <a:lnTo>
                      <a:pt x="64105" y="13457"/>
                    </a:lnTo>
                    <a:lnTo>
                      <a:pt x="63041" y="12727"/>
                    </a:lnTo>
                    <a:cubicBezTo>
                      <a:pt x="62706" y="12515"/>
                      <a:pt x="62311" y="12332"/>
                      <a:pt x="61947" y="12089"/>
                    </a:cubicBezTo>
                    <a:lnTo>
                      <a:pt x="59728" y="10813"/>
                    </a:lnTo>
                    <a:cubicBezTo>
                      <a:pt x="58968" y="10387"/>
                      <a:pt x="58208" y="9992"/>
                      <a:pt x="57448" y="9597"/>
                    </a:cubicBezTo>
                    <a:lnTo>
                      <a:pt x="56323" y="8989"/>
                    </a:lnTo>
                    <a:cubicBezTo>
                      <a:pt x="55928" y="8746"/>
                      <a:pt x="55503" y="8594"/>
                      <a:pt x="55138" y="8411"/>
                    </a:cubicBezTo>
                    <a:lnTo>
                      <a:pt x="52828" y="7317"/>
                    </a:lnTo>
                    <a:lnTo>
                      <a:pt x="50457" y="6314"/>
                    </a:lnTo>
                    <a:cubicBezTo>
                      <a:pt x="47265" y="5068"/>
                      <a:pt x="44013" y="3913"/>
                      <a:pt x="40700" y="3062"/>
                    </a:cubicBezTo>
                    <a:cubicBezTo>
                      <a:pt x="37387" y="2180"/>
                      <a:pt x="34013" y="1451"/>
                      <a:pt x="30639" y="964"/>
                    </a:cubicBezTo>
                    <a:cubicBezTo>
                      <a:pt x="27265" y="478"/>
                      <a:pt x="23830" y="174"/>
                      <a:pt x="20426" y="53"/>
                    </a:cubicBezTo>
                    <a:cubicBezTo>
                      <a:pt x="19445" y="18"/>
                      <a:pt x="18466" y="0"/>
                      <a:pt x="17488"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8"/>
              <p:cNvSpPr/>
              <p:nvPr/>
            </p:nvSpPr>
            <p:spPr>
              <a:xfrm>
                <a:off x="4064175" y="4599900"/>
                <a:ext cx="188475" cy="179350"/>
              </a:xfrm>
              <a:custGeom>
                <a:avLst/>
                <a:gdLst/>
                <a:ahLst/>
                <a:cxnLst/>
                <a:rect l="l" t="t" r="r" b="b"/>
                <a:pathLst>
                  <a:path w="7539" h="7174" extrusionOk="0">
                    <a:moveTo>
                      <a:pt x="0" y="1"/>
                    </a:moveTo>
                    <a:lnTo>
                      <a:pt x="0" y="1"/>
                    </a:lnTo>
                    <a:cubicBezTo>
                      <a:pt x="396" y="183"/>
                      <a:pt x="791" y="365"/>
                      <a:pt x="1186" y="639"/>
                    </a:cubicBezTo>
                    <a:cubicBezTo>
                      <a:pt x="1551" y="852"/>
                      <a:pt x="1946" y="1095"/>
                      <a:pt x="2280" y="1368"/>
                    </a:cubicBezTo>
                    <a:cubicBezTo>
                      <a:pt x="3010" y="1855"/>
                      <a:pt x="3678" y="2432"/>
                      <a:pt x="4286" y="3040"/>
                    </a:cubicBezTo>
                    <a:lnTo>
                      <a:pt x="4742" y="3496"/>
                    </a:lnTo>
                    <a:cubicBezTo>
                      <a:pt x="4955" y="3648"/>
                      <a:pt x="5046" y="3830"/>
                      <a:pt x="5198" y="3982"/>
                    </a:cubicBezTo>
                    <a:lnTo>
                      <a:pt x="5624" y="4469"/>
                    </a:lnTo>
                    <a:cubicBezTo>
                      <a:pt x="5776" y="4651"/>
                      <a:pt x="5897" y="4803"/>
                      <a:pt x="6049" y="5016"/>
                    </a:cubicBezTo>
                    <a:cubicBezTo>
                      <a:pt x="6566" y="5685"/>
                      <a:pt x="7022" y="6414"/>
                      <a:pt x="7539" y="7174"/>
                    </a:cubicBezTo>
                    <a:cubicBezTo>
                      <a:pt x="7326" y="6748"/>
                      <a:pt x="7143" y="6323"/>
                      <a:pt x="6961" y="5958"/>
                    </a:cubicBezTo>
                    <a:cubicBezTo>
                      <a:pt x="6718" y="5563"/>
                      <a:pt x="6535" y="5198"/>
                      <a:pt x="6262" y="4803"/>
                    </a:cubicBezTo>
                    <a:cubicBezTo>
                      <a:pt x="5776" y="4104"/>
                      <a:pt x="5168" y="3405"/>
                      <a:pt x="4560" y="2767"/>
                    </a:cubicBezTo>
                    <a:cubicBezTo>
                      <a:pt x="3921" y="2128"/>
                      <a:pt x="3192" y="1551"/>
                      <a:pt x="2432" y="1095"/>
                    </a:cubicBezTo>
                    <a:cubicBezTo>
                      <a:pt x="1672" y="608"/>
                      <a:pt x="882" y="213"/>
                      <a:pt x="0"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8"/>
              <p:cNvSpPr/>
              <p:nvPr/>
            </p:nvSpPr>
            <p:spPr>
              <a:xfrm>
                <a:off x="4285300" y="4533025"/>
                <a:ext cx="298675" cy="269025"/>
              </a:xfrm>
              <a:custGeom>
                <a:avLst/>
                <a:gdLst/>
                <a:ahLst/>
                <a:cxnLst/>
                <a:rect l="l" t="t" r="r" b="b"/>
                <a:pathLst>
                  <a:path w="11947" h="10761" extrusionOk="0">
                    <a:moveTo>
                      <a:pt x="1" y="1"/>
                    </a:moveTo>
                    <a:lnTo>
                      <a:pt x="1" y="1"/>
                    </a:lnTo>
                    <a:cubicBezTo>
                      <a:pt x="669" y="305"/>
                      <a:pt x="1277" y="669"/>
                      <a:pt x="1885" y="973"/>
                    </a:cubicBezTo>
                    <a:cubicBezTo>
                      <a:pt x="2523" y="1277"/>
                      <a:pt x="3101" y="1642"/>
                      <a:pt x="3709" y="1976"/>
                    </a:cubicBezTo>
                    <a:cubicBezTo>
                      <a:pt x="4864" y="2706"/>
                      <a:pt x="6049" y="3466"/>
                      <a:pt x="7144" y="4317"/>
                    </a:cubicBezTo>
                    <a:cubicBezTo>
                      <a:pt x="7691" y="4682"/>
                      <a:pt x="8268" y="5138"/>
                      <a:pt x="8754" y="5594"/>
                    </a:cubicBezTo>
                    <a:cubicBezTo>
                      <a:pt x="9241" y="6049"/>
                      <a:pt x="9727" y="6536"/>
                      <a:pt x="10183" y="7083"/>
                    </a:cubicBezTo>
                    <a:cubicBezTo>
                      <a:pt x="10609" y="7600"/>
                      <a:pt x="11034" y="8177"/>
                      <a:pt x="11338" y="8785"/>
                    </a:cubicBezTo>
                    <a:cubicBezTo>
                      <a:pt x="11642" y="9393"/>
                      <a:pt x="11855" y="10062"/>
                      <a:pt x="11916" y="10761"/>
                    </a:cubicBezTo>
                    <a:cubicBezTo>
                      <a:pt x="11946" y="10092"/>
                      <a:pt x="11764" y="9363"/>
                      <a:pt x="11490" y="8724"/>
                    </a:cubicBezTo>
                    <a:cubicBezTo>
                      <a:pt x="11186" y="8056"/>
                      <a:pt x="10791" y="7508"/>
                      <a:pt x="10396" y="6931"/>
                    </a:cubicBezTo>
                    <a:cubicBezTo>
                      <a:pt x="9514" y="5806"/>
                      <a:pt x="8451" y="4864"/>
                      <a:pt x="7356" y="4043"/>
                    </a:cubicBezTo>
                    <a:cubicBezTo>
                      <a:pt x="6232" y="3192"/>
                      <a:pt x="5016" y="2493"/>
                      <a:pt x="3800" y="1794"/>
                    </a:cubicBezTo>
                    <a:cubicBezTo>
                      <a:pt x="2554" y="1125"/>
                      <a:pt x="1308" y="517"/>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8"/>
              <p:cNvSpPr/>
              <p:nvPr/>
            </p:nvSpPr>
            <p:spPr>
              <a:xfrm>
                <a:off x="4606725" y="4542150"/>
                <a:ext cx="267525" cy="323725"/>
              </a:xfrm>
              <a:custGeom>
                <a:avLst/>
                <a:gdLst/>
                <a:ahLst/>
                <a:cxnLst/>
                <a:rect l="l" t="t" r="r" b="b"/>
                <a:pathLst>
                  <a:path w="10701" h="12949" extrusionOk="0">
                    <a:moveTo>
                      <a:pt x="1" y="0"/>
                    </a:moveTo>
                    <a:cubicBezTo>
                      <a:pt x="578" y="456"/>
                      <a:pt x="1126" y="912"/>
                      <a:pt x="1581" y="1368"/>
                    </a:cubicBezTo>
                    <a:cubicBezTo>
                      <a:pt x="2129" y="1855"/>
                      <a:pt x="2645" y="2311"/>
                      <a:pt x="3162" y="2797"/>
                    </a:cubicBezTo>
                    <a:cubicBezTo>
                      <a:pt x="4165" y="3800"/>
                      <a:pt x="5168" y="4803"/>
                      <a:pt x="6080" y="5867"/>
                    </a:cubicBezTo>
                    <a:cubicBezTo>
                      <a:pt x="6992" y="6931"/>
                      <a:pt x="7813" y="8086"/>
                      <a:pt x="8633" y="9271"/>
                    </a:cubicBezTo>
                    <a:lnTo>
                      <a:pt x="9180" y="10122"/>
                    </a:lnTo>
                    <a:cubicBezTo>
                      <a:pt x="9393" y="10426"/>
                      <a:pt x="9515" y="10730"/>
                      <a:pt x="9728" y="11034"/>
                    </a:cubicBezTo>
                    <a:cubicBezTo>
                      <a:pt x="10092" y="11642"/>
                      <a:pt x="10366" y="12311"/>
                      <a:pt x="10700" y="12949"/>
                    </a:cubicBezTo>
                    <a:cubicBezTo>
                      <a:pt x="10214" y="11581"/>
                      <a:pt x="9636" y="10274"/>
                      <a:pt x="8876" y="9058"/>
                    </a:cubicBezTo>
                    <a:cubicBezTo>
                      <a:pt x="8147" y="7843"/>
                      <a:pt x="7326" y="6688"/>
                      <a:pt x="6384" y="5624"/>
                    </a:cubicBezTo>
                    <a:cubicBezTo>
                      <a:pt x="5472" y="4560"/>
                      <a:pt x="4439" y="3526"/>
                      <a:pt x="3375" y="2584"/>
                    </a:cubicBezTo>
                    <a:cubicBezTo>
                      <a:pt x="2311" y="1611"/>
                      <a:pt x="1217" y="760"/>
                      <a:pt x="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8"/>
              <p:cNvSpPr/>
              <p:nvPr/>
            </p:nvSpPr>
            <p:spPr>
              <a:xfrm>
                <a:off x="4976050" y="4679700"/>
                <a:ext cx="185425" cy="290300"/>
              </a:xfrm>
              <a:custGeom>
                <a:avLst/>
                <a:gdLst/>
                <a:ahLst/>
                <a:cxnLst/>
                <a:rect l="l" t="t" r="r" b="b"/>
                <a:pathLst>
                  <a:path w="7417" h="11612" extrusionOk="0">
                    <a:moveTo>
                      <a:pt x="0" y="0"/>
                    </a:moveTo>
                    <a:lnTo>
                      <a:pt x="0" y="0"/>
                    </a:lnTo>
                    <a:cubicBezTo>
                      <a:pt x="426" y="365"/>
                      <a:pt x="791" y="821"/>
                      <a:pt x="1155" y="1277"/>
                    </a:cubicBezTo>
                    <a:cubicBezTo>
                      <a:pt x="1520" y="1702"/>
                      <a:pt x="1915" y="2158"/>
                      <a:pt x="2249" y="2614"/>
                    </a:cubicBezTo>
                    <a:cubicBezTo>
                      <a:pt x="2918" y="3526"/>
                      <a:pt x="3617" y="4468"/>
                      <a:pt x="4225" y="5471"/>
                    </a:cubicBezTo>
                    <a:cubicBezTo>
                      <a:pt x="4833" y="6444"/>
                      <a:pt x="5411" y="7447"/>
                      <a:pt x="5927" y="8480"/>
                    </a:cubicBezTo>
                    <a:cubicBezTo>
                      <a:pt x="6444" y="9484"/>
                      <a:pt x="6930" y="10547"/>
                      <a:pt x="7417" y="11611"/>
                    </a:cubicBezTo>
                    <a:cubicBezTo>
                      <a:pt x="7265" y="11064"/>
                      <a:pt x="7082" y="10487"/>
                      <a:pt x="6870" y="9939"/>
                    </a:cubicBezTo>
                    <a:cubicBezTo>
                      <a:pt x="6657" y="9392"/>
                      <a:pt x="6474" y="8845"/>
                      <a:pt x="6201" y="8328"/>
                    </a:cubicBezTo>
                    <a:cubicBezTo>
                      <a:pt x="5745" y="7265"/>
                      <a:pt x="5167" y="6231"/>
                      <a:pt x="4560" y="5228"/>
                    </a:cubicBezTo>
                    <a:cubicBezTo>
                      <a:pt x="3952" y="4255"/>
                      <a:pt x="3283" y="3313"/>
                      <a:pt x="2523" y="2432"/>
                    </a:cubicBezTo>
                    <a:cubicBezTo>
                      <a:pt x="1763" y="1550"/>
                      <a:pt x="912" y="7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8"/>
              <p:cNvSpPr/>
              <p:nvPr/>
            </p:nvSpPr>
            <p:spPr>
              <a:xfrm>
                <a:off x="3929675" y="4679700"/>
                <a:ext cx="153525" cy="106400"/>
              </a:xfrm>
              <a:custGeom>
                <a:avLst/>
                <a:gdLst/>
                <a:ahLst/>
                <a:cxnLst/>
                <a:rect l="l" t="t" r="r" b="b"/>
                <a:pathLst>
                  <a:path w="6141" h="4256" extrusionOk="0">
                    <a:moveTo>
                      <a:pt x="0" y="0"/>
                    </a:moveTo>
                    <a:cubicBezTo>
                      <a:pt x="335" y="61"/>
                      <a:pt x="608" y="182"/>
                      <a:pt x="821" y="365"/>
                    </a:cubicBezTo>
                    <a:cubicBezTo>
                      <a:pt x="1125" y="486"/>
                      <a:pt x="1399" y="638"/>
                      <a:pt x="1672" y="790"/>
                    </a:cubicBezTo>
                    <a:cubicBezTo>
                      <a:pt x="2189" y="1094"/>
                      <a:pt x="2736" y="1429"/>
                      <a:pt x="3222" y="1824"/>
                    </a:cubicBezTo>
                    <a:cubicBezTo>
                      <a:pt x="3739" y="2189"/>
                      <a:pt x="4195" y="2584"/>
                      <a:pt x="4712" y="3009"/>
                    </a:cubicBezTo>
                    <a:lnTo>
                      <a:pt x="6140" y="4255"/>
                    </a:lnTo>
                    <a:cubicBezTo>
                      <a:pt x="5958" y="3982"/>
                      <a:pt x="5776" y="3769"/>
                      <a:pt x="5563" y="3496"/>
                    </a:cubicBezTo>
                    <a:cubicBezTo>
                      <a:pt x="5350" y="3222"/>
                      <a:pt x="5168" y="3009"/>
                      <a:pt x="4924" y="2766"/>
                    </a:cubicBezTo>
                    <a:cubicBezTo>
                      <a:pt x="4468" y="2310"/>
                      <a:pt x="4013" y="1885"/>
                      <a:pt x="3496" y="1520"/>
                    </a:cubicBezTo>
                    <a:cubicBezTo>
                      <a:pt x="2979" y="1125"/>
                      <a:pt x="2432" y="790"/>
                      <a:pt x="1854" y="517"/>
                    </a:cubicBezTo>
                    <a:cubicBezTo>
                      <a:pt x="1247" y="274"/>
                      <a:pt x="639" y="30"/>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8"/>
              <p:cNvSpPr/>
              <p:nvPr/>
            </p:nvSpPr>
            <p:spPr>
              <a:xfrm>
                <a:off x="5264800" y="4867375"/>
                <a:ext cx="154275" cy="240925"/>
              </a:xfrm>
              <a:custGeom>
                <a:avLst/>
                <a:gdLst/>
                <a:ahLst/>
                <a:cxnLst/>
                <a:rect l="l" t="t" r="r" b="b"/>
                <a:pathLst>
                  <a:path w="6171" h="9637" extrusionOk="0">
                    <a:moveTo>
                      <a:pt x="1" y="1"/>
                    </a:moveTo>
                    <a:lnTo>
                      <a:pt x="791" y="1186"/>
                    </a:lnTo>
                    <a:lnTo>
                      <a:pt x="1612" y="2372"/>
                    </a:lnTo>
                    <a:lnTo>
                      <a:pt x="3192" y="4773"/>
                    </a:lnTo>
                    <a:cubicBezTo>
                      <a:pt x="3739" y="5563"/>
                      <a:pt x="4256" y="6353"/>
                      <a:pt x="4742" y="7144"/>
                    </a:cubicBezTo>
                    <a:cubicBezTo>
                      <a:pt x="4985" y="7539"/>
                      <a:pt x="5259" y="7934"/>
                      <a:pt x="5472" y="8360"/>
                    </a:cubicBezTo>
                    <a:lnTo>
                      <a:pt x="5806" y="8967"/>
                    </a:lnTo>
                    <a:cubicBezTo>
                      <a:pt x="5928" y="9211"/>
                      <a:pt x="6049" y="9393"/>
                      <a:pt x="6171" y="9636"/>
                    </a:cubicBezTo>
                    <a:cubicBezTo>
                      <a:pt x="5837" y="8724"/>
                      <a:pt x="5441" y="7843"/>
                      <a:pt x="4985" y="6992"/>
                    </a:cubicBezTo>
                    <a:cubicBezTo>
                      <a:pt x="4530" y="6141"/>
                      <a:pt x="4013" y="5320"/>
                      <a:pt x="3496" y="4530"/>
                    </a:cubicBezTo>
                    <a:cubicBezTo>
                      <a:pt x="2979" y="3770"/>
                      <a:pt x="2402" y="2980"/>
                      <a:pt x="1824" y="2220"/>
                    </a:cubicBezTo>
                    <a:cubicBezTo>
                      <a:pt x="1216" y="1460"/>
                      <a:pt x="639" y="730"/>
                      <a:pt x="1"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8"/>
              <p:cNvSpPr/>
              <p:nvPr/>
            </p:nvSpPr>
            <p:spPr>
              <a:xfrm>
                <a:off x="3831650" y="4789875"/>
                <a:ext cx="193800" cy="179350"/>
              </a:xfrm>
              <a:custGeom>
                <a:avLst/>
                <a:gdLst/>
                <a:ahLst/>
                <a:cxnLst/>
                <a:rect l="l" t="t" r="r" b="b"/>
                <a:pathLst>
                  <a:path w="7752" h="7174" extrusionOk="0">
                    <a:moveTo>
                      <a:pt x="7751" y="0"/>
                    </a:moveTo>
                    <a:lnTo>
                      <a:pt x="7751" y="0"/>
                    </a:lnTo>
                    <a:cubicBezTo>
                      <a:pt x="7113" y="608"/>
                      <a:pt x="6505" y="1247"/>
                      <a:pt x="5836" y="1855"/>
                    </a:cubicBezTo>
                    <a:cubicBezTo>
                      <a:pt x="5228" y="2462"/>
                      <a:pt x="4590" y="3070"/>
                      <a:pt x="3952" y="3678"/>
                    </a:cubicBezTo>
                    <a:cubicBezTo>
                      <a:pt x="3313" y="4286"/>
                      <a:pt x="2645" y="4894"/>
                      <a:pt x="2006" y="5472"/>
                    </a:cubicBezTo>
                    <a:cubicBezTo>
                      <a:pt x="1702" y="5776"/>
                      <a:pt x="1368" y="6080"/>
                      <a:pt x="1034" y="6353"/>
                    </a:cubicBezTo>
                    <a:cubicBezTo>
                      <a:pt x="669" y="6596"/>
                      <a:pt x="335" y="6900"/>
                      <a:pt x="0" y="7174"/>
                    </a:cubicBezTo>
                    <a:cubicBezTo>
                      <a:pt x="791" y="6748"/>
                      <a:pt x="1520" y="6232"/>
                      <a:pt x="2158" y="5654"/>
                    </a:cubicBezTo>
                    <a:cubicBezTo>
                      <a:pt x="2857" y="5137"/>
                      <a:pt x="3526" y="4560"/>
                      <a:pt x="4164" y="3952"/>
                    </a:cubicBezTo>
                    <a:cubicBezTo>
                      <a:pt x="4833" y="3344"/>
                      <a:pt x="5441" y="2706"/>
                      <a:pt x="6049" y="2037"/>
                    </a:cubicBezTo>
                    <a:cubicBezTo>
                      <a:pt x="6353" y="1733"/>
                      <a:pt x="6596" y="1399"/>
                      <a:pt x="6900" y="1064"/>
                    </a:cubicBezTo>
                    <a:cubicBezTo>
                      <a:pt x="7204" y="669"/>
                      <a:pt x="7478" y="335"/>
                      <a:pt x="7751"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8"/>
              <p:cNvSpPr/>
              <p:nvPr/>
            </p:nvSpPr>
            <p:spPr>
              <a:xfrm>
                <a:off x="3916750" y="4779225"/>
                <a:ext cx="303975" cy="310825"/>
              </a:xfrm>
              <a:custGeom>
                <a:avLst/>
                <a:gdLst/>
                <a:ahLst/>
                <a:cxnLst/>
                <a:rect l="l" t="t" r="r" b="b"/>
                <a:pathLst>
                  <a:path w="12159" h="12433" extrusionOk="0">
                    <a:moveTo>
                      <a:pt x="12159" y="1"/>
                    </a:moveTo>
                    <a:cubicBezTo>
                      <a:pt x="11764" y="609"/>
                      <a:pt x="11369" y="1217"/>
                      <a:pt x="10913" y="1764"/>
                    </a:cubicBezTo>
                    <a:cubicBezTo>
                      <a:pt x="10487" y="2341"/>
                      <a:pt x="10092" y="2980"/>
                      <a:pt x="9636" y="3527"/>
                    </a:cubicBezTo>
                    <a:cubicBezTo>
                      <a:pt x="8755" y="4712"/>
                      <a:pt x="7843" y="5898"/>
                      <a:pt x="6840" y="6962"/>
                    </a:cubicBezTo>
                    <a:cubicBezTo>
                      <a:pt x="5897" y="8056"/>
                      <a:pt x="4864" y="9120"/>
                      <a:pt x="3739" y="10031"/>
                    </a:cubicBezTo>
                    <a:cubicBezTo>
                      <a:pt x="3435" y="10305"/>
                      <a:pt x="3162" y="10487"/>
                      <a:pt x="2858" y="10731"/>
                    </a:cubicBezTo>
                    <a:cubicBezTo>
                      <a:pt x="2554" y="10943"/>
                      <a:pt x="2250" y="11186"/>
                      <a:pt x="1946" y="11369"/>
                    </a:cubicBezTo>
                    <a:cubicBezTo>
                      <a:pt x="1612" y="11551"/>
                      <a:pt x="1338" y="11794"/>
                      <a:pt x="1004" y="11946"/>
                    </a:cubicBezTo>
                    <a:cubicBezTo>
                      <a:pt x="669" y="12098"/>
                      <a:pt x="365" y="12281"/>
                      <a:pt x="1" y="12433"/>
                    </a:cubicBezTo>
                    <a:cubicBezTo>
                      <a:pt x="1460" y="12007"/>
                      <a:pt x="2706" y="11217"/>
                      <a:pt x="3891" y="10305"/>
                    </a:cubicBezTo>
                    <a:cubicBezTo>
                      <a:pt x="5107" y="9424"/>
                      <a:pt x="6141" y="8360"/>
                      <a:pt x="7113" y="7265"/>
                    </a:cubicBezTo>
                    <a:cubicBezTo>
                      <a:pt x="8116" y="6171"/>
                      <a:pt x="9028" y="4986"/>
                      <a:pt x="9849" y="3770"/>
                    </a:cubicBezTo>
                    <a:cubicBezTo>
                      <a:pt x="10700" y="2554"/>
                      <a:pt x="11490" y="1308"/>
                      <a:pt x="12159" y="1"/>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8"/>
              <p:cNvSpPr/>
              <p:nvPr/>
            </p:nvSpPr>
            <p:spPr>
              <a:xfrm>
                <a:off x="4064175" y="4789875"/>
                <a:ext cx="394400" cy="406575"/>
              </a:xfrm>
              <a:custGeom>
                <a:avLst/>
                <a:gdLst/>
                <a:ahLst/>
                <a:cxnLst/>
                <a:rect l="l" t="t" r="r" b="b"/>
                <a:pathLst>
                  <a:path w="15776" h="16263" extrusionOk="0">
                    <a:moveTo>
                      <a:pt x="15776" y="0"/>
                    </a:moveTo>
                    <a:lnTo>
                      <a:pt x="15776" y="0"/>
                    </a:lnTo>
                    <a:cubicBezTo>
                      <a:pt x="15229" y="821"/>
                      <a:pt x="14712" y="1581"/>
                      <a:pt x="14165" y="2432"/>
                    </a:cubicBezTo>
                    <a:cubicBezTo>
                      <a:pt x="13922" y="2797"/>
                      <a:pt x="13618" y="3192"/>
                      <a:pt x="13344" y="3557"/>
                    </a:cubicBezTo>
                    <a:lnTo>
                      <a:pt x="12463" y="4712"/>
                    </a:lnTo>
                    <a:cubicBezTo>
                      <a:pt x="11277" y="6201"/>
                      <a:pt x="10061" y="7630"/>
                      <a:pt x="8754" y="8998"/>
                    </a:cubicBezTo>
                    <a:cubicBezTo>
                      <a:pt x="8390" y="9332"/>
                      <a:pt x="8086" y="9697"/>
                      <a:pt x="7751" y="10031"/>
                    </a:cubicBezTo>
                    <a:lnTo>
                      <a:pt x="6718" y="11004"/>
                    </a:lnTo>
                    <a:cubicBezTo>
                      <a:pt x="6383" y="11368"/>
                      <a:pt x="6019" y="11672"/>
                      <a:pt x="5654" y="11976"/>
                    </a:cubicBezTo>
                    <a:cubicBezTo>
                      <a:pt x="5320" y="12311"/>
                      <a:pt x="4985" y="12615"/>
                      <a:pt x="4590" y="12919"/>
                    </a:cubicBezTo>
                    <a:lnTo>
                      <a:pt x="3496" y="13830"/>
                    </a:lnTo>
                    <a:lnTo>
                      <a:pt x="2371" y="14651"/>
                    </a:lnTo>
                    <a:lnTo>
                      <a:pt x="1794" y="15077"/>
                    </a:lnTo>
                    <a:lnTo>
                      <a:pt x="1186" y="15472"/>
                    </a:lnTo>
                    <a:lnTo>
                      <a:pt x="0" y="16262"/>
                    </a:lnTo>
                    <a:cubicBezTo>
                      <a:pt x="1672" y="15350"/>
                      <a:pt x="3314" y="14317"/>
                      <a:pt x="4803" y="13101"/>
                    </a:cubicBezTo>
                    <a:cubicBezTo>
                      <a:pt x="6262" y="11916"/>
                      <a:pt x="7690" y="10609"/>
                      <a:pt x="8997" y="9241"/>
                    </a:cubicBezTo>
                    <a:cubicBezTo>
                      <a:pt x="10305" y="7812"/>
                      <a:pt x="11551" y="6353"/>
                      <a:pt x="12706" y="4833"/>
                    </a:cubicBezTo>
                    <a:cubicBezTo>
                      <a:pt x="13800" y="3253"/>
                      <a:pt x="14864" y="1672"/>
                      <a:pt x="15776"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8"/>
              <p:cNvSpPr/>
              <p:nvPr/>
            </p:nvSpPr>
            <p:spPr>
              <a:xfrm>
                <a:off x="4241225" y="4827875"/>
                <a:ext cx="483325" cy="425550"/>
              </a:xfrm>
              <a:custGeom>
                <a:avLst/>
                <a:gdLst/>
                <a:ahLst/>
                <a:cxnLst/>
                <a:rect l="l" t="t" r="r" b="b"/>
                <a:pathLst>
                  <a:path w="19333" h="17022" extrusionOk="0">
                    <a:moveTo>
                      <a:pt x="19332" y="0"/>
                    </a:moveTo>
                    <a:lnTo>
                      <a:pt x="19332" y="0"/>
                    </a:lnTo>
                    <a:cubicBezTo>
                      <a:pt x="18603" y="821"/>
                      <a:pt x="17934" y="1642"/>
                      <a:pt x="17205" y="2401"/>
                    </a:cubicBezTo>
                    <a:cubicBezTo>
                      <a:pt x="16475" y="3222"/>
                      <a:pt x="15746" y="3982"/>
                      <a:pt x="14986" y="4772"/>
                    </a:cubicBezTo>
                    <a:cubicBezTo>
                      <a:pt x="13527" y="6353"/>
                      <a:pt x="11946" y="7873"/>
                      <a:pt x="10366" y="9301"/>
                    </a:cubicBezTo>
                    <a:cubicBezTo>
                      <a:pt x="8755" y="10791"/>
                      <a:pt x="7083" y="12158"/>
                      <a:pt x="5381" y="13435"/>
                    </a:cubicBezTo>
                    <a:lnTo>
                      <a:pt x="4104" y="14408"/>
                    </a:lnTo>
                    <a:cubicBezTo>
                      <a:pt x="3678" y="14742"/>
                      <a:pt x="3223" y="15016"/>
                      <a:pt x="2767" y="15320"/>
                    </a:cubicBezTo>
                    <a:cubicBezTo>
                      <a:pt x="1855" y="15958"/>
                      <a:pt x="882" y="16444"/>
                      <a:pt x="1" y="17022"/>
                    </a:cubicBezTo>
                    <a:cubicBezTo>
                      <a:pt x="1915" y="16079"/>
                      <a:pt x="3800" y="14955"/>
                      <a:pt x="5563" y="13709"/>
                    </a:cubicBezTo>
                    <a:cubicBezTo>
                      <a:pt x="7326" y="12432"/>
                      <a:pt x="9028" y="11064"/>
                      <a:pt x="10639" y="9605"/>
                    </a:cubicBezTo>
                    <a:cubicBezTo>
                      <a:pt x="12220" y="8116"/>
                      <a:pt x="13770" y="6596"/>
                      <a:pt x="15229" y="5016"/>
                    </a:cubicBezTo>
                    <a:cubicBezTo>
                      <a:pt x="16657" y="3405"/>
                      <a:pt x="18086" y="1733"/>
                      <a:pt x="19332"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8"/>
              <p:cNvSpPr/>
              <p:nvPr/>
            </p:nvSpPr>
            <p:spPr>
              <a:xfrm>
                <a:off x="4583175" y="4885625"/>
                <a:ext cx="358700" cy="352600"/>
              </a:xfrm>
              <a:custGeom>
                <a:avLst/>
                <a:gdLst/>
                <a:ahLst/>
                <a:cxnLst/>
                <a:rect l="l" t="t" r="r" b="b"/>
                <a:pathLst>
                  <a:path w="14348" h="14104" extrusionOk="0">
                    <a:moveTo>
                      <a:pt x="14347" y="0"/>
                    </a:moveTo>
                    <a:lnTo>
                      <a:pt x="14347" y="0"/>
                    </a:lnTo>
                    <a:cubicBezTo>
                      <a:pt x="13861" y="699"/>
                      <a:pt x="13314" y="1338"/>
                      <a:pt x="12797" y="2006"/>
                    </a:cubicBezTo>
                    <a:cubicBezTo>
                      <a:pt x="12250" y="2675"/>
                      <a:pt x="11733" y="3313"/>
                      <a:pt x="11156" y="3952"/>
                    </a:cubicBezTo>
                    <a:cubicBezTo>
                      <a:pt x="10031" y="5198"/>
                      <a:pt x="8876" y="6444"/>
                      <a:pt x="7691" y="7630"/>
                    </a:cubicBezTo>
                    <a:cubicBezTo>
                      <a:pt x="6566" y="8845"/>
                      <a:pt x="5259" y="9970"/>
                      <a:pt x="4013" y="11064"/>
                    </a:cubicBezTo>
                    <a:lnTo>
                      <a:pt x="3040" y="11855"/>
                    </a:lnTo>
                    <a:cubicBezTo>
                      <a:pt x="2736" y="12128"/>
                      <a:pt x="2371" y="12341"/>
                      <a:pt x="2037" y="12614"/>
                    </a:cubicBezTo>
                    <a:cubicBezTo>
                      <a:pt x="1399" y="13162"/>
                      <a:pt x="669" y="13618"/>
                      <a:pt x="1" y="14104"/>
                    </a:cubicBezTo>
                    <a:cubicBezTo>
                      <a:pt x="1460" y="13253"/>
                      <a:pt x="2888" y="12311"/>
                      <a:pt x="4195" y="11247"/>
                    </a:cubicBezTo>
                    <a:cubicBezTo>
                      <a:pt x="5502" y="10183"/>
                      <a:pt x="6779" y="9089"/>
                      <a:pt x="7964" y="7873"/>
                    </a:cubicBezTo>
                    <a:cubicBezTo>
                      <a:pt x="9150" y="6657"/>
                      <a:pt x="10274" y="5441"/>
                      <a:pt x="11338" y="4104"/>
                    </a:cubicBezTo>
                    <a:cubicBezTo>
                      <a:pt x="12402" y="2766"/>
                      <a:pt x="13436" y="1459"/>
                      <a:pt x="14347"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8"/>
              <p:cNvSpPr/>
              <p:nvPr/>
            </p:nvSpPr>
            <p:spPr>
              <a:xfrm>
                <a:off x="4942600" y="4996575"/>
                <a:ext cx="276625" cy="237850"/>
              </a:xfrm>
              <a:custGeom>
                <a:avLst/>
                <a:gdLst/>
                <a:ahLst/>
                <a:cxnLst/>
                <a:rect l="l" t="t" r="r" b="b"/>
                <a:pathLst>
                  <a:path w="11065" h="9514" extrusionOk="0">
                    <a:moveTo>
                      <a:pt x="11065" y="0"/>
                    </a:moveTo>
                    <a:cubicBezTo>
                      <a:pt x="10791" y="578"/>
                      <a:pt x="10427" y="1064"/>
                      <a:pt x="10123" y="1611"/>
                    </a:cubicBezTo>
                    <a:cubicBezTo>
                      <a:pt x="9697" y="2067"/>
                      <a:pt x="9332" y="2523"/>
                      <a:pt x="8876" y="2948"/>
                    </a:cubicBezTo>
                    <a:cubicBezTo>
                      <a:pt x="7995" y="3769"/>
                      <a:pt x="7083" y="4559"/>
                      <a:pt x="6080" y="5319"/>
                    </a:cubicBezTo>
                    <a:cubicBezTo>
                      <a:pt x="5594" y="5714"/>
                      <a:pt x="5107" y="6049"/>
                      <a:pt x="4621" y="6444"/>
                    </a:cubicBezTo>
                    <a:lnTo>
                      <a:pt x="3101" y="7508"/>
                    </a:lnTo>
                    <a:cubicBezTo>
                      <a:pt x="2068" y="8176"/>
                      <a:pt x="1034" y="8815"/>
                      <a:pt x="1" y="9514"/>
                    </a:cubicBezTo>
                    <a:cubicBezTo>
                      <a:pt x="548" y="9240"/>
                      <a:pt x="1125" y="8936"/>
                      <a:pt x="1642" y="8663"/>
                    </a:cubicBezTo>
                    <a:cubicBezTo>
                      <a:pt x="2189" y="8359"/>
                      <a:pt x="2706" y="8024"/>
                      <a:pt x="3253" y="7721"/>
                    </a:cubicBezTo>
                    <a:cubicBezTo>
                      <a:pt x="3770" y="7386"/>
                      <a:pt x="4256" y="7052"/>
                      <a:pt x="4803" y="6687"/>
                    </a:cubicBezTo>
                    <a:cubicBezTo>
                      <a:pt x="5290" y="6322"/>
                      <a:pt x="5776" y="5988"/>
                      <a:pt x="6293" y="5593"/>
                    </a:cubicBezTo>
                    <a:cubicBezTo>
                      <a:pt x="7265" y="4833"/>
                      <a:pt x="8177" y="4012"/>
                      <a:pt x="9028" y="3100"/>
                    </a:cubicBezTo>
                    <a:cubicBezTo>
                      <a:pt x="9819" y="2128"/>
                      <a:pt x="10639" y="1185"/>
                      <a:pt x="11065"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8"/>
              <p:cNvSpPr/>
              <p:nvPr/>
            </p:nvSpPr>
            <p:spPr>
              <a:xfrm>
                <a:off x="5248850" y="5133350"/>
                <a:ext cx="210500" cy="128450"/>
              </a:xfrm>
              <a:custGeom>
                <a:avLst/>
                <a:gdLst/>
                <a:ahLst/>
                <a:cxnLst/>
                <a:rect l="l" t="t" r="r" b="b"/>
                <a:pathLst>
                  <a:path w="8420" h="5138" extrusionOk="0">
                    <a:moveTo>
                      <a:pt x="8420" y="0"/>
                    </a:moveTo>
                    <a:cubicBezTo>
                      <a:pt x="8268" y="395"/>
                      <a:pt x="8025" y="730"/>
                      <a:pt x="7751" y="1034"/>
                    </a:cubicBezTo>
                    <a:cubicBezTo>
                      <a:pt x="7478" y="1338"/>
                      <a:pt x="7174" y="1611"/>
                      <a:pt x="6839" y="1885"/>
                    </a:cubicBezTo>
                    <a:cubicBezTo>
                      <a:pt x="6171" y="2402"/>
                      <a:pt x="5471" y="2827"/>
                      <a:pt x="4712" y="3192"/>
                    </a:cubicBezTo>
                    <a:cubicBezTo>
                      <a:pt x="3952" y="3587"/>
                      <a:pt x="3192" y="3921"/>
                      <a:pt x="2371" y="4225"/>
                    </a:cubicBezTo>
                    <a:cubicBezTo>
                      <a:pt x="1581" y="4560"/>
                      <a:pt x="791" y="4833"/>
                      <a:pt x="0" y="5137"/>
                    </a:cubicBezTo>
                    <a:cubicBezTo>
                      <a:pt x="395" y="5076"/>
                      <a:pt x="821" y="4955"/>
                      <a:pt x="1246" y="4864"/>
                    </a:cubicBezTo>
                    <a:cubicBezTo>
                      <a:pt x="1611" y="4803"/>
                      <a:pt x="2037" y="4651"/>
                      <a:pt x="2462" y="4529"/>
                    </a:cubicBezTo>
                    <a:cubicBezTo>
                      <a:pt x="2888" y="4408"/>
                      <a:pt x="3253" y="4256"/>
                      <a:pt x="3678" y="4104"/>
                    </a:cubicBezTo>
                    <a:cubicBezTo>
                      <a:pt x="4104" y="3952"/>
                      <a:pt x="4468" y="3769"/>
                      <a:pt x="4864" y="3587"/>
                    </a:cubicBezTo>
                    <a:cubicBezTo>
                      <a:pt x="5623" y="3161"/>
                      <a:pt x="6383" y="2705"/>
                      <a:pt x="7022" y="2128"/>
                    </a:cubicBezTo>
                    <a:lnTo>
                      <a:pt x="7478" y="1672"/>
                    </a:lnTo>
                    <a:cubicBezTo>
                      <a:pt x="7630" y="1520"/>
                      <a:pt x="7782" y="1368"/>
                      <a:pt x="7903" y="1186"/>
                    </a:cubicBezTo>
                    <a:cubicBezTo>
                      <a:pt x="8177" y="821"/>
                      <a:pt x="8389" y="426"/>
                      <a:pt x="842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8"/>
              <p:cNvSpPr/>
              <p:nvPr/>
            </p:nvSpPr>
            <p:spPr>
              <a:xfrm>
                <a:off x="4851425" y="4618900"/>
                <a:ext cx="194550" cy="303225"/>
              </a:xfrm>
              <a:custGeom>
                <a:avLst/>
                <a:gdLst/>
                <a:ahLst/>
                <a:cxnLst/>
                <a:rect l="l" t="t" r="r" b="b"/>
                <a:pathLst>
                  <a:path w="7782" h="12129" extrusionOk="0">
                    <a:moveTo>
                      <a:pt x="0" y="0"/>
                    </a:moveTo>
                    <a:lnTo>
                      <a:pt x="0" y="0"/>
                    </a:lnTo>
                    <a:cubicBezTo>
                      <a:pt x="365" y="487"/>
                      <a:pt x="730" y="943"/>
                      <a:pt x="1064" y="1429"/>
                    </a:cubicBezTo>
                    <a:cubicBezTo>
                      <a:pt x="1459" y="1915"/>
                      <a:pt x="1824" y="2371"/>
                      <a:pt x="2158" y="2888"/>
                    </a:cubicBezTo>
                    <a:cubicBezTo>
                      <a:pt x="2888" y="3861"/>
                      <a:pt x="3587" y="4864"/>
                      <a:pt x="4256" y="5836"/>
                    </a:cubicBezTo>
                    <a:cubicBezTo>
                      <a:pt x="4955" y="6839"/>
                      <a:pt x="5593" y="7843"/>
                      <a:pt x="6201" y="8876"/>
                    </a:cubicBezTo>
                    <a:cubicBezTo>
                      <a:pt x="6383" y="9150"/>
                      <a:pt x="6505" y="9423"/>
                      <a:pt x="6657" y="9666"/>
                    </a:cubicBezTo>
                    <a:cubicBezTo>
                      <a:pt x="6809" y="9940"/>
                      <a:pt x="6961" y="10213"/>
                      <a:pt x="7083" y="10487"/>
                    </a:cubicBezTo>
                    <a:cubicBezTo>
                      <a:pt x="7204" y="10760"/>
                      <a:pt x="7326" y="11004"/>
                      <a:pt x="7447" y="11277"/>
                    </a:cubicBezTo>
                    <a:cubicBezTo>
                      <a:pt x="7569" y="11551"/>
                      <a:pt x="7690" y="11855"/>
                      <a:pt x="7782" y="12128"/>
                    </a:cubicBezTo>
                    <a:cubicBezTo>
                      <a:pt x="7478" y="10943"/>
                      <a:pt x="6991" y="9849"/>
                      <a:pt x="6475" y="8724"/>
                    </a:cubicBezTo>
                    <a:cubicBezTo>
                      <a:pt x="5927" y="7660"/>
                      <a:pt x="5289" y="6657"/>
                      <a:pt x="4590" y="5624"/>
                    </a:cubicBezTo>
                    <a:cubicBezTo>
                      <a:pt x="3921" y="4590"/>
                      <a:pt x="3192" y="3648"/>
                      <a:pt x="2432" y="2706"/>
                    </a:cubicBezTo>
                    <a:cubicBezTo>
                      <a:pt x="1642" y="1794"/>
                      <a:pt x="882" y="821"/>
                      <a:pt x="0" y="0"/>
                    </a:cubicBezTo>
                    <a:close/>
                  </a:path>
                </a:pathLst>
              </a:custGeom>
              <a:solidFill>
                <a:srgbClr val="324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4" name="Google Shape;1814;p48"/>
          <p:cNvGrpSpPr/>
          <p:nvPr/>
        </p:nvGrpSpPr>
        <p:grpSpPr>
          <a:xfrm rot="-6768352" flipH="1">
            <a:off x="-863236" y="3009804"/>
            <a:ext cx="3547950" cy="723226"/>
            <a:chOff x="3459562" y="1412586"/>
            <a:chExt cx="3548041" cy="723245"/>
          </a:xfrm>
        </p:grpSpPr>
        <p:sp>
          <p:nvSpPr>
            <p:cNvPr id="1815" name="Google Shape;1815;p48"/>
            <p:cNvSpPr/>
            <p:nvPr/>
          </p:nvSpPr>
          <p:spPr>
            <a:xfrm rot="6998361">
              <a:off x="3442434" y="1507904"/>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8"/>
            <p:cNvSpPr/>
            <p:nvPr/>
          </p:nvSpPr>
          <p:spPr>
            <a:xfrm rot="-769292">
              <a:off x="6815670" y="1797147"/>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8"/>
            <p:cNvSpPr/>
            <p:nvPr/>
          </p:nvSpPr>
          <p:spPr>
            <a:xfrm>
              <a:off x="3759093" y="1734671"/>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8" name="Google Shape;1818;p48"/>
          <p:cNvSpPr/>
          <p:nvPr/>
        </p:nvSpPr>
        <p:spPr>
          <a:xfrm rot="553780">
            <a:off x="-337850" y="4614078"/>
            <a:ext cx="3823981" cy="1466669"/>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8"/>
          <p:cNvSpPr/>
          <p:nvPr/>
        </p:nvSpPr>
        <p:spPr>
          <a:xfrm rot="-2422340">
            <a:off x="7746331" y="4862648"/>
            <a:ext cx="915339" cy="749620"/>
          </a:xfrm>
          <a:custGeom>
            <a:avLst/>
            <a:gdLst/>
            <a:ahLst/>
            <a:cxnLst/>
            <a:rect l="l" t="t" r="r" b="b"/>
            <a:pathLst>
              <a:path w="59425" h="54105" extrusionOk="0">
                <a:moveTo>
                  <a:pt x="39607" y="1"/>
                </a:moveTo>
                <a:cubicBezTo>
                  <a:pt x="36282" y="1"/>
                  <a:pt x="33108" y="1593"/>
                  <a:pt x="31095" y="4227"/>
                </a:cubicBezTo>
                <a:cubicBezTo>
                  <a:pt x="29890" y="5833"/>
                  <a:pt x="28030" y="6703"/>
                  <a:pt x="26104" y="6703"/>
                </a:cubicBezTo>
                <a:cubicBezTo>
                  <a:pt x="25406" y="6703"/>
                  <a:pt x="24700" y="6589"/>
                  <a:pt x="24013" y="6355"/>
                </a:cubicBezTo>
                <a:cubicBezTo>
                  <a:pt x="22348" y="5788"/>
                  <a:pt x="20625" y="5514"/>
                  <a:pt x="18912" y="5514"/>
                </a:cubicBezTo>
                <a:cubicBezTo>
                  <a:pt x="12808" y="5514"/>
                  <a:pt x="6840" y="8998"/>
                  <a:pt x="4134" y="15169"/>
                </a:cubicBezTo>
                <a:cubicBezTo>
                  <a:pt x="1" y="24683"/>
                  <a:pt x="5867" y="35170"/>
                  <a:pt x="15350" y="37267"/>
                </a:cubicBezTo>
                <a:cubicBezTo>
                  <a:pt x="17448" y="37723"/>
                  <a:pt x="19150" y="39303"/>
                  <a:pt x="19879" y="41309"/>
                </a:cubicBezTo>
                <a:cubicBezTo>
                  <a:pt x="21703" y="46386"/>
                  <a:pt x="25624" y="50671"/>
                  <a:pt x="31095" y="52799"/>
                </a:cubicBezTo>
                <a:cubicBezTo>
                  <a:pt x="33364" y="53685"/>
                  <a:pt x="35716" y="54105"/>
                  <a:pt x="38040" y="54105"/>
                </a:cubicBezTo>
                <a:cubicBezTo>
                  <a:pt x="45367" y="54105"/>
                  <a:pt x="52416" y="49927"/>
                  <a:pt x="55716" y="42981"/>
                </a:cubicBezTo>
                <a:cubicBezTo>
                  <a:pt x="59424" y="35078"/>
                  <a:pt x="57388" y="26020"/>
                  <a:pt x="51339" y="20428"/>
                </a:cubicBezTo>
                <a:cubicBezTo>
                  <a:pt x="49576" y="18817"/>
                  <a:pt x="48968" y="16324"/>
                  <a:pt x="49698" y="14075"/>
                </a:cubicBezTo>
                <a:cubicBezTo>
                  <a:pt x="51369" y="9029"/>
                  <a:pt x="49090" y="3163"/>
                  <a:pt x="43801" y="883"/>
                </a:cubicBezTo>
                <a:cubicBezTo>
                  <a:pt x="42426" y="281"/>
                  <a:pt x="41003" y="1"/>
                  <a:pt x="39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38;p44">
            <a:extLst>
              <a:ext uri="{FF2B5EF4-FFF2-40B4-BE49-F238E27FC236}">
                <a16:creationId xmlns:a16="http://schemas.microsoft.com/office/drawing/2014/main" id="{9CB2B86B-D693-A5C8-E738-0762870B3758}"/>
              </a:ext>
            </a:extLst>
          </p:cNvPr>
          <p:cNvSpPr txBox="1">
            <a:spLocks/>
          </p:cNvSpPr>
          <p:nvPr/>
        </p:nvSpPr>
        <p:spPr>
          <a:xfrm>
            <a:off x="500000" y="285478"/>
            <a:ext cx="822210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20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Kết</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hợp</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hình</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với</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hoạt</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động</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của</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nhóm</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nhân</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vật</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chính</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với</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các</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nhân</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vật</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có</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thể</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tạo</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r>
              <a:rPr lang="en-US" sz="3200" b="1" dirty="0" err="1">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được</a:t>
            </a:r>
            <a:r>
              <a:rPr lang="en-US" sz="32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rPr>
              <a:t>? </a:t>
            </a:r>
            <a:endParaRPr lang="vi-VN" sz="2400" b="1" dirty="0">
              <a:solidFill>
                <a:schemeClr val="tx1">
                  <a:lumMod val="90000"/>
                  <a:lumOff val="10000"/>
                </a:schemeClr>
              </a:solidFill>
              <a:latin typeface="Times New Roman" panose="02020603050405020304" pitchFamily="18" charset="0"/>
              <a:ea typeface="Yu Mincho" panose="02020400000000000000" pitchFamily="18" charset="-128"/>
              <a:cs typeface="Times New Roman" panose="02020603050405020304" pitchFamily="18" charset="0"/>
              <a:sym typeface="Assistant Medium"/>
            </a:endParaRPr>
          </a:p>
        </p:txBody>
      </p:sp>
      <p:grpSp>
        <p:nvGrpSpPr>
          <p:cNvPr id="27" name="Group 26">
            <a:extLst>
              <a:ext uri="{FF2B5EF4-FFF2-40B4-BE49-F238E27FC236}">
                <a16:creationId xmlns:a16="http://schemas.microsoft.com/office/drawing/2014/main" id="{E7103577-32A2-2409-5440-C2295DA92361}"/>
              </a:ext>
            </a:extLst>
          </p:cNvPr>
          <p:cNvGrpSpPr/>
          <p:nvPr/>
        </p:nvGrpSpPr>
        <p:grpSpPr>
          <a:xfrm>
            <a:off x="25150" y="362602"/>
            <a:ext cx="652200" cy="599100"/>
            <a:chOff x="31882" y="1806399"/>
            <a:chExt cx="652200" cy="599100"/>
          </a:xfrm>
        </p:grpSpPr>
        <p:sp>
          <p:nvSpPr>
            <p:cNvPr id="1444" name="Google Shape;1444;p44"/>
            <p:cNvSpPr/>
            <p:nvPr/>
          </p:nvSpPr>
          <p:spPr>
            <a:xfrm>
              <a:off x="31882" y="1806399"/>
              <a:ext cx="652200" cy="599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Medium"/>
                <a:ea typeface="Assistant Medium"/>
                <a:cs typeface="Assistant Medium"/>
                <a:sym typeface="Assistant Medium"/>
              </a:endParaRPr>
            </a:p>
          </p:txBody>
        </p:sp>
        <p:grpSp>
          <p:nvGrpSpPr>
            <p:cNvPr id="1445" name="Google Shape;1445;p44"/>
            <p:cNvGrpSpPr/>
            <p:nvPr/>
          </p:nvGrpSpPr>
          <p:grpSpPr>
            <a:xfrm>
              <a:off x="215352" y="1890197"/>
              <a:ext cx="348425" cy="390975"/>
              <a:chOff x="2183075" y="2095825"/>
              <a:chExt cx="348425" cy="390975"/>
            </a:xfrm>
          </p:grpSpPr>
          <p:sp>
            <p:nvSpPr>
              <p:cNvPr id="1446" name="Google Shape;1446;p44"/>
              <p:cNvSpPr/>
              <p:nvPr/>
            </p:nvSpPr>
            <p:spPr>
              <a:xfrm>
                <a:off x="2183075" y="2095825"/>
                <a:ext cx="103100" cy="105325"/>
              </a:xfrm>
              <a:custGeom>
                <a:avLst/>
                <a:gdLst/>
                <a:ahLst/>
                <a:cxnLst/>
                <a:rect l="l" t="t" r="r" b="b"/>
                <a:pathLst>
                  <a:path w="4124" h="4213" extrusionOk="0">
                    <a:moveTo>
                      <a:pt x="1569" y="0"/>
                    </a:moveTo>
                    <a:cubicBezTo>
                      <a:pt x="1435" y="0"/>
                      <a:pt x="1345" y="90"/>
                      <a:pt x="1211" y="135"/>
                    </a:cubicBezTo>
                    <a:cubicBezTo>
                      <a:pt x="90" y="1255"/>
                      <a:pt x="1" y="2913"/>
                      <a:pt x="852" y="4212"/>
                    </a:cubicBezTo>
                    <a:cubicBezTo>
                      <a:pt x="897" y="4123"/>
                      <a:pt x="987" y="3988"/>
                      <a:pt x="1076" y="3899"/>
                    </a:cubicBezTo>
                    <a:lnTo>
                      <a:pt x="3003" y="1927"/>
                    </a:lnTo>
                    <a:cubicBezTo>
                      <a:pt x="3362" y="1658"/>
                      <a:pt x="3675" y="1524"/>
                      <a:pt x="4034" y="1524"/>
                    </a:cubicBezTo>
                    <a:lnTo>
                      <a:pt x="4123" y="1524"/>
                    </a:lnTo>
                    <a:cubicBezTo>
                      <a:pt x="3630" y="627"/>
                      <a:pt x="2689" y="0"/>
                      <a:pt x="1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4"/>
              <p:cNvSpPr/>
              <p:nvPr/>
            </p:nvSpPr>
            <p:spPr>
              <a:xfrm>
                <a:off x="2428425" y="2095825"/>
                <a:ext cx="103075" cy="105325"/>
              </a:xfrm>
              <a:custGeom>
                <a:avLst/>
                <a:gdLst/>
                <a:ahLst/>
                <a:cxnLst/>
                <a:rect l="l" t="t" r="r" b="b"/>
                <a:pathLst>
                  <a:path w="4123" h="4213" extrusionOk="0">
                    <a:moveTo>
                      <a:pt x="2554" y="0"/>
                    </a:moveTo>
                    <a:cubicBezTo>
                      <a:pt x="1434" y="0"/>
                      <a:pt x="493" y="627"/>
                      <a:pt x="0" y="1524"/>
                    </a:cubicBezTo>
                    <a:cubicBezTo>
                      <a:pt x="359" y="1524"/>
                      <a:pt x="762" y="1658"/>
                      <a:pt x="1031" y="1927"/>
                    </a:cubicBezTo>
                    <a:lnTo>
                      <a:pt x="3002" y="3899"/>
                    </a:lnTo>
                    <a:cubicBezTo>
                      <a:pt x="3137" y="3988"/>
                      <a:pt x="3182" y="4123"/>
                      <a:pt x="3226" y="4212"/>
                    </a:cubicBezTo>
                    <a:cubicBezTo>
                      <a:pt x="4123" y="2913"/>
                      <a:pt x="3943" y="1255"/>
                      <a:pt x="2913" y="135"/>
                    </a:cubicBezTo>
                    <a:cubicBezTo>
                      <a:pt x="2823" y="90"/>
                      <a:pt x="2644" y="0"/>
                      <a:pt x="2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4"/>
              <p:cNvSpPr/>
              <p:nvPr/>
            </p:nvSpPr>
            <p:spPr>
              <a:xfrm>
                <a:off x="2226775" y="2157425"/>
                <a:ext cx="266650" cy="329375"/>
              </a:xfrm>
              <a:custGeom>
                <a:avLst/>
                <a:gdLst/>
                <a:ahLst/>
                <a:cxnLst/>
                <a:rect l="l" t="t" r="r" b="b"/>
                <a:pathLst>
                  <a:path w="10666" h="13175" extrusionOk="0">
                    <a:moveTo>
                      <a:pt x="2286" y="4392"/>
                    </a:moveTo>
                    <a:cubicBezTo>
                      <a:pt x="2868" y="4392"/>
                      <a:pt x="2868" y="5288"/>
                      <a:pt x="2286" y="5288"/>
                    </a:cubicBezTo>
                    <a:cubicBezTo>
                      <a:pt x="2062" y="5288"/>
                      <a:pt x="1838" y="5064"/>
                      <a:pt x="1838" y="4840"/>
                    </a:cubicBezTo>
                    <a:cubicBezTo>
                      <a:pt x="1838" y="4571"/>
                      <a:pt x="2062" y="4392"/>
                      <a:pt x="2286" y="4392"/>
                    </a:cubicBezTo>
                    <a:close/>
                    <a:moveTo>
                      <a:pt x="8156" y="4370"/>
                    </a:moveTo>
                    <a:cubicBezTo>
                      <a:pt x="8380" y="4370"/>
                      <a:pt x="8604" y="4526"/>
                      <a:pt x="8604" y="4840"/>
                    </a:cubicBezTo>
                    <a:cubicBezTo>
                      <a:pt x="8604" y="5064"/>
                      <a:pt x="8425" y="5288"/>
                      <a:pt x="8156" y="5288"/>
                    </a:cubicBezTo>
                    <a:cubicBezTo>
                      <a:pt x="7887" y="5288"/>
                      <a:pt x="7708" y="5064"/>
                      <a:pt x="7708" y="4840"/>
                    </a:cubicBezTo>
                    <a:cubicBezTo>
                      <a:pt x="7708" y="4526"/>
                      <a:pt x="7932" y="4370"/>
                      <a:pt x="8156" y="4370"/>
                    </a:cubicBezTo>
                    <a:close/>
                    <a:moveTo>
                      <a:pt x="2779" y="9254"/>
                    </a:moveTo>
                    <a:cubicBezTo>
                      <a:pt x="3003" y="9254"/>
                      <a:pt x="3227" y="9411"/>
                      <a:pt x="3227" y="9724"/>
                    </a:cubicBezTo>
                    <a:lnTo>
                      <a:pt x="3227" y="10217"/>
                    </a:lnTo>
                    <a:cubicBezTo>
                      <a:pt x="3227" y="10531"/>
                      <a:pt x="3003" y="10688"/>
                      <a:pt x="2779" y="10688"/>
                    </a:cubicBezTo>
                    <a:cubicBezTo>
                      <a:pt x="2555" y="10688"/>
                      <a:pt x="2331" y="10531"/>
                      <a:pt x="2331" y="10217"/>
                    </a:cubicBezTo>
                    <a:lnTo>
                      <a:pt x="2331" y="9724"/>
                    </a:lnTo>
                    <a:cubicBezTo>
                      <a:pt x="2331" y="9411"/>
                      <a:pt x="2555" y="9254"/>
                      <a:pt x="2779" y="9254"/>
                    </a:cubicBezTo>
                    <a:close/>
                    <a:moveTo>
                      <a:pt x="7708" y="9254"/>
                    </a:moveTo>
                    <a:cubicBezTo>
                      <a:pt x="7932" y="9254"/>
                      <a:pt x="8156" y="9411"/>
                      <a:pt x="8156" y="9724"/>
                    </a:cubicBezTo>
                    <a:lnTo>
                      <a:pt x="8156" y="10217"/>
                    </a:lnTo>
                    <a:cubicBezTo>
                      <a:pt x="8156" y="10531"/>
                      <a:pt x="7932" y="10688"/>
                      <a:pt x="7708" y="10688"/>
                    </a:cubicBezTo>
                    <a:cubicBezTo>
                      <a:pt x="7484" y="10688"/>
                      <a:pt x="7260" y="10531"/>
                      <a:pt x="7260" y="10217"/>
                    </a:cubicBezTo>
                    <a:lnTo>
                      <a:pt x="7260" y="9724"/>
                    </a:lnTo>
                    <a:cubicBezTo>
                      <a:pt x="7260" y="9411"/>
                      <a:pt x="7484" y="9254"/>
                      <a:pt x="7708" y="9254"/>
                    </a:cubicBezTo>
                    <a:close/>
                    <a:moveTo>
                      <a:pt x="2375" y="1"/>
                    </a:moveTo>
                    <a:cubicBezTo>
                      <a:pt x="2286" y="1"/>
                      <a:pt x="2151" y="45"/>
                      <a:pt x="2062" y="135"/>
                    </a:cubicBezTo>
                    <a:lnTo>
                      <a:pt x="90" y="2107"/>
                    </a:lnTo>
                    <a:cubicBezTo>
                      <a:pt x="0" y="2196"/>
                      <a:pt x="0" y="2331"/>
                      <a:pt x="0" y="2420"/>
                    </a:cubicBezTo>
                    <a:lnTo>
                      <a:pt x="0" y="10262"/>
                    </a:lnTo>
                    <a:cubicBezTo>
                      <a:pt x="0" y="11875"/>
                      <a:pt x="1255" y="13175"/>
                      <a:pt x="2913" y="13175"/>
                    </a:cubicBezTo>
                    <a:lnTo>
                      <a:pt x="7752" y="13175"/>
                    </a:lnTo>
                    <a:cubicBezTo>
                      <a:pt x="9410" y="13175"/>
                      <a:pt x="10665" y="11875"/>
                      <a:pt x="10665" y="10262"/>
                    </a:cubicBezTo>
                    <a:lnTo>
                      <a:pt x="10665" y="2420"/>
                    </a:lnTo>
                    <a:cubicBezTo>
                      <a:pt x="10665" y="2286"/>
                      <a:pt x="10620" y="2196"/>
                      <a:pt x="10575" y="2107"/>
                    </a:cubicBezTo>
                    <a:lnTo>
                      <a:pt x="8469" y="135"/>
                    </a:lnTo>
                    <a:cubicBezTo>
                      <a:pt x="8380" y="1"/>
                      <a:pt x="8245" y="1"/>
                      <a:pt x="8156" y="1"/>
                    </a:cubicBezTo>
                    <a:lnTo>
                      <a:pt x="6408" y="1"/>
                    </a:lnTo>
                    <a:lnTo>
                      <a:pt x="7170" y="7081"/>
                    </a:lnTo>
                    <a:cubicBezTo>
                      <a:pt x="7215" y="7394"/>
                      <a:pt x="7036" y="7663"/>
                      <a:pt x="6811" y="7887"/>
                    </a:cubicBezTo>
                    <a:cubicBezTo>
                      <a:pt x="6363" y="8246"/>
                      <a:pt x="5814" y="8425"/>
                      <a:pt x="5266" y="8425"/>
                    </a:cubicBezTo>
                    <a:cubicBezTo>
                      <a:pt x="4717" y="8425"/>
                      <a:pt x="4168" y="8246"/>
                      <a:pt x="3720" y="7887"/>
                    </a:cubicBezTo>
                    <a:cubicBezTo>
                      <a:pt x="3451" y="7753"/>
                      <a:pt x="3361" y="7394"/>
                      <a:pt x="3406" y="7081"/>
                    </a:cubicBezTo>
                    <a:lnTo>
                      <a:pt x="4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4"/>
              <p:cNvSpPr/>
              <p:nvPr/>
            </p:nvSpPr>
            <p:spPr>
              <a:xfrm>
                <a:off x="2333200" y="2119050"/>
                <a:ext cx="48200" cy="223800"/>
              </a:xfrm>
              <a:custGeom>
                <a:avLst/>
                <a:gdLst/>
                <a:ahLst/>
                <a:cxnLst/>
                <a:rect l="l" t="t" r="r" b="b"/>
                <a:pathLst>
                  <a:path w="1928" h="8952" extrusionOk="0">
                    <a:moveTo>
                      <a:pt x="986" y="1"/>
                    </a:moveTo>
                    <a:cubicBezTo>
                      <a:pt x="919" y="1"/>
                      <a:pt x="852" y="35"/>
                      <a:pt x="852" y="102"/>
                    </a:cubicBezTo>
                    <a:lnTo>
                      <a:pt x="0" y="8616"/>
                    </a:lnTo>
                    <a:cubicBezTo>
                      <a:pt x="269" y="8840"/>
                      <a:pt x="616" y="8952"/>
                      <a:pt x="964" y="8952"/>
                    </a:cubicBezTo>
                    <a:cubicBezTo>
                      <a:pt x="1311" y="8952"/>
                      <a:pt x="1658" y="8840"/>
                      <a:pt x="1927" y="8616"/>
                    </a:cubicBezTo>
                    <a:lnTo>
                      <a:pt x="1121" y="102"/>
                    </a:lnTo>
                    <a:cubicBezTo>
                      <a:pt x="1121" y="35"/>
                      <a:pt x="1053" y="1"/>
                      <a:pt x="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41" name="Google Shape;1441;p44"/>
          <p:cNvSpPr txBox="1">
            <a:spLocks/>
          </p:cNvSpPr>
          <p:nvPr/>
        </p:nvSpPr>
        <p:spPr>
          <a:xfrm>
            <a:off x="404952" y="2129035"/>
            <a:ext cx="3926406"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1pPr>
            <a:lvl2pPr marL="914400" marR="0" lvl="1" indent="-317500" algn="ctr" rtl="0">
              <a:lnSpc>
                <a:spcPct val="100000"/>
              </a:lnSpc>
              <a:spcBef>
                <a:spcPts val="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2pPr>
            <a:lvl3pPr marL="1371600" marR="0" lvl="2" indent="-317500" algn="ctr" rtl="0">
              <a:lnSpc>
                <a:spcPct val="100000"/>
              </a:lnSpc>
              <a:spcBef>
                <a:spcPts val="160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3pPr>
            <a:lvl4pPr marL="1828800" marR="0" lvl="3" indent="-317500" algn="ctr" rtl="0">
              <a:lnSpc>
                <a:spcPct val="100000"/>
              </a:lnSpc>
              <a:spcBef>
                <a:spcPts val="160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4pPr>
            <a:lvl5pPr marL="2286000" marR="0" lvl="4" indent="-317500" algn="ctr" rtl="0">
              <a:lnSpc>
                <a:spcPct val="100000"/>
              </a:lnSpc>
              <a:spcBef>
                <a:spcPts val="160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5pPr>
            <a:lvl6pPr marL="2743200" marR="0" lvl="5" indent="-317500" algn="ctr" rtl="0">
              <a:lnSpc>
                <a:spcPct val="100000"/>
              </a:lnSpc>
              <a:spcBef>
                <a:spcPts val="160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6pPr>
            <a:lvl7pPr marL="3200400" marR="0" lvl="6" indent="-317500" algn="ctr" rtl="0">
              <a:lnSpc>
                <a:spcPct val="100000"/>
              </a:lnSpc>
              <a:spcBef>
                <a:spcPts val="160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7pPr>
            <a:lvl8pPr marL="3657600" marR="0" lvl="7" indent="-317500" algn="ctr" rtl="0">
              <a:lnSpc>
                <a:spcPct val="100000"/>
              </a:lnSpc>
              <a:spcBef>
                <a:spcPts val="1600"/>
              </a:spcBef>
              <a:spcAft>
                <a:spcPts val="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8pPr>
            <a:lvl9pPr marL="4114800" marR="0" lvl="8" indent="-317500" algn="ctr" rtl="0">
              <a:lnSpc>
                <a:spcPct val="100000"/>
              </a:lnSpc>
              <a:spcBef>
                <a:spcPts val="1600"/>
              </a:spcBef>
              <a:spcAft>
                <a:spcPts val="1600"/>
              </a:spcAft>
              <a:buClr>
                <a:schemeClr val="dk1"/>
              </a:buClr>
              <a:buSzPts val="1400"/>
              <a:buFont typeface="Assistant Medium"/>
              <a:buNone/>
              <a:defRPr sz="1400" b="0" i="0" u="none" strike="noStrike" cap="none">
                <a:solidFill>
                  <a:schemeClr val="dk1"/>
                </a:solidFill>
                <a:latin typeface="Assistant Medium"/>
                <a:ea typeface="Assistant Medium"/>
                <a:cs typeface="Assistant Medium"/>
                <a:sym typeface="Assistant Medium"/>
              </a:defRPr>
            </a:lvl9pPr>
          </a:lstStyle>
          <a:p>
            <a:pPr marL="0" indent="0" algn="l"/>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A.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Bức</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tranh</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lao</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mùa</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thu</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hoạch</a:t>
            </a:r>
            <a:endParaRPr 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8" name="Google Shape;1441;p44">
            <a:extLst>
              <a:ext uri="{FF2B5EF4-FFF2-40B4-BE49-F238E27FC236}">
                <a16:creationId xmlns:a16="http://schemas.microsoft.com/office/drawing/2014/main" id="{9871E399-B3EE-18C0-AB1A-5618CBA6F311}"/>
              </a:ext>
            </a:extLst>
          </p:cNvPr>
          <p:cNvSpPr txBox="1">
            <a:spLocks/>
          </p:cNvSpPr>
          <p:nvPr/>
        </p:nvSpPr>
        <p:spPr>
          <a:xfrm>
            <a:off x="4941035" y="2171387"/>
            <a:ext cx="3781070"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B.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Cảnh</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sắc</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thiên</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nhiên</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trong</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tranh</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vẽ</a:t>
            </a:r>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endParaRPr>
          </a:p>
        </p:txBody>
      </p:sp>
      <p:sp>
        <p:nvSpPr>
          <p:cNvPr id="29" name="Google Shape;1441;p44">
            <a:extLst>
              <a:ext uri="{FF2B5EF4-FFF2-40B4-BE49-F238E27FC236}">
                <a16:creationId xmlns:a16="http://schemas.microsoft.com/office/drawing/2014/main" id="{09428031-FC87-F554-8A13-1CF083779788}"/>
              </a:ext>
            </a:extLst>
          </p:cNvPr>
          <p:cNvSpPr txBox="1">
            <a:spLocks/>
          </p:cNvSpPr>
          <p:nvPr/>
        </p:nvSpPr>
        <p:spPr>
          <a:xfrm>
            <a:off x="256619" y="3044624"/>
            <a:ext cx="3926405"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C</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Thời</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gian</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thu</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ssistant Medium"/>
              </a:rPr>
              <a:t>hoạch</a:t>
            </a:r>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ssistant Medium"/>
            </a:endParaRPr>
          </a:p>
        </p:txBody>
      </p:sp>
      <p:sp>
        <p:nvSpPr>
          <p:cNvPr id="30" name="Google Shape;1441;p44">
            <a:extLst>
              <a:ext uri="{FF2B5EF4-FFF2-40B4-BE49-F238E27FC236}">
                <a16:creationId xmlns:a16="http://schemas.microsoft.com/office/drawing/2014/main" id="{43D2BF97-AB09-A3BD-9A27-43FEB192F618}"/>
              </a:ext>
            </a:extLst>
          </p:cNvPr>
          <p:cNvSpPr txBox="1">
            <a:spLocks/>
          </p:cNvSpPr>
          <p:nvPr/>
        </p:nvSpPr>
        <p:spPr>
          <a:xfrm>
            <a:off x="4465468" y="3444446"/>
            <a:ext cx="4153878"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D.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Màu</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sắc</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hài</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hòa</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0" indent="0" algn="l"/>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bắt</a:t>
            </a:r>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mắt</a:t>
            </a:r>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41"/>
                                        </p:tgtEl>
                                        <p:attrNameLst>
                                          <p:attrName>style.visibility</p:attrName>
                                        </p:attrNameLst>
                                      </p:cBhvr>
                                      <p:to>
                                        <p:strVal val="visible"/>
                                      </p:to>
                                    </p:set>
                                    <p:anim calcmode="lin" valueType="num">
                                      <p:cBhvr>
                                        <p:cTn id="12" dur="1000" fill="hold"/>
                                        <p:tgtEl>
                                          <p:spTgt spid="1441"/>
                                        </p:tgtEl>
                                        <p:attrNameLst>
                                          <p:attrName>ppt_w</p:attrName>
                                        </p:attrNameLst>
                                      </p:cBhvr>
                                      <p:tavLst>
                                        <p:tav tm="0">
                                          <p:val>
                                            <p:strVal val="#ppt_w*0.70"/>
                                          </p:val>
                                        </p:tav>
                                        <p:tav tm="100000">
                                          <p:val>
                                            <p:strVal val="#ppt_w"/>
                                          </p:val>
                                        </p:tav>
                                      </p:tavLst>
                                    </p:anim>
                                    <p:anim calcmode="lin" valueType="num">
                                      <p:cBhvr>
                                        <p:cTn id="13" dur="1000" fill="hold"/>
                                        <p:tgtEl>
                                          <p:spTgt spid="1441"/>
                                        </p:tgtEl>
                                        <p:attrNameLst>
                                          <p:attrName>ppt_h</p:attrName>
                                        </p:attrNameLst>
                                      </p:cBhvr>
                                      <p:tavLst>
                                        <p:tav tm="0">
                                          <p:val>
                                            <p:strVal val="#ppt_h"/>
                                          </p:val>
                                        </p:tav>
                                        <p:tav tm="100000">
                                          <p:val>
                                            <p:strVal val="#ppt_h"/>
                                          </p:val>
                                        </p:tav>
                                      </p:tavLst>
                                    </p:anim>
                                    <p:animEffect transition="in" filter="fade">
                                      <p:cBhvr>
                                        <p:cTn id="14" dur="1000"/>
                                        <p:tgtEl>
                                          <p:spTgt spid="144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0.70"/>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strVal val="#ppt_w*0.70"/>
                                          </p:val>
                                        </p:tav>
                                        <p:tav tm="100000">
                                          <p:val>
                                            <p:strVal val="#ppt_w"/>
                                          </p:val>
                                        </p:tav>
                                      </p:tavLst>
                                    </p:anim>
                                    <p:anim calcmode="lin" valueType="num">
                                      <p:cBhvr>
                                        <p:cTn id="28" dur="1000" fill="hold"/>
                                        <p:tgtEl>
                                          <p:spTgt spid="30"/>
                                        </p:tgtEl>
                                        <p:attrNameLst>
                                          <p:attrName>ppt_h</p:attrName>
                                        </p:attrNameLst>
                                      </p:cBhvr>
                                      <p:tavLst>
                                        <p:tav tm="0">
                                          <p:val>
                                            <p:strVal val="#ppt_h"/>
                                          </p:val>
                                        </p:tav>
                                        <p:tav tm="100000">
                                          <p:val>
                                            <p:strVal val="#ppt_h"/>
                                          </p:val>
                                        </p:tav>
                                      </p:tavLst>
                                    </p:anim>
                                    <p:animEffect transition="in" filter="fade">
                                      <p:cBhvr>
                                        <p:cTn id="29" dur="1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41" grpId="0"/>
      <p:bldP spid="28" grpId="0"/>
      <p:bldP spid="28" grpId="1"/>
      <p:bldP spid="29" grpId="0"/>
      <p:bldP spid="29" grpId="1"/>
      <p:bldP spid="30" grpId="0"/>
      <p:bldP spid="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grpSp>
        <p:nvGrpSpPr>
          <p:cNvPr id="1827" name="Google Shape;1827;p49"/>
          <p:cNvGrpSpPr/>
          <p:nvPr/>
        </p:nvGrpSpPr>
        <p:grpSpPr>
          <a:xfrm rot="1516257" flipH="1">
            <a:off x="6698509" y="93988"/>
            <a:ext cx="3268328" cy="1109451"/>
            <a:chOff x="2501075" y="-7300"/>
            <a:chExt cx="3268325" cy="1109450"/>
          </a:xfrm>
        </p:grpSpPr>
        <p:sp>
          <p:nvSpPr>
            <p:cNvPr id="1828" name="Google Shape;1828;p49"/>
            <p:cNvSpPr/>
            <p:nvPr/>
          </p:nvSpPr>
          <p:spPr>
            <a:xfrm>
              <a:off x="4295175" y="883725"/>
              <a:ext cx="303975" cy="145800"/>
            </a:xfrm>
            <a:custGeom>
              <a:avLst/>
              <a:gdLst/>
              <a:ahLst/>
              <a:cxnLst/>
              <a:rect l="l" t="t" r="r" b="b"/>
              <a:pathLst>
                <a:path w="12159" h="5832" extrusionOk="0">
                  <a:moveTo>
                    <a:pt x="2745" y="0"/>
                  </a:moveTo>
                  <a:cubicBezTo>
                    <a:pt x="1148" y="0"/>
                    <a:pt x="1" y="287"/>
                    <a:pt x="1" y="287"/>
                  </a:cubicBezTo>
                  <a:cubicBezTo>
                    <a:pt x="1" y="287"/>
                    <a:pt x="1794" y="3569"/>
                    <a:pt x="5168" y="5028"/>
                  </a:cubicBezTo>
                  <a:cubicBezTo>
                    <a:pt x="6637" y="5656"/>
                    <a:pt x="8164" y="5832"/>
                    <a:pt x="9415" y="5832"/>
                  </a:cubicBezTo>
                  <a:cubicBezTo>
                    <a:pt x="11012" y="5832"/>
                    <a:pt x="12159" y="5545"/>
                    <a:pt x="12159" y="5545"/>
                  </a:cubicBezTo>
                  <a:cubicBezTo>
                    <a:pt x="12159" y="5545"/>
                    <a:pt x="10366" y="2262"/>
                    <a:pt x="6992" y="803"/>
                  </a:cubicBezTo>
                  <a:cubicBezTo>
                    <a:pt x="5523" y="176"/>
                    <a:pt x="3996"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4300500" y="888875"/>
              <a:ext cx="153525" cy="73625"/>
            </a:xfrm>
            <a:custGeom>
              <a:avLst/>
              <a:gdLst/>
              <a:ahLst/>
              <a:cxnLst/>
              <a:rect l="l" t="t" r="r" b="b"/>
              <a:pathLst>
                <a:path w="6141" h="2945" extrusionOk="0">
                  <a:moveTo>
                    <a:pt x="1386" y="1"/>
                  </a:moveTo>
                  <a:cubicBezTo>
                    <a:pt x="582" y="1"/>
                    <a:pt x="0" y="142"/>
                    <a:pt x="0" y="142"/>
                  </a:cubicBezTo>
                  <a:cubicBezTo>
                    <a:pt x="0" y="142"/>
                    <a:pt x="912" y="1813"/>
                    <a:pt x="2584" y="2543"/>
                  </a:cubicBezTo>
                  <a:cubicBezTo>
                    <a:pt x="3365" y="2858"/>
                    <a:pt x="4165" y="2945"/>
                    <a:pt x="4808" y="2945"/>
                  </a:cubicBezTo>
                  <a:cubicBezTo>
                    <a:pt x="5591" y="2945"/>
                    <a:pt x="6140" y="2816"/>
                    <a:pt x="6140" y="2816"/>
                  </a:cubicBezTo>
                  <a:cubicBezTo>
                    <a:pt x="6140" y="2816"/>
                    <a:pt x="5228" y="1175"/>
                    <a:pt x="3557" y="415"/>
                  </a:cubicBezTo>
                  <a:cubicBezTo>
                    <a:pt x="2814" y="91"/>
                    <a:pt x="2029" y="1"/>
                    <a:pt x="1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4500350" y="652275"/>
              <a:ext cx="231800" cy="214325"/>
            </a:xfrm>
            <a:custGeom>
              <a:avLst/>
              <a:gdLst/>
              <a:ahLst/>
              <a:cxnLst/>
              <a:rect l="l" t="t" r="r" b="b"/>
              <a:pathLst>
                <a:path w="9272" h="8573" extrusionOk="0">
                  <a:moveTo>
                    <a:pt x="9271" y="1"/>
                  </a:moveTo>
                  <a:cubicBezTo>
                    <a:pt x="9271" y="1"/>
                    <a:pt x="5745" y="335"/>
                    <a:pt x="3162" y="2706"/>
                  </a:cubicBezTo>
                  <a:cubicBezTo>
                    <a:pt x="608" y="5046"/>
                    <a:pt x="1" y="8572"/>
                    <a:pt x="1" y="8572"/>
                  </a:cubicBezTo>
                  <a:cubicBezTo>
                    <a:pt x="1" y="8572"/>
                    <a:pt x="3557" y="8268"/>
                    <a:pt x="6110" y="5897"/>
                  </a:cubicBezTo>
                  <a:cubicBezTo>
                    <a:pt x="8663" y="3526"/>
                    <a:pt x="9271" y="1"/>
                    <a:pt x="9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4504150" y="754850"/>
              <a:ext cx="117050" cy="107950"/>
            </a:xfrm>
            <a:custGeom>
              <a:avLst/>
              <a:gdLst/>
              <a:ahLst/>
              <a:cxnLst/>
              <a:rect l="l" t="t" r="r" b="b"/>
              <a:pathLst>
                <a:path w="4682" h="4318" extrusionOk="0">
                  <a:moveTo>
                    <a:pt x="4681" y="1"/>
                  </a:moveTo>
                  <a:cubicBezTo>
                    <a:pt x="4681" y="1"/>
                    <a:pt x="2888" y="183"/>
                    <a:pt x="1581" y="1369"/>
                  </a:cubicBezTo>
                  <a:cubicBezTo>
                    <a:pt x="304" y="2554"/>
                    <a:pt x="0" y="4317"/>
                    <a:pt x="0" y="4317"/>
                  </a:cubicBezTo>
                  <a:cubicBezTo>
                    <a:pt x="0" y="4317"/>
                    <a:pt x="1794" y="4165"/>
                    <a:pt x="3070" y="2949"/>
                  </a:cubicBezTo>
                  <a:cubicBezTo>
                    <a:pt x="4377" y="1764"/>
                    <a:pt x="4681" y="1"/>
                    <a:pt x="4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3979075" y="873400"/>
              <a:ext cx="210500" cy="228750"/>
            </a:xfrm>
            <a:custGeom>
              <a:avLst/>
              <a:gdLst/>
              <a:ahLst/>
              <a:cxnLst/>
              <a:rect l="l" t="t" r="r" b="b"/>
              <a:pathLst>
                <a:path w="8420" h="9150" extrusionOk="0">
                  <a:moveTo>
                    <a:pt x="0" y="1"/>
                  </a:moveTo>
                  <a:cubicBezTo>
                    <a:pt x="0" y="1"/>
                    <a:pt x="304" y="3527"/>
                    <a:pt x="2614" y="6049"/>
                  </a:cubicBezTo>
                  <a:cubicBezTo>
                    <a:pt x="4924" y="8603"/>
                    <a:pt x="8420" y="9150"/>
                    <a:pt x="8420" y="9150"/>
                  </a:cubicBezTo>
                  <a:cubicBezTo>
                    <a:pt x="8420" y="9150"/>
                    <a:pt x="8146" y="5624"/>
                    <a:pt x="5806" y="3131"/>
                  </a:cubicBezTo>
                  <a:cubicBezTo>
                    <a:pt x="3496" y="578"/>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3982875" y="877975"/>
              <a:ext cx="106400" cy="115525"/>
            </a:xfrm>
            <a:custGeom>
              <a:avLst/>
              <a:gdLst/>
              <a:ahLst/>
              <a:cxnLst/>
              <a:rect l="l" t="t" r="r" b="b"/>
              <a:pathLst>
                <a:path w="4256" h="4621" extrusionOk="0">
                  <a:moveTo>
                    <a:pt x="0" y="0"/>
                  </a:moveTo>
                  <a:cubicBezTo>
                    <a:pt x="0" y="0"/>
                    <a:pt x="152" y="1793"/>
                    <a:pt x="1307" y="3040"/>
                  </a:cubicBezTo>
                  <a:cubicBezTo>
                    <a:pt x="2492" y="4316"/>
                    <a:pt x="4255" y="4620"/>
                    <a:pt x="4255" y="4620"/>
                  </a:cubicBezTo>
                  <a:cubicBezTo>
                    <a:pt x="4255" y="4620"/>
                    <a:pt x="4103" y="2827"/>
                    <a:pt x="2918" y="1581"/>
                  </a:cubicBezTo>
                  <a:cubicBezTo>
                    <a:pt x="1733" y="30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3745775" y="801975"/>
              <a:ext cx="189250" cy="265975"/>
            </a:xfrm>
            <a:custGeom>
              <a:avLst/>
              <a:gdLst/>
              <a:ahLst/>
              <a:cxnLst/>
              <a:rect l="l" t="t" r="r" b="b"/>
              <a:pathLst>
                <a:path w="7570" h="10639" extrusionOk="0">
                  <a:moveTo>
                    <a:pt x="305" y="0"/>
                  </a:moveTo>
                  <a:lnTo>
                    <a:pt x="305" y="0"/>
                  </a:lnTo>
                  <a:cubicBezTo>
                    <a:pt x="305" y="1"/>
                    <a:pt x="1" y="3618"/>
                    <a:pt x="1946" y="6536"/>
                  </a:cubicBezTo>
                  <a:cubicBezTo>
                    <a:pt x="3891" y="9484"/>
                    <a:pt x="7296" y="10639"/>
                    <a:pt x="7296" y="10639"/>
                  </a:cubicBezTo>
                  <a:cubicBezTo>
                    <a:pt x="7296" y="10639"/>
                    <a:pt x="7569" y="7052"/>
                    <a:pt x="5685" y="4104"/>
                  </a:cubicBezTo>
                  <a:cubicBezTo>
                    <a:pt x="3739" y="1186"/>
                    <a:pt x="305" y="1"/>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3752625" y="805775"/>
              <a:ext cx="95750" cy="135275"/>
            </a:xfrm>
            <a:custGeom>
              <a:avLst/>
              <a:gdLst/>
              <a:ahLst/>
              <a:cxnLst/>
              <a:rect l="l" t="t" r="r" b="b"/>
              <a:pathLst>
                <a:path w="3830" h="5411" extrusionOk="0">
                  <a:moveTo>
                    <a:pt x="152" y="0"/>
                  </a:moveTo>
                  <a:cubicBezTo>
                    <a:pt x="152" y="1"/>
                    <a:pt x="0" y="1824"/>
                    <a:pt x="1003" y="3314"/>
                  </a:cubicBezTo>
                  <a:cubicBezTo>
                    <a:pt x="1976" y="4803"/>
                    <a:pt x="3678" y="5411"/>
                    <a:pt x="3678" y="5411"/>
                  </a:cubicBezTo>
                  <a:cubicBezTo>
                    <a:pt x="3678" y="5411"/>
                    <a:pt x="3830" y="3587"/>
                    <a:pt x="2857" y="2098"/>
                  </a:cubicBezTo>
                  <a:cubicBezTo>
                    <a:pt x="1854" y="608"/>
                    <a:pt x="152" y="1"/>
                    <a:pt x="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4048975" y="720300"/>
              <a:ext cx="269775" cy="162625"/>
            </a:xfrm>
            <a:custGeom>
              <a:avLst/>
              <a:gdLst/>
              <a:ahLst/>
              <a:cxnLst/>
              <a:rect l="l" t="t" r="r" b="b"/>
              <a:pathLst>
                <a:path w="10791" h="6505" extrusionOk="0">
                  <a:moveTo>
                    <a:pt x="9817" y="0"/>
                  </a:moveTo>
                  <a:cubicBezTo>
                    <a:pt x="8566" y="0"/>
                    <a:pt x="6316" y="194"/>
                    <a:pt x="4286" y="1383"/>
                  </a:cubicBezTo>
                  <a:cubicBezTo>
                    <a:pt x="1338" y="3176"/>
                    <a:pt x="0" y="6459"/>
                    <a:pt x="0" y="6459"/>
                  </a:cubicBezTo>
                  <a:cubicBezTo>
                    <a:pt x="0" y="6459"/>
                    <a:pt x="374" y="6504"/>
                    <a:pt x="981" y="6504"/>
                  </a:cubicBezTo>
                  <a:cubicBezTo>
                    <a:pt x="2238" y="6504"/>
                    <a:pt x="4496" y="6311"/>
                    <a:pt x="6505" y="5122"/>
                  </a:cubicBezTo>
                  <a:cubicBezTo>
                    <a:pt x="9454" y="3359"/>
                    <a:pt x="10791" y="46"/>
                    <a:pt x="10791" y="46"/>
                  </a:cubicBezTo>
                  <a:cubicBezTo>
                    <a:pt x="10791" y="46"/>
                    <a:pt x="10420" y="0"/>
                    <a:pt x="9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9"/>
            <p:cNvSpPr/>
            <p:nvPr/>
          </p:nvSpPr>
          <p:spPr>
            <a:xfrm>
              <a:off x="4053525" y="797625"/>
              <a:ext cx="136050" cy="82425"/>
            </a:xfrm>
            <a:custGeom>
              <a:avLst/>
              <a:gdLst/>
              <a:ahLst/>
              <a:cxnLst/>
              <a:rect l="l" t="t" r="r" b="b"/>
              <a:pathLst>
                <a:path w="5442" h="3297" extrusionOk="0">
                  <a:moveTo>
                    <a:pt x="4978" y="1"/>
                  </a:moveTo>
                  <a:cubicBezTo>
                    <a:pt x="4361" y="1"/>
                    <a:pt x="3226" y="100"/>
                    <a:pt x="2189" y="722"/>
                  </a:cubicBezTo>
                  <a:cubicBezTo>
                    <a:pt x="700" y="1573"/>
                    <a:pt x="1" y="3275"/>
                    <a:pt x="1" y="3275"/>
                  </a:cubicBezTo>
                  <a:cubicBezTo>
                    <a:pt x="1" y="3275"/>
                    <a:pt x="182" y="3296"/>
                    <a:pt x="478" y="3296"/>
                  </a:cubicBezTo>
                  <a:cubicBezTo>
                    <a:pt x="1111" y="3296"/>
                    <a:pt x="2268" y="3197"/>
                    <a:pt x="3284" y="2576"/>
                  </a:cubicBezTo>
                  <a:cubicBezTo>
                    <a:pt x="4773" y="1694"/>
                    <a:pt x="5442" y="22"/>
                    <a:pt x="5442" y="22"/>
                  </a:cubicBezTo>
                  <a:cubicBezTo>
                    <a:pt x="5442" y="22"/>
                    <a:pt x="5266" y="1"/>
                    <a:pt x="4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9"/>
            <p:cNvSpPr/>
            <p:nvPr/>
          </p:nvSpPr>
          <p:spPr>
            <a:xfrm>
              <a:off x="3665225" y="675200"/>
              <a:ext cx="216600" cy="104450"/>
            </a:xfrm>
            <a:custGeom>
              <a:avLst/>
              <a:gdLst/>
              <a:ahLst/>
              <a:cxnLst/>
              <a:rect l="l" t="t" r="r" b="b"/>
              <a:pathLst>
                <a:path w="8664" h="4178" extrusionOk="0">
                  <a:moveTo>
                    <a:pt x="6737" y="1"/>
                  </a:moveTo>
                  <a:cubicBezTo>
                    <a:pt x="5842" y="1"/>
                    <a:pt x="4742" y="132"/>
                    <a:pt x="3679" y="603"/>
                  </a:cubicBezTo>
                  <a:cubicBezTo>
                    <a:pt x="1308" y="1637"/>
                    <a:pt x="1" y="3977"/>
                    <a:pt x="1" y="3977"/>
                  </a:cubicBezTo>
                  <a:cubicBezTo>
                    <a:pt x="1" y="3977"/>
                    <a:pt x="811" y="4177"/>
                    <a:pt x="1946" y="4177"/>
                  </a:cubicBezTo>
                  <a:cubicBezTo>
                    <a:pt x="2837" y="4177"/>
                    <a:pt x="3929" y="4054"/>
                    <a:pt x="4986" y="3612"/>
                  </a:cubicBezTo>
                  <a:cubicBezTo>
                    <a:pt x="7387" y="2579"/>
                    <a:pt x="8663" y="208"/>
                    <a:pt x="8663" y="208"/>
                  </a:cubicBezTo>
                  <a:cubicBezTo>
                    <a:pt x="8663" y="208"/>
                    <a:pt x="7862" y="1"/>
                    <a:pt x="6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9"/>
            <p:cNvSpPr/>
            <p:nvPr/>
          </p:nvSpPr>
          <p:spPr>
            <a:xfrm>
              <a:off x="3669025" y="722875"/>
              <a:ext cx="109450" cy="52775"/>
            </a:xfrm>
            <a:custGeom>
              <a:avLst/>
              <a:gdLst/>
              <a:ahLst/>
              <a:cxnLst/>
              <a:rect l="l" t="t" r="r" b="b"/>
              <a:pathLst>
                <a:path w="4378" h="2111" extrusionOk="0">
                  <a:moveTo>
                    <a:pt x="3407" y="1"/>
                  </a:moveTo>
                  <a:cubicBezTo>
                    <a:pt x="2953" y="1"/>
                    <a:pt x="2395" y="61"/>
                    <a:pt x="1855" y="277"/>
                  </a:cubicBezTo>
                  <a:cubicBezTo>
                    <a:pt x="639" y="824"/>
                    <a:pt x="1" y="2009"/>
                    <a:pt x="1" y="2009"/>
                  </a:cubicBezTo>
                  <a:cubicBezTo>
                    <a:pt x="1" y="2009"/>
                    <a:pt x="396" y="2111"/>
                    <a:pt x="954" y="2111"/>
                  </a:cubicBezTo>
                  <a:cubicBezTo>
                    <a:pt x="1411" y="2111"/>
                    <a:pt x="1976" y="2043"/>
                    <a:pt x="2523" y="1797"/>
                  </a:cubicBezTo>
                  <a:cubicBezTo>
                    <a:pt x="3739" y="1280"/>
                    <a:pt x="4378" y="95"/>
                    <a:pt x="4378" y="95"/>
                  </a:cubicBezTo>
                  <a:cubicBezTo>
                    <a:pt x="4378" y="95"/>
                    <a:pt x="3974" y="1"/>
                    <a:pt x="3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9"/>
            <p:cNvSpPr/>
            <p:nvPr/>
          </p:nvSpPr>
          <p:spPr>
            <a:xfrm>
              <a:off x="5358275" y="305775"/>
              <a:ext cx="145150" cy="184675"/>
            </a:xfrm>
            <a:custGeom>
              <a:avLst/>
              <a:gdLst/>
              <a:ahLst/>
              <a:cxnLst/>
              <a:rect l="l" t="t" r="r" b="b"/>
              <a:pathLst>
                <a:path w="5806" h="7387" extrusionOk="0">
                  <a:moveTo>
                    <a:pt x="5806" y="0"/>
                  </a:moveTo>
                  <a:lnTo>
                    <a:pt x="5806" y="0"/>
                  </a:lnTo>
                  <a:cubicBezTo>
                    <a:pt x="5806" y="0"/>
                    <a:pt x="3222" y="639"/>
                    <a:pt x="1611" y="2675"/>
                  </a:cubicBezTo>
                  <a:cubicBezTo>
                    <a:pt x="0" y="4742"/>
                    <a:pt x="0" y="7386"/>
                    <a:pt x="0" y="7386"/>
                  </a:cubicBezTo>
                  <a:cubicBezTo>
                    <a:pt x="0" y="7386"/>
                    <a:pt x="2553" y="6748"/>
                    <a:pt x="4164" y="4681"/>
                  </a:cubicBezTo>
                  <a:cubicBezTo>
                    <a:pt x="5806" y="2645"/>
                    <a:pt x="5806" y="0"/>
                    <a:pt x="5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9"/>
            <p:cNvSpPr/>
            <p:nvPr/>
          </p:nvSpPr>
          <p:spPr>
            <a:xfrm>
              <a:off x="5359800" y="394675"/>
              <a:ext cx="74475" cy="92725"/>
            </a:xfrm>
            <a:custGeom>
              <a:avLst/>
              <a:gdLst/>
              <a:ahLst/>
              <a:cxnLst/>
              <a:rect l="l" t="t" r="r" b="b"/>
              <a:pathLst>
                <a:path w="2979" h="3709" extrusionOk="0">
                  <a:moveTo>
                    <a:pt x="2979" y="0"/>
                  </a:moveTo>
                  <a:cubicBezTo>
                    <a:pt x="2979" y="0"/>
                    <a:pt x="1641" y="304"/>
                    <a:pt x="851" y="1338"/>
                  </a:cubicBezTo>
                  <a:cubicBezTo>
                    <a:pt x="30" y="2371"/>
                    <a:pt x="0" y="3709"/>
                    <a:pt x="0" y="3709"/>
                  </a:cubicBezTo>
                  <a:cubicBezTo>
                    <a:pt x="0" y="3709"/>
                    <a:pt x="1277" y="3405"/>
                    <a:pt x="2128" y="2341"/>
                  </a:cubicBezTo>
                  <a:cubicBezTo>
                    <a:pt x="2918" y="1338"/>
                    <a:pt x="2979" y="1"/>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3312650" y="557650"/>
              <a:ext cx="235575" cy="82250"/>
            </a:xfrm>
            <a:custGeom>
              <a:avLst/>
              <a:gdLst/>
              <a:ahLst/>
              <a:cxnLst/>
              <a:rect l="l" t="t" r="r" b="b"/>
              <a:pathLst>
                <a:path w="9423" h="3290" extrusionOk="0">
                  <a:moveTo>
                    <a:pt x="5077" y="1"/>
                  </a:moveTo>
                  <a:cubicBezTo>
                    <a:pt x="4926" y="1"/>
                    <a:pt x="4774" y="6"/>
                    <a:pt x="4620" y="16"/>
                  </a:cubicBezTo>
                  <a:cubicBezTo>
                    <a:pt x="2037" y="199"/>
                    <a:pt x="0" y="1992"/>
                    <a:pt x="0" y="1992"/>
                  </a:cubicBezTo>
                  <a:cubicBezTo>
                    <a:pt x="0" y="1992"/>
                    <a:pt x="1959" y="3290"/>
                    <a:pt x="4321" y="3290"/>
                  </a:cubicBezTo>
                  <a:cubicBezTo>
                    <a:pt x="4490" y="3290"/>
                    <a:pt x="4661" y="3283"/>
                    <a:pt x="4833" y="3269"/>
                  </a:cubicBezTo>
                  <a:cubicBezTo>
                    <a:pt x="7417" y="3086"/>
                    <a:pt x="9423" y="1293"/>
                    <a:pt x="9423" y="1293"/>
                  </a:cubicBezTo>
                  <a:cubicBezTo>
                    <a:pt x="9423" y="1293"/>
                    <a:pt x="7484" y="1"/>
                    <a:pt x="5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3317950" y="582800"/>
              <a:ext cx="118575" cy="40950"/>
            </a:xfrm>
            <a:custGeom>
              <a:avLst/>
              <a:gdLst/>
              <a:ahLst/>
              <a:cxnLst/>
              <a:rect l="l" t="t" r="r" b="b"/>
              <a:pathLst>
                <a:path w="4743" h="1638" extrusionOk="0">
                  <a:moveTo>
                    <a:pt x="2592" y="0"/>
                  </a:moveTo>
                  <a:cubicBezTo>
                    <a:pt x="2499" y="0"/>
                    <a:pt x="2405" y="5"/>
                    <a:pt x="2311" y="14"/>
                  </a:cubicBezTo>
                  <a:cubicBezTo>
                    <a:pt x="1004" y="105"/>
                    <a:pt x="1" y="986"/>
                    <a:pt x="1" y="986"/>
                  </a:cubicBezTo>
                  <a:cubicBezTo>
                    <a:pt x="1" y="986"/>
                    <a:pt x="965" y="1638"/>
                    <a:pt x="2145" y="1638"/>
                  </a:cubicBezTo>
                  <a:cubicBezTo>
                    <a:pt x="2240" y="1638"/>
                    <a:pt x="2336" y="1634"/>
                    <a:pt x="2432" y="1625"/>
                  </a:cubicBezTo>
                  <a:cubicBezTo>
                    <a:pt x="3709" y="1533"/>
                    <a:pt x="4743" y="652"/>
                    <a:pt x="4743" y="652"/>
                  </a:cubicBezTo>
                  <a:cubicBezTo>
                    <a:pt x="4743" y="652"/>
                    <a:pt x="3752" y="0"/>
                    <a:pt x="2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9"/>
            <p:cNvSpPr/>
            <p:nvPr/>
          </p:nvSpPr>
          <p:spPr>
            <a:xfrm>
              <a:off x="5194125" y="552975"/>
              <a:ext cx="236350" cy="82250"/>
            </a:xfrm>
            <a:custGeom>
              <a:avLst/>
              <a:gdLst/>
              <a:ahLst/>
              <a:cxnLst/>
              <a:rect l="l" t="t" r="r" b="b"/>
              <a:pathLst>
                <a:path w="9454" h="3290" extrusionOk="0">
                  <a:moveTo>
                    <a:pt x="5138" y="0"/>
                  </a:moveTo>
                  <a:cubicBezTo>
                    <a:pt x="4968" y="0"/>
                    <a:pt x="4795" y="7"/>
                    <a:pt x="4621" y="21"/>
                  </a:cubicBezTo>
                  <a:cubicBezTo>
                    <a:pt x="2037" y="203"/>
                    <a:pt x="1" y="1997"/>
                    <a:pt x="1" y="1997"/>
                  </a:cubicBezTo>
                  <a:cubicBezTo>
                    <a:pt x="1" y="1997"/>
                    <a:pt x="1993" y="3289"/>
                    <a:pt x="4382" y="3289"/>
                  </a:cubicBezTo>
                  <a:cubicBezTo>
                    <a:pt x="4531" y="3289"/>
                    <a:pt x="4682" y="3284"/>
                    <a:pt x="4834" y="3273"/>
                  </a:cubicBezTo>
                  <a:cubicBezTo>
                    <a:pt x="7417" y="3091"/>
                    <a:pt x="9454" y="1298"/>
                    <a:pt x="9454" y="1298"/>
                  </a:cubicBezTo>
                  <a:cubicBezTo>
                    <a:pt x="9454" y="1298"/>
                    <a:pt x="7521" y="0"/>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9"/>
            <p:cNvSpPr/>
            <p:nvPr/>
          </p:nvSpPr>
          <p:spPr>
            <a:xfrm>
              <a:off x="5199450" y="577625"/>
              <a:ext cx="118575" cy="41575"/>
            </a:xfrm>
            <a:custGeom>
              <a:avLst/>
              <a:gdLst/>
              <a:ahLst/>
              <a:cxnLst/>
              <a:rect l="l" t="t" r="r" b="b"/>
              <a:pathLst>
                <a:path w="4743" h="1663" extrusionOk="0">
                  <a:moveTo>
                    <a:pt x="2526" y="0"/>
                  </a:moveTo>
                  <a:cubicBezTo>
                    <a:pt x="2455" y="0"/>
                    <a:pt x="2383" y="3"/>
                    <a:pt x="2311" y="8"/>
                  </a:cubicBezTo>
                  <a:cubicBezTo>
                    <a:pt x="1034" y="129"/>
                    <a:pt x="1" y="1011"/>
                    <a:pt x="1" y="1011"/>
                  </a:cubicBezTo>
                  <a:cubicBezTo>
                    <a:pt x="1" y="1011"/>
                    <a:pt x="965" y="1662"/>
                    <a:pt x="2145" y="1662"/>
                  </a:cubicBezTo>
                  <a:cubicBezTo>
                    <a:pt x="2240" y="1662"/>
                    <a:pt x="2335" y="1658"/>
                    <a:pt x="2432" y="1649"/>
                  </a:cubicBezTo>
                  <a:cubicBezTo>
                    <a:pt x="3709" y="1528"/>
                    <a:pt x="4742" y="676"/>
                    <a:pt x="4742" y="676"/>
                  </a:cubicBezTo>
                  <a:cubicBezTo>
                    <a:pt x="4742" y="676"/>
                    <a:pt x="3714" y="0"/>
                    <a:pt x="2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984400" y="486625"/>
              <a:ext cx="190000" cy="223425"/>
            </a:xfrm>
            <a:custGeom>
              <a:avLst/>
              <a:gdLst/>
              <a:ahLst/>
              <a:cxnLst/>
              <a:rect l="l" t="t" r="r" b="b"/>
              <a:pathLst>
                <a:path w="7600" h="8937" extrusionOk="0">
                  <a:moveTo>
                    <a:pt x="7599" y="0"/>
                  </a:moveTo>
                  <a:cubicBezTo>
                    <a:pt x="7599" y="0"/>
                    <a:pt x="4377" y="700"/>
                    <a:pt x="2250" y="3161"/>
                  </a:cubicBezTo>
                  <a:cubicBezTo>
                    <a:pt x="153" y="5623"/>
                    <a:pt x="1" y="8937"/>
                    <a:pt x="1" y="8937"/>
                  </a:cubicBezTo>
                  <a:cubicBezTo>
                    <a:pt x="1" y="8937"/>
                    <a:pt x="3283" y="8268"/>
                    <a:pt x="5381" y="5775"/>
                  </a:cubicBezTo>
                  <a:cubicBezTo>
                    <a:pt x="7447" y="3313"/>
                    <a:pt x="7599" y="0"/>
                    <a:pt x="7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987450" y="594525"/>
              <a:ext cx="95750" cy="112500"/>
            </a:xfrm>
            <a:custGeom>
              <a:avLst/>
              <a:gdLst/>
              <a:ahLst/>
              <a:cxnLst/>
              <a:rect l="l" t="t" r="r" b="b"/>
              <a:pathLst>
                <a:path w="3830" h="4500" extrusionOk="0">
                  <a:moveTo>
                    <a:pt x="3830" y="0"/>
                  </a:moveTo>
                  <a:lnTo>
                    <a:pt x="3830" y="0"/>
                  </a:lnTo>
                  <a:cubicBezTo>
                    <a:pt x="3830" y="1"/>
                    <a:pt x="2219" y="335"/>
                    <a:pt x="1155" y="1581"/>
                  </a:cubicBezTo>
                  <a:cubicBezTo>
                    <a:pt x="91" y="2827"/>
                    <a:pt x="0" y="4499"/>
                    <a:pt x="0" y="4499"/>
                  </a:cubicBezTo>
                  <a:cubicBezTo>
                    <a:pt x="0" y="4499"/>
                    <a:pt x="1642" y="4165"/>
                    <a:pt x="2705" y="2918"/>
                  </a:cubicBezTo>
                  <a:cubicBezTo>
                    <a:pt x="3769" y="1642"/>
                    <a:pt x="3830" y="1"/>
                    <a:pt x="3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9"/>
            <p:cNvSpPr/>
            <p:nvPr/>
          </p:nvSpPr>
          <p:spPr>
            <a:xfrm>
              <a:off x="2501075" y="-7300"/>
              <a:ext cx="3268325" cy="1048675"/>
            </a:xfrm>
            <a:custGeom>
              <a:avLst/>
              <a:gdLst/>
              <a:ahLst/>
              <a:cxnLst/>
              <a:rect l="l" t="t" r="r" b="b"/>
              <a:pathLst>
                <a:path w="130733" h="41947" fill="none" extrusionOk="0">
                  <a:moveTo>
                    <a:pt x="130732" y="3435"/>
                  </a:moveTo>
                  <a:cubicBezTo>
                    <a:pt x="130732" y="3435"/>
                    <a:pt x="115322" y="28815"/>
                    <a:pt x="78452" y="35381"/>
                  </a:cubicBezTo>
                  <a:cubicBezTo>
                    <a:pt x="41551" y="41946"/>
                    <a:pt x="0" y="0"/>
                    <a:pt x="0" y="0"/>
                  </a:cubicBezTo>
                </a:path>
              </a:pathLst>
            </a:custGeom>
            <a:noFill/>
            <a:ln w="19000" cap="rnd"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9"/>
            <p:cNvSpPr/>
            <p:nvPr/>
          </p:nvSpPr>
          <p:spPr>
            <a:xfrm>
              <a:off x="4708550" y="750100"/>
              <a:ext cx="286525" cy="103025"/>
            </a:xfrm>
            <a:custGeom>
              <a:avLst/>
              <a:gdLst/>
              <a:ahLst/>
              <a:cxnLst/>
              <a:rect l="l" t="t" r="r" b="b"/>
              <a:pathLst>
                <a:path w="11461" h="4121" extrusionOk="0">
                  <a:moveTo>
                    <a:pt x="6518" y="0"/>
                  </a:moveTo>
                  <a:cubicBezTo>
                    <a:pt x="6176" y="0"/>
                    <a:pt x="5826" y="21"/>
                    <a:pt x="5472" y="69"/>
                  </a:cubicBezTo>
                  <a:cubicBezTo>
                    <a:pt x="2311" y="495"/>
                    <a:pt x="1" y="2805"/>
                    <a:pt x="1" y="2805"/>
                  </a:cubicBezTo>
                  <a:cubicBezTo>
                    <a:pt x="1" y="2805"/>
                    <a:pt x="2202" y="4121"/>
                    <a:pt x="4926" y="4121"/>
                  </a:cubicBezTo>
                  <a:cubicBezTo>
                    <a:pt x="5273" y="4121"/>
                    <a:pt x="5629" y="4099"/>
                    <a:pt x="5989" y="4051"/>
                  </a:cubicBezTo>
                  <a:cubicBezTo>
                    <a:pt x="9150" y="3656"/>
                    <a:pt x="11460" y="1316"/>
                    <a:pt x="11460" y="1316"/>
                  </a:cubicBezTo>
                  <a:cubicBezTo>
                    <a:pt x="11460" y="1316"/>
                    <a:pt x="9212" y="0"/>
                    <a:pt x="6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4713125" y="784600"/>
              <a:ext cx="144400" cy="51500"/>
            </a:xfrm>
            <a:custGeom>
              <a:avLst/>
              <a:gdLst/>
              <a:ahLst/>
              <a:cxnLst/>
              <a:rect l="l" t="t" r="r" b="b"/>
              <a:pathLst>
                <a:path w="5776" h="2060" extrusionOk="0">
                  <a:moveTo>
                    <a:pt x="3242" y="0"/>
                  </a:moveTo>
                  <a:cubicBezTo>
                    <a:pt x="3086" y="0"/>
                    <a:pt x="2927" y="9"/>
                    <a:pt x="2766" y="27"/>
                  </a:cubicBezTo>
                  <a:cubicBezTo>
                    <a:pt x="1186" y="209"/>
                    <a:pt x="0" y="1395"/>
                    <a:pt x="0" y="1395"/>
                  </a:cubicBezTo>
                  <a:cubicBezTo>
                    <a:pt x="0" y="1395"/>
                    <a:pt x="1133" y="2059"/>
                    <a:pt x="2512" y="2059"/>
                  </a:cubicBezTo>
                  <a:cubicBezTo>
                    <a:pt x="2665" y="2059"/>
                    <a:pt x="2821" y="2051"/>
                    <a:pt x="2979" y="2033"/>
                  </a:cubicBezTo>
                  <a:cubicBezTo>
                    <a:pt x="4590" y="1851"/>
                    <a:pt x="5775" y="665"/>
                    <a:pt x="5775" y="665"/>
                  </a:cubicBezTo>
                  <a:cubicBezTo>
                    <a:pt x="5775" y="665"/>
                    <a:pt x="4643" y="0"/>
                    <a:pt x="3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1" name="Google Shape;1851;p49"/>
          <p:cNvSpPr/>
          <p:nvPr/>
        </p:nvSpPr>
        <p:spPr>
          <a:xfrm>
            <a:off x="5745425" y="4473175"/>
            <a:ext cx="3824575" cy="1466625"/>
          </a:xfrm>
          <a:custGeom>
            <a:avLst/>
            <a:gdLst/>
            <a:ahLst/>
            <a:cxnLst/>
            <a:rect l="l" t="t" r="r" b="b"/>
            <a:pathLst>
              <a:path w="152983" h="58665" extrusionOk="0">
                <a:moveTo>
                  <a:pt x="123043" y="1"/>
                </a:moveTo>
                <a:cubicBezTo>
                  <a:pt x="116690" y="1"/>
                  <a:pt x="111188" y="3496"/>
                  <a:pt x="108301" y="8603"/>
                </a:cubicBezTo>
                <a:cubicBezTo>
                  <a:pt x="106477" y="11885"/>
                  <a:pt x="103073" y="14013"/>
                  <a:pt x="99364" y="14074"/>
                </a:cubicBezTo>
                <a:cubicBezTo>
                  <a:pt x="94197" y="14165"/>
                  <a:pt x="89303" y="17326"/>
                  <a:pt x="87236" y="22220"/>
                </a:cubicBezTo>
                <a:cubicBezTo>
                  <a:pt x="86264" y="24621"/>
                  <a:pt x="84197" y="26384"/>
                  <a:pt x="81613" y="26779"/>
                </a:cubicBezTo>
                <a:cubicBezTo>
                  <a:pt x="81552" y="26779"/>
                  <a:pt x="81461" y="26810"/>
                  <a:pt x="81400" y="26810"/>
                </a:cubicBezTo>
                <a:cubicBezTo>
                  <a:pt x="80983" y="26882"/>
                  <a:pt x="80566" y="26917"/>
                  <a:pt x="80153" y="26917"/>
                </a:cubicBezTo>
                <a:cubicBezTo>
                  <a:pt x="77436" y="26917"/>
                  <a:pt x="74894" y="25395"/>
                  <a:pt x="73680" y="22889"/>
                </a:cubicBezTo>
                <a:cubicBezTo>
                  <a:pt x="71127" y="17782"/>
                  <a:pt x="65838" y="14226"/>
                  <a:pt x="59759" y="14226"/>
                </a:cubicBezTo>
                <a:cubicBezTo>
                  <a:pt x="54287" y="14226"/>
                  <a:pt x="49515" y="17053"/>
                  <a:pt x="46780" y="21308"/>
                </a:cubicBezTo>
                <a:cubicBezTo>
                  <a:pt x="44498" y="24812"/>
                  <a:pt x="40638" y="26836"/>
                  <a:pt x="36545" y="26836"/>
                </a:cubicBezTo>
                <a:cubicBezTo>
                  <a:pt x="36059" y="26836"/>
                  <a:pt x="35568" y="26807"/>
                  <a:pt x="35077" y="26749"/>
                </a:cubicBezTo>
                <a:cubicBezTo>
                  <a:pt x="34420" y="26665"/>
                  <a:pt x="33767" y="26625"/>
                  <a:pt x="33117" y="26625"/>
                </a:cubicBezTo>
                <a:cubicBezTo>
                  <a:pt x="31873" y="26625"/>
                  <a:pt x="30642" y="26773"/>
                  <a:pt x="29424" y="27053"/>
                </a:cubicBezTo>
                <a:cubicBezTo>
                  <a:pt x="28555" y="27257"/>
                  <a:pt x="27675" y="27356"/>
                  <a:pt x="26798" y="27356"/>
                </a:cubicBezTo>
                <a:cubicBezTo>
                  <a:pt x="24022" y="27356"/>
                  <a:pt x="21284" y="26362"/>
                  <a:pt x="19089" y="24560"/>
                </a:cubicBezTo>
                <a:cubicBezTo>
                  <a:pt x="17108" y="23008"/>
                  <a:pt x="14608" y="22044"/>
                  <a:pt x="11881" y="22044"/>
                </a:cubicBezTo>
                <a:cubicBezTo>
                  <a:pt x="11511" y="22044"/>
                  <a:pt x="11138" y="22062"/>
                  <a:pt x="10761" y="22098"/>
                </a:cubicBezTo>
                <a:cubicBezTo>
                  <a:pt x="4560" y="22676"/>
                  <a:pt x="1" y="27965"/>
                  <a:pt x="305" y="34196"/>
                </a:cubicBezTo>
                <a:cubicBezTo>
                  <a:pt x="578" y="40214"/>
                  <a:pt x="5350" y="44591"/>
                  <a:pt x="10761" y="45138"/>
                </a:cubicBezTo>
                <a:cubicBezTo>
                  <a:pt x="14256" y="45472"/>
                  <a:pt x="17387" y="47357"/>
                  <a:pt x="19120" y="50397"/>
                </a:cubicBezTo>
                <a:cubicBezTo>
                  <a:pt x="21855" y="55321"/>
                  <a:pt x="27083" y="58664"/>
                  <a:pt x="33102" y="58664"/>
                </a:cubicBezTo>
                <a:cubicBezTo>
                  <a:pt x="38056" y="58664"/>
                  <a:pt x="42464" y="56415"/>
                  <a:pt x="45412" y="52889"/>
                </a:cubicBezTo>
                <a:cubicBezTo>
                  <a:pt x="49120" y="48390"/>
                  <a:pt x="54439" y="45472"/>
                  <a:pt x="60215" y="45320"/>
                </a:cubicBezTo>
                <a:lnTo>
                  <a:pt x="60488" y="45320"/>
                </a:lnTo>
                <a:cubicBezTo>
                  <a:pt x="60791" y="45306"/>
                  <a:pt x="61094" y="45299"/>
                  <a:pt x="61395" y="45299"/>
                </a:cubicBezTo>
                <a:cubicBezTo>
                  <a:pt x="66328" y="45299"/>
                  <a:pt x="71054" y="47158"/>
                  <a:pt x="74835" y="50366"/>
                </a:cubicBezTo>
                <a:cubicBezTo>
                  <a:pt x="77206" y="52372"/>
                  <a:pt x="80276" y="53649"/>
                  <a:pt x="83619" y="53649"/>
                </a:cubicBezTo>
                <a:cubicBezTo>
                  <a:pt x="90975" y="53649"/>
                  <a:pt x="96963" y="47752"/>
                  <a:pt x="97115" y="40457"/>
                </a:cubicBezTo>
                <a:cubicBezTo>
                  <a:pt x="97915" y="40600"/>
                  <a:pt x="98709" y="40668"/>
                  <a:pt x="99491" y="40668"/>
                </a:cubicBezTo>
                <a:cubicBezTo>
                  <a:pt x="105716" y="40668"/>
                  <a:pt x="111142" y="36314"/>
                  <a:pt x="112465" y="30183"/>
                </a:cubicBezTo>
                <a:cubicBezTo>
                  <a:pt x="115390" y="32529"/>
                  <a:pt x="119042" y="33873"/>
                  <a:pt x="122943" y="33873"/>
                </a:cubicBezTo>
                <a:cubicBezTo>
                  <a:pt x="123339" y="33873"/>
                  <a:pt x="123737" y="33859"/>
                  <a:pt x="124137" y="33831"/>
                </a:cubicBezTo>
                <a:lnTo>
                  <a:pt x="124137" y="33831"/>
                </a:lnTo>
                <a:cubicBezTo>
                  <a:pt x="124107" y="41716"/>
                  <a:pt x="130494" y="48181"/>
                  <a:pt x="138427" y="48181"/>
                </a:cubicBezTo>
                <a:cubicBezTo>
                  <a:pt x="138537" y="48181"/>
                  <a:pt x="138647" y="48180"/>
                  <a:pt x="138757" y="48178"/>
                </a:cubicBezTo>
                <a:cubicBezTo>
                  <a:pt x="146113" y="47965"/>
                  <a:pt x="152253" y="42099"/>
                  <a:pt x="152678" y="34712"/>
                </a:cubicBezTo>
                <a:cubicBezTo>
                  <a:pt x="152982" y="29180"/>
                  <a:pt x="150125" y="24256"/>
                  <a:pt x="145748" y="21642"/>
                </a:cubicBezTo>
                <a:cubicBezTo>
                  <a:pt x="142587" y="19758"/>
                  <a:pt x="140368" y="16718"/>
                  <a:pt x="139517" y="13101"/>
                </a:cubicBezTo>
                <a:cubicBezTo>
                  <a:pt x="137815" y="5685"/>
                  <a:pt x="131128" y="1"/>
                  <a:pt x="1230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49"/>
          <p:cNvGrpSpPr/>
          <p:nvPr/>
        </p:nvGrpSpPr>
        <p:grpSpPr>
          <a:xfrm>
            <a:off x="-888044" y="3107908"/>
            <a:ext cx="10160650" cy="2446270"/>
            <a:chOff x="-888044" y="3107908"/>
            <a:chExt cx="10160650" cy="2446270"/>
          </a:xfrm>
        </p:grpSpPr>
        <p:grpSp>
          <p:nvGrpSpPr>
            <p:cNvPr id="1853" name="Google Shape;1853;p49"/>
            <p:cNvGrpSpPr/>
            <p:nvPr/>
          </p:nvGrpSpPr>
          <p:grpSpPr>
            <a:xfrm rot="2521507" flipH="1">
              <a:off x="-426029" y="3245300"/>
              <a:ext cx="1103447" cy="1804118"/>
              <a:chOff x="5066475" y="3562650"/>
              <a:chExt cx="1103375" cy="1804000"/>
            </a:xfrm>
          </p:grpSpPr>
          <p:sp>
            <p:nvSpPr>
              <p:cNvPr id="1854" name="Google Shape;1854;p49"/>
              <p:cNvSpPr/>
              <p:nvPr/>
            </p:nvSpPr>
            <p:spPr>
              <a:xfrm>
                <a:off x="5066475" y="3562650"/>
                <a:ext cx="1103375" cy="1485600"/>
              </a:xfrm>
              <a:custGeom>
                <a:avLst/>
                <a:gdLst/>
                <a:ahLst/>
                <a:cxnLst/>
                <a:rect l="l" t="t" r="r" b="b"/>
                <a:pathLst>
                  <a:path w="44135" h="59424" extrusionOk="0">
                    <a:moveTo>
                      <a:pt x="13536" y="17023"/>
                    </a:moveTo>
                    <a:cubicBezTo>
                      <a:pt x="14488" y="17023"/>
                      <a:pt x="15792" y="18126"/>
                      <a:pt x="16688" y="19788"/>
                    </a:cubicBezTo>
                    <a:cubicBezTo>
                      <a:pt x="17751" y="21733"/>
                      <a:pt x="17812" y="23740"/>
                      <a:pt x="16870" y="24287"/>
                    </a:cubicBezTo>
                    <a:cubicBezTo>
                      <a:pt x="16727" y="24360"/>
                      <a:pt x="16568" y="24396"/>
                      <a:pt x="16398" y="24396"/>
                    </a:cubicBezTo>
                    <a:cubicBezTo>
                      <a:pt x="15444" y="24396"/>
                      <a:pt x="14125" y="23288"/>
                      <a:pt x="13222" y="21612"/>
                    </a:cubicBezTo>
                    <a:cubicBezTo>
                      <a:pt x="12159" y="19636"/>
                      <a:pt x="12067" y="17630"/>
                      <a:pt x="13040" y="17144"/>
                    </a:cubicBezTo>
                    <a:cubicBezTo>
                      <a:pt x="13189" y="17062"/>
                      <a:pt x="13356" y="17023"/>
                      <a:pt x="13536" y="17023"/>
                    </a:cubicBezTo>
                    <a:close/>
                    <a:moveTo>
                      <a:pt x="37108" y="30380"/>
                    </a:moveTo>
                    <a:cubicBezTo>
                      <a:pt x="38220" y="30380"/>
                      <a:pt x="39088" y="30703"/>
                      <a:pt x="39515" y="31369"/>
                    </a:cubicBezTo>
                    <a:cubicBezTo>
                      <a:pt x="40548" y="33010"/>
                      <a:pt x="38603" y="36080"/>
                      <a:pt x="35168" y="38208"/>
                    </a:cubicBezTo>
                    <a:cubicBezTo>
                      <a:pt x="33167" y="39459"/>
                      <a:pt x="31091" y="40121"/>
                      <a:pt x="29511" y="40121"/>
                    </a:cubicBezTo>
                    <a:cubicBezTo>
                      <a:pt x="28404" y="40121"/>
                      <a:pt x="27539" y="39796"/>
                      <a:pt x="27113" y="39120"/>
                    </a:cubicBezTo>
                    <a:cubicBezTo>
                      <a:pt x="26080" y="37509"/>
                      <a:pt x="28025" y="34408"/>
                      <a:pt x="31460" y="32281"/>
                    </a:cubicBezTo>
                    <a:cubicBezTo>
                      <a:pt x="33458" y="31032"/>
                      <a:pt x="35529" y="30380"/>
                      <a:pt x="37108" y="30380"/>
                    </a:cubicBezTo>
                    <a:close/>
                    <a:moveTo>
                      <a:pt x="31429" y="1"/>
                    </a:moveTo>
                    <a:cubicBezTo>
                      <a:pt x="31429" y="1"/>
                      <a:pt x="4833" y="11916"/>
                      <a:pt x="183" y="26354"/>
                    </a:cubicBezTo>
                    <a:cubicBezTo>
                      <a:pt x="5350" y="29971"/>
                      <a:pt x="14773" y="37205"/>
                      <a:pt x="12949" y="40852"/>
                    </a:cubicBezTo>
                    <a:cubicBezTo>
                      <a:pt x="12582" y="41602"/>
                      <a:pt x="11884" y="41920"/>
                      <a:pt x="10964" y="41920"/>
                    </a:cubicBezTo>
                    <a:cubicBezTo>
                      <a:pt x="8300" y="41920"/>
                      <a:pt x="3773" y="39255"/>
                      <a:pt x="0" y="36658"/>
                    </a:cubicBezTo>
                    <a:lnTo>
                      <a:pt x="0" y="36658"/>
                    </a:lnTo>
                    <a:cubicBezTo>
                      <a:pt x="2706" y="48390"/>
                      <a:pt x="13374" y="59424"/>
                      <a:pt x="13374" y="59424"/>
                    </a:cubicBezTo>
                    <a:cubicBezTo>
                      <a:pt x="13374" y="59424"/>
                      <a:pt x="38208" y="54044"/>
                      <a:pt x="42676" y="39515"/>
                    </a:cubicBezTo>
                    <a:cubicBezTo>
                      <a:pt x="44135" y="34652"/>
                      <a:pt x="43375" y="28572"/>
                      <a:pt x="41673" y="22706"/>
                    </a:cubicBezTo>
                    <a:cubicBezTo>
                      <a:pt x="37894" y="24204"/>
                      <a:pt x="33930" y="25486"/>
                      <a:pt x="31519" y="25486"/>
                    </a:cubicBezTo>
                    <a:cubicBezTo>
                      <a:pt x="30555" y="25486"/>
                      <a:pt x="29840" y="25281"/>
                      <a:pt x="29484" y="24803"/>
                    </a:cubicBezTo>
                    <a:cubicBezTo>
                      <a:pt x="28147" y="23010"/>
                      <a:pt x="33466" y="18268"/>
                      <a:pt x="38664" y="14256"/>
                    </a:cubicBezTo>
                    <a:cubicBezTo>
                      <a:pt x="35320" y="6232"/>
                      <a:pt x="31429" y="1"/>
                      <a:pt x="31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5112075" y="3643950"/>
                <a:ext cx="715825" cy="1722700"/>
              </a:xfrm>
              <a:custGeom>
                <a:avLst/>
                <a:gdLst/>
                <a:ahLst/>
                <a:cxnLst/>
                <a:rect l="l" t="t" r="r" b="b"/>
                <a:pathLst>
                  <a:path w="28633" h="68908" fill="none" extrusionOk="0">
                    <a:moveTo>
                      <a:pt x="28633" y="1"/>
                    </a:moveTo>
                    <a:cubicBezTo>
                      <a:pt x="28633" y="1"/>
                      <a:pt x="16930" y="65412"/>
                      <a:pt x="0" y="68908"/>
                    </a:cubicBezTo>
                  </a:path>
                </a:pathLst>
              </a:custGeom>
              <a:no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5166775" y="4107500"/>
                <a:ext cx="410375" cy="506875"/>
              </a:xfrm>
              <a:custGeom>
                <a:avLst/>
                <a:gdLst/>
                <a:ahLst/>
                <a:cxnLst/>
                <a:rect l="l" t="t" r="r" b="b"/>
                <a:pathLst>
                  <a:path w="16415" h="20275" fill="none" extrusionOk="0">
                    <a:moveTo>
                      <a:pt x="1" y="0"/>
                    </a:moveTo>
                    <a:cubicBezTo>
                      <a:pt x="1" y="0"/>
                      <a:pt x="13618" y="12128"/>
                      <a:pt x="16414" y="20274"/>
                    </a:cubicBezTo>
                  </a:path>
                </a:pathLst>
              </a:custGeom>
              <a:no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a:off x="5569525" y="3776950"/>
                <a:ext cx="160350" cy="307775"/>
              </a:xfrm>
              <a:custGeom>
                <a:avLst/>
                <a:gdLst/>
                <a:ahLst/>
                <a:cxnLst/>
                <a:rect l="l" t="t" r="r" b="b"/>
                <a:pathLst>
                  <a:path w="6414" h="12311" fill="none" extrusionOk="0">
                    <a:moveTo>
                      <a:pt x="0" y="0"/>
                    </a:moveTo>
                    <a:cubicBezTo>
                      <a:pt x="0" y="0"/>
                      <a:pt x="6049" y="8268"/>
                      <a:pt x="6414" y="12310"/>
                    </a:cubicBezTo>
                  </a:path>
                </a:pathLst>
              </a:custGeom>
              <a:no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a:off x="5451725" y="4619650"/>
                <a:ext cx="511450" cy="319950"/>
              </a:xfrm>
              <a:custGeom>
                <a:avLst/>
                <a:gdLst/>
                <a:ahLst/>
                <a:cxnLst/>
                <a:rect l="l" t="t" r="r" b="b"/>
                <a:pathLst>
                  <a:path w="20458" h="12798" fill="none" extrusionOk="0">
                    <a:moveTo>
                      <a:pt x="20457" y="1"/>
                    </a:moveTo>
                    <a:cubicBezTo>
                      <a:pt x="20457" y="1"/>
                      <a:pt x="9697" y="10335"/>
                      <a:pt x="1" y="12797"/>
                    </a:cubicBezTo>
                  </a:path>
                </a:pathLst>
              </a:custGeom>
              <a:no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9"/>
              <p:cNvSpPr/>
              <p:nvPr/>
            </p:nvSpPr>
            <p:spPr>
              <a:xfrm>
                <a:off x="5648550" y="4209325"/>
                <a:ext cx="338925" cy="179350"/>
              </a:xfrm>
              <a:custGeom>
                <a:avLst/>
                <a:gdLst/>
                <a:ahLst/>
                <a:cxnLst/>
                <a:rect l="l" t="t" r="r" b="b"/>
                <a:pathLst>
                  <a:path w="13557" h="7174" fill="none" extrusionOk="0">
                    <a:moveTo>
                      <a:pt x="13557" y="0"/>
                    </a:moveTo>
                    <a:cubicBezTo>
                      <a:pt x="13557" y="0"/>
                      <a:pt x="6110" y="6201"/>
                      <a:pt x="0" y="7174"/>
                    </a:cubicBezTo>
                  </a:path>
                </a:pathLst>
              </a:custGeom>
              <a:noFill/>
              <a:ln w="205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49"/>
            <p:cNvGrpSpPr/>
            <p:nvPr/>
          </p:nvGrpSpPr>
          <p:grpSpPr>
            <a:xfrm rot="1321827">
              <a:off x="228454" y="4063347"/>
              <a:ext cx="845697" cy="1382700"/>
              <a:chOff x="5066475" y="3562650"/>
              <a:chExt cx="1103375" cy="1804000"/>
            </a:xfrm>
          </p:grpSpPr>
          <p:sp>
            <p:nvSpPr>
              <p:cNvPr id="1861" name="Google Shape;1861;p49"/>
              <p:cNvSpPr/>
              <p:nvPr/>
            </p:nvSpPr>
            <p:spPr>
              <a:xfrm>
                <a:off x="5066475" y="3562650"/>
                <a:ext cx="1103375" cy="1485600"/>
              </a:xfrm>
              <a:custGeom>
                <a:avLst/>
                <a:gdLst/>
                <a:ahLst/>
                <a:cxnLst/>
                <a:rect l="l" t="t" r="r" b="b"/>
                <a:pathLst>
                  <a:path w="44135" h="59424" extrusionOk="0">
                    <a:moveTo>
                      <a:pt x="13536" y="17023"/>
                    </a:moveTo>
                    <a:cubicBezTo>
                      <a:pt x="14488" y="17023"/>
                      <a:pt x="15792" y="18126"/>
                      <a:pt x="16688" y="19788"/>
                    </a:cubicBezTo>
                    <a:cubicBezTo>
                      <a:pt x="17751" y="21733"/>
                      <a:pt x="17812" y="23740"/>
                      <a:pt x="16870" y="24287"/>
                    </a:cubicBezTo>
                    <a:cubicBezTo>
                      <a:pt x="16727" y="24360"/>
                      <a:pt x="16568" y="24396"/>
                      <a:pt x="16398" y="24396"/>
                    </a:cubicBezTo>
                    <a:cubicBezTo>
                      <a:pt x="15444" y="24396"/>
                      <a:pt x="14125" y="23288"/>
                      <a:pt x="13222" y="21612"/>
                    </a:cubicBezTo>
                    <a:cubicBezTo>
                      <a:pt x="12159" y="19636"/>
                      <a:pt x="12067" y="17630"/>
                      <a:pt x="13040" y="17144"/>
                    </a:cubicBezTo>
                    <a:cubicBezTo>
                      <a:pt x="13189" y="17062"/>
                      <a:pt x="13356" y="17023"/>
                      <a:pt x="13536" y="17023"/>
                    </a:cubicBezTo>
                    <a:close/>
                    <a:moveTo>
                      <a:pt x="37108" y="30380"/>
                    </a:moveTo>
                    <a:cubicBezTo>
                      <a:pt x="38220" y="30380"/>
                      <a:pt x="39088" y="30703"/>
                      <a:pt x="39515" y="31369"/>
                    </a:cubicBezTo>
                    <a:cubicBezTo>
                      <a:pt x="40548" y="33010"/>
                      <a:pt x="38603" y="36080"/>
                      <a:pt x="35168" y="38208"/>
                    </a:cubicBezTo>
                    <a:cubicBezTo>
                      <a:pt x="33167" y="39459"/>
                      <a:pt x="31091" y="40121"/>
                      <a:pt x="29511" y="40121"/>
                    </a:cubicBezTo>
                    <a:cubicBezTo>
                      <a:pt x="28404" y="40121"/>
                      <a:pt x="27539" y="39796"/>
                      <a:pt x="27113" y="39120"/>
                    </a:cubicBezTo>
                    <a:cubicBezTo>
                      <a:pt x="26080" y="37509"/>
                      <a:pt x="28025" y="34408"/>
                      <a:pt x="31460" y="32281"/>
                    </a:cubicBezTo>
                    <a:cubicBezTo>
                      <a:pt x="33458" y="31032"/>
                      <a:pt x="35529" y="30380"/>
                      <a:pt x="37108" y="30380"/>
                    </a:cubicBezTo>
                    <a:close/>
                    <a:moveTo>
                      <a:pt x="31429" y="1"/>
                    </a:moveTo>
                    <a:cubicBezTo>
                      <a:pt x="31429" y="1"/>
                      <a:pt x="4833" y="11916"/>
                      <a:pt x="183" y="26354"/>
                    </a:cubicBezTo>
                    <a:cubicBezTo>
                      <a:pt x="5350" y="29971"/>
                      <a:pt x="14773" y="37205"/>
                      <a:pt x="12949" y="40852"/>
                    </a:cubicBezTo>
                    <a:cubicBezTo>
                      <a:pt x="12582" y="41602"/>
                      <a:pt x="11884" y="41920"/>
                      <a:pt x="10964" y="41920"/>
                    </a:cubicBezTo>
                    <a:cubicBezTo>
                      <a:pt x="8300" y="41920"/>
                      <a:pt x="3773" y="39255"/>
                      <a:pt x="0" y="36658"/>
                    </a:cubicBezTo>
                    <a:lnTo>
                      <a:pt x="0" y="36658"/>
                    </a:lnTo>
                    <a:cubicBezTo>
                      <a:pt x="2706" y="48390"/>
                      <a:pt x="13374" y="59424"/>
                      <a:pt x="13374" y="59424"/>
                    </a:cubicBezTo>
                    <a:cubicBezTo>
                      <a:pt x="13374" y="59424"/>
                      <a:pt x="38208" y="54044"/>
                      <a:pt x="42676" y="39515"/>
                    </a:cubicBezTo>
                    <a:cubicBezTo>
                      <a:pt x="44135" y="34652"/>
                      <a:pt x="43375" y="28572"/>
                      <a:pt x="41673" y="22706"/>
                    </a:cubicBezTo>
                    <a:cubicBezTo>
                      <a:pt x="37894" y="24204"/>
                      <a:pt x="33930" y="25486"/>
                      <a:pt x="31519" y="25486"/>
                    </a:cubicBezTo>
                    <a:cubicBezTo>
                      <a:pt x="30555" y="25486"/>
                      <a:pt x="29840" y="25281"/>
                      <a:pt x="29484" y="24803"/>
                    </a:cubicBezTo>
                    <a:cubicBezTo>
                      <a:pt x="28147" y="23010"/>
                      <a:pt x="33466" y="18268"/>
                      <a:pt x="38664" y="14256"/>
                    </a:cubicBezTo>
                    <a:cubicBezTo>
                      <a:pt x="35320" y="6232"/>
                      <a:pt x="31429" y="1"/>
                      <a:pt x="3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9"/>
              <p:cNvSpPr/>
              <p:nvPr/>
            </p:nvSpPr>
            <p:spPr>
              <a:xfrm>
                <a:off x="5112075" y="3643950"/>
                <a:ext cx="715825" cy="1722700"/>
              </a:xfrm>
              <a:custGeom>
                <a:avLst/>
                <a:gdLst/>
                <a:ahLst/>
                <a:cxnLst/>
                <a:rect l="l" t="t" r="r" b="b"/>
                <a:pathLst>
                  <a:path w="28633" h="68908" fill="none" extrusionOk="0">
                    <a:moveTo>
                      <a:pt x="28633" y="1"/>
                    </a:moveTo>
                    <a:cubicBezTo>
                      <a:pt x="28633" y="1"/>
                      <a:pt x="16930" y="65412"/>
                      <a:pt x="0" y="68908"/>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9"/>
              <p:cNvSpPr/>
              <p:nvPr/>
            </p:nvSpPr>
            <p:spPr>
              <a:xfrm>
                <a:off x="5166775" y="4107500"/>
                <a:ext cx="410375" cy="506875"/>
              </a:xfrm>
              <a:custGeom>
                <a:avLst/>
                <a:gdLst/>
                <a:ahLst/>
                <a:cxnLst/>
                <a:rect l="l" t="t" r="r" b="b"/>
                <a:pathLst>
                  <a:path w="16415" h="20275" fill="none" extrusionOk="0">
                    <a:moveTo>
                      <a:pt x="1" y="0"/>
                    </a:moveTo>
                    <a:cubicBezTo>
                      <a:pt x="1" y="0"/>
                      <a:pt x="13618" y="12128"/>
                      <a:pt x="16414" y="20274"/>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5569525" y="3776950"/>
                <a:ext cx="160350" cy="307775"/>
              </a:xfrm>
              <a:custGeom>
                <a:avLst/>
                <a:gdLst/>
                <a:ahLst/>
                <a:cxnLst/>
                <a:rect l="l" t="t" r="r" b="b"/>
                <a:pathLst>
                  <a:path w="6414" h="12311" fill="none" extrusionOk="0">
                    <a:moveTo>
                      <a:pt x="0" y="0"/>
                    </a:moveTo>
                    <a:cubicBezTo>
                      <a:pt x="0" y="0"/>
                      <a:pt x="6049" y="8268"/>
                      <a:pt x="6414" y="12310"/>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5451725" y="4619650"/>
                <a:ext cx="511450" cy="319950"/>
              </a:xfrm>
              <a:custGeom>
                <a:avLst/>
                <a:gdLst/>
                <a:ahLst/>
                <a:cxnLst/>
                <a:rect l="l" t="t" r="r" b="b"/>
                <a:pathLst>
                  <a:path w="20458" h="12798" fill="none" extrusionOk="0">
                    <a:moveTo>
                      <a:pt x="20457" y="1"/>
                    </a:moveTo>
                    <a:cubicBezTo>
                      <a:pt x="20457" y="1"/>
                      <a:pt x="9697" y="10335"/>
                      <a:pt x="1" y="12797"/>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9"/>
              <p:cNvSpPr/>
              <p:nvPr/>
            </p:nvSpPr>
            <p:spPr>
              <a:xfrm>
                <a:off x="5648550" y="4209325"/>
                <a:ext cx="338925" cy="179350"/>
              </a:xfrm>
              <a:custGeom>
                <a:avLst/>
                <a:gdLst/>
                <a:ahLst/>
                <a:cxnLst/>
                <a:rect l="l" t="t" r="r" b="b"/>
                <a:pathLst>
                  <a:path w="13557" h="7174" fill="none" extrusionOk="0">
                    <a:moveTo>
                      <a:pt x="13557" y="0"/>
                    </a:moveTo>
                    <a:cubicBezTo>
                      <a:pt x="13557" y="0"/>
                      <a:pt x="6110" y="6201"/>
                      <a:pt x="0" y="7174"/>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7" name="Google Shape;1867;p49"/>
            <p:cNvGrpSpPr/>
            <p:nvPr/>
          </p:nvGrpSpPr>
          <p:grpSpPr>
            <a:xfrm rot="294571" flipH="1">
              <a:off x="8369236" y="3267572"/>
              <a:ext cx="845750" cy="1382788"/>
              <a:chOff x="5066475" y="3562650"/>
              <a:chExt cx="1103375" cy="1804000"/>
            </a:xfrm>
          </p:grpSpPr>
          <p:sp>
            <p:nvSpPr>
              <p:cNvPr id="1868" name="Google Shape;1868;p49"/>
              <p:cNvSpPr/>
              <p:nvPr/>
            </p:nvSpPr>
            <p:spPr>
              <a:xfrm>
                <a:off x="5066475" y="3562650"/>
                <a:ext cx="1103375" cy="1485600"/>
              </a:xfrm>
              <a:custGeom>
                <a:avLst/>
                <a:gdLst/>
                <a:ahLst/>
                <a:cxnLst/>
                <a:rect l="l" t="t" r="r" b="b"/>
                <a:pathLst>
                  <a:path w="44135" h="59424" extrusionOk="0">
                    <a:moveTo>
                      <a:pt x="13536" y="17023"/>
                    </a:moveTo>
                    <a:cubicBezTo>
                      <a:pt x="14488" y="17023"/>
                      <a:pt x="15792" y="18126"/>
                      <a:pt x="16688" y="19788"/>
                    </a:cubicBezTo>
                    <a:cubicBezTo>
                      <a:pt x="17751" y="21733"/>
                      <a:pt x="17812" y="23740"/>
                      <a:pt x="16870" y="24287"/>
                    </a:cubicBezTo>
                    <a:cubicBezTo>
                      <a:pt x="16727" y="24360"/>
                      <a:pt x="16568" y="24396"/>
                      <a:pt x="16398" y="24396"/>
                    </a:cubicBezTo>
                    <a:cubicBezTo>
                      <a:pt x="15444" y="24396"/>
                      <a:pt x="14125" y="23288"/>
                      <a:pt x="13222" y="21612"/>
                    </a:cubicBezTo>
                    <a:cubicBezTo>
                      <a:pt x="12159" y="19636"/>
                      <a:pt x="12067" y="17630"/>
                      <a:pt x="13040" y="17144"/>
                    </a:cubicBezTo>
                    <a:cubicBezTo>
                      <a:pt x="13189" y="17062"/>
                      <a:pt x="13356" y="17023"/>
                      <a:pt x="13536" y="17023"/>
                    </a:cubicBezTo>
                    <a:close/>
                    <a:moveTo>
                      <a:pt x="37108" y="30380"/>
                    </a:moveTo>
                    <a:cubicBezTo>
                      <a:pt x="38220" y="30380"/>
                      <a:pt x="39088" y="30703"/>
                      <a:pt x="39515" y="31369"/>
                    </a:cubicBezTo>
                    <a:cubicBezTo>
                      <a:pt x="40548" y="33010"/>
                      <a:pt x="38603" y="36080"/>
                      <a:pt x="35168" y="38208"/>
                    </a:cubicBezTo>
                    <a:cubicBezTo>
                      <a:pt x="33167" y="39459"/>
                      <a:pt x="31091" y="40121"/>
                      <a:pt x="29511" y="40121"/>
                    </a:cubicBezTo>
                    <a:cubicBezTo>
                      <a:pt x="28404" y="40121"/>
                      <a:pt x="27539" y="39796"/>
                      <a:pt x="27113" y="39120"/>
                    </a:cubicBezTo>
                    <a:cubicBezTo>
                      <a:pt x="26080" y="37509"/>
                      <a:pt x="28025" y="34408"/>
                      <a:pt x="31460" y="32281"/>
                    </a:cubicBezTo>
                    <a:cubicBezTo>
                      <a:pt x="33458" y="31032"/>
                      <a:pt x="35529" y="30380"/>
                      <a:pt x="37108" y="30380"/>
                    </a:cubicBezTo>
                    <a:close/>
                    <a:moveTo>
                      <a:pt x="31429" y="1"/>
                    </a:moveTo>
                    <a:cubicBezTo>
                      <a:pt x="31429" y="1"/>
                      <a:pt x="4833" y="11916"/>
                      <a:pt x="183" y="26354"/>
                    </a:cubicBezTo>
                    <a:cubicBezTo>
                      <a:pt x="5350" y="29971"/>
                      <a:pt x="14773" y="37205"/>
                      <a:pt x="12949" y="40852"/>
                    </a:cubicBezTo>
                    <a:cubicBezTo>
                      <a:pt x="12582" y="41602"/>
                      <a:pt x="11884" y="41920"/>
                      <a:pt x="10964" y="41920"/>
                    </a:cubicBezTo>
                    <a:cubicBezTo>
                      <a:pt x="8300" y="41920"/>
                      <a:pt x="3773" y="39255"/>
                      <a:pt x="0" y="36658"/>
                    </a:cubicBezTo>
                    <a:lnTo>
                      <a:pt x="0" y="36658"/>
                    </a:lnTo>
                    <a:cubicBezTo>
                      <a:pt x="2706" y="48390"/>
                      <a:pt x="13374" y="59424"/>
                      <a:pt x="13374" y="59424"/>
                    </a:cubicBezTo>
                    <a:cubicBezTo>
                      <a:pt x="13374" y="59424"/>
                      <a:pt x="38208" y="54044"/>
                      <a:pt x="42676" y="39515"/>
                    </a:cubicBezTo>
                    <a:cubicBezTo>
                      <a:pt x="44135" y="34652"/>
                      <a:pt x="43375" y="28572"/>
                      <a:pt x="41673" y="22706"/>
                    </a:cubicBezTo>
                    <a:cubicBezTo>
                      <a:pt x="37894" y="24204"/>
                      <a:pt x="33930" y="25486"/>
                      <a:pt x="31519" y="25486"/>
                    </a:cubicBezTo>
                    <a:cubicBezTo>
                      <a:pt x="30555" y="25486"/>
                      <a:pt x="29840" y="25281"/>
                      <a:pt x="29484" y="24803"/>
                    </a:cubicBezTo>
                    <a:cubicBezTo>
                      <a:pt x="28147" y="23010"/>
                      <a:pt x="33466" y="18268"/>
                      <a:pt x="38664" y="14256"/>
                    </a:cubicBezTo>
                    <a:cubicBezTo>
                      <a:pt x="35320" y="6232"/>
                      <a:pt x="31429" y="1"/>
                      <a:pt x="3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9"/>
              <p:cNvSpPr/>
              <p:nvPr/>
            </p:nvSpPr>
            <p:spPr>
              <a:xfrm>
                <a:off x="5112075" y="3643950"/>
                <a:ext cx="715825" cy="1722700"/>
              </a:xfrm>
              <a:custGeom>
                <a:avLst/>
                <a:gdLst/>
                <a:ahLst/>
                <a:cxnLst/>
                <a:rect l="l" t="t" r="r" b="b"/>
                <a:pathLst>
                  <a:path w="28633" h="68908" fill="none" extrusionOk="0">
                    <a:moveTo>
                      <a:pt x="28633" y="1"/>
                    </a:moveTo>
                    <a:cubicBezTo>
                      <a:pt x="28633" y="1"/>
                      <a:pt x="16930" y="65412"/>
                      <a:pt x="0" y="68908"/>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9"/>
              <p:cNvSpPr/>
              <p:nvPr/>
            </p:nvSpPr>
            <p:spPr>
              <a:xfrm>
                <a:off x="5166775" y="4107500"/>
                <a:ext cx="410375" cy="506875"/>
              </a:xfrm>
              <a:custGeom>
                <a:avLst/>
                <a:gdLst/>
                <a:ahLst/>
                <a:cxnLst/>
                <a:rect l="l" t="t" r="r" b="b"/>
                <a:pathLst>
                  <a:path w="16415" h="20275" fill="none" extrusionOk="0">
                    <a:moveTo>
                      <a:pt x="1" y="0"/>
                    </a:moveTo>
                    <a:cubicBezTo>
                      <a:pt x="1" y="0"/>
                      <a:pt x="13618" y="12128"/>
                      <a:pt x="16414" y="20274"/>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9"/>
              <p:cNvSpPr/>
              <p:nvPr/>
            </p:nvSpPr>
            <p:spPr>
              <a:xfrm>
                <a:off x="5569525" y="3776950"/>
                <a:ext cx="160350" cy="307775"/>
              </a:xfrm>
              <a:custGeom>
                <a:avLst/>
                <a:gdLst/>
                <a:ahLst/>
                <a:cxnLst/>
                <a:rect l="l" t="t" r="r" b="b"/>
                <a:pathLst>
                  <a:path w="6414" h="12311" fill="none" extrusionOk="0">
                    <a:moveTo>
                      <a:pt x="0" y="0"/>
                    </a:moveTo>
                    <a:cubicBezTo>
                      <a:pt x="0" y="0"/>
                      <a:pt x="6049" y="8268"/>
                      <a:pt x="6414" y="12310"/>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9"/>
              <p:cNvSpPr/>
              <p:nvPr/>
            </p:nvSpPr>
            <p:spPr>
              <a:xfrm>
                <a:off x="5451725" y="4619650"/>
                <a:ext cx="511450" cy="319950"/>
              </a:xfrm>
              <a:custGeom>
                <a:avLst/>
                <a:gdLst/>
                <a:ahLst/>
                <a:cxnLst/>
                <a:rect l="l" t="t" r="r" b="b"/>
                <a:pathLst>
                  <a:path w="20458" h="12798" fill="none" extrusionOk="0">
                    <a:moveTo>
                      <a:pt x="20457" y="1"/>
                    </a:moveTo>
                    <a:cubicBezTo>
                      <a:pt x="20457" y="1"/>
                      <a:pt x="9697" y="10335"/>
                      <a:pt x="1" y="12797"/>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5648550" y="4209325"/>
                <a:ext cx="338925" cy="179350"/>
              </a:xfrm>
              <a:custGeom>
                <a:avLst/>
                <a:gdLst/>
                <a:ahLst/>
                <a:cxnLst/>
                <a:rect l="l" t="t" r="r" b="b"/>
                <a:pathLst>
                  <a:path w="13557" h="7174" fill="none" extrusionOk="0">
                    <a:moveTo>
                      <a:pt x="13557" y="0"/>
                    </a:moveTo>
                    <a:cubicBezTo>
                      <a:pt x="13557" y="0"/>
                      <a:pt x="6110" y="6201"/>
                      <a:pt x="0" y="7174"/>
                    </a:cubicBezTo>
                  </a:path>
                </a:pathLst>
              </a:custGeom>
              <a:solidFill>
                <a:schemeClr val="lt2"/>
              </a:solidFill>
              <a:ln w="205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49"/>
          <p:cNvGrpSpPr/>
          <p:nvPr/>
        </p:nvGrpSpPr>
        <p:grpSpPr>
          <a:xfrm rot="-6768352" flipH="1">
            <a:off x="1809890" y="-1964881"/>
            <a:ext cx="5643370" cy="7273304"/>
            <a:chOff x="-1906282" y="-3505237"/>
            <a:chExt cx="5643514" cy="7273489"/>
          </a:xfrm>
        </p:grpSpPr>
        <p:sp>
          <p:nvSpPr>
            <p:cNvPr id="1875" name="Google Shape;1875;p49"/>
            <p:cNvSpPr/>
            <p:nvPr/>
          </p:nvSpPr>
          <p:spPr>
            <a:xfrm rot="6998361">
              <a:off x="-1923411" y="-3409919"/>
              <a:ext cx="306268" cy="150684"/>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rot="-769292">
              <a:off x="3028218" y="3429568"/>
              <a:ext cx="157814" cy="325228"/>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3539632" y="3509053"/>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8" name="Google Shape;1878;p49"/>
          <p:cNvSpPr/>
          <p:nvPr/>
        </p:nvSpPr>
        <p:spPr>
          <a:xfrm flipH="1">
            <a:off x="-702875" y="4604000"/>
            <a:ext cx="3823800" cy="1466600"/>
          </a:xfrm>
          <a:custGeom>
            <a:avLst/>
            <a:gdLst/>
            <a:ahLst/>
            <a:cxnLst/>
            <a:rect l="l" t="t" r="r" b="b"/>
            <a:pathLst>
              <a:path w="152952" h="58664" extrusionOk="0">
                <a:moveTo>
                  <a:pt x="123012" y="0"/>
                </a:moveTo>
                <a:cubicBezTo>
                  <a:pt x="116690" y="0"/>
                  <a:pt x="111158" y="3496"/>
                  <a:pt x="108270" y="8633"/>
                </a:cubicBezTo>
                <a:cubicBezTo>
                  <a:pt x="106446" y="11885"/>
                  <a:pt x="103072" y="14013"/>
                  <a:pt x="99364" y="14104"/>
                </a:cubicBezTo>
                <a:cubicBezTo>
                  <a:pt x="94197" y="14165"/>
                  <a:pt x="89273" y="17326"/>
                  <a:pt x="87236" y="22220"/>
                </a:cubicBezTo>
                <a:cubicBezTo>
                  <a:pt x="86233" y="24621"/>
                  <a:pt x="84197" y="26414"/>
                  <a:pt x="81613" y="26779"/>
                </a:cubicBezTo>
                <a:cubicBezTo>
                  <a:pt x="81522" y="26779"/>
                  <a:pt x="81461" y="26809"/>
                  <a:pt x="81370" y="26809"/>
                </a:cubicBezTo>
                <a:cubicBezTo>
                  <a:pt x="80951" y="26882"/>
                  <a:pt x="80532" y="26918"/>
                  <a:pt x="80117" y="26918"/>
                </a:cubicBezTo>
                <a:cubicBezTo>
                  <a:pt x="77425" y="26918"/>
                  <a:pt x="74891" y="25420"/>
                  <a:pt x="73680" y="22919"/>
                </a:cubicBezTo>
                <a:cubicBezTo>
                  <a:pt x="71126" y="17782"/>
                  <a:pt x="65838" y="14256"/>
                  <a:pt x="59758" y="14256"/>
                </a:cubicBezTo>
                <a:cubicBezTo>
                  <a:pt x="54287" y="14256"/>
                  <a:pt x="49515" y="17052"/>
                  <a:pt x="46779" y="21308"/>
                </a:cubicBezTo>
                <a:cubicBezTo>
                  <a:pt x="44507" y="24798"/>
                  <a:pt x="40669" y="26843"/>
                  <a:pt x="36594" y="26843"/>
                </a:cubicBezTo>
                <a:cubicBezTo>
                  <a:pt x="36091" y="26843"/>
                  <a:pt x="35585" y="26812"/>
                  <a:pt x="35077" y="26748"/>
                </a:cubicBezTo>
                <a:cubicBezTo>
                  <a:pt x="34420" y="26665"/>
                  <a:pt x="33766" y="26625"/>
                  <a:pt x="33115" y="26625"/>
                </a:cubicBezTo>
                <a:cubicBezTo>
                  <a:pt x="31869" y="26625"/>
                  <a:pt x="30631" y="26773"/>
                  <a:pt x="29393" y="27052"/>
                </a:cubicBezTo>
                <a:cubicBezTo>
                  <a:pt x="28524" y="27266"/>
                  <a:pt x="27638" y="27369"/>
                  <a:pt x="26754" y="27369"/>
                </a:cubicBezTo>
                <a:cubicBezTo>
                  <a:pt x="23992" y="27369"/>
                  <a:pt x="21246" y="26364"/>
                  <a:pt x="19059" y="24590"/>
                </a:cubicBezTo>
                <a:cubicBezTo>
                  <a:pt x="17104" y="23011"/>
                  <a:pt x="14583" y="22044"/>
                  <a:pt x="11870" y="22044"/>
                </a:cubicBezTo>
                <a:cubicBezTo>
                  <a:pt x="11504" y="22044"/>
                  <a:pt x="11133" y="22062"/>
                  <a:pt x="10761" y="22098"/>
                </a:cubicBezTo>
                <a:cubicBezTo>
                  <a:pt x="4560" y="22675"/>
                  <a:pt x="0" y="27964"/>
                  <a:pt x="304" y="34195"/>
                </a:cubicBezTo>
                <a:cubicBezTo>
                  <a:pt x="578" y="40244"/>
                  <a:pt x="5320" y="44591"/>
                  <a:pt x="10761" y="45138"/>
                </a:cubicBezTo>
                <a:cubicBezTo>
                  <a:pt x="14256" y="45472"/>
                  <a:pt x="17387" y="47387"/>
                  <a:pt x="19119" y="50427"/>
                </a:cubicBezTo>
                <a:cubicBezTo>
                  <a:pt x="21855" y="55320"/>
                  <a:pt x="27083" y="58664"/>
                  <a:pt x="33101" y="58664"/>
                </a:cubicBezTo>
                <a:cubicBezTo>
                  <a:pt x="38056" y="58664"/>
                  <a:pt x="42463" y="56415"/>
                  <a:pt x="45412" y="52889"/>
                </a:cubicBezTo>
                <a:cubicBezTo>
                  <a:pt x="49120" y="48390"/>
                  <a:pt x="54439" y="45472"/>
                  <a:pt x="60214" y="45320"/>
                </a:cubicBezTo>
                <a:lnTo>
                  <a:pt x="60488" y="45320"/>
                </a:lnTo>
                <a:cubicBezTo>
                  <a:pt x="60759" y="45309"/>
                  <a:pt x="61029" y="45304"/>
                  <a:pt x="61299" y="45304"/>
                </a:cubicBezTo>
                <a:cubicBezTo>
                  <a:pt x="66242" y="45304"/>
                  <a:pt x="71030" y="47138"/>
                  <a:pt x="74835" y="50366"/>
                </a:cubicBezTo>
                <a:cubicBezTo>
                  <a:pt x="77206" y="52402"/>
                  <a:pt x="80276" y="53649"/>
                  <a:pt x="83619" y="53649"/>
                </a:cubicBezTo>
                <a:cubicBezTo>
                  <a:pt x="90944" y="53649"/>
                  <a:pt x="96963" y="47752"/>
                  <a:pt x="97115" y="40457"/>
                </a:cubicBezTo>
                <a:cubicBezTo>
                  <a:pt x="97927" y="40605"/>
                  <a:pt x="98733" y="40676"/>
                  <a:pt x="99525" y="40676"/>
                </a:cubicBezTo>
                <a:cubicBezTo>
                  <a:pt x="105736" y="40676"/>
                  <a:pt x="111144" y="36305"/>
                  <a:pt x="112465" y="30214"/>
                </a:cubicBezTo>
                <a:cubicBezTo>
                  <a:pt x="115390" y="32559"/>
                  <a:pt x="119042" y="33903"/>
                  <a:pt x="122943" y="33903"/>
                </a:cubicBezTo>
                <a:cubicBezTo>
                  <a:pt x="123338" y="33903"/>
                  <a:pt x="123736" y="33889"/>
                  <a:pt x="124137" y="33861"/>
                </a:cubicBezTo>
                <a:lnTo>
                  <a:pt x="124137" y="33861"/>
                </a:lnTo>
                <a:cubicBezTo>
                  <a:pt x="124077" y="41716"/>
                  <a:pt x="130493" y="48181"/>
                  <a:pt x="138427" y="48181"/>
                </a:cubicBezTo>
                <a:cubicBezTo>
                  <a:pt x="138536" y="48181"/>
                  <a:pt x="138647" y="48180"/>
                  <a:pt x="138757" y="48177"/>
                </a:cubicBezTo>
                <a:cubicBezTo>
                  <a:pt x="146113" y="47995"/>
                  <a:pt x="152253" y="42098"/>
                  <a:pt x="152648" y="34712"/>
                </a:cubicBezTo>
                <a:cubicBezTo>
                  <a:pt x="152952" y="29180"/>
                  <a:pt x="150125" y="24286"/>
                  <a:pt x="145748" y="21642"/>
                </a:cubicBezTo>
                <a:cubicBezTo>
                  <a:pt x="142587" y="19758"/>
                  <a:pt x="140337" y="16718"/>
                  <a:pt x="139517" y="13101"/>
                </a:cubicBezTo>
                <a:cubicBezTo>
                  <a:pt x="137815" y="5684"/>
                  <a:pt x="131128" y="0"/>
                  <a:pt x="123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ED920D47-2782-5993-582D-8A0313A9ACEE}"/>
              </a:ext>
            </a:extLst>
          </p:cNvPr>
          <p:cNvGrpSpPr/>
          <p:nvPr/>
        </p:nvGrpSpPr>
        <p:grpSpPr>
          <a:xfrm>
            <a:off x="60588" y="309404"/>
            <a:ext cx="652200" cy="599100"/>
            <a:chOff x="4245900" y="1757013"/>
            <a:chExt cx="652200" cy="599100"/>
          </a:xfrm>
        </p:grpSpPr>
        <p:sp>
          <p:nvSpPr>
            <p:cNvPr id="1545" name="Google Shape;1545;p45"/>
            <p:cNvSpPr/>
            <p:nvPr/>
          </p:nvSpPr>
          <p:spPr>
            <a:xfrm>
              <a:off x="4245900" y="1757013"/>
              <a:ext cx="652200" cy="599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Medium"/>
                <a:ea typeface="Assistant Medium"/>
                <a:cs typeface="Assistant Medium"/>
                <a:sym typeface="Assistant Medium"/>
              </a:endParaRPr>
            </a:p>
          </p:txBody>
        </p:sp>
        <p:grpSp>
          <p:nvGrpSpPr>
            <p:cNvPr id="1565" name="Google Shape;1565;p45"/>
            <p:cNvGrpSpPr/>
            <p:nvPr/>
          </p:nvGrpSpPr>
          <p:grpSpPr>
            <a:xfrm>
              <a:off x="4374238" y="1862188"/>
              <a:ext cx="395525" cy="388750"/>
              <a:chOff x="3432150" y="1505450"/>
              <a:chExt cx="395525" cy="388750"/>
            </a:xfrm>
          </p:grpSpPr>
          <p:sp>
            <p:nvSpPr>
              <p:cNvPr id="1566" name="Google Shape;1566;p45"/>
              <p:cNvSpPr/>
              <p:nvPr/>
            </p:nvSpPr>
            <p:spPr>
              <a:xfrm>
                <a:off x="3751425" y="1512175"/>
                <a:ext cx="69475" cy="76200"/>
              </a:xfrm>
              <a:custGeom>
                <a:avLst/>
                <a:gdLst/>
                <a:ahLst/>
                <a:cxnLst/>
                <a:rect l="l" t="t" r="r" b="b"/>
                <a:pathLst>
                  <a:path w="2779" h="3048" extrusionOk="0">
                    <a:moveTo>
                      <a:pt x="1300" y="0"/>
                    </a:moveTo>
                    <a:cubicBezTo>
                      <a:pt x="1300" y="224"/>
                      <a:pt x="1300" y="493"/>
                      <a:pt x="1120" y="717"/>
                    </a:cubicBezTo>
                    <a:lnTo>
                      <a:pt x="0" y="3047"/>
                    </a:lnTo>
                    <a:lnTo>
                      <a:pt x="2330" y="3047"/>
                    </a:lnTo>
                    <a:cubicBezTo>
                      <a:pt x="2644" y="3047"/>
                      <a:pt x="2778" y="2823"/>
                      <a:pt x="2778" y="2599"/>
                    </a:cubicBezTo>
                    <a:cubicBezTo>
                      <a:pt x="2778" y="1479"/>
                      <a:pt x="2196" y="493"/>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5"/>
              <p:cNvSpPr/>
              <p:nvPr/>
            </p:nvSpPr>
            <p:spPr>
              <a:xfrm>
                <a:off x="3489275" y="1843750"/>
                <a:ext cx="98600" cy="50450"/>
              </a:xfrm>
              <a:custGeom>
                <a:avLst/>
                <a:gdLst/>
                <a:ahLst/>
                <a:cxnLst/>
                <a:rect l="l" t="t" r="r" b="b"/>
                <a:pathLst>
                  <a:path w="3944" h="2018" extrusionOk="0">
                    <a:moveTo>
                      <a:pt x="807" y="1"/>
                    </a:moveTo>
                    <a:lnTo>
                      <a:pt x="180" y="1345"/>
                    </a:lnTo>
                    <a:cubicBezTo>
                      <a:pt x="1" y="1614"/>
                      <a:pt x="225" y="2017"/>
                      <a:pt x="583" y="2017"/>
                    </a:cubicBezTo>
                    <a:lnTo>
                      <a:pt x="3451" y="2017"/>
                    </a:lnTo>
                    <a:cubicBezTo>
                      <a:pt x="3765" y="2017"/>
                      <a:pt x="3944" y="1793"/>
                      <a:pt x="3944" y="1569"/>
                    </a:cubicBezTo>
                    <a:lnTo>
                      <a:pt x="39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5"/>
              <p:cNvSpPr/>
              <p:nvPr/>
            </p:nvSpPr>
            <p:spPr>
              <a:xfrm>
                <a:off x="3432150" y="1748550"/>
                <a:ext cx="395525" cy="133875"/>
              </a:xfrm>
              <a:custGeom>
                <a:avLst/>
                <a:gdLst/>
                <a:ahLst/>
                <a:cxnLst/>
                <a:rect l="l" t="t" r="r" b="b"/>
                <a:pathLst>
                  <a:path w="15821" h="5355" extrusionOk="0">
                    <a:moveTo>
                      <a:pt x="449" y="0"/>
                    </a:moveTo>
                    <a:cubicBezTo>
                      <a:pt x="135" y="0"/>
                      <a:pt x="0" y="224"/>
                      <a:pt x="0" y="448"/>
                    </a:cubicBezTo>
                    <a:lnTo>
                      <a:pt x="0" y="2420"/>
                    </a:lnTo>
                    <a:cubicBezTo>
                      <a:pt x="0" y="2689"/>
                      <a:pt x="224" y="2868"/>
                      <a:pt x="449" y="2868"/>
                    </a:cubicBezTo>
                    <a:lnTo>
                      <a:pt x="12502" y="2868"/>
                    </a:lnTo>
                    <a:lnTo>
                      <a:pt x="13488" y="3899"/>
                    </a:lnTo>
                    <a:lnTo>
                      <a:pt x="12816" y="4571"/>
                    </a:lnTo>
                    <a:cubicBezTo>
                      <a:pt x="12637" y="4705"/>
                      <a:pt x="12637" y="5019"/>
                      <a:pt x="12816" y="5243"/>
                    </a:cubicBezTo>
                    <a:cubicBezTo>
                      <a:pt x="12906" y="5310"/>
                      <a:pt x="13018" y="5344"/>
                      <a:pt x="13135" y="5344"/>
                    </a:cubicBezTo>
                    <a:cubicBezTo>
                      <a:pt x="13253" y="5344"/>
                      <a:pt x="13376" y="5310"/>
                      <a:pt x="13488" y="5243"/>
                    </a:cubicBezTo>
                    <a:lnTo>
                      <a:pt x="14160" y="4571"/>
                    </a:lnTo>
                    <a:lnTo>
                      <a:pt x="14832" y="5243"/>
                    </a:lnTo>
                    <a:cubicBezTo>
                      <a:pt x="14930" y="5321"/>
                      <a:pt x="15036" y="5354"/>
                      <a:pt x="15138" y="5354"/>
                    </a:cubicBezTo>
                    <a:cubicBezTo>
                      <a:pt x="15505" y="5354"/>
                      <a:pt x="15820" y="4921"/>
                      <a:pt x="15505" y="4571"/>
                    </a:cubicBezTo>
                    <a:lnTo>
                      <a:pt x="13802" y="2868"/>
                    </a:lnTo>
                    <a:lnTo>
                      <a:pt x="15146" y="2868"/>
                    </a:lnTo>
                    <a:cubicBezTo>
                      <a:pt x="15460" y="2868"/>
                      <a:pt x="15594" y="2644"/>
                      <a:pt x="15594" y="2420"/>
                    </a:cubicBezTo>
                    <a:lnTo>
                      <a:pt x="15594" y="448"/>
                    </a:lnTo>
                    <a:cubicBezTo>
                      <a:pt x="15549" y="224"/>
                      <a:pt x="15325" y="0"/>
                      <a:pt x="15101" y="0"/>
                    </a:cubicBezTo>
                    <a:lnTo>
                      <a:pt x="7036" y="0"/>
                    </a:lnTo>
                    <a:cubicBezTo>
                      <a:pt x="5960" y="1210"/>
                      <a:pt x="4481" y="1882"/>
                      <a:pt x="2913" y="1882"/>
                    </a:cubicBezTo>
                    <a:cubicBezTo>
                      <a:pt x="1972" y="1882"/>
                      <a:pt x="1255" y="896"/>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5"/>
              <p:cNvSpPr/>
              <p:nvPr/>
            </p:nvSpPr>
            <p:spPr>
              <a:xfrm>
                <a:off x="3490400" y="1577150"/>
                <a:ext cx="166950" cy="193825"/>
              </a:xfrm>
              <a:custGeom>
                <a:avLst/>
                <a:gdLst/>
                <a:ahLst/>
                <a:cxnLst/>
                <a:rect l="l" t="t" r="r" b="b"/>
                <a:pathLst>
                  <a:path w="6678" h="7753" extrusionOk="0">
                    <a:moveTo>
                      <a:pt x="3989" y="0"/>
                    </a:moveTo>
                    <a:cubicBezTo>
                      <a:pt x="3809" y="0"/>
                      <a:pt x="3675" y="90"/>
                      <a:pt x="3585" y="224"/>
                    </a:cubicBezTo>
                    <a:lnTo>
                      <a:pt x="180" y="7035"/>
                    </a:lnTo>
                    <a:cubicBezTo>
                      <a:pt x="1" y="7439"/>
                      <a:pt x="180" y="7752"/>
                      <a:pt x="583" y="7752"/>
                    </a:cubicBezTo>
                    <a:cubicBezTo>
                      <a:pt x="4437" y="7752"/>
                      <a:pt x="6677" y="3316"/>
                      <a:pt x="4392" y="224"/>
                    </a:cubicBezTo>
                    <a:cubicBezTo>
                      <a:pt x="4257" y="90"/>
                      <a:pt x="4168" y="0"/>
                      <a:pt x="3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3594575" y="1505450"/>
                <a:ext cx="166950" cy="220700"/>
              </a:xfrm>
              <a:custGeom>
                <a:avLst/>
                <a:gdLst/>
                <a:ahLst/>
                <a:cxnLst/>
                <a:rect l="l" t="t" r="r" b="b"/>
                <a:pathLst>
                  <a:path w="6678" h="8828" extrusionOk="0">
                    <a:moveTo>
                      <a:pt x="2734" y="1883"/>
                    </a:moveTo>
                    <a:cubicBezTo>
                      <a:pt x="3003" y="1883"/>
                      <a:pt x="3182" y="2107"/>
                      <a:pt x="3182" y="2331"/>
                    </a:cubicBezTo>
                    <a:cubicBezTo>
                      <a:pt x="3182" y="2644"/>
                      <a:pt x="2958" y="2801"/>
                      <a:pt x="2734" y="2801"/>
                    </a:cubicBezTo>
                    <a:cubicBezTo>
                      <a:pt x="2510" y="2801"/>
                      <a:pt x="2286" y="2644"/>
                      <a:pt x="2286" y="2331"/>
                    </a:cubicBezTo>
                    <a:cubicBezTo>
                      <a:pt x="2286" y="2107"/>
                      <a:pt x="2510" y="1883"/>
                      <a:pt x="2734" y="1883"/>
                    </a:cubicBezTo>
                    <a:close/>
                    <a:moveTo>
                      <a:pt x="2510" y="1"/>
                    </a:moveTo>
                    <a:cubicBezTo>
                      <a:pt x="1614" y="1"/>
                      <a:pt x="763" y="493"/>
                      <a:pt x="314" y="1345"/>
                    </a:cubicBezTo>
                    <a:lnTo>
                      <a:pt x="1" y="2017"/>
                    </a:lnTo>
                    <a:cubicBezTo>
                      <a:pt x="404" y="2062"/>
                      <a:pt x="718" y="2286"/>
                      <a:pt x="942" y="2644"/>
                    </a:cubicBezTo>
                    <a:cubicBezTo>
                      <a:pt x="2241" y="4481"/>
                      <a:pt x="2421" y="6946"/>
                      <a:pt x="1211" y="8828"/>
                    </a:cubicBezTo>
                    <a:lnTo>
                      <a:pt x="2779" y="8828"/>
                    </a:lnTo>
                    <a:cubicBezTo>
                      <a:pt x="3899" y="7708"/>
                      <a:pt x="4661" y="6139"/>
                      <a:pt x="4706" y="4481"/>
                    </a:cubicBezTo>
                    <a:lnTo>
                      <a:pt x="6588" y="673"/>
                    </a:lnTo>
                    <a:cubicBezTo>
                      <a:pt x="6677" y="493"/>
                      <a:pt x="6677" y="314"/>
                      <a:pt x="6588" y="225"/>
                    </a:cubicBezTo>
                    <a:cubicBezTo>
                      <a:pt x="6543" y="90"/>
                      <a:pt x="6364" y="1"/>
                      <a:pt x="6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Google Shape;1547;p45">
            <a:extLst>
              <a:ext uri="{FF2B5EF4-FFF2-40B4-BE49-F238E27FC236}">
                <a16:creationId xmlns:a16="http://schemas.microsoft.com/office/drawing/2014/main" id="{63974652-4E39-E3CA-07EE-7C4F4DC315FB}"/>
              </a:ext>
            </a:extLst>
          </p:cNvPr>
          <p:cNvSpPr txBox="1">
            <a:spLocks/>
          </p:cNvSpPr>
          <p:nvPr/>
        </p:nvSpPr>
        <p:spPr>
          <a:xfrm>
            <a:off x="534337" y="253150"/>
            <a:ext cx="858778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Text"/>
              <a:buNone/>
              <a:defRPr sz="3000" b="0" i="0" u="none" strike="noStrike" cap="none">
                <a:solidFill>
                  <a:schemeClr val="dk1"/>
                </a:solidFill>
                <a:latin typeface="DM Serif Text"/>
                <a:ea typeface="DM Serif Text"/>
                <a:cs typeface="DM Serif Text"/>
                <a:sym typeface="DM Serif Tex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vi-VN" sz="2400" b="1" dirty="0">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Đâu</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không</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phải</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là</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một</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trong</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các</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bước</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vẽ</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tranh</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về</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đề</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tài</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mùa</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thu</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hoạch</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a:t>
            </a:r>
            <a:endParaRPr lang="vi-VN" sz="24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4840F68-154E-9C17-3434-034959B66261}"/>
              </a:ext>
            </a:extLst>
          </p:cNvPr>
          <p:cNvSpPr txBox="1"/>
          <p:nvPr/>
        </p:nvSpPr>
        <p:spPr>
          <a:xfrm>
            <a:off x="274060" y="1535229"/>
            <a:ext cx="3857238" cy="1332481"/>
          </a:xfrm>
          <a:prstGeom prst="rect">
            <a:avLst/>
          </a:prstGeom>
          <a:noFill/>
        </p:spPr>
        <p:txBody>
          <a:bodyPr wrap="square">
            <a:spAutoFit/>
          </a:bodyPr>
          <a:lstStyle/>
          <a:p>
            <a:pPr algn="just">
              <a:lnSpc>
                <a:spcPct val="115000"/>
              </a:lnSpc>
              <a:spcAft>
                <a:spcPts val="800"/>
              </a:spcAft>
            </a:pPr>
            <a:r>
              <a:rPr lang="en-US" sz="2400" b="1" dirty="0">
                <a:solidFill>
                  <a:schemeClr val="tx1">
                    <a:lumMod val="75000"/>
                    <a:lumOff val="25000"/>
                  </a:schemeClr>
                </a:solidFill>
                <a:latin typeface="Times New Roman" panose="02020603050405020304" pitchFamily="18" charset="0"/>
              </a:rPr>
              <a:t>A</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Vẽ</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các</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nhân</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vật</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chính</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thể</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hiện</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công</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việc</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của</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mùa</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thu</a:t>
            </a:r>
            <a:r>
              <a:rPr lang="en-US" sz="2400" b="1" dirty="0">
                <a:solidFill>
                  <a:schemeClr val="tx1">
                    <a:lumMod val="75000"/>
                    <a:lumOff val="25000"/>
                  </a:schemeClr>
                </a:solidFill>
                <a:latin typeface="Times New Roman" panose="02020603050405020304" pitchFamily="18" charset="0"/>
                <a:sym typeface="DM Serif Text"/>
              </a:rPr>
              <a:t> </a:t>
            </a:r>
            <a:r>
              <a:rPr lang="en-US" sz="2400" b="1" dirty="0" err="1">
                <a:solidFill>
                  <a:schemeClr val="tx1">
                    <a:lumMod val="75000"/>
                    <a:lumOff val="25000"/>
                  </a:schemeClr>
                </a:solidFill>
                <a:latin typeface="Times New Roman" panose="02020603050405020304" pitchFamily="18" charset="0"/>
                <a:sym typeface="DM Serif Text"/>
              </a:rPr>
              <a:t>hoạch</a:t>
            </a:r>
            <a:r>
              <a:rPr lang="en-US" sz="2400" b="1" dirty="0">
                <a:solidFill>
                  <a:schemeClr val="tx1">
                    <a:lumMod val="75000"/>
                    <a:lumOff val="25000"/>
                  </a:schemeClr>
                </a:solidFill>
                <a:latin typeface="Times New Roman" panose="02020603050405020304" pitchFamily="18" charset="0"/>
                <a:sym typeface="DM Serif Text"/>
              </a:rPr>
              <a:t>.</a:t>
            </a:r>
          </a:p>
        </p:txBody>
      </p:sp>
      <p:sp>
        <p:nvSpPr>
          <p:cNvPr id="22" name="TextBox 21">
            <a:extLst>
              <a:ext uri="{FF2B5EF4-FFF2-40B4-BE49-F238E27FC236}">
                <a16:creationId xmlns:a16="http://schemas.microsoft.com/office/drawing/2014/main" id="{C1923AA5-A93D-2B55-4FF7-6305A0A82634}"/>
              </a:ext>
            </a:extLst>
          </p:cNvPr>
          <p:cNvSpPr txBox="1"/>
          <p:nvPr/>
        </p:nvSpPr>
        <p:spPr>
          <a:xfrm>
            <a:off x="4699752" y="1629549"/>
            <a:ext cx="3888560" cy="830997"/>
          </a:xfrm>
          <a:prstGeom prst="rect">
            <a:avLst/>
          </a:prstGeom>
          <a:noFill/>
        </p:spPr>
        <p:txBody>
          <a:bodyPr wrap="square">
            <a:spAutoFit/>
          </a:bodyPr>
          <a:lstStyle/>
          <a:p>
            <a:pPr algn="just"/>
            <a:r>
              <a:rPr lang="en-US" sz="2400" b="1" dirty="0">
                <a:solidFill>
                  <a:schemeClr val="tx1">
                    <a:lumMod val="75000"/>
                    <a:lumOff val="25000"/>
                  </a:schemeClr>
                </a:solidFill>
                <a:latin typeface="Times New Roman" panose="02020603050405020304" pitchFamily="18" charset="0"/>
              </a:rPr>
              <a:t>B. </a:t>
            </a:r>
            <a:r>
              <a:rPr lang="en-US" sz="2400" b="1" dirty="0" err="1">
                <a:solidFill>
                  <a:schemeClr val="tx1">
                    <a:lumMod val="75000"/>
                    <a:lumOff val="25000"/>
                  </a:schemeClr>
                </a:solidFill>
                <a:latin typeface="Times New Roman" panose="02020603050405020304" pitchFamily="18" charset="0"/>
              </a:rPr>
              <a:t>Vẽ</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phác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họa</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nhân</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vật</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phụ</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trước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tiên</a:t>
            </a:r>
            <a:r>
              <a:rPr lang="en-US" sz="2400" b="1" dirty="0">
                <a:solidFill>
                  <a:schemeClr val="tx1">
                    <a:lumMod val="75000"/>
                    <a:lumOff val="25000"/>
                  </a:schemeClr>
                </a:solidFill>
                <a:latin typeface="Times New Roman" panose="02020603050405020304" pitchFamily="18" charset="0"/>
              </a:rPr>
              <a:t>.</a:t>
            </a:r>
          </a:p>
        </p:txBody>
      </p:sp>
      <p:sp>
        <p:nvSpPr>
          <p:cNvPr id="24" name="TextBox 23">
            <a:extLst>
              <a:ext uri="{FF2B5EF4-FFF2-40B4-BE49-F238E27FC236}">
                <a16:creationId xmlns:a16="http://schemas.microsoft.com/office/drawing/2014/main" id="{7C604023-50D5-0997-9815-CD6EB2A30823}"/>
              </a:ext>
            </a:extLst>
          </p:cNvPr>
          <p:cNvSpPr txBox="1"/>
          <p:nvPr/>
        </p:nvSpPr>
        <p:spPr>
          <a:xfrm>
            <a:off x="699778" y="3113915"/>
            <a:ext cx="3857238" cy="907749"/>
          </a:xfrm>
          <a:prstGeom prst="rect">
            <a:avLst/>
          </a:prstGeom>
          <a:noFill/>
        </p:spPr>
        <p:txBody>
          <a:bodyPr wrap="square">
            <a:spAutoFit/>
          </a:bodyPr>
          <a:lstStyle/>
          <a:p>
            <a:pPr algn="just">
              <a:lnSpc>
                <a:spcPct val="115000"/>
              </a:lnSpc>
              <a:spcAft>
                <a:spcPts val="800"/>
              </a:spcAft>
            </a:pPr>
            <a:r>
              <a:rPr lang="en-US" sz="2400" b="1" dirty="0">
                <a:solidFill>
                  <a:schemeClr val="tx1">
                    <a:lumMod val="75000"/>
                    <a:lumOff val="25000"/>
                  </a:schemeClr>
                </a:solidFill>
                <a:latin typeface="Times New Roman" panose="02020603050405020304" pitchFamily="18" charset="0"/>
              </a:rPr>
              <a:t>C. </a:t>
            </a:r>
            <a:r>
              <a:rPr lang="en-US" sz="2400" b="1" dirty="0" err="1">
                <a:solidFill>
                  <a:schemeClr val="tx1">
                    <a:lumMod val="75000"/>
                    <a:lumOff val="25000"/>
                  </a:schemeClr>
                </a:solidFill>
                <a:latin typeface="Times New Roman" panose="02020603050405020304" pitchFamily="18" charset="0"/>
              </a:rPr>
              <a:t>Vẽ</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cảnh</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vật</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phù</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hợp</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với</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các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công</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việc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của</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nhân</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vật</a:t>
            </a:r>
            <a:r>
              <a:rPr lang="en-US" sz="2400" b="1" dirty="0">
                <a:solidFill>
                  <a:schemeClr val="tx1">
                    <a:lumMod val="75000"/>
                    <a:lumOff val="25000"/>
                  </a:schemeClr>
                </a:solidFill>
                <a:latin typeface="Times New Roman" panose="02020603050405020304" pitchFamily="18" charset="0"/>
              </a:rPr>
              <a:t>.</a:t>
            </a:r>
          </a:p>
        </p:txBody>
      </p:sp>
      <p:sp>
        <p:nvSpPr>
          <p:cNvPr id="26" name="TextBox 25">
            <a:extLst>
              <a:ext uri="{FF2B5EF4-FFF2-40B4-BE49-F238E27FC236}">
                <a16:creationId xmlns:a16="http://schemas.microsoft.com/office/drawing/2014/main" id="{B0816198-2412-E5E4-011D-DB0A6C531468}"/>
              </a:ext>
            </a:extLst>
          </p:cNvPr>
          <p:cNvSpPr txBox="1"/>
          <p:nvPr/>
        </p:nvSpPr>
        <p:spPr>
          <a:xfrm>
            <a:off x="4686541" y="3129772"/>
            <a:ext cx="3809671" cy="907749"/>
          </a:xfrm>
          <a:prstGeom prst="rect">
            <a:avLst/>
          </a:prstGeom>
          <a:noFill/>
        </p:spPr>
        <p:txBody>
          <a:bodyPr wrap="square">
            <a:spAutoFit/>
          </a:bodyPr>
          <a:lstStyle/>
          <a:p>
            <a:pPr algn="just">
              <a:lnSpc>
                <a:spcPct val="115000"/>
              </a:lnSpc>
              <a:spcAft>
                <a:spcPts val="800"/>
              </a:spcAft>
            </a:pPr>
            <a:r>
              <a:rPr lang="en-US" sz="2400" b="1" dirty="0">
                <a:solidFill>
                  <a:schemeClr val="tx1">
                    <a:lumMod val="75000"/>
                    <a:lumOff val="25000"/>
                  </a:schemeClr>
                </a:solidFill>
                <a:latin typeface="Times New Roman" panose="02020603050405020304" pitchFamily="18" charset="0"/>
              </a:rPr>
              <a:t>D. </a:t>
            </a:r>
            <a:r>
              <a:rPr lang="en-US" sz="2400" b="1" dirty="0" err="1">
                <a:solidFill>
                  <a:schemeClr val="tx1">
                    <a:lumMod val="75000"/>
                    <a:lumOff val="25000"/>
                  </a:schemeClr>
                </a:solidFill>
                <a:latin typeface="Times New Roman" panose="02020603050405020304" pitchFamily="18" charset="0"/>
              </a:rPr>
              <a:t>Vẽ</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màu</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cho</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các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nhân</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vật</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chính</a:t>
            </a:r>
            <a:r>
              <a:rPr lang="en-US" sz="2400" b="1" dirty="0">
                <a:solidFill>
                  <a:schemeClr val="tx1">
                    <a:lumMod val="75000"/>
                    <a:lumOff val="25000"/>
                  </a:schemeClr>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xit" presetSubtype="0" fill="hold" grpId="1" nodeType="clickEffect">
                                  <p:stCondLst>
                                    <p:cond delay="0"/>
                                  </p:stCondLst>
                                  <p:childTnLst>
                                    <p:anim calcmode="lin" valueType="num">
                                      <p:cBhvr>
                                        <p:cTn id="35" dur="1000"/>
                                        <p:tgtEl>
                                          <p:spTgt spid="20"/>
                                        </p:tgtEl>
                                        <p:attrNameLst>
                                          <p:attrName>ppt_w</p:attrName>
                                        </p:attrNameLst>
                                      </p:cBhvr>
                                      <p:tavLst>
                                        <p:tav tm="0">
                                          <p:val>
                                            <p:strVal val="ppt_w"/>
                                          </p:val>
                                        </p:tav>
                                        <p:tav tm="100000">
                                          <p:val>
                                            <p:fltVal val="0"/>
                                          </p:val>
                                        </p:tav>
                                      </p:tavLst>
                                    </p:anim>
                                    <p:anim calcmode="lin" valueType="num">
                                      <p:cBhvr>
                                        <p:cTn id="36" dur="1000"/>
                                        <p:tgtEl>
                                          <p:spTgt spid="20"/>
                                        </p:tgtEl>
                                        <p:attrNameLst>
                                          <p:attrName>ppt_h</p:attrName>
                                        </p:attrNameLst>
                                      </p:cBhvr>
                                      <p:tavLst>
                                        <p:tav tm="0">
                                          <p:val>
                                            <p:strVal val="ppt_h"/>
                                          </p:val>
                                        </p:tav>
                                        <p:tav tm="100000">
                                          <p:val>
                                            <p:fltVal val="0"/>
                                          </p:val>
                                        </p:tav>
                                      </p:tavLst>
                                    </p:anim>
                                    <p:anim calcmode="lin" valueType="num">
                                      <p:cBhvr>
                                        <p:cTn id="37" dur="1000"/>
                                        <p:tgtEl>
                                          <p:spTgt spid="20"/>
                                        </p:tgtEl>
                                        <p:attrNameLst>
                                          <p:attrName>style.rotation</p:attrName>
                                        </p:attrNameLst>
                                      </p:cBhvr>
                                      <p:tavLst>
                                        <p:tav tm="0">
                                          <p:val>
                                            <p:fltVal val="0"/>
                                          </p:val>
                                        </p:tav>
                                        <p:tav tm="100000">
                                          <p:val>
                                            <p:fltVal val="90"/>
                                          </p:val>
                                        </p:tav>
                                      </p:tavLst>
                                    </p:anim>
                                    <p:animEffect transition="out" filter="fade">
                                      <p:cBhvr>
                                        <p:cTn id="38" dur="1000"/>
                                        <p:tgtEl>
                                          <p:spTgt spid="20"/>
                                        </p:tgtEl>
                                      </p:cBhvr>
                                    </p:animEffect>
                                    <p:set>
                                      <p:cBhvr>
                                        <p:cTn id="39" dur="1" fill="hold">
                                          <p:stCondLst>
                                            <p:cond delay="999"/>
                                          </p:stCondLst>
                                        </p:cTn>
                                        <p:tgtEl>
                                          <p:spTgt spid="20"/>
                                        </p:tgtEl>
                                        <p:attrNameLst>
                                          <p:attrName>style.visibility</p:attrName>
                                        </p:attrNameLst>
                                      </p:cBhvr>
                                      <p:to>
                                        <p:strVal val="hidden"/>
                                      </p:to>
                                    </p:set>
                                  </p:childTnLst>
                                </p:cTn>
                              </p:par>
                              <p:par>
                                <p:cTn id="40" presetID="31" presetClass="exit" presetSubtype="0" fill="hold" grpId="1" nodeType="withEffect">
                                  <p:stCondLst>
                                    <p:cond delay="0"/>
                                  </p:stCondLst>
                                  <p:childTnLst>
                                    <p:anim calcmode="lin" valueType="num">
                                      <p:cBhvr>
                                        <p:cTn id="41" dur="1000"/>
                                        <p:tgtEl>
                                          <p:spTgt spid="24"/>
                                        </p:tgtEl>
                                        <p:attrNameLst>
                                          <p:attrName>ppt_w</p:attrName>
                                        </p:attrNameLst>
                                      </p:cBhvr>
                                      <p:tavLst>
                                        <p:tav tm="0">
                                          <p:val>
                                            <p:strVal val="ppt_w"/>
                                          </p:val>
                                        </p:tav>
                                        <p:tav tm="100000">
                                          <p:val>
                                            <p:fltVal val="0"/>
                                          </p:val>
                                        </p:tav>
                                      </p:tavLst>
                                    </p:anim>
                                    <p:anim calcmode="lin" valueType="num">
                                      <p:cBhvr>
                                        <p:cTn id="42" dur="1000"/>
                                        <p:tgtEl>
                                          <p:spTgt spid="24"/>
                                        </p:tgtEl>
                                        <p:attrNameLst>
                                          <p:attrName>ppt_h</p:attrName>
                                        </p:attrNameLst>
                                      </p:cBhvr>
                                      <p:tavLst>
                                        <p:tav tm="0">
                                          <p:val>
                                            <p:strVal val="ppt_h"/>
                                          </p:val>
                                        </p:tav>
                                        <p:tav tm="100000">
                                          <p:val>
                                            <p:fltVal val="0"/>
                                          </p:val>
                                        </p:tav>
                                      </p:tavLst>
                                    </p:anim>
                                    <p:anim calcmode="lin" valueType="num">
                                      <p:cBhvr>
                                        <p:cTn id="43" dur="1000"/>
                                        <p:tgtEl>
                                          <p:spTgt spid="24"/>
                                        </p:tgtEl>
                                        <p:attrNameLst>
                                          <p:attrName>style.rotation</p:attrName>
                                        </p:attrNameLst>
                                      </p:cBhvr>
                                      <p:tavLst>
                                        <p:tav tm="0">
                                          <p:val>
                                            <p:fltVal val="0"/>
                                          </p:val>
                                        </p:tav>
                                        <p:tav tm="100000">
                                          <p:val>
                                            <p:fltVal val="90"/>
                                          </p:val>
                                        </p:tav>
                                      </p:tavLst>
                                    </p:anim>
                                    <p:animEffect transition="out" filter="fade">
                                      <p:cBhvr>
                                        <p:cTn id="44" dur="1000"/>
                                        <p:tgtEl>
                                          <p:spTgt spid="24"/>
                                        </p:tgtEl>
                                      </p:cBhvr>
                                    </p:animEffect>
                                    <p:set>
                                      <p:cBhvr>
                                        <p:cTn id="45" dur="1" fill="hold">
                                          <p:stCondLst>
                                            <p:cond delay="999"/>
                                          </p:stCondLst>
                                        </p:cTn>
                                        <p:tgtEl>
                                          <p:spTgt spid="24"/>
                                        </p:tgtEl>
                                        <p:attrNameLst>
                                          <p:attrName>style.visibility</p:attrName>
                                        </p:attrNameLst>
                                      </p:cBhvr>
                                      <p:to>
                                        <p:strVal val="hidden"/>
                                      </p:to>
                                    </p:set>
                                  </p:childTnLst>
                                </p:cTn>
                              </p:par>
                              <p:par>
                                <p:cTn id="46" presetID="31" presetClass="exit" presetSubtype="0" fill="hold" grpId="1" nodeType="withEffect">
                                  <p:stCondLst>
                                    <p:cond delay="0"/>
                                  </p:stCondLst>
                                  <p:childTnLst>
                                    <p:anim calcmode="lin" valueType="num">
                                      <p:cBhvr>
                                        <p:cTn id="47" dur="1000"/>
                                        <p:tgtEl>
                                          <p:spTgt spid="26"/>
                                        </p:tgtEl>
                                        <p:attrNameLst>
                                          <p:attrName>ppt_w</p:attrName>
                                        </p:attrNameLst>
                                      </p:cBhvr>
                                      <p:tavLst>
                                        <p:tav tm="0">
                                          <p:val>
                                            <p:strVal val="ppt_w"/>
                                          </p:val>
                                        </p:tav>
                                        <p:tav tm="100000">
                                          <p:val>
                                            <p:fltVal val="0"/>
                                          </p:val>
                                        </p:tav>
                                      </p:tavLst>
                                    </p:anim>
                                    <p:anim calcmode="lin" valueType="num">
                                      <p:cBhvr>
                                        <p:cTn id="48" dur="1000"/>
                                        <p:tgtEl>
                                          <p:spTgt spid="26"/>
                                        </p:tgtEl>
                                        <p:attrNameLst>
                                          <p:attrName>ppt_h</p:attrName>
                                        </p:attrNameLst>
                                      </p:cBhvr>
                                      <p:tavLst>
                                        <p:tav tm="0">
                                          <p:val>
                                            <p:strVal val="ppt_h"/>
                                          </p:val>
                                        </p:tav>
                                        <p:tav tm="100000">
                                          <p:val>
                                            <p:fltVal val="0"/>
                                          </p:val>
                                        </p:tav>
                                      </p:tavLst>
                                    </p:anim>
                                    <p:anim calcmode="lin" valueType="num">
                                      <p:cBhvr>
                                        <p:cTn id="49" dur="1000"/>
                                        <p:tgtEl>
                                          <p:spTgt spid="26"/>
                                        </p:tgtEl>
                                        <p:attrNameLst>
                                          <p:attrName>style.rotation</p:attrName>
                                        </p:attrNameLst>
                                      </p:cBhvr>
                                      <p:tavLst>
                                        <p:tav tm="0">
                                          <p:val>
                                            <p:fltVal val="0"/>
                                          </p:val>
                                        </p:tav>
                                        <p:tav tm="100000">
                                          <p:val>
                                            <p:fltVal val="90"/>
                                          </p:val>
                                        </p:tav>
                                      </p:tavLst>
                                    </p:anim>
                                    <p:animEffect transition="out" filter="fade">
                                      <p:cBhvr>
                                        <p:cTn id="50" dur="1000"/>
                                        <p:tgtEl>
                                          <p:spTgt spid="26"/>
                                        </p:tgtEl>
                                      </p:cBhvr>
                                    </p:animEffect>
                                    <p:set>
                                      <p:cBhvr>
                                        <p:cTn id="51"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0" grpId="1"/>
      <p:bldP spid="22" grpId="0"/>
      <p:bldP spid="24" grpId="0"/>
      <p:bldP spid="24" grpId="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grpSp>
        <p:nvGrpSpPr>
          <p:cNvPr id="1571" name="Google Shape;1571;p45"/>
          <p:cNvGrpSpPr/>
          <p:nvPr/>
        </p:nvGrpSpPr>
        <p:grpSpPr>
          <a:xfrm flipH="1">
            <a:off x="0" y="2965750"/>
            <a:ext cx="968125" cy="2325275"/>
            <a:chOff x="6394000" y="2895475"/>
            <a:chExt cx="968125" cy="2325275"/>
          </a:xfrm>
        </p:grpSpPr>
        <p:sp>
          <p:nvSpPr>
            <p:cNvPr id="1577" name="Google Shape;1577;p45"/>
            <p:cNvSpPr/>
            <p:nvPr/>
          </p:nvSpPr>
          <p:spPr>
            <a:xfrm>
              <a:off x="6394000" y="3963125"/>
              <a:ext cx="507625" cy="1256875"/>
            </a:xfrm>
            <a:custGeom>
              <a:avLst/>
              <a:gdLst/>
              <a:ahLst/>
              <a:cxnLst/>
              <a:rect l="l" t="t" r="r" b="b"/>
              <a:pathLst>
                <a:path w="20305" h="50275" extrusionOk="0">
                  <a:moveTo>
                    <a:pt x="1" y="0"/>
                  </a:moveTo>
                  <a:lnTo>
                    <a:pt x="1" y="0"/>
                  </a:lnTo>
                  <a:cubicBezTo>
                    <a:pt x="4560" y="8268"/>
                    <a:pt x="6232" y="17538"/>
                    <a:pt x="7600" y="26900"/>
                  </a:cubicBezTo>
                  <a:cubicBezTo>
                    <a:pt x="7843" y="28724"/>
                    <a:pt x="8116" y="30517"/>
                    <a:pt x="8359" y="32311"/>
                  </a:cubicBezTo>
                  <a:cubicBezTo>
                    <a:pt x="8907" y="36110"/>
                    <a:pt x="9484" y="39940"/>
                    <a:pt x="10274" y="43679"/>
                  </a:cubicBezTo>
                  <a:cubicBezTo>
                    <a:pt x="10730" y="45867"/>
                    <a:pt x="11247" y="48086"/>
                    <a:pt x="11825" y="50274"/>
                  </a:cubicBezTo>
                  <a:lnTo>
                    <a:pt x="20305" y="50274"/>
                  </a:lnTo>
                  <a:cubicBezTo>
                    <a:pt x="19819" y="49180"/>
                    <a:pt x="19363" y="48116"/>
                    <a:pt x="18846" y="47022"/>
                  </a:cubicBezTo>
                  <a:lnTo>
                    <a:pt x="18177" y="45411"/>
                  </a:lnTo>
                  <a:cubicBezTo>
                    <a:pt x="16840" y="42341"/>
                    <a:pt x="15502" y="39271"/>
                    <a:pt x="14408" y="36080"/>
                  </a:cubicBezTo>
                  <a:cubicBezTo>
                    <a:pt x="13891" y="34469"/>
                    <a:pt x="13375" y="32888"/>
                    <a:pt x="12888" y="31277"/>
                  </a:cubicBezTo>
                  <a:cubicBezTo>
                    <a:pt x="12280" y="29301"/>
                    <a:pt x="11703" y="27295"/>
                    <a:pt x="11156" y="25320"/>
                  </a:cubicBezTo>
                  <a:cubicBezTo>
                    <a:pt x="10487" y="23010"/>
                    <a:pt x="9818" y="20669"/>
                    <a:pt x="9028" y="18389"/>
                  </a:cubicBezTo>
                  <a:cubicBezTo>
                    <a:pt x="6779" y="11946"/>
                    <a:pt x="3739" y="574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5"/>
            <p:cNvSpPr/>
            <p:nvPr/>
          </p:nvSpPr>
          <p:spPr>
            <a:xfrm>
              <a:off x="6942650" y="2895475"/>
              <a:ext cx="419475" cy="1890625"/>
            </a:xfrm>
            <a:custGeom>
              <a:avLst/>
              <a:gdLst/>
              <a:ahLst/>
              <a:cxnLst/>
              <a:rect l="l" t="t" r="r" b="b"/>
              <a:pathLst>
                <a:path w="16779" h="75625" extrusionOk="0">
                  <a:moveTo>
                    <a:pt x="1459" y="0"/>
                  </a:moveTo>
                  <a:cubicBezTo>
                    <a:pt x="699" y="12432"/>
                    <a:pt x="0" y="24925"/>
                    <a:pt x="1368" y="37296"/>
                  </a:cubicBezTo>
                  <a:lnTo>
                    <a:pt x="1368" y="37448"/>
                  </a:lnTo>
                  <a:cubicBezTo>
                    <a:pt x="1672" y="39910"/>
                    <a:pt x="2006" y="42372"/>
                    <a:pt x="2462" y="44803"/>
                  </a:cubicBezTo>
                  <a:cubicBezTo>
                    <a:pt x="3435" y="50062"/>
                    <a:pt x="4894" y="55229"/>
                    <a:pt x="6900" y="60123"/>
                  </a:cubicBezTo>
                  <a:cubicBezTo>
                    <a:pt x="8086" y="63010"/>
                    <a:pt x="9453" y="65776"/>
                    <a:pt x="11034" y="68482"/>
                  </a:cubicBezTo>
                  <a:cubicBezTo>
                    <a:pt x="11794" y="69758"/>
                    <a:pt x="12615" y="70974"/>
                    <a:pt x="13435" y="72190"/>
                  </a:cubicBezTo>
                  <a:cubicBezTo>
                    <a:pt x="13466" y="72281"/>
                    <a:pt x="13526" y="72311"/>
                    <a:pt x="13557" y="72342"/>
                  </a:cubicBezTo>
                  <a:cubicBezTo>
                    <a:pt x="14377" y="73527"/>
                    <a:pt x="15502" y="74743"/>
                    <a:pt x="16779" y="75624"/>
                  </a:cubicBezTo>
                  <a:lnTo>
                    <a:pt x="16779" y="57965"/>
                  </a:lnTo>
                  <a:cubicBezTo>
                    <a:pt x="16718" y="57752"/>
                    <a:pt x="16596" y="57539"/>
                    <a:pt x="16475" y="57296"/>
                  </a:cubicBezTo>
                  <a:cubicBezTo>
                    <a:pt x="14134" y="52372"/>
                    <a:pt x="11915" y="47357"/>
                    <a:pt x="9940" y="42250"/>
                  </a:cubicBezTo>
                  <a:cubicBezTo>
                    <a:pt x="9423" y="40943"/>
                    <a:pt x="8906" y="39575"/>
                    <a:pt x="8420" y="38208"/>
                  </a:cubicBezTo>
                  <a:cubicBezTo>
                    <a:pt x="6535" y="32888"/>
                    <a:pt x="4894" y="27478"/>
                    <a:pt x="3678" y="21976"/>
                  </a:cubicBezTo>
                  <a:cubicBezTo>
                    <a:pt x="2067" y="14803"/>
                    <a:pt x="1247" y="7386"/>
                    <a:pt x="1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5"/>
            <p:cNvSpPr/>
            <p:nvPr/>
          </p:nvSpPr>
          <p:spPr>
            <a:xfrm>
              <a:off x="7011025" y="3102150"/>
              <a:ext cx="351100" cy="2118600"/>
            </a:xfrm>
            <a:custGeom>
              <a:avLst/>
              <a:gdLst/>
              <a:ahLst/>
              <a:cxnLst/>
              <a:rect l="l" t="t" r="r" b="b"/>
              <a:pathLst>
                <a:path w="14044" h="84744" extrusionOk="0">
                  <a:moveTo>
                    <a:pt x="1" y="1"/>
                  </a:moveTo>
                  <a:cubicBezTo>
                    <a:pt x="2129" y="6627"/>
                    <a:pt x="3831" y="13436"/>
                    <a:pt x="5168" y="20305"/>
                  </a:cubicBezTo>
                  <a:cubicBezTo>
                    <a:pt x="5776" y="23557"/>
                    <a:pt x="6293" y="26779"/>
                    <a:pt x="6749" y="30032"/>
                  </a:cubicBezTo>
                  <a:cubicBezTo>
                    <a:pt x="6931" y="31369"/>
                    <a:pt x="7083" y="32707"/>
                    <a:pt x="7235" y="34044"/>
                  </a:cubicBezTo>
                  <a:cubicBezTo>
                    <a:pt x="7904" y="39515"/>
                    <a:pt x="8269" y="44986"/>
                    <a:pt x="8390" y="50488"/>
                  </a:cubicBezTo>
                  <a:cubicBezTo>
                    <a:pt x="8421" y="51734"/>
                    <a:pt x="8421" y="52950"/>
                    <a:pt x="8421" y="54196"/>
                  </a:cubicBezTo>
                  <a:cubicBezTo>
                    <a:pt x="8421" y="55321"/>
                    <a:pt x="8421" y="56445"/>
                    <a:pt x="8390" y="57540"/>
                  </a:cubicBezTo>
                  <a:cubicBezTo>
                    <a:pt x="8390" y="58452"/>
                    <a:pt x="8360" y="59363"/>
                    <a:pt x="8299" y="60245"/>
                  </a:cubicBezTo>
                  <a:cubicBezTo>
                    <a:pt x="8269" y="61552"/>
                    <a:pt x="8238" y="62798"/>
                    <a:pt x="8147" y="64075"/>
                  </a:cubicBezTo>
                  <a:cubicBezTo>
                    <a:pt x="8117" y="64987"/>
                    <a:pt x="8056" y="65868"/>
                    <a:pt x="7995" y="66780"/>
                  </a:cubicBezTo>
                  <a:cubicBezTo>
                    <a:pt x="7813" y="69759"/>
                    <a:pt x="7539" y="72677"/>
                    <a:pt x="7205" y="75625"/>
                  </a:cubicBezTo>
                  <a:cubicBezTo>
                    <a:pt x="7205" y="75838"/>
                    <a:pt x="7174" y="75990"/>
                    <a:pt x="7174" y="76172"/>
                  </a:cubicBezTo>
                  <a:cubicBezTo>
                    <a:pt x="6840" y="79060"/>
                    <a:pt x="6414" y="81917"/>
                    <a:pt x="5928" y="84744"/>
                  </a:cubicBezTo>
                  <a:lnTo>
                    <a:pt x="12159" y="84744"/>
                  </a:lnTo>
                  <a:cubicBezTo>
                    <a:pt x="12706" y="83832"/>
                    <a:pt x="13162" y="82829"/>
                    <a:pt x="13557" y="81765"/>
                  </a:cubicBezTo>
                  <a:cubicBezTo>
                    <a:pt x="13740" y="81309"/>
                    <a:pt x="13892" y="80853"/>
                    <a:pt x="14044" y="80336"/>
                  </a:cubicBezTo>
                  <a:lnTo>
                    <a:pt x="14044" y="67357"/>
                  </a:lnTo>
                  <a:lnTo>
                    <a:pt x="14044" y="64227"/>
                  </a:lnTo>
                  <a:lnTo>
                    <a:pt x="14044" y="64136"/>
                  </a:lnTo>
                  <a:lnTo>
                    <a:pt x="14044" y="49698"/>
                  </a:lnTo>
                  <a:lnTo>
                    <a:pt x="14044" y="44530"/>
                  </a:lnTo>
                  <a:cubicBezTo>
                    <a:pt x="12980" y="39728"/>
                    <a:pt x="11764" y="34986"/>
                    <a:pt x="10427" y="30244"/>
                  </a:cubicBezTo>
                  <a:cubicBezTo>
                    <a:pt x="7539" y="19940"/>
                    <a:pt x="4044" y="984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5"/>
            <p:cNvSpPr/>
            <p:nvPr/>
          </p:nvSpPr>
          <p:spPr>
            <a:xfrm>
              <a:off x="6511025" y="3694875"/>
              <a:ext cx="800950" cy="1525125"/>
            </a:xfrm>
            <a:custGeom>
              <a:avLst/>
              <a:gdLst/>
              <a:ahLst/>
              <a:cxnLst/>
              <a:rect l="l" t="t" r="r" b="b"/>
              <a:pathLst>
                <a:path w="32038" h="61005" extrusionOk="0">
                  <a:moveTo>
                    <a:pt x="1" y="0"/>
                  </a:moveTo>
                  <a:cubicBezTo>
                    <a:pt x="20" y="18"/>
                    <a:pt x="39" y="35"/>
                    <a:pt x="58" y="53"/>
                  </a:cubicBezTo>
                  <a:lnTo>
                    <a:pt x="58" y="53"/>
                  </a:lnTo>
                  <a:cubicBezTo>
                    <a:pt x="39" y="34"/>
                    <a:pt x="20" y="16"/>
                    <a:pt x="1" y="0"/>
                  </a:cubicBezTo>
                  <a:close/>
                  <a:moveTo>
                    <a:pt x="58" y="53"/>
                  </a:moveTo>
                  <a:cubicBezTo>
                    <a:pt x="509" y="515"/>
                    <a:pt x="770" y="1940"/>
                    <a:pt x="1004" y="2523"/>
                  </a:cubicBezTo>
                  <a:cubicBezTo>
                    <a:pt x="1034" y="2614"/>
                    <a:pt x="1064" y="2675"/>
                    <a:pt x="1095" y="2797"/>
                  </a:cubicBezTo>
                  <a:cubicBezTo>
                    <a:pt x="1368" y="3557"/>
                    <a:pt x="1672" y="4317"/>
                    <a:pt x="1946" y="5076"/>
                  </a:cubicBezTo>
                  <a:cubicBezTo>
                    <a:pt x="2554" y="6809"/>
                    <a:pt x="3192" y="8572"/>
                    <a:pt x="3770" y="10365"/>
                  </a:cubicBezTo>
                  <a:cubicBezTo>
                    <a:pt x="4955" y="13891"/>
                    <a:pt x="6049" y="17447"/>
                    <a:pt x="7022" y="21065"/>
                  </a:cubicBezTo>
                  <a:cubicBezTo>
                    <a:pt x="8238" y="25442"/>
                    <a:pt x="9362" y="29818"/>
                    <a:pt x="10305" y="34226"/>
                  </a:cubicBezTo>
                  <a:cubicBezTo>
                    <a:pt x="10821" y="36597"/>
                    <a:pt x="11277" y="38968"/>
                    <a:pt x="11733" y="41369"/>
                  </a:cubicBezTo>
                  <a:cubicBezTo>
                    <a:pt x="12432" y="45168"/>
                    <a:pt x="13040" y="48998"/>
                    <a:pt x="13557" y="52889"/>
                  </a:cubicBezTo>
                  <a:cubicBezTo>
                    <a:pt x="13800" y="54500"/>
                    <a:pt x="13983" y="56111"/>
                    <a:pt x="14165" y="57752"/>
                  </a:cubicBezTo>
                  <a:cubicBezTo>
                    <a:pt x="14287" y="58664"/>
                    <a:pt x="14408" y="59515"/>
                    <a:pt x="14469" y="60427"/>
                  </a:cubicBezTo>
                  <a:cubicBezTo>
                    <a:pt x="14469" y="60640"/>
                    <a:pt x="14499" y="60822"/>
                    <a:pt x="14499" y="61004"/>
                  </a:cubicBezTo>
                  <a:lnTo>
                    <a:pt x="31703" y="61004"/>
                  </a:lnTo>
                  <a:cubicBezTo>
                    <a:pt x="32038" y="57326"/>
                    <a:pt x="31187" y="53436"/>
                    <a:pt x="30183" y="49880"/>
                  </a:cubicBezTo>
                  <a:cubicBezTo>
                    <a:pt x="29515" y="47600"/>
                    <a:pt x="28816" y="45351"/>
                    <a:pt x="27995" y="43101"/>
                  </a:cubicBezTo>
                  <a:cubicBezTo>
                    <a:pt x="27691" y="42189"/>
                    <a:pt x="27357" y="41308"/>
                    <a:pt x="27022" y="40396"/>
                  </a:cubicBezTo>
                  <a:cubicBezTo>
                    <a:pt x="25533" y="36536"/>
                    <a:pt x="23831" y="32767"/>
                    <a:pt x="21916" y="29089"/>
                  </a:cubicBezTo>
                  <a:cubicBezTo>
                    <a:pt x="21855" y="28937"/>
                    <a:pt x="21733" y="28755"/>
                    <a:pt x="21673" y="28603"/>
                  </a:cubicBezTo>
                  <a:cubicBezTo>
                    <a:pt x="19150" y="23800"/>
                    <a:pt x="16262" y="19241"/>
                    <a:pt x="13101" y="14925"/>
                  </a:cubicBezTo>
                  <a:cubicBezTo>
                    <a:pt x="11976" y="13283"/>
                    <a:pt x="10761" y="11733"/>
                    <a:pt x="9514" y="10213"/>
                  </a:cubicBezTo>
                  <a:cubicBezTo>
                    <a:pt x="7539" y="7782"/>
                    <a:pt x="5441" y="5411"/>
                    <a:pt x="3222" y="3162"/>
                  </a:cubicBezTo>
                  <a:cubicBezTo>
                    <a:pt x="2177" y="2086"/>
                    <a:pt x="1132" y="1040"/>
                    <a:pt x="58"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5"/>
            <p:cNvSpPr/>
            <p:nvPr/>
          </p:nvSpPr>
          <p:spPr>
            <a:xfrm>
              <a:off x="6727600" y="3338475"/>
              <a:ext cx="634525" cy="1881525"/>
            </a:xfrm>
            <a:custGeom>
              <a:avLst/>
              <a:gdLst/>
              <a:ahLst/>
              <a:cxnLst/>
              <a:rect l="l" t="t" r="r" b="b"/>
              <a:pathLst>
                <a:path w="25381" h="75261" extrusionOk="0">
                  <a:moveTo>
                    <a:pt x="0" y="1"/>
                  </a:moveTo>
                  <a:lnTo>
                    <a:pt x="0" y="1"/>
                  </a:lnTo>
                  <a:cubicBezTo>
                    <a:pt x="2219" y="6384"/>
                    <a:pt x="4286" y="12767"/>
                    <a:pt x="6262" y="19211"/>
                  </a:cubicBezTo>
                  <a:cubicBezTo>
                    <a:pt x="6718" y="20700"/>
                    <a:pt x="7174" y="22220"/>
                    <a:pt x="7630" y="23709"/>
                  </a:cubicBezTo>
                  <a:cubicBezTo>
                    <a:pt x="9545" y="30062"/>
                    <a:pt x="11277" y="36445"/>
                    <a:pt x="12949" y="42828"/>
                  </a:cubicBezTo>
                  <a:cubicBezTo>
                    <a:pt x="13010" y="42980"/>
                    <a:pt x="13070" y="43163"/>
                    <a:pt x="13101" y="43345"/>
                  </a:cubicBezTo>
                  <a:cubicBezTo>
                    <a:pt x="14104" y="47114"/>
                    <a:pt x="15046" y="50883"/>
                    <a:pt x="15928" y="54622"/>
                  </a:cubicBezTo>
                  <a:cubicBezTo>
                    <a:pt x="16840" y="58482"/>
                    <a:pt x="17721" y="62312"/>
                    <a:pt x="18542" y="66142"/>
                  </a:cubicBezTo>
                  <a:cubicBezTo>
                    <a:pt x="18572" y="66294"/>
                    <a:pt x="18572" y="66415"/>
                    <a:pt x="18633" y="66537"/>
                  </a:cubicBezTo>
                  <a:cubicBezTo>
                    <a:pt x="19271" y="69424"/>
                    <a:pt x="19758" y="72373"/>
                    <a:pt x="20457" y="75260"/>
                  </a:cubicBezTo>
                  <a:lnTo>
                    <a:pt x="25381" y="75260"/>
                  </a:lnTo>
                  <a:lnTo>
                    <a:pt x="25381" y="54774"/>
                  </a:lnTo>
                  <a:cubicBezTo>
                    <a:pt x="25381" y="54743"/>
                    <a:pt x="25350" y="54713"/>
                    <a:pt x="25350" y="54652"/>
                  </a:cubicBezTo>
                  <a:cubicBezTo>
                    <a:pt x="23800" y="51765"/>
                    <a:pt x="22159" y="48968"/>
                    <a:pt x="20548" y="46111"/>
                  </a:cubicBezTo>
                  <a:cubicBezTo>
                    <a:pt x="20305" y="45655"/>
                    <a:pt x="20031" y="45199"/>
                    <a:pt x="19758" y="44713"/>
                  </a:cubicBezTo>
                  <a:lnTo>
                    <a:pt x="18055" y="41521"/>
                  </a:lnTo>
                  <a:cubicBezTo>
                    <a:pt x="15533" y="36810"/>
                    <a:pt x="13253" y="31977"/>
                    <a:pt x="11095" y="27083"/>
                  </a:cubicBezTo>
                  <a:cubicBezTo>
                    <a:pt x="9970" y="24530"/>
                    <a:pt x="8845" y="22007"/>
                    <a:pt x="7782" y="19424"/>
                  </a:cubicBezTo>
                  <a:cubicBezTo>
                    <a:pt x="5107" y="12980"/>
                    <a:pt x="2554" y="65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5"/>
            <p:cNvSpPr/>
            <p:nvPr/>
          </p:nvSpPr>
          <p:spPr>
            <a:xfrm>
              <a:off x="6681250" y="3622675"/>
              <a:ext cx="391350" cy="1597325"/>
            </a:xfrm>
            <a:custGeom>
              <a:avLst/>
              <a:gdLst/>
              <a:ahLst/>
              <a:cxnLst/>
              <a:rect l="l" t="t" r="r" b="b"/>
              <a:pathLst>
                <a:path w="15654" h="63893" extrusionOk="0">
                  <a:moveTo>
                    <a:pt x="0" y="1"/>
                  </a:moveTo>
                  <a:lnTo>
                    <a:pt x="0" y="1"/>
                  </a:lnTo>
                  <a:cubicBezTo>
                    <a:pt x="578" y="2220"/>
                    <a:pt x="1094" y="4499"/>
                    <a:pt x="1550" y="6779"/>
                  </a:cubicBezTo>
                  <a:cubicBezTo>
                    <a:pt x="1976" y="8876"/>
                    <a:pt x="2341" y="10943"/>
                    <a:pt x="2705" y="13010"/>
                  </a:cubicBezTo>
                  <a:cubicBezTo>
                    <a:pt x="3982" y="20670"/>
                    <a:pt x="4833" y="28421"/>
                    <a:pt x="5471" y="36172"/>
                  </a:cubicBezTo>
                  <a:cubicBezTo>
                    <a:pt x="5684" y="38816"/>
                    <a:pt x="5897" y="41430"/>
                    <a:pt x="6079" y="44074"/>
                  </a:cubicBezTo>
                  <a:cubicBezTo>
                    <a:pt x="6231" y="46050"/>
                    <a:pt x="6353" y="48026"/>
                    <a:pt x="6505" y="50002"/>
                  </a:cubicBezTo>
                  <a:cubicBezTo>
                    <a:pt x="6657" y="51916"/>
                    <a:pt x="6748" y="53831"/>
                    <a:pt x="6809" y="55777"/>
                  </a:cubicBezTo>
                  <a:cubicBezTo>
                    <a:pt x="6809" y="56597"/>
                    <a:pt x="6809" y="57388"/>
                    <a:pt x="6748" y="58208"/>
                  </a:cubicBezTo>
                  <a:cubicBezTo>
                    <a:pt x="6748" y="58452"/>
                    <a:pt x="6718" y="58725"/>
                    <a:pt x="6687" y="59029"/>
                  </a:cubicBezTo>
                  <a:cubicBezTo>
                    <a:pt x="6505" y="60579"/>
                    <a:pt x="6049" y="62251"/>
                    <a:pt x="5775" y="63892"/>
                  </a:cubicBezTo>
                  <a:lnTo>
                    <a:pt x="15654" y="63892"/>
                  </a:lnTo>
                  <a:cubicBezTo>
                    <a:pt x="15016" y="57053"/>
                    <a:pt x="14013" y="50214"/>
                    <a:pt x="12766" y="43375"/>
                  </a:cubicBezTo>
                  <a:cubicBezTo>
                    <a:pt x="12158" y="40153"/>
                    <a:pt x="11459" y="36931"/>
                    <a:pt x="10699" y="33740"/>
                  </a:cubicBezTo>
                  <a:cubicBezTo>
                    <a:pt x="9453" y="28330"/>
                    <a:pt x="8025" y="22980"/>
                    <a:pt x="6353" y="17691"/>
                  </a:cubicBezTo>
                  <a:cubicBezTo>
                    <a:pt x="5198" y="14074"/>
                    <a:pt x="3982" y="10518"/>
                    <a:pt x="2705" y="6992"/>
                  </a:cubicBezTo>
                  <a:cubicBezTo>
                    <a:pt x="1824" y="4621"/>
                    <a:pt x="942" y="23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45"/>
          <p:cNvSpPr txBox="1">
            <a:spLocks noGrp="1"/>
          </p:cNvSpPr>
          <p:nvPr>
            <p:ph type="title"/>
          </p:nvPr>
        </p:nvSpPr>
        <p:spPr>
          <a:xfrm>
            <a:off x="634027" y="331178"/>
            <a:ext cx="81723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Đâu</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là</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bước</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đầu</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tiên</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để</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vẽ</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tranh</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về</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đề</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tài</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mùa</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thu</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90000"/>
                    <a:lumOff val="10000"/>
                  </a:schemeClr>
                </a:solidFill>
                <a:latin typeface="Times New Roman" panose="02020603050405020304" pitchFamily="18" charset="0"/>
                <a:cs typeface="Times New Roman" panose="02020603050405020304" pitchFamily="18" charset="0"/>
              </a:rPr>
              <a:t>hoạch</a:t>
            </a:r>
            <a:r>
              <a:rPr lang="en-US" sz="3200" b="1" dirty="0">
                <a:solidFill>
                  <a:schemeClr val="tx1">
                    <a:lumMod val="90000"/>
                    <a:lumOff val="10000"/>
                  </a:schemeClr>
                </a:solidFill>
                <a:latin typeface="Times New Roman" panose="02020603050405020304" pitchFamily="18" charset="0"/>
                <a:cs typeface="Times New Roman" panose="02020603050405020304" pitchFamily="18" charset="0"/>
              </a:rPr>
              <a:t>?</a:t>
            </a:r>
            <a:endParaRPr sz="24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1551" name="Google Shape;1551;p45"/>
          <p:cNvSpPr txBox="1">
            <a:spLocks noGrp="1"/>
          </p:cNvSpPr>
          <p:nvPr>
            <p:ph type="subTitle" idx="4"/>
          </p:nvPr>
        </p:nvSpPr>
        <p:spPr>
          <a:xfrm>
            <a:off x="-101527" y="2062810"/>
            <a:ext cx="4821713" cy="527700"/>
          </a:xfrm>
          <a:prstGeom prst="rect">
            <a:avLst/>
          </a:prstGeom>
        </p:spPr>
        <p:txBody>
          <a:bodyPr spcFirstLastPara="1" wrap="square" lIns="91425" tIns="91425" rIns="91425" bIns="91425" anchor="b" anchorCtr="0">
            <a:noAutofit/>
          </a:bodyPr>
          <a:lstStyle/>
          <a:p>
            <a:pPr algn="l">
              <a:lnSpc>
                <a:spcPct val="115000"/>
              </a:lnSpc>
            </a:pP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A.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Vẽ</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các</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nhân</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vật</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chính</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thể</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hiện</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công</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việc</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của</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mùa</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thu</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2400" b="1" dirty="0" err="1">
                <a:solidFill>
                  <a:schemeClr val="tx1">
                    <a:lumMod val="75000"/>
                    <a:lumOff val="25000"/>
                  </a:schemeClr>
                </a:solidFill>
                <a:effectLst/>
                <a:latin typeface="Times New Roman" panose="02020603050405020304" pitchFamily="18" charset="0"/>
                <a:ea typeface="Times New Roman" panose="02020603050405020304" pitchFamily="18" charset="0"/>
              </a:rPr>
              <a:t>hoạch</a:t>
            </a:r>
            <a:r>
              <a:rPr lang="en-US" sz="2400" b="1" dirty="0">
                <a:solidFill>
                  <a:schemeClr val="tx1">
                    <a:lumMod val="75000"/>
                    <a:lumOff val="25000"/>
                  </a:schemeClr>
                </a:solidFill>
                <a:effectLst/>
                <a:latin typeface="Times New Roman" panose="02020603050405020304" pitchFamily="18" charset="0"/>
                <a:ea typeface="Times New Roman" panose="02020603050405020304" pitchFamily="18" charset="0"/>
              </a:rPr>
              <a:t>.</a:t>
            </a:r>
            <a:endParaRPr lang="en-US" sz="20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FCB12AC3-2874-504A-D555-ED589D63D4C8}"/>
              </a:ext>
            </a:extLst>
          </p:cNvPr>
          <p:cNvGrpSpPr/>
          <p:nvPr/>
        </p:nvGrpSpPr>
        <p:grpSpPr>
          <a:xfrm>
            <a:off x="50150" y="421708"/>
            <a:ext cx="652200" cy="599100"/>
            <a:chOff x="77926" y="196111"/>
            <a:chExt cx="652200" cy="599100"/>
          </a:xfrm>
        </p:grpSpPr>
        <p:sp>
          <p:nvSpPr>
            <p:cNvPr id="1544" name="Google Shape;1544;p45"/>
            <p:cNvSpPr/>
            <p:nvPr/>
          </p:nvSpPr>
          <p:spPr>
            <a:xfrm>
              <a:off x="77926" y="196111"/>
              <a:ext cx="652200" cy="599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Medium"/>
                <a:ea typeface="Assistant Medium"/>
                <a:cs typeface="Assistant Medium"/>
                <a:sym typeface="Assistant Medium"/>
              </a:endParaRPr>
            </a:p>
          </p:txBody>
        </p:sp>
        <p:grpSp>
          <p:nvGrpSpPr>
            <p:cNvPr id="1554" name="Google Shape;1554;p45"/>
            <p:cNvGrpSpPr/>
            <p:nvPr/>
          </p:nvGrpSpPr>
          <p:grpSpPr>
            <a:xfrm>
              <a:off x="213099" y="288801"/>
              <a:ext cx="396600" cy="391025"/>
              <a:chOff x="1568075" y="1506575"/>
              <a:chExt cx="396600" cy="391025"/>
            </a:xfrm>
          </p:grpSpPr>
          <p:sp>
            <p:nvSpPr>
              <p:cNvPr id="1555" name="Google Shape;1555;p45"/>
              <p:cNvSpPr/>
              <p:nvPr/>
            </p:nvSpPr>
            <p:spPr>
              <a:xfrm>
                <a:off x="1568075" y="1506575"/>
                <a:ext cx="396600" cy="391025"/>
              </a:xfrm>
              <a:custGeom>
                <a:avLst/>
                <a:gdLst/>
                <a:ahLst/>
                <a:cxnLst/>
                <a:rect l="l" t="t" r="r" b="b"/>
                <a:pathLst>
                  <a:path w="15864" h="15641" extrusionOk="0">
                    <a:moveTo>
                      <a:pt x="10396" y="0"/>
                    </a:moveTo>
                    <a:cubicBezTo>
                      <a:pt x="10262" y="0"/>
                      <a:pt x="10083" y="135"/>
                      <a:pt x="9948" y="269"/>
                    </a:cubicBezTo>
                    <a:cubicBezTo>
                      <a:pt x="9903" y="448"/>
                      <a:pt x="9903" y="672"/>
                      <a:pt x="10083" y="762"/>
                    </a:cubicBezTo>
                    <a:lnTo>
                      <a:pt x="10576" y="1300"/>
                    </a:lnTo>
                    <a:cubicBezTo>
                      <a:pt x="10800" y="1524"/>
                      <a:pt x="10800" y="1838"/>
                      <a:pt x="10576" y="2017"/>
                    </a:cubicBezTo>
                    <a:cubicBezTo>
                      <a:pt x="10463" y="2129"/>
                      <a:pt x="10329" y="2185"/>
                      <a:pt x="10200" y="2185"/>
                    </a:cubicBezTo>
                    <a:cubicBezTo>
                      <a:pt x="10071" y="2185"/>
                      <a:pt x="9948" y="2129"/>
                      <a:pt x="9859" y="2017"/>
                    </a:cubicBezTo>
                    <a:lnTo>
                      <a:pt x="8156" y="314"/>
                    </a:lnTo>
                    <a:cubicBezTo>
                      <a:pt x="8090" y="248"/>
                      <a:pt x="7977" y="207"/>
                      <a:pt x="7885" y="207"/>
                    </a:cubicBezTo>
                    <a:cubicBezTo>
                      <a:pt x="7852" y="207"/>
                      <a:pt x="7821" y="212"/>
                      <a:pt x="7797" y="224"/>
                    </a:cubicBezTo>
                    <a:cubicBezTo>
                      <a:pt x="6991" y="314"/>
                      <a:pt x="6229" y="538"/>
                      <a:pt x="5467" y="852"/>
                    </a:cubicBezTo>
                    <a:cubicBezTo>
                      <a:pt x="5154" y="941"/>
                      <a:pt x="5109" y="1345"/>
                      <a:pt x="5333" y="1569"/>
                    </a:cubicBezTo>
                    <a:lnTo>
                      <a:pt x="6498" y="2734"/>
                    </a:lnTo>
                    <a:cubicBezTo>
                      <a:pt x="6722" y="2958"/>
                      <a:pt x="6722" y="3316"/>
                      <a:pt x="6498" y="3451"/>
                    </a:cubicBezTo>
                    <a:cubicBezTo>
                      <a:pt x="6386" y="3563"/>
                      <a:pt x="6240" y="3619"/>
                      <a:pt x="6106" y="3619"/>
                    </a:cubicBezTo>
                    <a:cubicBezTo>
                      <a:pt x="5971" y="3619"/>
                      <a:pt x="5848" y="3563"/>
                      <a:pt x="5781" y="3451"/>
                    </a:cubicBezTo>
                    <a:lnTo>
                      <a:pt x="4078" y="1793"/>
                    </a:lnTo>
                    <a:cubicBezTo>
                      <a:pt x="3982" y="1697"/>
                      <a:pt x="3873" y="1652"/>
                      <a:pt x="3772" y="1652"/>
                    </a:cubicBezTo>
                    <a:cubicBezTo>
                      <a:pt x="3684" y="1652"/>
                      <a:pt x="3603" y="1686"/>
                      <a:pt x="3540" y="1748"/>
                    </a:cubicBezTo>
                    <a:cubicBezTo>
                      <a:pt x="2913" y="2062"/>
                      <a:pt x="2331" y="2510"/>
                      <a:pt x="1838" y="2958"/>
                    </a:cubicBezTo>
                    <a:cubicBezTo>
                      <a:pt x="1658" y="3137"/>
                      <a:pt x="1614" y="3451"/>
                      <a:pt x="1838" y="3630"/>
                    </a:cubicBezTo>
                    <a:lnTo>
                      <a:pt x="3406" y="5198"/>
                    </a:lnTo>
                    <a:cubicBezTo>
                      <a:pt x="3745" y="5572"/>
                      <a:pt x="3442" y="6099"/>
                      <a:pt x="3060" y="6099"/>
                    </a:cubicBezTo>
                    <a:cubicBezTo>
                      <a:pt x="2938" y="6099"/>
                      <a:pt x="2808" y="6045"/>
                      <a:pt x="2689" y="5915"/>
                    </a:cubicBezTo>
                    <a:lnTo>
                      <a:pt x="1345" y="4571"/>
                    </a:lnTo>
                    <a:cubicBezTo>
                      <a:pt x="1260" y="4486"/>
                      <a:pt x="1150" y="4446"/>
                      <a:pt x="1041" y="4446"/>
                    </a:cubicBezTo>
                    <a:cubicBezTo>
                      <a:pt x="861" y="4446"/>
                      <a:pt x="684" y="4555"/>
                      <a:pt x="628" y="4750"/>
                    </a:cubicBezTo>
                    <a:cubicBezTo>
                      <a:pt x="0" y="6318"/>
                      <a:pt x="314" y="8066"/>
                      <a:pt x="1524" y="9231"/>
                    </a:cubicBezTo>
                    <a:cubicBezTo>
                      <a:pt x="2331" y="10038"/>
                      <a:pt x="3393" y="10449"/>
                      <a:pt x="4460" y="10449"/>
                    </a:cubicBezTo>
                    <a:cubicBezTo>
                      <a:pt x="4874" y="10449"/>
                      <a:pt x="5290" y="10387"/>
                      <a:pt x="5691" y="10262"/>
                    </a:cubicBezTo>
                    <a:lnTo>
                      <a:pt x="5691" y="10262"/>
                    </a:lnTo>
                    <a:cubicBezTo>
                      <a:pt x="5243" y="11696"/>
                      <a:pt x="5602" y="13309"/>
                      <a:pt x="6722" y="14429"/>
                    </a:cubicBezTo>
                    <a:cubicBezTo>
                      <a:pt x="7495" y="15232"/>
                      <a:pt x="8526" y="15641"/>
                      <a:pt x="9590" y="15641"/>
                    </a:cubicBezTo>
                    <a:cubicBezTo>
                      <a:pt x="10129" y="15641"/>
                      <a:pt x="10676" y="15536"/>
                      <a:pt x="11203" y="15325"/>
                    </a:cubicBezTo>
                    <a:cubicBezTo>
                      <a:pt x="11472" y="15236"/>
                      <a:pt x="11606" y="14832"/>
                      <a:pt x="11382" y="14608"/>
                    </a:cubicBezTo>
                    <a:lnTo>
                      <a:pt x="10038" y="13264"/>
                    </a:lnTo>
                    <a:cubicBezTo>
                      <a:pt x="9814" y="13040"/>
                      <a:pt x="9814" y="12726"/>
                      <a:pt x="10038" y="12547"/>
                    </a:cubicBezTo>
                    <a:cubicBezTo>
                      <a:pt x="10150" y="12435"/>
                      <a:pt x="10284" y="12379"/>
                      <a:pt x="10413" y="12379"/>
                    </a:cubicBezTo>
                    <a:cubicBezTo>
                      <a:pt x="10542" y="12379"/>
                      <a:pt x="10665" y="12435"/>
                      <a:pt x="10755" y="12547"/>
                    </a:cubicBezTo>
                    <a:lnTo>
                      <a:pt x="12323" y="14115"/>
                    </a:lnTo>
                    <a:cubicBezTo>
                      <a:pt x="12413" y="14205"/>
                      <a:pt x="12536" y="14250"/>
                      <a:pt x="12659" y="14250"/>
                    </a:cubicBezTo>
                    <a:cubicBezTo>
                      <a:pt x="12782" y="14250"/>
                      <a:pt x="12906" y="14205"/>
                      <a:pt x="12995" y="14115"/>
                    </a:cubicBezTo>
                    <a:cubicBezTo>
                      <a:pt x="13443" y="13622"/>
                      <a:pt x="13891" y="13040"/>
                      <a:pt x="14205" y="12413"/>
                    </a:cubicBezTo>
                    <a:cubicBezTo>
                      <a:pt x="14339" y="12278"/>
                      <a:pt x="14295" y="12054"/>
                      <a:pt x="14160" y="11875"/>
                    </a:cubicBezTo>
                    <a:lnTo>
                      <a:pt x="12502" y="10172"/>
                    </a:lnTo>
                    <a:cubicBezTo>
                      <a:pt x="12160" y="9796"/>
                      <a:pt x="12471" y="9289"/>
                      <a:pt x="12856" y="9289"/>
                    </a:cubicBezTo>
                    <a:cubicBezTo>
                      <a:pt x="12976" y="9289"/>
                      <a:pt x="13102" y="9338"/>
                      <a:pt x="13219" y="9455"/>
                    </a:cubicBezTo>
                    <a:lnTo>
                      <a:pt x="14384" y="10620"/>
                    </a:lnTo>
                    <a:cubicBezTo>
                      <a:pt x="14478" y="10714"/>
                      <a:pt x="14602" y="10760"/>
                      <a:pt x="14722" y="10760"/>
                    </a:cubicBezTo>
                    <a:cubicBezTo>
                      <a:pt x="14890" y="10760"/>
                      <a:pt x="15049" y="10669"/>
                      <a:pt x="15101" y="10486"/>
                    </a:cubicBezTo>
                    <a:cubicBezTo>
                      <a:pt x="15415" y="9724"/>
                      <a:pt x="15549" y="9007"/>
                      <a:pt x="15729" y="8156"/>
                    </a:cubicBezTo>
                    <a:cubicBezTo>
                      <a:pt x="15729" y="8021"/>
                      <a:pt x="15729" y="7887"/>
                      <a:pt x="15639" y="7797"/>
                    </a:cubicBezTo>
                    <a:lnTo>
                      <a:pt x="13936" y="6094"/>
                    </a:lnTo>
                    <a:cubicBezTo>
                      <a:pt x="13712" y="5870"/>
                      <a:pt x="13712" y="5557"/>
                      <a:pt x="13936" y="5377"/>
                    </a:cubicBezTo>
                    <a:cubicBezTo>
                      <a:pt x="14010" y="5229"/>
                      <a:pt x="14139" y="5163"/>
                      <a:pt x="14269" y="5163"/>
                    </a:cubicBezTo>
                    <a:cubicBezTo>
                      <a:pt x="14375" y="5163"/>
                      <a:pt x="14483" y="5207"/>
                      <a:pt x="14564" y="5288"/>
                    </a:cubicBezTo>
                    <a:lnTo>
                      <a:pt x="15056" y="5781"/>
                    </a:lnTo>
                    <a:cubicBezTo>
                      <a:pt x="15152" y="5844"/>
                      <a:pt x="15291" y="5908"/>
                      <a:pt x="15413" y="5908"/>
                    </a:cubicBezTo>
                    <a:cubicBezTo>
                      <a:pt x="15463" y="5908"/>
                      <a:pt x="15510" y="5897"/>
                      <a:pt x="15549" y="5870"/>
                    </a:cubicBezTo>
                    <a:cubicBezTo>
                      <a:pt x="15729" y="5826"/>
                      <a:pt x="15863" y="5646"/>
                      <a:pt x="15863" y="5422"/>
                    </a:cubicBezTo>
                    <a:cubicBezTo>
                      <a:pt x="15863" y="2868"/>
                      <a:pt x="15280" y="941"/>
                      <a:pt x="15236" y="897"/>
                    </a:cubicBezTo>
                    <a:cubicBezTo>
                      <a:pt x="15191" y="717"/>
                      <a:pt x="15056" y="628"/>
                      <a:pt x="14967" y="628"/>
                    </a:cubicBezTo>
                    <a:cubicBezTo>
                      <a:pt x="14877" y="628"/>
                      <a:pt x="12995" y="0"/>
                      <a:pt x="10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5"/>
              <p:cNvSpPr/>
              <p:nvPr/>
            </p:nvSpPr>
            <p:spPr>
              <a:xfrm>
                <a:off x="1588250" y="1790000"/>
                <a:ext cx="95225" cy="92150"/>
              </a:xfrm>
              <a:custGeom>
                <a:avLst/>
                <a:gdLst/>
                <a:ahLst/>
                <a:cxnLst/>
                <a:rect l="l" t="t" r="r" b="b"/>
                <a:pathLst>
                  <a:path w="3809" h="3686" extrusionOk="0">
                    <a:moveTo>
                      <a:pt x="3092" y="0"/>
                    </a:moveTo>
                    <a:lnTo>
                      <a:pt x="134" y="2913"/>
                    </a:lnTo>
                    <a:cubicBezTo>
                      <a:pt x="0" y="3047"/>
                      <a:pt x="0" y="3361"/>
                      <a:pt x="134" y="3585"/>
                    </a:cubicBezTo>
                    <a:cubicBezTo>
                      <a:pt x="224" y="3652"/>
                      <a:pt x="336" y="3686"/>
                      <a:pt x="454" y="3686"/>
                    </a:cubicBezTo>
                    <a:cubicBezTo>
                      <a:pt x="571" y="3686"/>
                      <a:pt x="695" y="3652"/>
                      <a:pt x="807" y="3585"/>
                    </a:cubicBezTo>
                    <a:lnTo>
                      <a:pt x="3809" y="583"/>
                    </a:lnTo>
                    <a:cubicBezTo>
                      <a:pt x="3719" y="359"/>
                      <a:pt x="3719" y="135"/>
                      <a:pt x="3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78" name="Google Shape;1578;p45"/>
          <p:cNvSpPr/>
          <p:nvPr/>
        </p:nvSpPr>
        <p:spPr>
          <a:xfrm>
            <a:off x="7941300" y="4040398"/>
            <a:ext cx="1203079" cy="1158060"/>
          </a:xfrm>
          <a:custGeom>
            <a:avLst/>
            <a:gdLst/>
            <a:ahLst/>
            <a:cxnLst/>
            <a:rect l="l" t="t" r="r" b="b"/>
            <a:pathLst>
              <a:path w="78300" h="75370" extrusionOk="0">
                <a:moveTo>
                  <a:pt x="66790" y="0"/>
                </a:moveTo>
                <a:cubicBezTo>
                  <a:pt x="64930" y="0"/>
                  <a:pt x="63084" y="412"/>
                  <a:pt x="61430" y="1296"/>
                </a:cubicBezTo>
                <a:cubicBezTo>
                  <a:pt x="55625" y="4365"/>
                  <a:pt x="53314" y="12663"/>
                  <a:pt x="56628" y="18317"/>
                </a:cubicBezTo>
                <a:cubicBezTo>
                  <a:pt x="54639" y="16246"/>
                  <a:pt x="51762" y="15180"/>
                  <a:pt x="48894" y="15180"/>
                </a:cubicBezTo>
                <a:cubicBezTo>
                  <a:pt x="46459" y="15180"/>
                  <a:pt x="44030" y="15949"/>
                  <a:pt x="42159" y="17527"/>
                </a:cubicBezTo>
                <a:cubicBezTo>
                  <a:pt x="38086" y="20931"/>
                  <a:pt x="37296" y="27648"/>
                  <a:pt x="40457" y="31934"/>
                </a:cubicBezTo>
                <a:cubicBezTo>
                  <a:pt x="38112" y="29860"/>
                  <a:pt x="34994" y="28834"/>
                  <a:pt x="31874" y="28834"/>
                </a:cubicBezTo>
                <a:cubicBezTo>
                  <a:pt x="28686" y="28834"/>
                  <a:pt x="25497" y="29905"/>
                  <a:pt x="23132" y="32025"/>
                </a:cubicBezTo>
                <a:cubicBezTo>
                  <a:pt x="18451" y="36281"/>
                  <a:pt x="17630" y="44123"/>
                  <a:pt x="21308" y="49260"/>
                </a:cubicBezTo>
                <a:cubicBezTo>
                  <a:pt x="20325" y="48842"/>
                  <a:pt x="19267" y="48644"/>
                  <a:pt x="18206" y="48644"/>
                </a:cubicBezTo>
                <a:cubicBezTo>
                  <a:pt x="15559" y="48644"/>
                  <a:pt x="12891" y="49878"/>
                  <a:pt x="11308" y="52026"/>
                </a:cubicBezTo>
                <a:cubicBezTo>
                  <a:pt x="9119" y="55035"/>
                  <a:pt x="9210" y="59503"/>
                  <a:pt x="11612" y="62391"/>
                </a:cubicBezTo>
                <a:cubicBezTo>
                  <a:pt x="11099" y="62299"/>
                  <a:pt x="10580" y="62254"/>
                  <a:pt x="10059" y="62254"/>
                </a:cubicBezTo>
                <a:cubicBezTo>
                  <a:pt x="6964" y="62254"/>
                  <a:pt x="3837" y="63831"/>
                  <a:pt x="2067" y="66433"/>
                </a:cubicBezTo>
                <a:cubicBezTo>
                  <a:pt x="31" y="69442"/>
                  <a:pt x="0" y="72239"/>
                  <a:pt x="1915" y="75370"/>
                </a:cubicBezTo>
                <a:lnTo>
                  <a:pt x="78300" y="75278"/>
                </a:lnTo>
                <a:lnTo>
                  <a:pt x="78239" y="6858"/>
                </a:lnTo>
                <a:cubicBezTo>
                  <a:pt x="76217" y="2597"/>
                  <a:pt x="71460" y="0"/>
                  <a:pt x="66790" y="0"/>
                </a:cubicBezTo>
                <a:close/>
              </a:path>
            </a:pathLst>
          </a:custGeom>
          <a:solidFill>
            <a:srgbClr val="3D4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 name="Google Shape;1579;p45"/>
          <p:cNvGrpSpPr/>
          <p:nvPr/>
        </p:nvGrpSpPr>
        <p:grpSpPr>
          <a:xfrm>
            <a:off x="7864793" y="197907"/>
            <a:ext cx="1027525" cy="1896327"/>
            <a:chOff x="3011247" y="500957"/>
            <a:chExt cx="1027525" cy="1896327"/>
          </a:xfrm>
        </p:grpSpPr>
        <p:sp>
          <p:nvSpPr>
            <p:cNvPr id="1580" name="Google Shape;1580;p45"/>
            <p:cNvSpPr/>
            <p:nvPr/>
          </p:nvSpPr>
          <p:spPr>
            <a:xfrm rot="-5605359">
              <a:off x="3801306" y="2164600"/>
              <a:ext cx="306245" cy="150673"/>
            </a:xfrm>
            <a:custGeom>
              <a:avLst/>
              <a:gdLst/>
              <a:ahLst/>
              <a:cxnLst/>
              <a:rect l="l" t="t" r="r" b="b"/>
              <a:pathLst>
                <a:path w="12250" h="6027" extrusionOk="0">
                  <a:moveTo>
                    <a:pt x="12231" y="0"/>
                  </a:moveTo>
                  <a:cubicBezTo>
                    <a:pt x="11825" y="0"/>
                    <a:pt x="4752" y="86"/>
                    <a:pt x="0" y="6019"/>
                  </a:cubicBezTo>
                  <a:cubicBezTo>
                    <a:pt x="0" y="6023"/>
                    <a:pt x="44" y="6027"/>
                    <a:pt x="126" y="6027"/>
                  </a:cubicBezTo>
                  <a:cubicBezTo>
                    <a:pt x="1122" y="6027"/>
                    <a:pt x="7814" y="5503"/>
                    <a:pt x="12250" y="0"/>
                  </a:cubicBezTo>
                  <a:cubicBezTo>
                    <a:pt x="12250" y="0"/>
                    <a:pt x="12243" y="0"/>
                    <a:pt x="12231" y="0"/>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5"/>
            <p:cNvSpPr/>
            <p:nvPr/>
          </p:nvSpPr>
          <p:spPr>
            <a:xfrm rot="2700000">
              <a:off x="3103126" y="509125"/>
              <a:ext cx="157823" cy="325247"/>
            </a:xfrm>
            <a:custGeom>
              <a:avLst/>
              <a:gdLst/>
              <a:ahLst/>
              <a:cxnLst/>
              <a:rect l="l" t="t" r="r" b="b"/>
              <a:pathLst>
                <a:path w="6313" h="13010" extrusionOk="0">
                  <a:moveTo>
                    <a:pt x="1156" y="1"/>
                  </a:moveTo>
                  <a:lnTo>
                    <a:pt x="1156" y="1"/>
                  </a:lnTo>
                  <a:cubicBezTo>
                    <a:pt x="1156" y="1"/>
                    <a:pt x="1" y="7235"/>
                    <a:pt x="5290" y="13010"/>
                  </a:cubicBezTo>
                  <a:cubicBezTo>
                    <a:pt x="5290" y="13010"/>
                    <a:pt x="5290" y="13010"/>
                    <a:pt x="5290" y="13010"/>
                  </a:cubicBezTo>
                  <a:cubicBezTo>
                    <a:pt x="5324" y="13010"/>
                    <a:pt x="6312" y="5673"/>
                    <a:pt x="1156"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3755200" y="1659675"/>
              <a:ext cx="197600" cy="141400"/>
            </a:xfrm>
            <a:custGeom>
              <a:avLst/>
              <a:gdLst/>
              <a:ahLst/>
              <a:cxnLst/>
              <a:rect l="l" t="t" r="r" b="b"/>
              <a:pathLst>
                <a:path w="7904" h="5656" extrusionOk="0">
                  <a:moveTo>
                    <a:pt x="7903" y="1"/>
                  </a:moveTo>
                  <a:cubicBezTo>
                    <a:pt x="7903" y="1"/>
                    <a:pt x="2766" y="791"/>
                    <a:pt x="1" y="5654"/>
                  </a:cubicBezTo>
                  <a:cubicBezTo>
                    <a:pt x="1" y="5655"/>
                    <a:pt x="2" y="5655"/>
                    <a:pt x="4" y="5655"/>
                  </a:cubicBezTo>
                  <a:cubicBezTo>
                    <a:pt x="159" y="5655"/>
                    <a:pt x="5240" y="4670"/>
                    <a:pt x="7903" y="1"/>
                  </a:cubicBezTo>
                  <a:close/>
                </a:path>
              </a:pathLst>
            </a:custGeom>
            <a:solidFill>
              <a:srgbClr val="FF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551;p45">
            <a:extLst>
              <a:ext uri="{FF2B5EF4-FFF2-40B4-BE49-F238E27FC236}">
                <a16:creationId xmlns:a16="http://schemas.microsoft.com/office/drawing/2014/main" id="{6B5F8CA2-CD58-2A7E-313E-BC0921059601}"/>
              </a:ext>
            </a:extLst>
          </p:cNvPr>
          <p:cNvSpPr txBox="1">
            <a:spLocks/>
          </p:cNvSpPr>
          <p:nvPr/>
        </p:nvSpPr>
        <p:spPr>
          <a:xfrm>
            <a:off x="4842962" y="2048914"/>
            <a:ext cx="4301037" cy="52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DM Serif Text"/>
                <a:ea typeface="DM Serif Text"/>
                <a:cs typeface="DM Serif Text"/>
                <a:sym typeface="DM Serif Tex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l">
              <a:lnSpc>
                <a:spcPct val="115000"/>
              </a:lnSpc>
            </a:pPr>
            <a:r>
              <a:rPr lang="en-US" sz="2400" b="1" dirty="0">
                <a:solidFill>
                  <a:schemeClr val="tx1">
                    <a:lumMod val="75000"/>
                    <a:lumOff val="25000"/>
                  </a:schemeClr>
                </a:solidFill>
                <a:latin typeface="Times New Roman" panose="02020603050405020304" pitchFamily="18" charset="0"/>
              </a:rPr>
              <a:t>B. </a:t>
            </a:r>
            <a:r>
              <a:rPr lang="en-US" sz="2400" b="1" dirty="0" err="1">
                <a:solidFill>
                  <a:schemeClr val="tx1">
                    <a:lumMod val="75000"/>
                    <a:lumOff val="25000"/>
                  </a:schemeClr>
                </a:solidFill>
                <a:latin typeface="Times New Roman" panose="02020603050405020304" pitchFamily="18" charset="0"/>
              </a:rPr>
              <a:t>Vẽ</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cảnh</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vật</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phù</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hợp</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với</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các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công</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việc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của</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nhân</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vật</a:t>
            </a:r>
            <a:r>
              <a:rPr lang="en-US" sz="2400" b="1" dirty="0">
                <a:solidFill>
                  <a:schemeClr val="tx1">
                    <a:lumMod val="75000"/>
                    <a:lumOff val="25000"/>
                  </a:schemeClr>
                </a:solidFill>
                <a:latin typeface="Times New Roman" panose="02020603050405020304" pitchFamily="18" charset="0"/>
              </a:rPr>
              <a:t>.</a:t>
            </a:r>
          </a:p>
        </p:txBody>
      </p:sp>
      <p:sp>
        <p:nvSpPr>
          <p:cNvPr id="12" name="Subtitle 11">
            <a:extLst>
              <a:ext uri="{FF2B5EF4-FFF2-40B4-BE49-F238E27FC236}">
                <a16:creationId xmlns:a16="http://schemas.microsoft.com/office/drawing/2014/main" id="{AC6E133D-97A5-B2D5-0710-9ABCD3197F50}"/>
              </a:ext>
            </a:extLst>
          </p:cNvPr>
          <p:cNvSpPr>
            <a:spLocks noGrp="1"/>
          </p:cNvSpPr>
          <p:nvPr>
            <p:ph type="subTitle" idx="5"/>
          </p:nvPr>
        </p:nvSpPr>
        <p:spPr>
          <a:xfrm>
            <a:off x="-22596" y="3548050"/>
            <a:ext cx="4663849" cy="527700"/>
          </a:xfrm>
        </p:spPr>
        <p:txBody>
          <a:bodyPr/>
          <a:lstStyle/>
          <a:p>
            <a:pPr algn="l">
              <a:lnSpc>
                <a:spcPct val="115000"/>
              </a:lnSpc>
            </a:pPr>
            <a:r>
              <a:rPr lang="en-US" sz="2400" b="1" dirty="0">
                <a:solidFill>
                  <a:schemeClr val="tx1">
                    <a:lumMod val="75000"/>
                    <a:lumOff val="25000"/>
                  </a:schemeClr>
                </a:solidFill>
                <a:latin typeface="Times New Roman" panose="02020603050405020304" pitchFamily="18" charset="0"/>
              </a:rPr>
              <a:t>C. </a:t>
            </a:r>
            <a:r>
              <a:rPr lang="en-US" sz="2400" b="1" dirty="0" err="1">
                <a:solidFill>
                  <a:schemeClr val="tx1">
                    <a:lumMod val="75000"/>
                    <a:lumOff val="25000"/>
                  </a:schemeClr>
                </a:solidFill>
                <a:latin typeface="Times New Roman" panose="02020603050405020304" pitchFamily="18" charset="0"/>
              </a:rPr>
              <a:t>Vẽ</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nhân</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vật</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phụ</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thể</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hiện</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công</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việc</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của</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mùa</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thu</a:t>
            </a:r>
            <a:r>
              <a:rPr lang="en-US" sz="2400" b="1" dirty="0">
                <a:solidFill>
                  <a:schemeClr val="tx1">
                    <a:lumMod val="75000"/>
                    <a:lumOff val="25000"/>
                  </a:schemeClr>
                </a:solidFill>
                <a:latin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rPr>
              <a:t>hoạch</a:t>
            </a:r>
            <a:r>
              <a:rPr lang="en-US" sz="2400" b="1" dirty="0">
                <a:solidFill>
                  <a:schemeClr val="tx1">
                    <a:lumMod val="75000"/>
                    <a:lumOff val="25000"/>
                  </a:schemeClr>
                </a:solidFill>
                <a:latin typeface="Times New Roman" panose="02020603050405020304" pitchFamily="18" charset="0"/>
              </a:rPr>
              <a:t>.</a:t>
            </a:r>
          </a:p>
          <a:p>
            <a:pPr algn="l"/>
            <a:endParaRPr lang="en-US" dirty="0"/>
          </a:p>
        </p:txBody>
      </p:sp>
      <p:sp>
        <p:nvSpPr>
          <p:cNvPr id="17" name="TextBox 16">
            <a:extLst>
              <a:ext uri="{FF2B5EF4-FFF2-40B4-BE49-F238E27FC236}">
                <a16:creationId xmlns:a16="http://schemas.microsoft.com/office/drawing/2014/main" id="{B8ABF9DB-C38A-7BF1-25C5-2742DAFC5F55}"/>
              </a:ext>
            </a:extLst>
          </p:cNvPr>
          <p:cNvSpPr txBox="1"/>
          <p:nvPr/>
        </p:nvSpPr>
        <p:spPr>
          <a:xfrm>
            <a:off x="4934652" y="2873561"/>
            <a:ext cx="4375431" cy="483017"/>
          </a:xfrm>
          <a:prstGeom prst="rect">
            <a:avLst/>
          </a:prstGeom>
          <a:noFill/>
        </p:spPr>
        <p:txBody>
          <a:bodyPr wrap="square">
            <a:spAutoFit/>
          </a:bodyPr>
          <a:lstStyle>
            <a:defPPr marR="0" lvl="0" algn="l" rtl="0">
              <a:lnSpc>
                <a:spcPct val="100000"/>
              </a:lnSpc>
              <a:spcBef>
                <a:spcPts val="0"/>
              </a:spcBef>
              <a:spcAft>
                <a:spcPts val="0"/>
              </a:spcAft>
            </a:defPPr>
            <a:lvl1pPr>
              <a:lnSpc>
                <a:spcPct val="115000"/>
              </a:lnSpc>
              <a:defRPr>
                <a:effectLst/>
                <a:latin typeface="Times New Roman" panose="02020603050405020304" pitchFamily="18" charset="0"/>
                <a:ea typeface="Times New Roman" panose="02020603050405020304" pitchFamily="18" charset="0"/>
              </a:defRPr>
            </a:lvl1pPr>
          </a:lstStyle>
          <a:p>
            <a:r>
              <a:rPr lang="en-US" sz="2400" b="1" dirty="0">
                <a:solidFill>
                  <a:schemeClr val="tx1">
                    <a:lumMod val="75000"/>
                    <a:lumOff val="25000"/>
                  </a:schemeClr>
                </a:solidFill>
              </a:rPr>
              <a:t>D</a:t>
            </a:r>
            <a:r>
              <a:rPr lang="en-US" sz="2400" b="1" dirty="0">
                <a:solidFill>
                  <a:schemeClr val="tx1">
                    <a:lumMod val="75000"/>
                    <a:lumOff val="25000"/>
                  </a:schemeClr>
                </a:solidFill>
                <a:sym typeface="DM Serif Text"/>
              </a:rPr>
              <a:t>. </a:t>
            </a:r>
            <a:r>
              <a:rPr lang="en-US" sz="2400" b="1" dirty="0" err="1">
                <a:solidFill>
                  <a:schemeClr val="tx1">
                    <a:lumMod val="75000"/>
                    <a:lumOff val="25000"/>
                  </a:schemeClr>
                </a:solidFill>
                <a:sym typeface="DM Serif Text"/>
              </a:rPr>
              <a:t>Vẽ</a:t>
            </a:r>
            <a:r>
              <a:rPr lang="en-US" sz="2400" b="1" dirty="0">
                <a:solidFill>
                  <a:schemeClr val="tx1">
                    <a:lumMod val="75000"/>
                    <a:lumOff val="25000"/>
                  </a:schemeClr>
                </a:solidFill>
                <a:sym typeface="DM Serif Text"/>
              </a:rPr>
              <a:t> </a:t>
            </a:r>
            <a:r>
              <a:rPr lang="en-US" sz="2400" b="1" dirty="0" err="1">
                <a:solidFill>
                  <a:schemeClr val="tx1">
                    <a:lumMod val="75000"/>
                    <a:lumOff val="25000"/>
                  </a:schemeClr>
                </a:solidFill>
                <a:sym typeface="DM Serif Text"/>
              </a:rPr>
              <a:t>các</a:t>
            </a:r>
            <a:r>
              <a:rPr lang="en-US" sz="2400" b="1" dirty="0">
                <a:solidFill>
                  <a:schemeClr val="tx1">
                    <a:lumMod val="75000"/>
                    <a:lumOff val="25000"/>
                  </a:schemeClr>
                </a:solidFill>
                <a:sym typeface="DM Serif Text"/>
              </a:rPr>
              <a:t> chi </a:t>
            </a:r>
            <a:r>
              <a:rPr lang="en-US" sz="2400" b="1" dirty="0" err="1">
                <a:solidFill>
                  <a:schemeClr val="tx1">
                    <a:lumMod val="75000"/>
                    <a:lumOff val="25000"/>
                  </a:schemeClr>
                </a:solidFill>
                <a:sym typeface="DM Serif Text"/>
              </a:rPr>
              <a:t>tiết</a:t>
            </a:r>
            <a:r>
              <a:rPr lang="en-US" sz="2400" b="1" dirty="0">
                <a:solidFill>
                  <a:schemeClr val="tx1">
                    <a:lumMod val="75000"/>
                    <a:lumOff val="25000"/>
                  </a:schemeClr>
                </a:solidFill>
                <a:sym typeface="DM Serif Text"/>
              </a:rPr>
              <a:t> </a:t>
            </a:r>
            <a:r>
              <a:rPr lang="en-US" sz="2400" b="1" dirty="0" err="1">
                <a:solidFill>
                  <a:schemeClr val="tx1">
                    <a:lumMod val="75000"/>
                    <a:lumOff val="25000"/>
                  </a:schemeClr>
                </a:solidFill>
                <a:sym typeface="DM Serif Text"/>
              </a:rPr>
              <a:t>từ</a:t>
            </a:r>
            <a:r>
              <a:rPr lang="en-US" sz="2400" b="1" dirty="0">
                <a:solidFill>
                  <a:schemeClr val="tx1">
                    <a:lumMod val="75000"/>
                    <a:lumOff val="25000"/>
                  </a:schemeClr>
                </a:solidFill>
                <a:sym typeface="DM Serif Text"/>
              </a:rPr>
              <a:t> xa </a:t>
            </a:r>
            <a:r>
              <a:rPr lang="en-US" sz="2400" b="1" dirty="0" err="1">
                <a:solidFill>
                  <a:schemeClr val="tx1">
                    <a:lumMod val="75000"/>
                    <a:lumOff val="25000"/>
                  </a:schemeClr>
                </a:solidFill>
                <a:sym typeface="DM Serif Text"/>
              </a:rPr>
              <a:t>tới</a:t>
            </a:r>
            <a:r>
              <a:rPr lang="en-US" sz="2400" b="1" dirty="0">
                <a:solidFill>
                  <a:schemeClr val="tx1">
                    <a:lumMod val="75000"/>
                    <a:lumOff val="25000"/>
                  </a:schemeClr>
                </a:solidFill>
                <a:sym typeface="DM Serif Text"/>
              </a:rPr>
              <a:t> </a:t>
            </a:r>
            <a:r>
              <a:rPr lang="en-US" sz="2400" b="1" dirty="0" err="1">
                <a:solidFill>
                  <a:schemeClr val="tx1">
                    <a:lumMod val="75000"/>
                    <a:lumOff val="25000"/>
                  </a:schemeClr>
                </a:solidFill>
                <a:sym typeface="DM Serif Text"/>
              </a:rPr>
              <a:t>gần</a:t>
            </a:r>
            <a:r>
              <a:rPr lang="en-US" sz="2400" b="1" dirty="0">
                <a:solidFill>
                  <a:schemeClr val="tx1">
                    <a:lumMod val="75000"/>
                    <a:lumOff val="25000"/>
                  </a:schemeClr>
                </a:solidFill>
                <a:sym typeface="DM Serif Tex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7"/>
                                        </p:tgtEl>
                                        <p:attrNameLst>
                                          <p:attrName>style.visibility</p:attrName>
                                        </p:attrNameLst>
                                      </p:cBhvr>
                                      <p:to>
                                        <p:strVal val="visible"/>
                                      </p:to>
                                    </p:set>
                                    <p:anim calcmode="lin" valueType="num">
                                      <p:cBhvr additive="base">
                                        <p:cTn id="7" dur="500" fill="hold"/>
                                        <p:tgtEl>
                                          <p:spTgt spid="1547"/>
                                        </p:tgtEl>
                                        <p:attrNameLst>
                                          <p:attrName>ppt_x</p:attrName>
                                        </p:attrNameLst>
                                      </p:cBhvr>
                                      <p:tavLst>
                                        <p:tav tm="0">
                                          <p:val>
                                            <p:strVal val="#ppt_x"/>
                                          </p:val>
                                        </p:tav>
                                        <p:tav tm="100000">
                                          <p:val>
                                            <p:strVal val="#ppt_x"/>
                                          </p:val>
                                        </p:tav>
                                      </p:tavLst>
                                    </p:anim>
                                    <p:anim calcmode="lin" valueType="num">
                                      <p:cBhvr additive="base">
                                        <p:cTn id="8" dur="500" fill="hold"/>
                                        <p:tgtEl>
                                          <p:spTgt spid="15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551">
                                            <p:txEl>
                                              <p:pRg st="0" end="0"/>
                                            </p:txEl>
                                          </p:spTgt>
                                        </p:tgtEl>
                                        <p:attrNameLst>
                                          <p:attrName>style.visibility</p:attrName>
                                        </p:attrNameLst>
                                      </p:cBhvr>
                                      <p:to>
                                        <p:strVal val="visible"/>
                                      </p:to>
                                    </p:set>
                                    <p:animEffect transition="in" filter="box(in)">
                                      <p:cBhvr>
                                        <p:cTn id="13" dur="2000"/>
                                        <p:tgtEl>
                                          <p:spTgt spid="15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1000"/>
                                        <p:tgtEl>
                                          <p:spTgt spid="12">
                                            <p:txEl>
                                              <p:pRg st="0" end="0"/>
                                            </p:txEl>
                                          </p:spTgt>
                                        </p:tgtEl>
                                      </p:cBhvr>
                                    </p:animEffect>
                                    <p:anim calcmode="lin" valueType="num">
                                      <p:cBhvr>
                                        <p:cTn id="2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4"/>
                                        </p:tgtEl>
                                        <p:attrNameLst>
                                          <p:attrName>ppt_x</p:attrName>
                                        </p:attrNameLst>
                                      </p:cBhvr>
                                      <p:tavLst>
                                        <p:tav tm="0">
                                          <p:val>
                                            <p:strVal val="ppt_x"/>
                                          </p:val>
                                        </p:tav>
                                        <p:tav tm="100000">
                                          <p:val>
                                            <p:strVal val="ppt_x"/>
                                          </p:val>
                                        </p:tav>
                                      </p:tavLst>
                                    </p:anim>
                                    <p:anim calcmode="lin" valueType="num">
                                      <p:cBhvr additive="base">
                                        <p:cTn id="38" dur="500"/>
                                        <p:tgtEl>
                                          <p:spTgt spid="4"/>
                                        </p:tgtEl>
                                        <p:attrNameLst>
                                          <p:attrName>ppt_y</p:attrName>
                                        </p:attrNameLst>
                                      </p:cBhvr>
                                      <p:tavLst>
                                        <p:tav tm="0">
                                          <p:val>
                                            <p:strVal val="ppt_y"/>
                                          </p:val>
                                        </p:tav>
                                        <p:tav tm="100000">
                                          <p:val>
                                            <p:strVal val="1+ppt_h/2"/>
                                          </p:val>
                                        </p:tav>
                                      </p:tavLst>
                                    </p:anim>
                                    <p:set>
                                      <p:cBhvr>
                                        <p:cTn id="39" dur="1" fill="hold">
                                          <p:stCondLst>
                                            <p:cond delay="499"/>
                                          </p:stCondLst>
                                        </p:cTn>
                                        <p:tgtEl>
                                          <p:spTgt spid="4"/>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p:tgtEl>
                                          <p:spTgt spid="12">
                                            <p:txEl>
                                              <p:pRg st="0" end="0"/>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12">
                                            <p:txEl>
                                              <p:pRg st="0" end="0"/>
                                            </p:txEl>
                                          </p:spTgt>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7"/>
                                        </p:tgtEl>
                                        <p:attrNameLst>
                                          <p:attrName>ppt_x</p:attrName>
                                        </p:attrNameLst>
                                      </p:cBhvr>
                                      <p:tavLst>
                                        <p:tav tm="0">
                                          <p:val>
                                            <p:strVal val="ppt_x"/>
                                          </p:val>
                                        </p:tav>
                                        <p:tav tm="100000">
                                          <p:val>
                                            <p:strVal val="ppt_x"/>
                                          </p:val>
                                        </p:tav>
                                      </p:tavLst>
                                    </p:anim>
                                    <p:anim calcmode="lin" valueType="num">
                                      <p:cBhvr additive="base">
                                        <p:cTn id="46" dur="500"/>
                                        <p:tgtEl>
                                          <p:spTgt spid="17"/>
                                        </p:tgtEl>
                                        <p:attrNameLst>
                                          <p:attrName>ppt_y</p:attrName>
                                        </p:attrNameLst>
                                      </p:cBhvr>
                                      <p:tavLst>
                                        <p:tav tm="0">
                                          <p:val>
                                            <p:strVal val="ppt_y"/>
                                          </p:val>
                                        </p:tav>
                                        <p:tav tm="100000">
                                          <p:val>
                                            <p:strVal val="1+ppt_h/2"/>
                                          </p:val>
                                        </p:tav>
                                      </p:tavLst>
                                    </p:anim>
                                    <p:set>
                                      <p:cBhvr>
                                        <p:cTn id="4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 grpId="0"/>
      <p:bldP spid="1551" grpId="0" build="p"/>
      <p:bldP spid="4" grpId="0"/>
      <p:bldP spid="4" grpId="1"/>
      <p:bldP spid="12" grpId="0" build="p"/>
      <p:bldP spid="12" grpId="1" build="p"/>
      <p:bldP spid="17" grpId="0"/>
      <p:bldP spid="17" grpId="1"/>
    </p:bldLst>
  </p:timing>
</p:sld>
</file>

<file path=ppt/theme/theme1.xml><?xml version="1.0" encoding="utf-8"?>
<a:theme xmlns:a="http://schemas.openxmlformats.org/drawingml/2006/main" name="All About Peruvian Rainforest by Slidesgo">
  <a:themeElements>
    <a:clrScheme name="Simple Light">
      <a:dk1>
        <a:srgbClr val="032706"/>
      </a:dk1>
      <a:lt1>
        <a:srgbClr val="B2D5A9"/>
      </a:lt1>
      <a:dk2>
        <a:srgbClr val="A0C697"/>
      </a:dk2>
      <a:lt2>
        <a:srgbClr val="709369"/>
      </a:lt2>
      <a:accent1>
        <a:srgbClr val="5B7754"/>
      </a:accent1>
      <a:accent2>
        <a:srgbClr val="E0F8D8"/>
      </a:accent2>
      <a:accent3>
        <a:srgbClr val="FF5F6F"/>
      </a:accent3>
      <a:accent4>
        <a:srgbClr val="FA1035"/>
      </a:accent4>
      <a:accent5>
        <a:srgbClr val="B2062F"/>
      </a:accent5>
      <a:accent6>
        <a:srgbClr val="4850E5"/>
      </a:accent6>
      <a:hlink>
        <a:srgbClr val="0327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748</Words>
  <Application>Microsoft Office PowerPoint</Application>
  <PresentationFormat>On-screen Show (16:9)</PresentationFormat>
  <Paragraphs>70</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Bebas Neue</vt:lpstr>
      <vt:lpstr>Arial</vt:lpstr>
      <vt:lpstr>DM Serif Text</vt:lpstr>
      <vt:lpstr>Times New Roman</vt:lpstr>
      <vt:lpstr>Quattrocento Sans</vt:lpstr>
      <vt:lpstr>Assistant Medium</vt:lpstr>
      <vt:lpstr>#9Slide07 Hillda</vt:lpstr>
      <vt:lpstr>Verdana</vt:lpstr>
      <vt:lpstr>#9Slide05 Handsome Script</vt:lpstr>
      <vt:lpstr>All About Peruvian Rainforest by Slidesgo</vt:lpstr>
      <vt:lpstr>Chào mừng các em học sinh</vt:lpstr>
      <vt:lpstr>Chủ đề 5: Cuộc sống quanh em</vt:lpstr>
      <vt:lpstr>ĐỒ DÙNG HỌC TẬP</vt:lpstr>
      <vt:lpstr>YÊU CẦU CẦN ĐẠT</vt:lpstr>
      <vt:lpstr>01</vt:lpstr>
      <vt:lpstr>PowerPoint Presentation</vt:lpstr>
      <vt:lpstr>PowerPoint Presentation</vt:lpstr>
      <vt:lpstr>PowerPoint Presentation</vt:lpstr>
      <vt:lpstr>    Đâu là bước đầu tiên để vẽ tranh về đề tài mùa thu hoạch?</vt:lpstr>
      <vt:lpstr>GIỚI THIỆU SẢN PHẨM TIẾT 1</vt:lpstr>
      <vt:lpstr>02</vt:lpstr>
      <vt:lpstr>CÁC BƯỚC VẼ TRANH MÙA THU HOACH</vt:lpstr>
      <vt:lpstr>PowerPoint Presentation</vt:lpstr>
      <vt:lpstr>03</vt:lpstr>
      <vt:lpstr>Sử dụng những chất liệu mình có hoàn thành bài tiết 1 trên cơ sở góp ý của giáo viên và các bạn.</vt:lpstr>
      <vt:lpstr>04</vt:lpstr>
      <vt:lpstr>Hãy tạo một cuộc triển lãm tranh</vt:lpstr>
      <vt:lpstr>05</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dc:title>
  <cp:lastModifiedBy>Nguyễn Ngọc Quốc Khánh</cp:lastModifiedBy>
  <cp:revision>11</cp:revision>
  <dcterms:modified xsi:type="dcterms:W3CDTF">2025-03-12T12:28:26Z</dcterms:modified>
</cp:coreProperties>
</file>