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5"/>
  </p:notesMasterIdLst>
  <p:sldIdLst>
    <p:sldId id="260" r:id="rId2"/>
    <p:sldId id="265" r:id="rId3"/>
    <p:sldId id="275" r:id="rId4"/>
    <p:sldId id="286" r:id="rId5"/>
    <p:sldId id="283" r:id="rId6"/>
    <p:sldId id="287" r:id="rId7"/>
    <p:sldId id="264" r:id="rId8"/>
    <p:sldId id="288" r:id="rId9"/>
    <p:sldId id="293" r:id="rId10"/>
    <p:sldId id="290" r:id="rId11"/>
    <p:sldId id="278" r:id="rId12"/>
    <p:sldId id="291" r:id="rId13"/>
    <p:sldId id="294"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F19826"/>
    <a:srgbClr val="BD0E05"/>
    <a:srgbClr val="8C6239"/>
    <a:srgbClr val="FFA62F"/>
    <a:srgbClr val="DE5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6" autoAdjust="0"/>
    <p:restoredTop sz="94660"/>
  </p:normalViewPr>
  <p:slideViewPr>
    <p:cSldViewPr snapToGrid="0">
      <p:cViewPr varScale="1">
        <p:scale>
          <a:sx n="82" d="100"/>
          <a:sy n="82" d="100"/>
        </p:scale>
        <p:origin x="773"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2025/2/17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106354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45384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269391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88325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427760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2412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8953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13209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71269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5184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29439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75823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06852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slideLayout" Target="../slideLayouts/slideLayout1.xml"/><Relationship Id="rId21" Type="http://schemas.openxmlformats.org/officeDocument/2006/relationships/image" Target="../media/image19.png"/><Relationship Id="rId7"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image" Target="../media/image5.png"/><Relationship Id="rId19"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25.png"/><Relationship Id="rId1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4.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25.png"/><Relationship Id="rId1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4.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5">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46" name="文本框 45">
            <a:extLst>
              <a:ext uri="{FF2B5EF4-FFF2-40B4-BE49-F238E27FC236}">
                <a16:creationId xmlns:a16="http://schemas.microsoft.com/office/drawing/2014/main" id="{8950F640-09F0-41A0-9369-E149378705A2}"/>
              </a:ext>
            </a:extLst>
          </p:cNvPr>
          <p:cNvSpPr txBox="1"/>
          <p:nvPr/>
        </p:nvSpPr>
        <p:spPr>
          <a:xfrm>
            <a:off x="450663" y="1053677"/>
            <a:ext cx="11579499" cy="830997"/>
          </a:xfrm>
          <a:prstGeom prst="rect">
            <a:avLst/>
          </a:prstGeom>
          <a:noFill/>
        </p:spPr>
        <p:txBody>
          <a:bodyPr wrap="square" rtlCol="0">
            <a:spAutoFit/>
          </a:bodyPr>
          <a:lstStyle/>
          <a:p>
            <a:pPr algn="dist"/>
            <a:r>
              <a:rPr lang="vi-VN" altLang="zh-CN" sz="4800" dirty="0">
                <a:ln w="184150">
                  <a:solidFill>
                    <a:schemeClr val="tx2">
                      <a:lumMod val="50000"/>
                    </a:schemeClr>
                  </a:solidFill>
                </a:ln>
                <a:solidFill>
                  <a:schemeClr val="bg1"/>
                </a:soli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ln w="184150">
                <a:solidFill>
                  <a:schemeClr val="tx2">
                    <a:lumMod val="50000"/>
                  </a:schemeClr>
                </a:solidFill>
              </a:ln>
              <a:solidFill>
                <a:schemeClr val="bg1"/>
              </a:solidFill>
              <a:latin typeface="Windsor" panose="00000400000000000000" pitchFamily="2" charset="0"/>
              <a:ea typeface="Windsor" panose="00000400000000000000" pitchFamily="2" charset="0"/>
              <a:cs typeface="Windsor" panose="00000400000000000000" pitchFamily="2" charset="0"/>
            </a:endParaRPr>
          </a:p>
        </p:txBody>
      </p:sp>
      <p:sp>
        <p:nvSpPr>
          <p:cNvPr id="45" name="文本框 44">
            <a:extLst>
              <a:ext uri="{FF2B5EF4-FFF2-40B4-BE49-F238E27FC236}">
                <a16:creationId xmlns:a16="http://schemas.microsoft.com/office/drawing/2014/main" id="{39D9ACE4-D6F5-43AA-BC5F-C2B7E989B008}"/>
              </a:ext>
            </a:extLst>
          </p:cNvPr>
          <p:cNvSpPr txBox="1"/>
          <p:nvPr/>
        </p:nvSpPr>
        <p:spPr>
          <a:xfrm>
            <a:off x="468084" y="1044895"/>
            <a:ext cx="11544659" cy="830997"/>
          </a:xfrm>
          <a:prstGeom prst="rect">
            <a:avLst/>
          </a:prstGeom>
          <a:noFill/>
        </p:spPr>
        <p:txBody>
          <a:bodyPr wrap="square" rtlCol="0">
            <a:spAutoFit/>
          </a:bodyPr>
          <a:lstStyle/>
          <a:p>
            <a:pPr algn="dist"/>
            <a:r>
              <a:rPr lang="vi-VN" altLang="zh-CN" sz="4800" dirty="0">
                <a:ln w="104775">
                  <a:solidFill>
                    <a:schemeClr val="bg1"/>
                  </a:solidFill>
                </a:ln>
                <a:solidFill>
                  <a:schemeClr val="bg1"/>
                </a:soli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ln w="104775">
                <a:solidFill>
                  <a:schemeClr val="bg1"/>
                </a:solidFill>
              </a:ln>
              <a:solidFill>
                <a:schemeClr val="bg1"/>
              </a:solidFill>
              <a:latin typeface="Windsor" panose="00000400000000000000" pitchFamily="2" charset="0"/>
              <a:ea typeface="Windsor" panose="00000400000000000000" pitchFamily="2" charset="0"/>
              <a:cs typeface="Windsor" panose="00000400000000000000" pitchFamily="2" charset="0"/>
            </a:endParaRPr>
          </a:p>
        </p:txBody>
      </p:sp>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964" y="5015119"/>
            <a:ext cx="2114550" cy="1085850"/>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a:stretch/>
        </p:blipFill>
        <p:spPr>
          <a:xfrm>
            <a:off x="0" y="5194905"/>
            <a:ext cx="12192000" cy="1663096"/>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2414" y="6047959"/>
            <a:ext cx="6140041" cy="623736"/>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58083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54616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08379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51886" y="5362499"/>
            <a:ext cx="1328057" cy="808383"/>
          </a:xfrm>
          <a:prstGeom prst="rect">
            <a:avLst/>
          </a:prstGeom>
        </p:spPr>
      </p:pic>
      <p:pic>
        <p:nvPicPr>
          <p:cNvPr id="29" name="图片 28">
            <a:extLst>
              <a:ext uri="{FF2B5EF4-FFF2-40B4-BE49-F238E27FC236}">
                <a16:creationId xmlns:a16="http://schemas.microsoft.com/office/drawing/2014/main" id="{6EECC648-B1EB-4FF7-990C-F0A18C1214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069755"/>
            <a:ext cx="1676400" cy="977900"/>
          </a:xfrm>
          <a:prstGeom prst="rect">
            <a:avLst/>
          </a:prstGeom>
        </p:spPr>
      </p:pic>
      <p:pic>
        <p:nvPicPr>
          <p:cNvPr id="25" name="图片 24">
            <a:extLst>
              <a:ext uri="{FF2B5EF4-FFF2-40B4-BE49-F238E27FC236}">
                <a16:creationId xmlns:a16="http://schemas.microsoft.com/office/drawing/2014/main" id="{5FC83EF0-0165-4C16-8A39-6ED2031F71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325" y="3792046"/>
            <a:ext cx="2862644" cy="2879649"/>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46424" y="2452914"/>
            <a:ext cx="718349" cy="923592"/>
          </a:xfrm>
          <a:prstGeom prst="rect">
            <a:avLst/>
          </a:prstGeom>
        </p:spPr>
      </p:pic>
      <p:pic>
        <p:nvPicPr>
          <p:cNvPr id="33" name="图片 32">
            <a:extLst>
              <a:ext uri="{FF2B5EF4-FFF2-40B4-BE49-F238E27FC236}">
                <a16:creationId xmlns:a16="http://schemas.microsoft.com/office/drawing/2014/main" id="{CD5C8B29-D4F4-46B5-9AB0-43F1A2D454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00687" y="3228946"/>
            <a:ext cx="4097456" cy="3274251"/>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06830" y="5540163"/>
            <a:ext cx="1989492" cy="522301"/>
          </a:xfrm>
          <a:prstGeom prst="rect">
            <a:avLst/>
          </a:prstGeom>
        </p:spPr>
      </p:pic>
      <p:pic>
        <p:nvPicPr>
          <p:cNvPr id="39" name="图片 38">
            <a:extLst>
              <a:ext uri="{FF2B5EF4-FFF2-40B4-BE49-F238E27FC236}">
                <a16:creationId xmlns:a16="http://schemas.microsoft.com/office/drawing/2014/main" id="{D3361771-6028-4107-9CBB-DC18D9EBA0D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5372" y="4007628"/>
            <a:ext cx="2160593" cy="1585287"/>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31964" y="47942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52157" y="5665637"/>
            <a:ext cx="606593" cy="779905"/>
          </a:xfrm>
          <a:prstGeom prst="rect">
            <a:avLst/>
          </a:prstGeom>
        </p:spPr>
      </p:pic>
      <p:sp>
        <p:nvSpPr>
          <p:cNvPr id="44" name="文本框 43">
            <a:extLst>
              <a:ext uri="{FF2B5EF4-FFF2-40B4-BE49-F238E27FC236}">
                <a16:creationId xmlns:a16="http://schemas.microsoft.com/office/drawing/2014/main" id="{297F0CDC-C165-42A7-8A96-F6F34B7569B1}"/>
              </a:ext>
            </a:extLst>
          </p:cNvPr>
          <p:cNvSpPr txBox="1"/>
          <p:nvPr/>
        </p:nvSpPr>
        <p:spPr>
          <a:xfrm>
            <a:off x="468084" y="1031871"/>
            <a:ext cx="11521432" cy="830997"/>
          </a:xfrm>
          <a:prstGeom prst="rect">
            <a:avLst/>
          </a:prstGeom>
          <a:noFill/>
        </p:spPr>
        <p:txBody>
          <a:bodyPr wrap="square" rtlCol="0">
            <a:spAutoFit/>
          </a:bodyPr>
          <a:lstStyle/>
          <a:p>
            <a:pPr algn="dist"/>
            <a:r>
              <a:rPr lang="vi-VN" altLang="zh-CN" sz="48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endParaRPr>
          </a:p>
        </p:txBody>
      </p:sp>
      <p:sp>
        <p:nvSpPr>
          <p:cNvPr id="47" name="文本框 46">
            <a:extLst>
              <a:ext uri="{FF2B5EF4-FFF2-40B4-BE49-F238E27FC236}">
                <a16:creationId xmlns:a16="http://schemas.microsoft.com/office/drawing/2014/main" id="{D90A4696-2D5C-4325-A581-A9C2E96D2A79}"/>
              </a:ext>
            </a:extLst>
          </p:cNvPr>
          <p:cNvSpPr txBox="1"/>
          <p:nvPr/>
        </p:nvSpPr>
        <p:spPr>
          <a:xfrm>
            <a:off x="955226" y="2300279"/>
            <a:ext cx="9598026" cy="769441"/>
          </a:xfrm>
          <a:prstGeom prst="rect">
            <a:avLst/>
          </a:prstGeom>
          <a:noFill/>
        </p:spPr>
        <p:txBody>
          <a:bodyPr wrap="square" rtlCol="0">
            <a:spAutoFit/>
            <a:scene3d>
              <a:camera prst="orthographicFront"/>
              <a:lightRig rig="threePt" dir="t"/>
            </a:scene3d>
            <a:sp3d contourW="12700"/>
          </a:bodyPr>
          <a:lstStyle/>
          <a:p>
            <a:pPr algn="dist"/>
            <a:r>
              <a:rPr lang="vi-VN" altLang="zh-CN" sz="44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BÀI 3: LINH VẬT THỂ THAO</a:t>
            </a:r>
            <a:endParaRPr lang="zh-CN" altLang="en-US" sz="44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pic>
        <p:nvPicPr>
          <p:cNvPr id="48" name="图片 47">
            <a:extLst>
              <a:ext uri="{FF2B5EF4-FFF2-40B4-BE49-F238E27FC236}">
                <a16:creationId xmlns:a16="http://schemas.microsoft.com/office/drawing/2014/main" id="{DBD93F16-1E27-4089-BDE2-750885EB54D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641549" y="688600"/>
            <a:ext cx="1406951" cy="519548"/>
          </a:xfrm>
          <a:prstGeom prst="rect">
            <a:avLst/>
          </a:prstGeom>
        </p:spPr>
      </p:pic>
      <p:pic>
        <p:nvPicPr>
          <p:cNvPr id="50" name="5c6abf3318997">
            <a:hlinkClick r:id="" action="ppaction://media"/>
            <a:extLst>
              <a:ext uri="{FF2B5EF4-FFF2-40B4-BE49-F238E27FC236}">
                <a16:creationId xmlns:a16="http://schemas.microsoft.com/office/drawing/2014/main" id="{8FE1FE26-D191-43C8-B6F8-331A7B14B4E6}"/>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6043" y="-851353"/>
            <a:ext cx="609600" cy="609600"/>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ppt_x"/>
                                          </p:val>
                                        </p:tav>
                                        <p:tav tm="100000">
                                          <p:val>
                                            <p:strVal val="#ppt_x"/>
                                          </p:val>
                                        </p:tav>
                                      </p:tavLst>
                                    </p:anim>
                                    <p:anim calcmode="lin" valueType="num">
                                      <p:cBhvr additive="base">
                                        <p:cTn id="11" dur="75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ppt_x"/>
                                          </p:val>
                                        </p:tav>
                                        <p:tav tm="100000">
                                          <p:val>
                                            <p:strVal val="#ppt_x"/>
                                          </p:val>
                                        </p:tav>
                                      </p:tavLst>
                                    </p:anim>
                                    <p:anim calcmode="lin" valueType="num">
                                      <p:cBhvr additive="base">
                                        <p:cTn id="15" dur="75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ppt_x"/>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ppt_x"/>
                                          </p:val>
                                        </p:tav>
                                        <p:tav tm="100000">
                                          <p:val>
                                            <p:strVal val="#ppt_x"/>
                                          </p:val>
                                        </p:tav>
                                      </p:tavLst>
                                    </p:anim>
                                    <p:anim calcmode="lin" valueType="num">
                                      <p:cBhvr additive="base">
                                        <p:cTn id="31" dur="75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750" fill="hold"/>
                                        <p:tgtEl>
                                          <p:spTgt spid="27"/>
                                        </p:tgtEl>
                                        <p:attrNameLst>
                                          <p:attrName>ppt_x</p:attrName>
                                        </p:attrNameLst>
                                      </p:cBhvr>
                                      <p:tavLst>
                                        <p:tav tm="0">
                                          <p:val>
                                            <p:strVal val="#ppt_x"/>
                                          </p:val>
                                        </p:tav>
                                        <p:tav tm="100000">
                                          <p:val>
                                            <p:strVal val="#ppt_x"/>
                                          </p:val>
                                        </p:tav>
                                      </p:tavLst>
                                    </p:anim>
                                    <p:anim calcmode="lin" valueType="num">
                                      <p:cBhvr additive="base">
                                        <p:cTn id="43" dur="75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750" fill="hold"/>
                                        <p:tgtEl>
                                          <p:spTgt spid="33"/>
                                        </p:tgtEl>
                                        <p:attrNameLst>
                                          <p:attrName>ppt_x</p:attrName>
                                        </p:attrNameLst>
                                      </p:cBhvr>
                                      <p:tavLst>
                                        <p:tav tm="0">
                                          <p:val>
                                            <p:strVal val="#ppt_x"/>
                                          </p:val>
                                        </p:tav>
                                        <p:tav tm="100000">
                                          <p:val>
                                            <p:strVal val="#ppt_x"/>
                                          </p:val>
                                        </p:tav>
                                      </p:tavLst>
                                    </p:anim>
                                    <p:anim calcmode="lin" valueType="num">
                                      <p:cBhvr additive="base">
                                        <p:cTn id="51" dur="750" fill="hold"/>
                                        <p:tgtEl>
                                          <p:spTgt spid="3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750" fill="hold"/>
                                        <p:tgtEl>
                                          <p:spTgt spid="35"/>
                                        </p:tgtEl>
                                        <p:attrNameLst>
                                          <p:attrName>ppt_x</p:attrName>
                                        </p:attrNameLst>
                                      </p:cBhvr>
                                      <p:tavLst>
                                        <p:tav tm="0">
                                          <p:val>
                                            <p:strVal val="#ppt_x"/>
                                          </p:val>
                                        </p:tav>
                                        <p:tav tm="100000">
                                          <p:val>
                                            <p:strVal val="#ppt_x"/>
                                          </p:val>
                                        </p:tav>
                                      </p:tavLst>
                                    </p:anim>
                                    <p:anim calcmode="lin" valueType="num">
                                      <p:cBhvr additive="base">
                                        <p:cTn id="55" dur="75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750" fill="hold"/>
                                        <p:tgtEl>
                                          <p:spTgt spid="39"/>
                                        </p:tgtEl>
                                        <p:attrNameLst>
                                          <p:attrName>ppt_x</p:attrName>
                                        </p:attrNameLst>
                                      </p:cBhvr>
                                      <p:tavLst>
                                        <p:tav tm="0">
                                          <p:val>
                                            <p:strVal val="#ppt_x"/>
                                          </p:val>
                                        </p:tav>
                                        <p:tav tm="100000">
                                          <p:val>
                                            <p:strVal val="#ppt_x"/>
                                          </p:val>
                                        </p:tav>
                                      </p:tavLst>
                                    </p:anim>
                                    <p:anim calcmode="lin" valueType="num">
                                      <p:cBhvr additive="base">
                                        <p:cTn id="59" dur="75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750" fill="hold"/>
                                        <p:tgtEl>
                                          <p:spTgt spid="41"/>
                                        </p:tgtEl>
                                        <p:attrNameLst>
                                          <p:attrName>ppt_x</p:attrName>
                                        </p:attrNameLst>
                                      </p:cBhvr>
                                      <p:tavLst>
                                        <p:tav tm="0">
                                          <p:val>
                                            <p:strVal val="#ppt_x"/>
                                          </p:val>
                                        </p:tav>
                                        <p:tav tm="100000">
                                          <p:val>
                                            <p:strVal val="#ppt_x"/>
                                          </p:val>
                                        </p:tav>
                                      </p:tavLst>
                                    </p:anim>
                                    <p:anim calcmode="lin" valueType="num">
                                      <p:cBhvr additive="base">
                                        <p:cTn id="63" dur="750" fill="hold"/>
                                        <p:tgtEl>
                                          <p:spTgt spid="4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750" fill="hold"/>
                                        <p:tgtEl>
                                          <p:spTgt spid="37"/>
                                        </p:tgtEl>
                                        <p:attrNameLst>
                                          <p:attrName>ppt_x</p:attrName>
                                        </p:attrNameLst>
                                      </p:cBhvr>
                                      <p:tavLst>
                                        <p:tav tm="0">
                                          <p:val>
                                            <p:strVal val="#ppt_x"/>
                                          </p:val>
                                        </p:tav>
                                        <p:tav tm="100000">
                                          <p:val>
                                            <p:strVal val="#ppt_x"/>
                                          </p:val>
                                        </p:tav>
                                      </p:tavLst>
                                    </p:anim>
                                    <p:anim calcmode="lin" valueType="num">
                                      <p:cBhvr additive="base">
                                        <p:cTn id="67" dur="750" fill="hold"/>
                                        <p:tgtEl>
                                          <p:spTgt spid="37"/>
                                        </p:tgtEl>
                                        <p:attrNameLst>
                                          <p:attrName>ppt_y</p:attrName>
                                        </p:attrNameLst>
                                      </p:cBhvr>
                                      <p:tavLst>
                                        <p:tav tm="0">
                                          <p:val>
                                            <p:strVal val="1+#ppt_h/2"/>
                                          </p:val>
                                        </p:tav>
                                        <p:tav tm="100000">
                                          <p:val>
                                            <p:strVal val="#ppt_y"/>
                                          </p:val>
                                        </p:tav>
                                      </p:tavLst>
                                    </p:anim>
                                  </p:childTnLst>
                                </p:cTn>
                              </p:par>
                            </p:childTnLst>
                          </p:cTn>
                        </p:par>
                        <p:par>
                          <p:cTn id="68" fill="hold">
                            <p:stCondLst>
                              <p:cond delay="750"/>
                            </p:stCondLst>
                            <p:childTnLst>
                              <p:par>
                                <p:cTn id="69" presetID="22" presetClass="entr" presetSubtype="8"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1000"/>
                                        <p:tgtEl>
                                          <p:spTgt spid="4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1000"/>
                                        <p:tgtEl>
                                          <p:spTgt spid="4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1000"/>
                                        <p:tgtEl>
                                          <p:spTgt spid="44"/>
                                        </p:tgtEl>
                                      </p:cBhvr>
                                    </p:animEffect>
                                  </p:childTnLst>
                                </p:cTn>
                              </p:par>
                            </p:childTnLst>
                          </p:cTn>
                        </p:par>
                        <p:par>
                          <p:cTn id="78" fill="hold">
                            <p:stCondLst>
                              <p:cond delay="1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2250"/>
                            </p:stCondLst>
                            <p:childTnLst>
                              <p:par>
                                <p:cTn id="85" presetID="42" presetClass="entr" presetSubtype="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anim calcmode="lin" valueType="num">
                                      <p:cBhvr>
                                        <p:cTn id="88" dur="1000" fill="hold"/>
                                        <p:tgtEl>
                                          <p:spTgt spid="48"/>
                                        </p:tgtEl>
                                        <p:attrNameLst>
                                          <p:attrName>ppt_x</p:attrName>
                                        </p:attrNameLst>
                                      </p:cBhvr>
                                      <p:tavLst>
                                        <p:tav tm="0">
                                          <p:val>
                                            <p:strVal val="#ppt_x"/>
                                          </p:val>
                                        </p:tav>
                                        <p:tav tm="100000">
                                          <p:val>
                                            <p:strVal val="#ppt_x"/>
                                          </p:val>
                                        </p:tav>
                                      </p:tavLst>
                                    </p:anim>
                                    <p:anim calcmode="lin" valueType="num">
                                      <p:cBhvr>
                                        <p:cTn id="8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90" repeatCount="indefinite" fill="hold" display="0">
                  <p:stCondLst>
                    <p:cond delay="indefinite"/>
                  </p:stCondLst>
                  <p:endCondLst>
                    <p:cond evt="onStopAudio" delay="0">
                      <p:tgtEl>
                        <p:sldTgt/>
                      </p:tgtEl>
                    </p:cond>
                  </p:endCondLst>
                </p:cTn>
                <p:tgtEl>
                  <p:spTgt spid="50"/>
                </p:tgtEl>
              </p:cMediaNode>
            </p:audio>
          </p:childTnLst>
        </p:cTn>
      </p:par>
    </p:tnLst>
    <p:bldLst>
      <p:bldP spid="46" grpId="0"/>
      <p:bldP spid="45" grpId="0"/>
      <p:bldP spid="44"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8590-52E2-469A-AC3F-7E7B7B3EE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577" y="1908193"/>
            <a:ext cx="3538085" cy="3389953"/>
          </a:xfrm>
          <a:prstGeom prst="rect">
            <a:avLst/>
          </a:prstGeom>
        </p:spPr>
      </p:pic>
      <p:pic>
        <p:nvPicPr>
          <p:cNvPr id="4" name="图片 3">
            <a:extLst>
              <a:ext uri="{FF2B5EF4-FFF2-40B4-BE49-F238E27FC236}">
                <a16:creationId xmlns:a16="http://schemas.microsoft.com/office/drawing/2014/main" id="{41F67EFF-618A-4277-B920-FCF3FC84A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608" y="888643"/>
            <a:ext cx="6169830" cy="4156962"/>
          </a:xfrm>
          <a:prstGeom prst="rect">
            <a:avLst/>
          </a:prstGeom>
        </p:spPr>
      </p:pic>
      <p:sp>
        <p:nvSpPr>
          <p:cNvPr id="8" name="文本框 7">
            <a:extLst>
              <a:ext uri="{FF2B5EF4-FFF2-40B4-BE49-F238E27FC236}">
                <a16:creationId xmlns:a16="http://schemas.microsoft.com/office/drawing/2014/main" id="{8863F875-D497-48FB-B20D-CC00EC5FE451}"/>
              </a:ext>
            </a:extLst>
          </p:cNvPr>
          <p:cNvSpPr txBox="1"/>
          <p:nvPr/>
        </p:nvSpPr>
        <p:spPr>
          <a:xfrm>
            <a:off x="4355662" y="1780869"/>
            <a:ext cx="5359722" cy="830997"/>
          </a:xfrm>
          <a:prstGeom prst="rect">
            <a:avLst/>
          </a:prstGeom>
          <a:noFill/>
        </p:spPr>
        <p:txBody>
          <a:bodyPr wrap="square" rtlCol="0">
            <a:spAutoFit/>
            <a:scene3d>
              <a:camera prst="orthographicFront"/>
              <a:lightRig rig="threePt" dir="t"/>
            </a:scene3d>
            <a:sp3d contourW="12700"/>
          </a:bodyPr>
          <a:lstStyle/>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a:t>
            </a:r>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3</a:t>
            </a:r>
          </a:p>
        </p:txBody>
      </p:sp>
      <p:sp>
        <p:nvSpPr>
          <p:cNvPr id="5" name="文本框 7">
            <a:extLst>
              <a:ext uri="{FF2B5EF4-FFF2-40B4-BE49-F238E27FC236}">
                <a16:creationId xmlns:a16="http://schemas.microsoft.com/office/drawing/2014/main" id="{C5280D34-08B6-48BD-8A1A-89A193E2B68E}"/>
              </a:ext>
            </a:extLst>
          </p:cNvPr>
          <p:cNvSpPr txBox="1"/>
          <p:nvPr/>
        </p:nvSpPr>
        <p:spPr>
          <a:xfrm>
            <a:off x="4590934" y="2495956"/>
            <a:ext cx="4681855" cy="1569660"/>
          </a:xfrm>
          <a:prstGeom prst="rect">
            <a:avLst/>
          </a:prstGeom>
          <a:noFill/>
        </p:spPr>
        <p:txBody>
          <a:bodyPr wrap="square" rtlCol="0">
            <a:spAutoFit/>
            <a:scene3d>
              <a:camera prst="orthographicFront"/>
              <a:lightRig rig="threePt" dir="t"/>
            </a:scene3d>
            <a:sp3d contourW="12700"/>
          </a:bodyPr>
          <a:lstStyle/>
          <a:p>
            <a:pPr algn="dist"/>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LUYỆN TẬP  SÁNG TẠO</a:t>
            </a:r>
            <a:endParaRPr lang="zh-CN" altLang="en-US"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790281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E0972CB-56F7-4932-915D-9004E649B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266" y="1858033"/>
            <a:ext cx="8477162" cy="2475842"/>
          </a:xfrm>
          <a:prstGeom prst="rect">
            <a:avLst/>
          </a:prstGeom>
        </p:spPr>
      </p:pic>
      <p:pic>
        <p:nvPicPr>
          <p:cNvPr id="10" name="图片 9">
            <a:extLst>
              <a:ext uri="{FF2B5EF4-FFF2-40B4-BE49-F238E27FC236}">
                <a16:creationId xmlns:a16="http://schemas.microsoft.com/office/drawing/2014/main" id="{FA2EC139-9A42-4F6F-98B7-5EBF8265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475216"/>
            <a:ext cx="1068387" cy="650322"/>
          </a:xfrm>
          <a:prstGeom prst="rect">
            <a:avLst/>
          </a:prstGeom>
        </p:spPr>
      </p:pic>
      <p:sp>
        <p:nvSpPr>
          <p:cNvPr id="12" name="文本框 9">
            <a:extLst>
              <a:ext uri="{FF2B5EF4-FFF2-40B4-BE49-F238E27FC236}">
                <a16:creationId xmlns:a16="http://schemas.microsoft.com/office/drawing/2014/main" id="{6C13A64D-D3EF-4FCD-95E3-947252B777C2}"/>
              </a:ext>
            </a:extLst>
          </p:cNvPr>
          <p:cNvSpPr txBox="1"/>
          <p:nvPr/>
        </p:nvSpPr>
        <p:spPr>
          <a:xfrm>
            <a:off x="3898163" y="2772788"/>
            <a:ext cx="5387505" cy="646331"/>
          </a:xfrm>
          <a:prstGeom prst="rect">
            <a:avLst/>
          </a:prstGeom>
          <a:noFill/>
        </p:spPr>
        <p:txBody>
          <a:bodyPr wrap="square" rtlCol="0">
            <a:spAutoFit/>
            <a:scene3d>
              <a:camera prst="orthographicFront"/>
              <a:lightRig rig="threePt" dir="t"/>
            </a:scene3d>
            <a:sp3d contourW="12700"/>
          </a:bodyPr>
          <a:lstStyle/>
          <a:p>
            <a:pPr algn="ct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Em</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hãy</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mô</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phỏng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lại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p>
          <a:p>
            <a:pPr algn="ct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thể</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thao</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đại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hội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seagme</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mà</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em</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thích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a:t>
            </a:r>
            <a:endParaRPr lang="zh-CN" altLang="en-US" sz="20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913305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297417-4958-4ECA-8C4C-93FB4F2D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0" y="1691495"/>
            <a:ext cx="3454488" cy="3475009"/>
          </a:xfrm>
          <a:prstGeom prst="rect">
            <a:avLst/>
          </a:prstGeom>
        </p:spPr>
      </p:pic>
      <p:pic>
        <p:nvPicPr>
          <p:cNvPr id="8" name="图片 7">
            <a:extLst>
              <a:ext uri="{FF2B5EF4-FFF2-40B4-BE49-F238E27FC236}">
                <a16:creationId xmlns:a16="http://schemas.microsoft.com/office/drawing/2014/main" id="{85AFD4B3-0310-47C5-B770-70147ED91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719" y="3038797"/>
            <a:ext cx="1068387" cy="650322"/>
          </a:xfrm>
          <a:prstGeom prst="rect">
            <a:avLst/>
          </a:prstGeom>
        </p:spPr>
      </p:pic>
      <p:sp>
        <p:nvSpPr>
          <p:cNvPr id="9" name="文本框 8">
            <a:extLst>
              <a:ext uri="{FF2B5EF4-FFF2-40B4-BE49-F238E27FC236}">
                <a16:creationId xmlns:a16="http://schemas.microsoft.com/office/drawing/2014/main" id="{EB0AB598-1FFA-4CD3-9E62-3DD88167447D}"/>
              </a:ext>
            </a:extLst>
          </p:cNvPr>
          <p:cNvSpPr txBox="1"/>
          <p:nvPr/>
        </p:nvSpPr>
        <p:spPr>
          <a:xfrm>
            <a:off x="5189941" y="2761798"/>
            <a:ext cx="7002059" cy="1200329"/>
          </a:xfrm>
          <a:prstGeom prst="rect">
            <a:avLst/>
          </a:prstGeom>
          <a:noFill/>
        </p:spPr>
        <p:txBody>
          <a:bodyPr wrap="square" rtlCol="0">
            <a:spAutoFit/>
            <a:scene3d>
              <a:camera prst="orthographicFront"/>
              <a:lightRig rig="threePt" dir="t"/>
            </a:scene3d>
            <a:sp3d contourW="12700"/>
          </a:bodyPr>
          <a:lstStyle/>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a:t>
            </a:r>
            <a:r>
              <a:rPr lang="en-US"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4</a:t>
            </a: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 </a:t>
            </a:r>
          </a:p>
          <a:p>
            <a:pPr algn="ctr"/>
            <a:r>
              <a:rPr lang="en-US"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PHÂN TÍCH ĐÁNH GIÁ</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22958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DC653-25F2-4106-8601-8AA2A11D7B29}"/>
              </a:ext>
            </a:extLst>
          </p:cNvPr>
          <p:cNvSpPr/>
          <p:nvPr/>
        </p:nvSpPr>
        <p:spPr>
          <a:xfrm>
            <a:off x="2648754" y="1754311"/>
            <a:ext cx="6881611" cy="1674689"/>
          </a:xfrm>
          <a:prstGeom prst="rect">
            <a:avLst/>
          </a:prstGeom>
          <a:solidFill>
            <a:schemeClr val="bg1"/>
          </a:solidFill>
        </p:spPr>
        <p:txBody>
          <a:bodyPr wrap="square">
            <a:spAutoFit/>
          </a:bodyPr>
          <a:lstStyle/>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ấn tượng với sản phẩm nào? Vì sao?</a:t>
            </a:r>
            <a:endParaRPr lang="en-US" sz="1400" i="1" kern="100" dirty="0">
              <a:solidFill>
                <a:srgbClr val="002060"/>
              </a:solidFill>
              <a:latin typeface="Windsor" panose="00000400000000000000" pitchFamily="2" charset="0"/>
              <a:ea typeface="Windsor" panose="00000400000000000000" pitchFamily="2" charset="0"/>
              <a:cs typeface="Windsor" panose="00000400000000000000" pitchFamily="2" charset="0"/>
            </a:endParaRPr>
          </a:p>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thích nhất chi tiết nào ở sản phẩm của mình? Của bạn?</a:t>
            </a:r>
            <a:endParaRPr lang="en-US" sz="1400" i="1" kern="100" dirty="0">
              <a:solidFill>
                <a:srgbClr val="002060"/>
              </a:solidFill>
              <a:latin typeface="Windsor" panose="00000400000000000000" pitchFamily="2" charset="0"/>
              <a:ea typeface="Windsor" panose="00000400000000000000" pitchFamily="2" charset="0"/>
              <a:cs typeface="Windsor" panose="00000400000000000000" pitchFamily="2" charset="0"/>
            </a:endParaRPr>
          </a:p>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còn muốn điều chỉnh và vẽ thêm hình ảnh gì ở bức tranh của mình để sản phẩm đẹp hơn?</a:t>
            </a:r>
            <a:endParaRPr lang="en-US" sz="1400" i="1" kern="100" dirty="0">
              <a:solidFill>
                <a:srgbClr val="002060"/>
              </a:solidFill>
              <a:effectLst/>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62507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E00DE5-E74E-48E1-8ED8-3540C0F08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05" y="2055038"/>
            <a:ext cx="1268580" cy="750819"/>
          </a:xfrm>
          <a:prstGeom prst="rect">
            <a:avLst/>
          </a:prstGeom>
        </p:spPr>
      </p:pic>
      <p:pic>
        <p:nvPicPr>
          <p:cNvPr id="4" name="图片 3">
            <a:extLst>
              <a:ext uri="{FF2B5EF4-FFF2-40B4-BE49-F238E27FC236}">
                <a16:creationId xmlns:a16="http://schemas.microsoft.com/office/drawing/2014/main" id="{FDACFCCF-DE5E-47BD-8C18-40F661FAD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57" y="4085304"/>
            <a:ext cx="1233488" cy="750819"/>
          </a:xfrm>
          <a:prstGeom prst="rect">
            <a:avLst/>
          </a:prstGeom>
        </p:spPr>
      </p:pic>
      <p:pic>
        <p:nvPicPr>
          <p:cNvPr id="5" name="图片 4">
            <a:extLst>
              <a:ext uri="{FF2B5EF4-FFF2-40B4-BE49-F238E27FC236}">
                <a16:creationId xmlns:a16="http://schemas.microsoft.com/office/drawing/2014/main" id="{77215686-D392-413F-BC4F-60034B0F2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93" y="2098361"/>
            <a:ext cx="1233488" cy="750819"/>
          </a:xfrm>
          <a:prstGeom prst="rect">
            <a:avLst/>
          </a:prstGeom>
        </p:spPr>
      </p:pic>
      <p:pic>
        <p:nvPicPr>
          <p:cNvPr id="6" name="图片 5">
            <a:extLst>
              <a:ext uri="{FF2B5EF4-FFF2-40B4-BE49-F238E27FC236}">
                <a16:creationId xmlns:a16="http://schemas.microsoft.com/office/drawing/2014/main" id="{EA47EE63-DC0A-47D8-90A5-1C25F1529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93" y="3860550"/>
            <a:ext cx="1233488" cy="750819"/>
          </a:xfrm>
          <a:prstGeom prst="rect">
            <a:avLst/>
          </a:prstGeom>
        </p:spPr>
      </p:pic>
      <p:pic>
        <p:nvPicPr>
          <p:cNvPr id="7" name="图片 6">
            <a:extLst>
              <a:ext uri="{FF2B5EF4-FFF2-40B4-BE49-F238E27FC236}">
                <a16:creationId xmlns:a16="http://schemas.microsoft.com/office/drawing/2014/main" id="{B012259B-A630-41C4-8C4F-DB9302BD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6" y="441107"/>
            <a:ext cx="846937" cy="1088920"/>
          </a:xfrm>
          <a:prstGeom prst="rect">
            <a:avLst/>
          </a:prstGeom>
        </p:spPr>
      </p:pic>
      <p:sp>
        <p:nvSpPr>
          <p:cNvPr id="8" name="文本框 7">
            <a:extLst>
              <a:ext uri="{FF2B5EF4-FFF2-40B4-BE49-F238E27FC236}">
                <a16:creationId xmlns:a16="http://schemas.microsoft.com/office/drawing/2014/main" id="{7963EFE6-C0DE-4582-9D3F-EC18E851BEEC}"/>
              </a:ext>
            </a:extLst>
          </p:cNvPr>
          <p:cNvSpPr txBox="1"/>
          <p:nvPr/>
        </p:nvSpPr>
        <p:spPr>
          <a:xfrm>
            <a:off x="1470026" y="771595"/>
            <a:ext cx="5445930" cy="646331"/>
          </a:xfrm>
          <a:prstGeom prst="rect">
            <a:avLst/>
          </a:prstGeom>
          <a:noFill/>
        </p:spPr>
        <p:txBody>
          <a:bodyPr wrap="square" rtlCol="0">
            <a:spAutoFit/>
            <a:scene3d>
              <a:camera prst="orthographicFront"/>
              <a:lightRig rig="threePt" dir="t"/>
            </a:scene3d>
            <a:sp3d contourW="12700"/>
          </a:bodyPr>
          <a:lstStyle/>
          <a:p>
            <a:pPr algn="dist"/>
            <a:r>
              <a:rPr lang="vi-VN" altLang="zh-CN" sz="36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YÊU CẦU CẦN ĐẠT</a:t>
            </a:r>
            <a:endParaRPr lang="zh-CN" altLang="en-US" sz="36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nvGrpSpPr>
          <p:cNvPr id="11" name="组合 10">
            <a:extLst>
              <a:ext uri="{FF2B5EF4-FFF2-40B4-BE49-F238E27FC236}">
                <a16:creationId xmlns:a16="http://schemas.microsoft.com/office/drawing/2014/main" id="{BA9ACA70-FD31-440D-85F0-8EAA82CD023F}"/>
              </a:ext>
            </a:extLst>
          </p:cNvPr>
          <p:cNvGrpSpPr/>
          <p:nvPr/>
        </p:nvGrpSpPr>
        <p:grpSpPr>
          <a:xfrm>
            <a:off x="1695877" y="1862766"/>
            <a:ext cx="4186799" cy="1551114"/>
            <a:chOff x="5280025" y="451587"/>
            <a:chExt cx="4070982" cy="1551114"/>
          </a:xfrm>
        </p:grpSpPr>
        <p:sp>
          <p:nvSpPr>
            <p:cNvPr id="10" name="文本框 9">
              <a:extLst>
                <a:ext uri="{FF2B5EF4-FFF2-40B4-BE49-F238E27FC236}">
                  <a16:creationId xmlns:a16="http://schemas.microsoft.com/office/drawing/2014/main" id="{0DA62F47-D955-42F0-84BD-9945E9687267}"/>
                </a:ext>
              </a:extLst>
            </p:cNvPr>
            <p:cNvSpPr txBox="1"/>
            <p:nvPr/>
          </p:nvSpPr>
          <p:spPr>
            <a:xfrm>
              <a:off x="5280025" y="802372"/>
              <a:ext cx="4070982" cy="1200329"/>
            </a:xfrm>
            <a:prstGeom prst="rect">
              <a:avLst/>
            </a:prstGeom>
            <a:noFill/>
          </p:spPr>
          <p:txBody>
            <a:bodyPr wrap="square" rtlCol="0">
              <a:spAutoFit/>
              <a:scene3d>
                <a:camera prst="orthographicFront"/>
                <a:lightRig rig="threePt" dir="t"/>
              </a:scene3d>
              <a:sp3d contourW="12700"/>
            </a:bodyPr>
            <a:lstStyle/>
            <a:p>
              <a:pPr algn="dist"/>
              <a:r>
                <a:rPr lang="en-US" dirty="0" err="1">
                  <a:latin typeface="Windsor" panose="00000400000000000000" pitchFamily="2" charset="0"/>
                  <a:ea typeface="Windsor" panose="00000400000000000000" pitchFamily="2" charset="0"/>
                  <a:cs typeface="Windsor" panose="00000400000000000000" pitchFamily="2" charset="0"/>
                </a:rPr>
                <a:t>Nhận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biết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tên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gọi</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màu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sắc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thức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hiện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và</a:t>
              </a:r>
              <a:r>
                <a:rPr lang="en-US" dirty="0">
                  <a:latin typeface="Windsor" panose="00000400000000000000" pitchFamily="2" charset="0"/>
                  <a:ea typeface="Windsor" panose="00000400000000000000" pitchFamily="2" charset="0"/>
                  <a:cs typeface="Windsor" panose="00000400000000000000" pitchFamily="2" charset="0"/>
                </a:rPr>
                <a:t> ý </a:t>
              </a:r>
              <a:r>
                <a:rPr lang="en-US" dirty="0" err="1">
                  <a:latin typeface="Windsor" panose="00000400000000000000" pitchFamily="2" charset="0"/>
                  <a:ea typeface="Windsor" panose="00000400000000000000" pitchFamily="2" charset="0"/>
                  <a:cs typeface="Windsor" panose="00000400000000000000" pitchFamily="2" charset="0"/>
                </a:rPr>
                <a:t>nghĩa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của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tượng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hiện</a:t>
              </a:r>
              <a:r>
                <a:rPr lang="en-US" dirty="0">
                  <a:latin typeface="Windsor" panose="00000400000000000000" pitchFamily="2" charset="0"/>
                  <a:ea typeface="Windsor" panose="00000400000000000000" pitchFamily="2" charset="0"/>
                  <a:cs typeface="Windsor" panose="00000400000000000000" pitchFamily="2" charset="0"/>
                </a:rPr>
                <a:t> ở </a:t>
              </a:r>
              <a:r>
                <a:rPr lang="en-US" dirty="0" err="1">
                  <a:latin typeface="Windsor" panose="00000400000000000000" pitchFamily="2" charset="0"/>
                  <a:ea typeface="Windsor" panose="00000400000000000000" pitchFamily="2" charset="0"/>
                  <a:cs typeface="Windsor" panose="00000400000000000000" pitchFamily="2" charset="0"/>
                </a:rPr>
                <a:t>sự</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kiện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thao</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18" name="文本框 17">
              <a:extLst>
                <a:ext uri="{FF2B5EF4-FFF2-40B4-BE49-F238E27FC236}">
                  <a16:creationId xmlns:a16="http://schemas.microsoft.com/office/drawing/2014/main" id="{D19EF3F1-5D7D-4AE6-99FC-A86DC1EA3051}"/>
                </a:ext>
              </a:extLst>
            </p:cNvPr>
            <p:cNvSpPr txBox="1"/>
            <p:nvPr/>
          </p:nvSpPr>
          <p:spPr>
            <a:xfrm>
              <a:off x="5280025" y="451587"/>
              <a:ext cx="606744"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01</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19" name="组合 18">
            <a:extLst>
              <a:ext uri="{FF2B5EF4-FFF2-40B4-BE49-F238E27FC236}">
                <a16:creationId xmlns:a16="http://schemas.microsoft.com/office/drawing/2014/main" id="{17072FE7-2D80-4B81-80B6-01D6F15BEC46}"/>
              </a:ext>
            </a:extLst>
          </p:cNvPr>
          <p:cNvGrpSpPr/>
          <p:nvPr/>
        </p:nvGrpSpPr>
        <p:grpSpPr>
          <a:xfrm>
            <a:off x="1831370" y="4003419"/>
            <a:ext cx="3884330" cy="1600439"/>
            <a:chOff x="5193697" y="725781"/>
            <a:chExt cx="2136776" cy="1600439"/>
          </a:xfrm>
        </p:grpSpPr>
        <p:sp>
          <p:nvSpPr>
            <p:cNvPr id="21" name="文本框 20">
              <a:extLst>
                <a:ext uri="{FF2B5EF4-FFF2-40B4-BE49-F238E27FC236}">
                  <a16:creationId xmlns:a16="http://schemas.microsoft.com/office/drawing/2014/main" id="{E69B6349-450E-446F-A68E-D7E76C0B9C4C}"/>
                </a:ext>
              </a:extLst>
            </p:cNvPr>
            <p:cNvSpPr txBox="1"/>
            <p:nvPr/>
          </p:nvSpPr>
          <p:spPr>
            <a:xfrm>
              <a:off x="5193697" y="1125891"/>
              <a:ext cx="2136776" cy="1200329"/>
            </a:xfrm>
            <a:prstGeom prst="rect">
              <a:avLst/>
            </a:prstGeom>
            <a:noFill/>
          </p:spPr>
          <p:txBody>
            <a:bodyPr wrap="square" rtlCol="0">
              <a:spAutoFit/>
              <a:scene3d>
                <a:camera prst="orthographicFront"/>
                <a:lightRig rig="threePt" dir="t"/>
              </a:scene3d>
              <a:sp3d contourW="12700"/>
            </a:bodyPr>
            <a:lstStyle/>
            <a:p>
              <a:pPr algn="dist"/>
              <a:r>
                <a:rPr lang="vi-VN" dirty="0">
                  <a:latin typeface="Windsor" panose="00000400000000000000" pitchFamily="2" charset="0"/>
                  <a:ea typeface="Windsor" panose="00000400000000000000" pitchFamily="2" charset="0"/>
                  <a:cs typeface="Windsor" panose="00000400000000000000" pitchFamily="2" charset="0"/>
                </a:rPr>
                <a:t>N</a:t>
              </a:r>
              <a:r>
                <a:rPr lang="en-US" dirty="0" err="1">
                  <a:latin typeface="Windsor" panose="00000400000000000000" pitchFamily="2" charset="0"/>
                  <a:ea typeface="Windsor" panose="00000400000000000000" pitchFamily="2" charset="0"/>
                  <a:cs typeface="Windsor" panose="00000400000000000000" pitchFamily="2" charset="0"/>
                </a:rPr>
                <a:t>hận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biết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các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bước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mô</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phỏng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thao</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21">
              <a:extLst>
                <a:ext uri="{FF2B5EF4-FFF2-40B4-BE49-F238E27FC236}">
                  <a16:creationId xmlns:a16="http://schemas.microsoft.com/office/drawing/2014/main" id="{2D6A8581-751F-4617-96E8-59CDF6528E50}"/>
                </a:ext>
              </a:extLst>
            </p:cNvPr>
            <p:cNvSpPr txBox="1"/>
            <p:nvPr/>
          </p:nvSpPr>
          <p:spPr>
            <a:xfrm>
              <a:off x="5213652" y="725781"/>
              <a:ext cx="348832"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03</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23" name="组合 22">
            <a:extLst>
              <a:ext uri="{FF2B5EF4-FFF2-40B4-BE49-F238E27FC236}">
                <a16:creationId xmlns:a16="http://schemas.microsoft.com/office/drawing/2014/main" id="{A2B8D5BD-FF64-46B8-9709-C14914D9B451}"/>
              </a:ext>
            </a:extLst>
          </p:cNvPr>
          <p:cNvGrpSpPr/>
          <p:nvPr/>
        </p:nvGrpSpPr>
        <p:grpSpPr>
          <a:xfrm>
            <a:off x="7863206" y="1906089"/>
            <a:ext cx="3483082" cy="1274115"/>
            <a:chOff x="5280025" y="451587"/>
            <a:chExt cx="2468878" cy="1274115"/>
          </a:xfrm>
        </p:grpSpPr>
        <p:sp>
          <p:nvSpPr>
            <p:cNvPr id="24" name="文本框 23">
              <a:extLst>
                <a:ext uri="{FF2B5EF4-FFF2-40B4-BE49-F238E27FC236}">
                  <a16:creationId xmlns:a16="http://schemas.microsoft.com/office/drawing/2014/main" id="{14F41A55-9782-41D2-B8E1-549BB96D1E04}"/>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5" name="文本框 24">
              <a:extLst>
                <a:ext uri="{FF2B5EF4-FFF2-40B4-BE49-F238E27FC236}">
                  <a16:creationId xmlns:a16="http://schemas.microsoft.com/office/drawing/2014/main" id="{ADC73A22-D821-4569-9BBB-48C12958904B}"/>
                </a:ext>
              </a:extLst>
            </p:cNvPr>
            <p:cNvSpPr txBox="1"/>
            <p:nvPr/>
          </p:nvSpPr>
          <p:spPr>
            <a:xfrm>
              <a:off x="5280025" y="802372"/>
              <a:ext cx="2136776" cy="923330"/>
            </a:xfrm>
            <a:prstGeom prst="rect">
              <a:avLst/>
            </a:prstGeom>
            <a:noFill/>
          </p:spPr>
          <p:txBody>
            <a:bodyPr wrap="square" rtlCol="0">
              <a:spAutoFit/>
              <a:scene3d>
                <a:camera prst="orthographicFront"/>
                <a:lightRig rig="threePt" dir="t"/>
              </a:scene3d>
              <a:sp3d contourW="12700"/>
            </a:bodyPr>
            <a:lstStyle/>
            <a:p>
              <a:pPr algn="dist"/>
              <a:r>
                <a:rPr lang="en-US" dirty="0" err="1">
                  <a:latin typeface="Windsor" panose="00000400000000000000" pitchFamily="2" charset="0"/>
                  <a:ea typeface="Windsor" panose="00000400000000000000" pitchFamily="2" charset="0"/>
                  <a:cs typeface="Windsor" panose="00000400000000000000" pitchFamily="2" charset="0"/>
                </a:rPr>
                <a:t>Chỉ</a:t>
              </a:r>
              <a:r>
                <a:rPr lang="en-US" dirty="0">
                  <a:latin typeface="Windsor" panose="00000400000000000000" pitchFamily="2" charset="0"/>
                  <a:ea typeface="Windsor" panose="00000400000000000000" pitchFamily="2" charset="0"/>
                  <a:cs typeface="Windsor" panose="00000400000000000000" pitchFamily="2" charset="0"/>
                </a:rPr>
                <a:t> ra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nét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màu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tạo</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điểm</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đặc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trưng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của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mẫu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6" name="文本框 25">
              <a:extLst>
                <a:ext uri="{FF2B5EF4-FFF2-40B4-BE49-F238E27FC236}">
                  <a16:creationId xmlns:a16="http://schemas.microsoft.com/office/drawing/2014/main" id="{6355E49C-C0C0-4D7E-8C73-F315A6A35502}"/>
                </a:ext>
              </a:extLst>
            </p:cNvPr>
            <p:cNvSpPr txBox="1"/>
            <p:nvPr/>
          </p:nvSpPr>
          <p:spPr>
            <a:xfrm>
              <a:off x="5280026" y="451587"/>
              <a:ext cx="442308"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02</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27" name="组合 26">
            <a:extLst>
              <a:ext uri="{FF2B5EF4-FFF2-40B4-BE49-F238E27FC236}">
                <a16:creationId xmlns:a16="http://schemas.microsoft.com/office/drawing/2014/main" id="{2206ABB9-4EA4-4925-9F11-2CB0FC83C16B}"/>
              </a:ext>
            </a:extLst>
          </p:cNvPr>
          <p:cNvGrpSpPr/>
          <p:nvPr/>
        </p:nvGrpSpPr>
        <p:grpSpPr>
          <a:xfrm>
            <a:off x="7863205" y="3668278"/>
            <a:ext cx="4049753" cy="1828113"/>
            <a:chOff x="5280025" y="451587"/>
            <a:chExt cx="2468878" cy="1828113"/>
          </a:xfrm>
        </p:grpSpPr>
        <p:sp>
          <p:nvSpPr>
            <p:cNvPr id="28" name="文本框 27">
              <a:extLst>
                <a:ext uri="{FF2B5EF4-FFF2-40B4-BE49-F238E27FC236}">
                  <a16:creationId xmlns:a16="http://schemas.microsoft.com/office/drawing/2014/main" id="{DA755144-9850-406D-9A86-F85B7F06154E}"/>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百变马丁" panose="02010601030101010101" pitchFamily="2" charset="-122"/>
                <a:ea typeface="百变马丁" panose="02010601030101010101" pitchFamily="2" charset="-122"/>
              </a:endParaRPr>
            </a:p>
          </p:txBody>
        </p:sp>
        <p:sp>
          <p:nvSpPr>
            <p:cNvPr id="29" name="文本框 28">
              <a:extLst>
                <a:ext uri="{FF2B5EF4-FFF2-40B4-BE49-F238E27FC236}">
                  <a16:creationId xmlns:a16="http://schemas.microsoft.com/office/drawing/2014/main" id="{79DC02AD-FB32-4DD5-A91D-548FCC9F9067}"/>
                </a:ext>
              </a:extLst>
            </p:cNvPr>
            <p:cNvSpPr txBox="1"/>
            <p:nvPr/>
          </p:nvSpPr>
          <p:spPr>
            <a:xfrm>
              <a:off x="5280025" y="802372"/>
              <a:ext cx="2136776" cy="1477328"/>
            </a:xfrm>
            <a:prstGeom prst="rect">
              <a:avLst/>
            </a:prstGeom>
            <a:noFill/>
          </p:spPr>
          <p:txBody>
            <a:bodyPr wrap="square" rtlCol="0">
              <a:spAutoFit/>
              <a:scene3d>
                <a:camera prst="orthographicFront"/>
                <a:lightRig rig="threePt" dir="t"/>
              </a:scene3d>
              <a:sp3d contourW="12700"/>
            </a:bodyPr>
            <a:lstStyle/>
            <a:p>
              <a:r>
                <a:rPr lang="nl-NL" dirty="0">
                  <a:latin typeface="Windsor" panose="00000400000000000000" pitchFamily="2" charset="0"/>
                  <a:ea typeface="Windsor" panose="00000400000000000000" pitchFamily="2" charset="0"/>
                  <a:cs typeface="Windsor" panose="00000400000000000000" pitchFamily="2" charset="0"/>
                </a:rPr>
                <a:t>Chia sẻ được nét đẹp và vai trò của linh vật trong các kì đại hội thể thao</a:t>
              </a:r>
              <a:endParaRPr lang="en-US" dirty="0">
                <a:latin typeface="Windsor" panose="00000400000000000000" pitchFamily="2" charset="0"/>
                <a:ea typeface="Windsor" panose="00000400000000000000" pitchFamily="2" charset="0"/>
                <a:cs typeface="Windsor" panose="00000400000000000000" pitchFamily="2" charset="0"/>
              </a:endParaRPr>
            </a:p>
          </p:txBody>
        </p:sp>
        <p:sp>
          <p:nvSpPr>
            <p:cNvPr id="30" name="文本框 29">
              <a:extLst>
                <a:ext uri="{FF2B5EF4-FFF2-40B4-BE49-F238E27FC236}">
                  <a16:creationId xmlns:a16="http://schemas.microsoft.com/office/drawing/2014/main" id="{6547A261-5B18-4839-9F91-783ADB6C0851}"/>
                </a:ext>
              </a:extLst>
            </p:cNvPr>
            <p:cNvSpPr txBox="1"/>
            <p:nvPr/>
          </p:nvSpPr>
          <p:spPr>
            <a:xfrm>
              <a:off x="5280025" y="451587"/>
              <a:ext cx="322910"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04</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spTree>
    <p:extLst>
      <p:ext uri="{BB962C8B-B14F-4D97-AF65-F5344CB8AC3E}">
        <p14:creationId xmlns:p14="http://schemas.microsoft.com/office/powerpoint/2010/main" val="4207845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8590-52E2-469A-AC3F-7E7B7B3EE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577" y="1908193"/>
            <a:ext cx="3538085" cy="3389953"/>
          </a:xfrm>
          <a:prstGeom prst="rect">
            <a:avLst/>
          </a:prstGeom>
        </p:spPr>
      </p:pic>
      <p:pic>
        <p:nvPicPr>
          <p:cNvPr id="4" name="图片 3">
            <a:extLst>
              <a:ext uri="{FF2B5EF4-FFF2-40B4-BE49-F238E27FC236}">
                <a16:creationId xmlns:a16="http://schemas.microsoft.com/office/drawing/2014/main" id="{41F67EFF-618A-4277-B920-FCF3FC84A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269" y="1266920"/>
            <a:ext cx="6169830" cy="3237772"/>
          </a:xfrm>
          <a:prstGeom prst="rect">
            <a:avLst/>
          </a:prstGeom>
        </p:spPr>
      </p:pic>
      <p:sp>
        <p:nvSpPr>
          <p:cNvPr id="8" name="文本框 7">
            <a:extLst>
              <a:ext uri="{FF2B5EF4-FFF2-40B4-BE49-F238E27FC236}">
                <a16:creationId xmlns:a16="http://schemas.microsoft.com/office/drawing/2014/main" id="{8863F875-D497-48FB-B20D-CC00EC5FE451}"/>
              </a:ext>
            </a:extLst>
          </p:cNvPr>
          <p:cNvSpPr txBox="1"/>
          <p:nvPr/>
        </p:nvSpPr>
        <p:spPr>
          <a:xfrm>
            <a:off x="4578056" y="2033510"/>
            <a:ext cx="5280256" cy="1569660"/>
          </a:xfrm>
          <a:prstGeom prst="rect">
            <a:avLst/>
          </a:prstGeom>
          <a:noFill/>
        </p:spPr>
        <p:txBody>
          <a:bodyPr wrap="square" rtlCol="0">
            <a:spAutoFit/>
            <a:scene3d>
              <a:camera prst="orthographicFront"/>
              <a:lightRig rig="threePt" dir="t"/>
            </a:scene3d>
            <a:sp3d contourW="12700"/>
          </a:bodyPr>
          <a:lstStyle/>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1</a:t>
            </a:r>
          </a:p>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KHÁM PHÁ</a:t>
            </a:r>
            <a:endParaRPr lang="zh-CN" altLang="en-US"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53176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572EF3BE-8418-4F23-BFE4-7B177775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1" y="236677"/>
            <a:ext cx="1068387" cy="650322"/>
          </a:xfrm>
          <a:prstGeom prst="rect">
            <a:avLst/>
          </a:prstGeom>
        </p:spPr>
      </p:pic>
      <p:sp>
        <p:nvSpPr>
          <p:cNvPr id="17" name="文本框 16">
            <a:extLst>
              <a:ext uri="{FF2B5EF4-FFF2-40B4-BE49-F238E27FC236}">
                <a16:creationId xmlns:a16="http://schemas.microsoft.com/office/drawing/2014/main" id="{C4C51196-BF11-4B19-83A9-2C60F7A64844}"/>
              </a:ext>
            </a:extLst>
          </p:cNvPr>
          <p:cNvSpPr txBox="1"/>
          <p:nvPr/>
        </p:nvSpPr>
        <p:spPr>
          <a:xfrm>
            <a:off x="1924955" y="291786"/>
            <a:ext cx="4823574" cy="646331"/>
          </a:xfrm>
          <a:prstGeom prst="rect">
            <a:avLst/>
          </a:prstGeom>
          <a:noFill/>
        </p:spPr>
        <p:txBody>
          <a:bodyPr wrap="square" rtlCol="0">
            <a:spAutoFit/>
            <a:scene3d>
              <a:camera prst="orthographicFront"/>
              <a:lightRig rig="threePt" dir="t"/>
            </a:scene3d>
            <a:sp3d contourW="12700"/>
          </a:bodyPr>
          <a:lstStyle/>
          <a:p>
            <a:pPr algn="dist"/>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Quan sát hình ảnh</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pic>
        <p:nvPicPr>
          <p:cNvPr id="23" name="Picture 22">
            <a:extLst>
              <a:ext uri="{FF2B5EF4-FFF2-40B4-BE49-F238E27FC236}">
                <a16:creationId xmlns:a16="http://schemas.microsoft.com/office/drawing/2014/main" id="{64D2293B-C903-47A1-AEBA-D760354BA54F}"/>
              </a:ext>
            </a:extLst>
          </p:cNvPr>
          <p:cNvPicPr>
            <a:picLocks noChangeAspect="1"/>
          </p:cNvPicPr>
          <p:nvPr/>
        </p:nvPicPr>
        <p:blipFill rotWithShape="1">
          <a:blip r:embed="rId4"/>
          <a:srcRect l="9485" r="7647" b="172"/>
          <a:stretch/>
        </p:blipFill>
        <p:spPr>
          <a:xfrm>
            <a:off x="509953" y="996389"/>
            <a:ext cx="6832131" cy="5194561"/>
          </a:xfrm>
          <a:prstGeom prst="rect">
            <a:avLst/>
          </a:prstGeom>
        </p:spPr>
      </p:pic>
      <p:sp>
        <p:nvSpPr>
          <p:cNvPr id="3" name="Rectangle 2">
            <a:extLst>
              <a:ext uri="{FF2B5EF4-FFF2-40B4-BE49-F238E27FC236}">
                <a16:creationId xmlns:a16="http://schemas.microsoft.com/office/drawing/2014/main" id="{EA5BD8B7-C9B5-4A24-B103-4404C9D0A2BA}"/>
              </a:ext>
            </a:extLst>
          </p:cNvPr>
          <p:cNvSpPr/>
          <p:nvPr/>
        </p:nvSpPr>
        <p:spPr>
          <a:xfrm>
            <a:off x="7619999" y="996389"/>
            <a:ext cx="4421747" cy="4109715"/>
          </a:xfrm>
          <a:prstGeom prst="rect">
            <a:avLst/>
          </a:prstGeom>
          <a:solidFill>
            <a:schemeClr val="bg1"/>
          </a:solidFill>
          <a:ln>
            <a:solidFill>
              <a:schemeClr val="tx2"/>
            </a:solidFill>
          </a:ln>
        </p:spPr>
        <p:txBody>
          <a:bodyPr wrap="square">
            <a:spAutoFit/>
          </a:bodyPr>
          <a:lstStyle/>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a:t>
            </a:r>
            <a:r>
              <a:rPr lang="vi-VN" spc="-40" dirty="0">
                <a:latin typeface="Windsor" panose="00000400000000000000" pitchFamily="2" charset="0"/>
                <a:ea typeface="Windsor" panose="00000400000000000000" pitchFamily="2" charset="0"/>
                <a:cs typeface="Windsor" panose="00000400000000000000" pitchFamily="2" charset="0"/>
              </a:rPr>
              <a:t>Kể tên c</a:t>
            </a:r>
            <a:r>
              <a:rPr lang="nl-NL" spc="-40" dirty="0">
                <a:latin typeface="Windsor" panose="00000400000000000000" pitchFamily="2" charset="0"/>
                <a:ea typeface="Windsor" panose="00000400000000000000" pitchFamily="2" charset="0"/>
                <a:cs typeface="Windsor" panose="00000400000000000000" pitchFamily="2" charset="0"/>
              </a:rPr>
              <a:t>ác linh vật thể thao trong hình?</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Các linh vật đó được gợi cảm hứng sáng tạo từ hình tượng gì?</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Màu sắc và hình thức thể hiện các linh vật?</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Các linh vật đó là biểu tượng của những kì đại hội thể thao nào? Diễn ra ở đâu? Vào thời gian nào?</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Hình tượng linh vật thể hiện ở sự kiện thể thao có ý nghĩa như thế nào?</a:t>
            </a:r>
            <a:endParaRPr lang="en-US" sz="1600" spc="-20" dirty="0">
              <a:effectLst/>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1658414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5547" y="666638"/>
            <a:ext cx="8720905" cy="4856928"/>
          </a:xfrm>
          <a:prstGeom prst="rect">
            <a:avLst/>
          </a:prstGeom>
        </p:spPr>
      </p:pic>
      <p:sp>
        <p:nvSpPr>
          <p:cNvPr id="36" name="文本框 35">
            <a:extLst>
              <a:ext uri="{FF2B5EF4-FFF2-40B4-BE49-F238E27FC236}">
                <a16:creationId xmlns:a16="http://schemas.microsoft.com/office/drawing/2014/main" id="{78503471-444F-486A-BC0F-FFD03500263C}"/>
              </a:ext>
            </a:extLst>
          </p:cNvPr>
          <p:cNvSpPr txBox="1"/>
          <p:nvPr/>
        </p:nvSpPr>
        <p:spPr>
          <a:xfrm>
            <a:off x="2596689" y="1558825"/>
            <a:ext cx="2584791" cy="707886"/>
          </a:xfrm>
          <a:prstGeom prst="rect">
            <a:avLst/>
          </a:prstGeom>
          <a:noFill/>
        </p:spPr>
        <p:txBody>
          <a:bodyPr wrap="square" rtlCol="0">
            <a:spAutoFit/>
            <a:scene3d>
              <a:camera prst="orthographicFront"/>
              <a:lightRig rig="threePt" dir="t"/>
            </a:scene3d>
            <a:sp3d contourW="12700"/>
          </a:bodyPr>
          <a:lstStyle/>
          <a:p>
            <a:pPr algn="dist"/>
            <a:r>
              <a:rPr lang="vi-VN" altLang="zh-CN" sz="4000" dirty="0">
                <a:solidFill>
                  <a:srgbClr val="F19826"/>
                </a:solidFill>
                <a:latin typeface="Windsor" panose="00000400000000000000" pitchFamily="2" charset="0"/>
                <a:ea typeface="Windsor" panose="00000400000000000000" pitchFamily="2" charset="0"/>
                <a:cs typeface="Windsor" panose="00000400000000000000" pitchFamily="2" charset="0"/>
              </a:rPr>
              <a:t>Ghi nhớ</a:t>
            </a:r>
            <a:endParaRPr lang="zh-CN" altLang="en-US" sz="4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35">
            <a:extLst>
              <a:ext uri="{FF2B5EF4-FFF2-40B4-BE49-F238E27FC236}">
                <a16:creationId xmlns:a16="http://schemas.microsoft.com/office/drawing/2014/main" id="{B57EF031-B030-4ABE-9A8C-F0714C279C16}"/>
              </a:ext>
            </a:extLst>
          </p:cNvPr>
          <p:cNvSpPr txBox="1"/>
          <p:nvPr/>
        </p:nvSpPr>
        <p:spPr>
          <a:xfrm>
            <a:off x="2297066" y="2266711"/>
            <a:ext cx="7719534" cy="1754326"/>
          </a:xfrm>
          <a:prstGeom prst="rect">
            <a:avLst/>
          </a:prstGeom>
          <a:noFill/>
        </p:spPr>
        <p:txBody>
          <a:bodyPr wrap="square" rtlCol="0">
            <a:spAutoFit/>
            <a:scene3d>
              <a:camera prst="orthographicFront"/>
              <a:lightRig rig="threePt" dir="t"/>
            </a:scene3d>
            <a:sp3d contourW="12700"/>
          </a:bodyPr>
          <a:lstStyle/>
          <a:p>
            <a:r>
              <a:rPr lang="nl-NL" i="1" dirty="0">
                <a:solidFill>
                  <a:srgbClr val="002060"/>
                </a:solidFill>
                <a:latin typeface="Windsor" panose="00000400000000000000" pitchFamily="2" charset="0"/>
                <a:ea typeface="Windsor" panose="00000400000000000000" pitchFamily="2" charset="0"/>
                <a:cs typeface="Windsor" panose="00000400000000000000" pitchFamily="2" charset="0"/>
              </a:rPr>
              <a:t>Ở góc độ văn hóa thì linh vật là những con vật huyền thoại hoặc có thật được linh hóa, được con người sáng tạo và sử dụng như những biểu tượng văn hóa để truyền đạt ý tưởng và niềm tin tâm linh, tôn giáo.</a:t>
            </a:r>
            <a:endParaRPr lang="en-US" i="1" dirty="0">
              <a:solidFill>
                <a:srgbClr val="002060"/>
              </a:solidFill>
              <a:latin typeface="Windsor" panose="00000400000000000000" pitchFamily="2" charset="0"/>
              <a:ea typeface="Windsor" panose="00000400000000000000" pitchFamily="2" charset="0"/>
              <a:cs typeface="Windsor" panose="00000400000000000000" pitchFamily="2" charset="0"/>
            </a:endParaRPr>
          </a:p>
          <a:p>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Mỗi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một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kì</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thể</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thao</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sẽ</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có</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một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riêng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là</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biểu</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trưng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mỗi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quốc</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gia</a:t>
            </a:r>
            <a:endParaRPr lang="zh-CN" altLang="en-US" sz="32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075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572EF3BE-8418-4F23-BFE4-7B177775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1" y="236677"/>
            <a:ext cx="1068387" cy="650322"/>
          </a:xfrm>
          <a:prstGeom prst="rect">
            <a:avLst/>
          </a:prstGeom>
        </p:spPr>
      </p:pic>
      <p:pic>
        <p:nvPicPr>
          <p:cNvPr id="1026" name="Picture 2" descr="SEA Games 32: Linh vật của các kỳ SEA Games">
            <a:extLst>
              <a:ext uri="{FF2B5EF4-FFF2-40B4-BE49-F238E27FC236}">
                <a16:creationId xmlns:a16="http://schemas.microsoft.com/office/drawing/2014/main" id="{D2A4EDDC-46BF-4233-90C1-FEE070314B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55" b="45276"/>
          <a:stretch/>
        </p:blipFill>
        <p:spPr bwMode="auto">
          <a:xfrm>
            <a:off x="463792" y="1692498"/>
            <a:ext cx="5632208" cy="42757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A Games 32: Linh vật của các kỳ SEA Games">
            <a:extLst>
              <a:ext uri="{FF2B5EF4-FFF2-40B4-BE49-F238E27FC236}">
                <a16:creationId xmlns:a16="http://schemas.microsoft.com/office/drawing/2014/main" id="{9B550577-7872-4E3D-8AB5-678FCEE87E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950" b="3695"/>
          <a:stretch/>
        </p:blipFill>
        <p:spPr bwMode="auto">
          <a:xfrm>
            <a:off x="6544614" y="1692498"/>
            <a:ext cx="5323312" cy="4275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A Games 32: Linh vật của các kỳ SEA Games">
            <a:extLst>
              <a:ext uri="{FF2B5EF4-FFF2-40B4-BE49-F238E27FC236}">
                <a16:creationId xmlns:a16="http://schemas.microsoft.com/office/drawing/2014/main" id="{19E54E7B-A66C-4BA0-8031-EB7E803A39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 t="178" r="62" b="88351"/>
          <a:stretch/>
        </p:blipFill>
        <p:spPr bwMode="auto">
          <a:xfrm>
            <a:off x="2009960" y="236677"/>
            <a:ext cx="5955577" cy="105606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Thái Lan công bố logo, linh vật SEA Games 33 | VTV.VN">
            <a:extLst>
              <a:ext uri="{FF2B5EF4-FFF2-40B4-BE49-F238E27FC236}">
                <a16:creationId xmlns:a16="http://schemas.microsoft.com/office/drawing/2014/main" id="{5DE07EFD-049B-4189-ADA7-A1475E179E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Object 5">
            <a:extLst>
              <a:ext uri="{FF2B5EF4-FFF2-40B4-BE49-F238E27FC236}">
                <a16:creationId xmlns:a16="http://schemas.microsoft.com/office/drawing/2014/main" id="{41A3ED17-A3C9-48F1-9196-1CD5602192B0}"/>
              </a:ext>
            </a:extLst>
          </p:cNvPr>
          <p:cNvGraphicFramePr>
            <a:graphicFrameLocks noChangeAspect="1"/>
          </p:cNvGraphicFramePr>
          <p:nvPr>
            <p:extLst>
              <p:ext uri="{D42A27DB-BD31-4B8C-83A1-F6EECF244321}">
                <p14:modId xmlns:p14="http://schemas.microsoft.com/office/powerpoint/2010/main" val="958965897"/>
              </p:ext>
            </p:extLst>
          </p:nvPr>
        </p:nvGraphicFramePr>
        <p:xfrm>
          <a:off x="92075" y="92075"/>
          <a:ext cx="1042988" cy="488950"/>
        </p:xfrm>
        <a:graphic>
          <a:graphicData uri="http://schemas.openxmlformats.org/presentationml/2006/ole">
            <mc:AlternateContent xmlns:mc="http://schemas.openxmlformats.org/markup-compatibility/2006">
              <mc:Choice xmlns:v="urn:schemas-microsoft-com:vml" Requires="v">
                <p:oleObj name="Packager Shell Object" showAsIcon="1" r:id="rId5" imgW="1042560" imgH="488520" progId="Package">
                  <p:embed/>
                </p:oleObj>
              </mc:Choice>
              <mc:Fallback>
                <p:oleObj name="Packager Shell Object" showAsIcon="1" r:id="rId5" imgW="1042560" imgH="488520" progId="Package">
                  <p:embed/>
                  <p:pic>
                    <p:nvPicPr>
                      <p:cNvPr id="0" name=""/>
                      <p:cNvPicPr/>
                      <p:nvPr/>
                    </p:nvPicPr>
                    <p:blipFill>
                      <a:blip r:embed="rId6"/>
                      <a:stretch>
                        <a:fillRect/>
                      </a:stretch>
                    </p:blipFill>
                    <p:spPr>
                      <a:xfrm>
                        <a:off x="92075" y="92075"/>
                        <a:ext cx="1042988" cy="488950"/>
                      </a:xfrm>
                      <a:prstGeom prst="rect">
                        <a:avLst/>
                      </a:prstGeom>
                    </p:spPr>
                  </p:pic>
                </p:oleObj>
              </mc:Fallback>
            </mc:AlternateContent>
          </a:graphicData>
        </a:graphic>
      </p:graphicFrame>
    </p:spTree>
    <p:extLst>
      <p:ext uri="{BB962C8B-B14F-4D97-AF65-F5344CB8AC3E}">
        <p14:creationId xmlns:p14="http://schemas.microsoft.com/office/powerpoint/2010/main" val="668153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297417-4958-4ECA-8C4C-93FB4F2D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0" y="1691495"/>
            <a:ext cx="3454488" cy="3475009"/>
          </a:xfrm>
          <a:prstGeom prst="rect">
            <a:avLst/>
          </a:prstGeom>
        </p:spPr>
      </p:pic>
      <p:pic>
        <p:nvPicPr>
          <p:cNvPr id="8" name="图片 7">
            <a:extLst>
              <a:ext uri="{FF2B5EF4-FFF2-40B4-BE49-F238E27FC236}">
                <a16:creationId xmlns:a16="http://schemas.microsoft.com/office/drawing/2014/main" id="{85AFD4B3-0310-47C5-B770-70147ED91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719" y="3038797"/>
            <a:ext cx="1068387" cy="650322"/>
          </a:xfrm>
          <a:prstGeom prst="rect">
            <a:avLst/>
          </a:prstGeom>
        </p:spPr>
      </p:pic>
      <p:sp>
        <p:nvSpPr>
          <p:cNvPr id="9" name="文本框 8">
            <a:extLst>
              <a:ext uri="{FF2B5EF4-FFF2-40B4-BE49-F238E27FC236}">
                <a16:creationId xmlns:a16="http://schemas.microsoft.com/office/drawing/2014/main" id="{EB0AB598-1FFA-4CD3-9E62-3DD88167447D}"/>
              </a:ext>
            </a:extLst>
          </p:cNvPr>
          <p:cNvSpPr txBox="1"/>
          <p:nvPr/>
        </p:nvSpPr>
        <p:spPr>
          <a:xfrm>
            <a:off x="4858711" y="2811956"/>
            <a:ext cx="6461819" cy="1754326"/>
          </a:xfrm>
          <a:prstGeom prst="rect">
            <a:avLst/>
          </a:prstGeom>
          <a:noFill/>
        </p:spPr>
        <p:txBody>
          <a:bodyPr wrap="square" rtlCol="0">
            <a:spAutoFit/>
            <a:scene3d>
              <a:camera prst="orthographicFront"/>
              <a:lightRig rig="threePt" dir="t"/>
            </a:scene3d>
            <a:sp3d contourW="12700"/>
          </a:bodyPr>
          <a:lstStyle/>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2: </a:t>
            </a:r>
          </a:p>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KIẾN TẠO </a:t>
            </a:r>
          </a:p>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KIẾN THỨC - KĨ NĂNG</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176320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012259B-A630-41C4-8C4F-DB9302BDD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6" y="441107"/>
            <a:ext cx="846937" cy="1088920"/>
          </a:xfrm>
          <a:prstGeom prst="rect">
            <a:avLst/>
          </a:prstGeom>
        </p:spPr>
      </p:pic>
      <p:sp>
        <p:nvSpPr>
          <p:cNvPr id="8" name="文本框 7">
            <a:extLst>
              <a:ext uri="{FF2B5EF4-FFF2-40B4-BE49-F238E27FC236}">
                <a16:creationId xmlns:a16="http://schemas.microsoft.com/office/drawing/2014/main" id="{7963EFE6-C0DE-4582-9D3F-EC18E851BEEC}"/>
              </a:ext>
            </a:extLst>
          </p:cNvPr>
          <p:cNvSpPr txBox="1"/>
          <p:nvPr/>
        </p:nvSpPr>
        <p:spPr>
          <a:xfrm>
            <a:off x="1470026" y="771595"/>
            <a:ext cx="4245674" cy="523220"/>
          </a:xfrm>
          <a:prstGeom prst="rect">
            <a:avLst/>
          </a:prstGeom>
          <a:noFill/>
        </p:spPr>
        <p:txBody>
          <a:bodyPr wrap="square" rtlCol="0">
            <a:spAutoFit/>
            <a:scene3d>
              <a:camera prst="orthographicFront"/>
              <a:lightRig rig="threePt" dir="t"/>
            </a:scene3d>
            <a:sp3d contourW="12700"/>
          </a:bodyPr>
          <a:lstStyle/>
          <a:p>
            <a:pPr algn="dist"/>
            <a:r>
              <a:rPr lang="vi-VN" altLang="zh-CN" sz="28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CÁCH THỰC HIỆN</a:t>
            </a:r>
            <a:endParaRPr lang="zh-CN" altLang="en-US" sz="28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1" name="文本框 20">
            <a:extLst>
              <a:ext uri="{FF2B5EF4-FFF2-40B4-BE49-F238E27FC236}">
                <a16:creationId xmlns:a16="http://schemas.microsoft.com/office/drawing/2014/main" id="{E69B6349-450E-446F-A68E-D7E76C0B9C4C}"/>
              </a:ext>
            </a:extLst>
          </p:cNvPr>
          <p:cNvSpPr txBox="1"/>
          <p:nvPr/>
        </p:nvSpPr>
        <p:spPr>
          <a:xfrm>
            <a:off x="1831370" y="4403529"/>
            <a:ext cx="3884330" cy="400110"/>
          </a:xfrm>
          <a:prstGeom prst="rect">
            <a:avLst/>
          </a:prstGeom>
          <a:noFill/>
        </p:spPr>
        <p:txBody>
          <a:bodyPr wrap="square" rtlCol="0">
            <a:spAutoFit/>
            <a:scene3d>
              <a:camera prst="orthographicFront"/>
              <a:lightRig rig="threePt" dir="t"/>
            </a:scene3d>
            <a:sp3d contourW="12700"/>
          </a:bodyPr>
          <a:lstStyle/>
          <a:p>
            <a:pPr algn="dist"/>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nvGrpSpPr>
          <p:cNvPr id="23" name="组合 22">
            <a:extLst>
              <a:ext uri="{FF2B5EF4-FFF2-40B4-BE49-F238E27FC236}">
                <a16:creationId xmlns:a16="http://schemas.microsoft.com/office/drawing/2014/main" id="{A2B8D5BD-FF64-46B8-9709-C14914D9B451}"/>
              </a:ext>
            </a:extLst>
          </p:cNvPr>
          <p:cNvGrpSpPr/>
          <p:nvPr/>
        </p:nvGrpSpPr>
        <p:grpSpPr>
          <a:xfrm>
            <a:off x="7863206" y="2256874"/>
            <a:ext cx="3483082" cy="615299"/>
            <a:chOff x="5280025" y="802372"/>
            <a:chExt cx="2468878" cy="615299"/>
          </a:xfrm>
        </p:grpSpPr>
        <p:sp>
          <p:nvSpPr>
            <p:cNvPr id="24" name="文本框 23">
              <a:extLst>
                <a:ext uri="{FF2B5EF4-FFF2-40B4-BE49-F238E27FC236}">
                  <a16:creationId xmlns:a16="http://schemas.microsoft.com/office/drawing/2014/main" id="{14F41A55-9782-41D2-B8E1-549BB96D1E04}"/>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5" name="文本框 24">
              <a:extLst>
                <a:ext uri="{FF2B5EF4-FFF2-40B4-BE49-F238E27FC236}">
                  <a16:creationId xmlns:a16="http://schemas.microsoft.com/office/drawing/2014/main" id="{ADC73A22-D821-4569-9BBB-48C12958904B}"/>
                </a:ext>
              </a:extLst>
            </p:cNvPr>
            <p:cNvSpPr txBox="1"/>
            <p:nvPr/>
          </p:nvSpPr>
          <p:spPr>
            <a:xfrm>
              <a:off x="5280025" y="802372"/>
              <a:ext cx="2136776" cy="400110"/>
            </a:xfrm>
            <a:prstGeom prst="rect">
              <a:avLst/>
            </a:prstGeom>
            <a:noFill/>
          </p:spPr>
          <p:txBody>
            <a:bodyPr wrap="square" rtlCol="0">
              <a:spAutoFit/>
              <a:scene3d>
                <a:camera prst="orthographicFront"/>
                <a:lightRig rig="threePt" dir="t"/>
              </a:scene3d>
              <a:sp3d contourW="12700"/>
            </a:bodyPr>
            <a:lstStyle/>
            <a:p>
              <a:pPr algn="dist"/>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pic>
        <p:nvPicPr>
          <p:cNvPr id="2" name="Picture 1">
            <a:extLst>
              <a:ext uri="{FF2B5EF4-FFF2-40B4-BE49-F238E27FC236}">
                <a16:creationId xmlns:a16="http://schemas.microsoft.com/office/drawing/2014/main" id="{AFA55F05-26D0-40CF-B47A-E58FC4AF507C}"/>
              </a:ext>
            </a:extLst>
          </p:cNvPr>
          <p:cNvPicPr>
            <a:picLocks noChangeAspect="1"/>
          </p:cNvPicPr>
          <p:nvPr/>
        </p:nvPicPr>
        <p:blipFill rotWithShape="1">
          <a:blip r:embed="rId4"/>
          <a:srcRect l="33368" t="5907" r="40577" b="23189"/>
          <a:stretch/>
        </p:blipFill>
        <p:spPr>
          <a:xfrm>
            <a:off x="845712" y="1665797"/>
            <a:ext cx="2628872" cy="2972944"/>
          </a:xfrm>
          <a:prstGeom prst="rect">
            <a:avLst/>
          </a:prstGeom>
        </p:spPr>
      </p:pic>
      <p:pic>
        <p:nvPicPr>
          <p:cNvPr id="31" name="Picture 30">
            <a:extLst>
              <a:ext uri="{FF2B5EF4-FFF2-40B4-BE49-F238E27FC236}">
                <a16:creationId xmlns:a16="http://schemas.microsoft.com/office/drawing/2014/main" id="{A4232E98-F682-41D7-ACD9-DF36C467737A}"/>
              </a:ext>
            </a:extLst>
          </p:cNvPr>
          <p:cNvPicPr>
            <a:picLocks noChangeAspect="1"/>
          </p:cNvPicPr>
          <p:nvPr/>
        </p:nvPicPr>
        <p:blipFill rotWithShape="1">
          <a:blip r:embed="rId4"/>
          <a:srcRect l="64382" t="5245" r="9150" b="23281"/>
          <a:stretch/>
        </p:blipFill>
        <p:spPr>
          <a:xfrm>
            <a:off x="4276939" y="1662541"/>
            <a:ext cx="2434778" cy="2972944"/>
          </a:xfrm>
          <a:prstGeom prst="rect">
            <a:avLst/>
          </a:prstGeom>
        </p:spPr>
      </p:pic>
      <p:pic>
        <p:nvPicPr>
          <p:cNvPr id="9" name="Picture 8">
            <a:extLst>
              <a:ext uri="{FF2B5EF4-FFF2-40B4-BE49-F238E27FC236}">
                <a16:creationId xmlns:a16="http://schemas.microsoft.com/office/drawing/2014/main" id="{D1E25613-8671-4743-99A2-35B82657691F}"/>
              </a:ext>
            </a:extLst>
          </p:cNvPr>
          <p:cNvPicPr>
            <a:picLocks noChangeAspect="1"/>
          </p:cNvPicPr>
          <p:nvPr/>
        </p:nvPicPr>
        <p:blipFill rotWithShape="1">
          <a:blip r:embed="rId5"/>
          <a:srcRect b="12153"/>
          <a:stretch/>
        </p:blipFill>
        <p:spPr>
          <a:xfrm>
            <a:off x="7685794" y="1630640"/>
            <a:ext cx="2835782" cy="2972944"/>
          </a:xfrm>
          <a:prstGeom prst="rect">
            <a:avLst/>
          </a:prstGeom>
        </p:spPr>
      </p:pic>
      <p:sp>
        <p:nvSpPr>
          <p:cNvPr id="3" name="TextBox 2">
            <a:extLst>
              <a:ext uri="{FF2B5EF4-FFF2-40B4-BE49-F238E27FC236}">
                <a16:creationId xmlns:a16="http://schemas.microsoft.com/office/drawing/2014/main" id="{CA3970B4-7183-4C8D-9CB7-23F6E12E2E14}"/>
              </a:ext>
            </a:extLst>
          </p:cNvPr>
          <p:cNvSpPr txBox="1"/>
          <p:nvPr/>
        </p:nvSpPr>
        <p:spPr>
          <a:xfrm>
            <a:off x="1155596" y="4774511"/>
            <a:ext cx="2009103"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1: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phác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hình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để</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xác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định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bố</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cục</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
        <p:nvSpPr>
          <p:cNvPr id="13" name="TextBox 12">
            <a:extLst>
              <a:ext uri="{FF2B5EF4-FFF2-40B4-BE49-F238E27FC236}">
                <a16:creationId xmlns:a16="http://schemas.microsoft.com/office/drawing/2014/main" id="{2B49BE7F-0ED2-4B24-BB85-62C905CEC70D}"/>
              </a:ext>
            </a:extLst>
          </p:cNvPr>
          <p:cNvSpPr txBox="1"/>
          <p:nvPr/>
        </p:nvSpPr>
        <p:spPr>
          <a:xfrm>
            <a:off x="4489776" y="4770960"/>
            <a:ext cx="2009103"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2: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chi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tiết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đặc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điểm</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theo</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hình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mẫu</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
        <p:nvSpPr>
          <p:cNvPr id="14" name="TextBox 13">
            <a:extLst>
              <a:ext uri="{FF2B5EF4-FFF2-40B4-BE49-F238E27FC236}">
                <a16:creationId xmlns:a16="http://schemas.microsoft.com/office/drawing/2014/main" id="{86EAD9D1-EBAE-40F0-B30C-E9D667EAE1A2}"/>
              </a:ext>
            </a:extLst>
          </p:cNvPr>
          <p:cNvSpPr txBox="1"/>
          <p:nvPr/>
        </p:nvSpPr>
        <p:spPr>
          <a:xfrm>
            <a:off x="8146541" y="4838220"/>
            <a:ext cx="1731554"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3: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màu</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theo</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mẫu</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hoàn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thiện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sản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phẩm</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43100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5547" y="602947"/>
            <a:ext cx="8720905" cy="3816947"/>
          </a:xfrm>
          <a:prstGeom prst="rect">
            <a:avLst/>
          </a:prstGeom>
        </p:spPr>
      </p:pic>
      <p:sp>
        <p:nvSpPr>
          <p:cNvPr id="36" name="文本框 35">
            <a:extLst>
              <a:ext uri="{FF2B5EF4-FFF2-40B4-BE49-F238E27FC236}">
                <a16:creationId xmlns:a16="http://schemas.microsoft.com/office/drawing/2014/main" id="{78503471-444F-486A-BC0F-FFD03500263C}"/>
              </a:ext>
            </a:extLst>
          </p:cNvPr>
          <p:cNvSpPr txBox="1"/>
          <p:nvPr/>
        </p:nvSpPr>
        <p:spPr>
          <a:xfrm>
            <a:off x="2608641" y="1448304"/>
            <a:ext cx="2584791" cy="707886"/>
          </a:xfrm>
          <a:prstGeom prst="rect">
            <a:avLst/>
          </a:prstGeom>
          <a:noFill/>
        </p:spPr>
        <p:txBody>
          <a:bodyPr wrap="square" rtlCol="0">
            <a:spAutoFit/>
            <a:scene3d>
              <a:camera prst="orthographicFront"/>
              <a:lightRig rig="threePt" dir="t"/>
            </a:scene3d>
            <a:sp3d contourW="12700"/>
          </a:bodyPr>
          <a:lstStyle/>
          <a:p>
            <a:pPr algn="dist"/>
            <a:r>
              <a:rPr lang="vi-VN" altLang="zh-CN" sz="4000" dirty="0">
                <a:solidFill>
                  <a:srgbClr val="F19826"/>
                </a:solidFill>
                <a:latin typeface="Windsor" panose="00000400000000000000" pitchFamily="2" charset="0"/>
                <a:ea typeface="Windsor" panose="00000400000000000000" pitchFamily="2" charset="0"/>
                <a:cs typeface="Windsor" panose="00000400000000000000" pitchFamily="2" charset="0"/>
              </a:rPr>
              <a:t>Ghi nhớ</a:t>
            </a:r>
            <a:endParaRPr lang="zh-CN" altLang="en-US" sz="4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35">
            <a:extLst>
              <a:ext uri="{FF2B5EF4-FFF2-40B4-BE49-F238E27FC236}">
                <a16:creationId xmlns:a16="http://schemas.microsoft.com/office/drawing/2014/main" id="{B57EF031-B030-4ABE-9A8C-F0714C279C16}"/>
              </a:ext>
            </a:extLst>
          </p:cNvPr>
          <p:cNvSpPr txBox="1"/>
          <p:nvPr/>
        </p:nvSpPr>
        <p:spPr>
          <a:xfrm>
            <a:off x="2297066" y="2189520"/>
            <a:ext cx="7426483" cy="923330"/>
          </a:xfrm>
          <a:prstGeom prst="rect">
            <a:avLst/>
          </a:prstGeom>
          <a:noFill/>
        </p:spPr>
        <p:txBody>
          <a:bodyPr wrap="square" rtlCol="0">
            <a:spAutoFit/>
            <a:scene3d>
              <a:camera prst="orthographicFront"/>
              <a:lightRig rig="threePt" dir="t"/>
            </a:scene3d>
            <a:sp3d contourW="12700"/>
          </a:bodyPr>
          <a:lstStyle/>
          <a:p>
            <a:r>
              <a:rPr lang="nl-NL" i="1" dirty="0">
                <a:solidFill>
                  <a:srgbClr val="002060"/>
                </a:solidFill>
                <a:latin typeface="Windsor" panose="00000400000000000000" pitchFamily="2" charset="0"/>
                <a:ea typeface="Windsor" panose="00000400000000000000" pitchFamily="2" charset="0"/>
                <a:cs typeface="Windsor" panose="00000400000000000000" pitchFamily="2" charset="0"/>
              </a:rPr>
              <a:t>Mô phỏng lại hình vẽ linh vật là hình thức tìm hiểu vẻ đẹp tạo hình và ý nghĩa của mỗi linh vật trong các kì đại hội thể thao</a:t>
            </a:r>
            <a:endParaRPr lang="zh-CN" altLang="en-US" sz="32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72795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478</TotalTime>
  <Words>466</Words>
  <Application>Microsoft Office PowerPoint</Application>
  <PresentationFormat>Widescreen</PresentationFormat>
  <Paragraphs>55</Paragraphs>
  <Slides>13</Slides>
  <Notes>13</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等线</vt:lpstr>
      <vt:lpstr>Arial</vt:lpstr>
      <vt:lpstr>Windsor</vt:lpstr>
      <vt:lpstr>百变马丁</vt:lpstr>
      <vt:lpstr>包图主题2</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Nguyễn Ngọc Quốc Khánh</cp:lastModifiedBy>
  <cp:revision>74</cp:revision>
  <dcterms:created xsi:type="dcterms:W3CDTF">2017-08-18T03:02:00Z</dcterms:created>
  <dcterms:modified xsi:type="dcterms:W3CDTF">2025-02-17T00:59:15Z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