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0"/>
  </p:notesMasterIdLst>
  <p:sldIdLst>
    <p:sldId id="256" r:id="rId2"/>
    <p:sldId id="277" r:id="rId3"/>
    <p:sldId id="266" r:id="rId4"/>
    <p:sldId id="282" r:id="rId5"/>
    <p:sldId id="261" r:id="rId6"/>
    <p:sldId id="278" r:id="rId7"/>
    <p:sldId id="288" r:id="rId8"/>
    <p:sldId id="265" r:id="rId9"/>
    <p:sldId id="281" r:id="rId10"/>
    <p:sldId id="289" r:id="rId11"/>
    <p:sldId id="290" r:id="rId12"/>
    <p:sldId id="293" r:id="rId13"/>
    <p:sldId id="291" r:id="rId14"/>
    <p:sldId id="294" r:id="rId15"/>
    <p:sldId id="260" r:id="rId16"/>
    <p:sldId id="295" r:id="rId17"/>
    <p:sldId id="285" r:id="rId18"/>
    <p:sldId id="296" r:id="rId19"/>
  </p:sldIdLst>
  <p:sldSz cx="9144000" cy="5143500" type="screen16x9"/>
  <p:notesSz cx="6858000" cy="9144000"/>
  <p:embeddedFontLst>
    <p:embeddedFont>
      <p:font typeface="#9Slide07 SVNSalty Sans" panose="020000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5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svg"/><Relationship Id="rId7" Type="http://schemas.openxmlformats.org/officeDocument/2006/relationships/image" Target="../media/image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1.jpg"/><Relationship Id="rId3" Type="http://schemas.openxmlformats.org/officeDocument/2006/relationships/image" Target="../media/image27.svg"/><Relationship Id="rId7" Type="http://schemas.openxmlformats.org/officeDocument/2006/relationships/image" Target="../media/image8.svg"/><Relationship Id="rId12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9.jpg"/><Relationship Id="rId5" Type="http://schemas.openxmlformats.org/officeDocument/2006/relationships/image" Target="../media/image22.svg"/><Relationship Id="rId10" Type="http://schemas.openxmlformats.org/officeDocument/2006/relationships/image" Target="../media/image28.jpg"/><Relationship Id="rId4" Type="http://schemas.openxmlformats.org/officeDocument/2006/relationships/image" Target="../media/image21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31E0B-D796-AB7A-26B3-76FA3BE78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556" y="315685"/>
            <a:ext cx="6723820" cy="45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F8D75-4D30-05C9-F3E2-E4B2E5D7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836" y="713392"/>
            <a:ext cx="6074854" cy="41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193E6-F1C8-AA89-61D6-890D120D5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519" y="333449"/>
            <a:ext cx="6253762" cy="45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815D8-7D75-74D3-0A4F-33768B733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343" y="514350"/>
            <a:ext cx="5733355" cy="43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3E176-B987-6301-807B-A654CEA1A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208" y="263578"/>
            <a:ext cx="6369163" cy="45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2416730" y="581388"/>
            <a:ext cx="5738663" cy="2975655"/>
            <a:chOff x="2281566" y="210227"/>
            <a:chExt cx="5738663" cy="2975655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2281566" y="210227"/>
              <a:ext cx="5738663" cy="2975655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978993" y="891511"/>
              <a:ext cx="4737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329" y="2069216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24973" y="3858242"/>
            <a:ext cx="71463" cy="714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EAB686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2620" y="1504940"/>
            <a:ext cx="2599917" cy="3638561"/>
          </a:xfrm>
          <a:custGeom>
            <a:avLst/>
            <a:gdLst/>
            <a:ahLst/>
            <a:cxnLst/>
            <a:rect l="l" t="t" r="r" b="b"/>
            <a:pathLst>
              <a:path w="5199834" h="7277121">
                <a:moveTo>
                  <a:pt x="0" y="0"/>
                </a:moveTo>
                <a:lnTo>
                  <a:pt x="5199834" y="0"/>
                </a:lnTo>
                <a:lnTo>
                  <a:pt x="5199834" y="7277121"/>
                </a:lnTo>
                <a:lnTo>
                  <a:pt x="0" y="727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793487">
            <a:off x="8311280" y="234127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6341979">
            <a:off x="7624200" y="-745081"/>
            <a:ext cx="1142666" cy="1982544"/>
          </a:xfrm>
          <a:custGeom>
            <a:avLst/>
            <a:gdLst/>
            <a:ahLst/>
            <a:cxnLst/>
            <a:rect l="l" t="t" r="r" b="b"/>
            <a:pathLst>
              <a:path w="2285332" h="3965088">
                <a:moveTo>
                  <a:pt x="0" y="0"/>
                </a:moveTo>
                <a:lnTo>
                  <a:pt x="2285332" y="0"/>
                </a:lnTo>
                <a:lnTo>
                  <a:pt x="2285332" y="3965088"/>
                </a:lnTo>
                <a:lnTo>
                  <a:pt x="0" y="396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65876">
            <a:off x="8565650" y="256471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3" y="0"/>
                </a:lnTo>
                <a:lnTo>
                  <a:pt x="806963" y="954471"/>
                </a:lnTo>
                <a:lnTo>
                  <a:pt x="0" y="954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43038">
            <a:off x="6381679" y="697988"/>
            <a:ext cx="403482" cy="477236"/>
          </a:xfrm>
          <a:custGeom>
            <a:avLst/>
            <a:gdLst/>
            <a:ahLst/>
            <a:cxnLst/>
            <a:rect l="l" t="t" r="r" b="b"/>
            <a:pathLst>
              <a:path w="806963" h="954472">
                <a:moveTo>
                  <a:pt x="0" y="0"/>
                </a:moveTo>
                <a:lnTo>
                  <a:pt x="806962" y="0"/>
                </a:lnTo>
                <a:lnTo>
                  <a:pt x="806962" y="954472"/>
                </a:lnTo>
                <a:lnTo>
                  <a:pt x="0" y="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B6D51D-273C-8B82-48BF-3E57C41BD062}"/>
              </a:ext>
            </a:extLst>
          </p:cNvPr>
          <p:cNvGrpSpPr/>
          <p:nvPr/>
        </p:nvGrpSpPr>
        <p:grpSpPr>
          <a:xfrm>
            <a:off x="1591940" y="331005"/>
            <a:ext cx="7175451" cy="3182758"/>
            <a:chOff x="1456776" y="-40156"/>
            <a:chExt cx="7175451" cy="3182758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77BD1259-C7D6-5C1D-96ED-771AFF209C41}"/>
                </a:ext>
              </a:extLst>
            </p:cNvPr>
            <p:cNvSpPr/>
            <p:nvPr/>
          </p:nvSpPr>
          <p:spPr>
            <a:xfrm>
              <a:off x="1456776" y="-40156"/>
              <a:ext cx="7175451" cy="3182758"/>
            </a:xfrm>
            <a:prstGeom prst="cloud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4574A9-71E5-C91E-0C3F-CA488819D4F7}"/>
                </a:ext>
              </a:extLst>
            </p:cNvPr>
            <p:cNvSpPr txBox="1"/>
            <p:nvPr/>
          </p:nvSpPr>
          <p:spPr>
            <a:xfrm>
              <a:off x="2460876" y="298062"/>
              <a:ext cx="57731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969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473B-3557-2608-CAEA-AAE1A69E773B}"/>
              </a:ext>
            </a:extLst>
          </p:cNvPr>
          <p:cNvSpPr txBox="1"/>
          <p:nvPr/>
        </p:nvSpPr>
        <p:spPr>
          <a:xfrm>
            <a:off x="658495" y="874105"/>
            <a:ext cx="82945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637832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679" y="750827"/>
            <a:ext cx="3197232" cy="4103797"/>
            <a:chOff x="-190525" y="-4"/>
            <a:chExt cx="6305739" cy="16332416"/>
          </a:xfrm>
        </p:grpSpPr>
        <p:sp>
          <p:nvSpPr>
            <p:cNvPr id="3" name="Freeform 3"/>
            <p:cNvSpPr/>
            <p:nvPr/>
          </p:nvSpPr>
          <p:spPr>
            <a:xfrm>
              <a:off x="1" y="-4"/>
              <a:ext cx="6115213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-190525" y="8559043"/>
              <a:ext cx="6115213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724" y="732512"/>
            <a:ext cx="3304375" cy="1953191"/>
            <a:chOff x="0" y="-237639"/>
            <a:chExt cx="6115214" cy="5662345"/>
          </a:xfrm>
        </p:grpSpPr>
        <p:sp>
          <p:nvSpPr>
            <p:cNvPr id="5" name="Freeform 5"/>
            <p:cNvSpPr/>
            <p:nvPr/>
          </p:nvSpPr>
          <p:spPr>
            <a:xfrm>
              <a:off x="0" y="-237639"/>
              <a:ext cx="6115214" cy="5662345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73662" y="2152519"/>
            <a:ext cx="1729697" cy="2543672"/>
          </a:xfrm>
          <a:custGeom>
            <a:avLst/>
            <a:gdLst/>
            <a:ahLst/>
            <a:cxnLst/>
            <a:rect l="l" t="t" r="r" b="b"/>
            <a:pathLst>
              <a:path w="3459394" h="5087344">
                <a:moveTo>
                  <a:pt x="0" y="0"/>
                </a:moveTo>
                <a:lnTo>
                  <a:pt x="3459394" y="0"/>
                </a:lnTo>
                <a:lnTo>
                  <a:pt x="3459394" y="5087344"/>
                </a:lnTo>
                <a:lnTo>
                  <a:pt x="0" y="508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10329446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57952">
            <a:off x="8170880" y="2968218"/>
            <a:ext cx="1334557" cy="2315477"/>
          </a:xfrm>
          <a:custGeom>
            <a:avLst/>
            <a:gdLst/>
            <a:ahLst/>
            <a:cxnLst/>
            <a:rect l="l" t="t" r="r" b="b"/>
            <a:pathLst>
              <a:path w="2669113" h="4630953">
                <a:moveTo>
                  <a:pt x="0" y="0"/>
                </a:moveTo>
                <a:lnTo>
                  <a:pt x="2669113" y="0"/>
                </a:lnTo>
                <a:lnTo>
                  <a:pt x="2669113" y="4630954"/>
                </a:lnTo>
                <a:lnTo>
                  <a:pt x="0" y="463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8219370">
            <a:off x="342632" y="-180271"/>
            <a:ext cx="902497" cy="1216695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52123">
            <a:off x="7427979" y="3981690"/>
            <a:ext cx="967659" cy="1294921"/>
          </a:xfrm>
          <a:custGeom>
            <a:avLst/>
            <a:gdLst/>
            <a:ahLst/>
            <a:cxnLst/>
            <a:rect l="l" t="t" r="r" b="b"/>
            <a:pathLst>
              <a:path w="1935318" h="2589842">
                <a:moveTo>
                  <a:pt x="0" y="0"/>
                </a:moveTo>
                <a:lnTo>
                  <a:pt x="1935318" y="0"/>
                </a:lnTo>
                <a:lnTo>
                  <a:pt x="1935318" y="2589842"/>
                </a:lnTo>
                <a:lnTo>
                  <a:pt x="0" y="258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5009239" y="2970993"/>
            <a:ext cx="3215343" cy="1844776"/>
            <a:chOff x="-109086" y="32160"/>
            <a:chExt cx="6115214" cy="509435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09086" y="32160"/>
              <a:ext cx="6115214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8754" y="1571898"/>
            <a:ext cx="850082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Freeform 12"/>
          <p:cNvSpPr/>
          <p:nvPr/>
        </p:nvSpPr>
        <p:spPr>
          <a:xfrm rot="9817612">
            <a:off x="-421332" y="-34576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E68B4-8EDB-48FE-ACD3-52CBBBAFD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1" t="41401" r="2690" b="-4448"/>
          <a:stretch/>
        </p:blipFill>
        <p:spPr>
          <a:xfrm>
            <a:off x="824673" y="466676"/>
            <a:ext cx="7368657" cy="106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CA50A-2F47-69FB-9444-9ABF2D38A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93" t="7354" r="6505" b="36694"/>
          <a:stretch/>
        </p:blipFill>
        <p:spPr>
          <a:xfrm>
            <a:off x="753288" y="4125373"/>
            <a:ext cx="7440042" cy="92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B0DB534-3AD8-56DA-DF59-13F702D9C345}"/>
              </a:ext>
            </a:extLst>
          </p:cNvPr>
          <p:cNvSpPr txBox="1"/>
          <p:nvPr/>
        </p:nvSpPr>
        <p:spPr>
          <a:xfrm>
            <a:off x="352347" y="2855161"/>
            <a:ext cx="84393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spcBef>
                <a:spcPct val="0"/>
              </a:spcBef>
              <a:buClrTx/>
            </a:pP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lẽo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2800" b="1" kern="1200" dirty="0">
                <a:solidFill>
                  <a:srgbClr val="FFFAE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200827" y="-804992"/>
            <a:ext cx="1688758" cy="2638684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27D08-C6BE-0D09-E62B-45192F99A86E}"/>
              </a:ext>
            </a:extLst>
          </p:cNvPr>
          <p:cNvSpPr txBox="1"/>
          <p:nvPr/>
        </p:nvSpPr>
        <p:spPr>
          <a:xfrm>
            <a:off x="781006" y="3387768"/>
            <a:ext cx="2168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312013" y="3763705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97375" y="1543050"/>
            <a:ext cx="4074584" cy="3600450"/>
          </a:xfrm>
          <a:custGeom>
            <a:avLst/>
            <a:gdLst/>
            <a:ahLst/>
            <a:cxnLst/>
            <a:rect l="l" t="t" r="r" b="b"/>
            <a:pathLst>
              <a:path w="8149167" h="7200900">
                <a:moveTo>
                  <a:pt x="0" y="0"/>
                </a:moveTo>
                <a:lnTo>
                  <a:pt x="8149166" y="0"/>
                </a:lnTo>
                <a:lnTo>
                  <a:pt x="814916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36444">
            <a:off x="7435245" y="-899654"/>
            <a:ext cx="1254120" cy="2175918"/>
          </a:xfrm>
          <a:custGeom>
            <a:avLst/>
            <a:gdLst/>
            <a:ahLst/>
            <a:cxnLst/>
            <a:rect l="l" t="t" r="r" b="b"/>
            <a:pathLst>
              <a:path w="2508239" h="4351835">
                <a:moveTo>
                  <a:pt x="0" y="0"/>
                </a:moveTo>
                <a:lnTo>
                  <a:pt x="2508240" y="0"/>
                </a:lnTo>
                <a:lnTo>
                  <a:pt x="2508240" y="4351835"/>
                </a:lnTo>
                <a:lnTo>
                  <a:pt x="0" y="4351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8754301">
            <a:off x="8256929" y="192808"/>
            <a:ext cx="1004993" cy="1743678"/>
          </a:xfrm>
          <a:custGeom>
            <a:avLst/>
            <a:gdLst/>
            <a:ahLst/>
            <a:cxnLst/>
            <a:rect l="l" t="t" r="r" b="b"/>
            <a:pathLst>
              <a:path w="2009985" h="3487356">
                <a:moveTo>
                  <a:pt x="0" y="0"/>
                </a:moveTo>
                <a:lnTo>
                  <a:pt x="2009985" y="0"/>
                </a:lnTo>
                <a:lnTo>
                  <a:pt x="2009985" y="3487356"/>
                </a:lnTo>
                <a:lnTo>
                  <a:pt x="0" y="3487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37236">
            <a:off x="7205388" y="1209881"/>
            <a:ext cx="550227" cy="650806"/>
          </a:xfrm>
          <a:custGeom>
            <a:avLst/>
            <a:gdLst/>
            <a:ahLst/>
            <a:cxnLst/>
            <a:rect l="l" t="t" r="r" b="b"/>
            <a:pathLst>
              <a:path w="1100453" h="1301611">
                <a:moveTo>
                  <a:pt x="0" y="0"/>
                </a:moveTo>
                <a:lnTo>
                  <a:pt x="1100453" y="0"/>
                </a:lnTo>
                <a:lnTo>
                  <a:pt x="1100453" y="1301611"/>
                </a:lnTo>
                <a:lnTo>
                  <a:pt x="0" y="1301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014319">
            <a:off x="5292864" y="-123355"/>
            <a:ext cx="403106" cy="476792"/>
          </a:xfrm>
          <a:custGeom>
            <a:avLst/>
            <a:gdLst/>
            <a:ahLst/>
            <a:cxnLst/>
            <a:rect l="l" t="t" r="r" b="b"/>
            <a:pathLst>
              <a:path w="806211" h="953583">
                <a:moveTo>
                  <a:pt x="0" y="0"/>
                </a:moveTo>
                <a:lnTo>
                  <a:pt x="806211" y="0"/>
                </a:lnTo>
                <a:lnTo>
                  <a:pt x="806211" y="953583"/>
                </a:lnTo>
                <a:lnTo>
                  <a:pt x="0" y="953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64152">
            <a:off x="-137444" y="1834308"/>
            <a:ext cx="620744" cy="734213"/>
          </a:xfrm>
          <a:custGeom>
            <a:avLst/>
            <a:gdLst/>
            <a:ahLst/>
            <a:cxnLst/>
            <a:rect l="l" t="t" r="r" b="b"/>
            <a:pathLst>
              <a:path w="1241488" h="1468426">
                <a:moveTo>
                  <a:pt x="0" y="0"/>
                </a:moveTo>
                <a:lnTo>
                  <a:pt x="1241488" y="0"/>
                </a:lnTo>
                <a:lnTo>
                  <a:pt x="1241488" y="1468426"/>
                </a:lnTo>
                <a:lnTo>
                  <a:pt x="0" y="1468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9F356F8-3A58-A0E1-A90F-2E8BFDA123A8}"/>
              </a:ext>
            </a:extLst>
          </p:cNvPr>
          <p:cNvSpPr/>
          <p:nvPr/>
        </p:nvSpPr>
        <p:spPr>
          <a:xfrm>
            <a:off x="496798" y="299301"/>
            <a:ext cx="5109094" cy="32872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1B647-ACFA-9D3F-2194-F0DF44ABF036}"/>
              </a:ext>
            </a:extLst>
          </p:cNvPr>
          <p:cNvSpPr txBox="1"/>
          <p:nvPr/>
        </p:nvSpPr>
        <p:spPr>
          <a:xfrm>
            <a:off x="1201788" y="958495"/>
            <a:ext cx="403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466</Words>
  <Application>Microsoft Office PowerPoint</Application>
  <PresentationFormat>On-screen Show (16:9)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#9Slide07 SVNSalty Sans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Nguyễn Ngọc Quốc Khánh</cp:lastModifiedBy>
  <cp:revision>13</cp:revision>
  <dcterms:modified xsi:type="dcterms:W3CDTF">2025-01-06T15:50:26Z</dcterms:modified>
</cp:coreProperties>
</file>