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4"/>
  </p:notesMasterIdLst>
  <p:sldIdLst>
    <p:sldId id="520" r:id="rId5"/>
    <p:sldId id="256" r:id="rId6"/>
    <p:sldId id="338" r:id="rId7"/>
    <p:sldId id="272" r:id="rId8"/>
    <p:sldId id="267" r:id="rId9"/>
    <p:sldId id="268" r:id="rId10"/>
    <p:sldId id="269" r:id="rId11"/>
    <p:sldId id="270" r:id="rId12"/>
    <p:sldId id="273" r:id="rId13"/>
    <p:sldId id="286" r:id="rId14"/>
    <p:sldId id="521" r:id="rId15"/>
    <p:sldId id="276" r:id="rId16"/>
    <p:sldId id="524" r:id="rId17"/>
    <p:sldId id="274" r:id="rId18"/>
    <p:sldId id="525" r:id="rId19"/>
    <p:sldId id="523" r:id="rId20"/>
    <p:sldId id="526" r:id="rId21"/>
    <p:sldId id="527" r:id="rId22"/>
    <p:sldId id="529" r:id="rId23"/>
    <p:sldId id="531" r:id="rId24"/>
    <p:sldId id="532" r:id="rId25"/>
    <p:sldId id="301" r:id="rId26"/>
    <p:sldId id="533" r:id="rId27"/>
    <p:sldId id="534" r:id="rId28"/>
    <p:sldId id="535" r:id="rId29"/>
    <p:sldId id="536" r:id="rId30"/>
    <p:sldId id="314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08" autoAdjust="0"/>
    <p:restoredTop sz="94643"/>
  </p:normalViewPr>
  <p:slideViewPr>
    <p:cSldViewPr snapToGrid="0">
      <p:cViewPr varScale="1">
        <p:scale>
          <a:sx n="63" d="100"/>
          <a:sy n="63" d="100"/>
        </p:scale>
        <p:origin x="5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329A01D5-B25D-D34E-97FD-7DA4491DD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2691121-CDE1-2849-B0C4-41712A3F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01A28694-62FC-A944-B510-338CDD8DB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EB645-38C5-4A41-8D24-604C70E78A5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9B000AD4-2B63-4F48-B596-20344883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CCDD9D57-8D19-D043-8E38-C8ECFE045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23D4EB8F-067F-CB47-B3C4-F54C81DA3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A8E49-7D68-874F-B4DB-C842332BB80E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A72B2-8825-604E-9920-88F609A0D44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8F3F071-E147-C24B-AA05-85F25C305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9DC45-90F4-E244-A6B7-E470C1C85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A3EE5A55-E03D-1E41-9BBC-C851C6E4B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DEF9267D-705F-3846-9A12-8346C1AD7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2A6601D3-C108-F344-81C1-6F4A8D35F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A7B18-0980-FF48-9740-B73D90CD840F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03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541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2025/9/22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7F40FD96-9AAC-A04B-B8A1-8C90AEB2DABC}"/>
              </a:ext>
            </a:extLst>
          </p:cNvPr>
          <p:cNvGrpSpPr>
            <a:grpSpLocks noChangeAspect="1"/>
          </p:cNvGrpSpPr>
          <p:nvPr/>
        </p:nvGrpSpPr>
        <p:grpSpPr bwMode="auto">
          <a:xfrm rot="10050714">
            <a:off x="1419526" y="360473"/>
            <a:ext cx="595453" cy="614420"/>
            <a:chOff x="1308" y="1009"/>
            <a:chExt cx="1001" cy="10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D5B22C3-D0E9-B043-8D55-663801168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4BE344D-1E93-A24E-BF66-02B2C3FD56FF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CFF036-AD2A-5D43-B437-D03144B4962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6F915A-4766-734B-9E68-73E05A4BB616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9AF246-8EE1-BE43-B318-5E074D889A5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362D1F-7ECB-CB42-89CE-11B9004DB661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701970-2EDB-B247-8E50-AB682CB57BC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1CB5BE-43E8-614F-9D75-84CDA94D27E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DE51A0-02D4-634F-9332-E063B181E4BC}"/>
              </a:ext>
            </a:extLst>
          </p:cNvPr>
          <p:cNvSpPr/>
          <p:nvPr/>
        </p:nvSpPr>
        <p:spPr>
          <a:xfrm>
            <a:off x="2080990" y="156701"/>
            <a:ext cx="7709836" cy="544874"/>
          </a:xfrm>
          <a:prstGeom prst="wedgeRoundRectCallout">
            <a:avLst>
              <a:gd name="adj1" fmla="val -839"/>
              <a:gd name="adj2" fmla="val 83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dưới đây và trả lời câu hỏi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63834-1F48-1046-B079-C73C9F2A5483}"/>
              </a:ext>
            </a:extLst>
          </p:cNvPr>
          <p:cNvSpPr txBox="1"/>
          <p:nvPr/>
        </p:nvSpPr>
        <p:spPr>
          <a:xfrm>
            <a:off x="810472" y="5823936"/>
            <a:ext cx="99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lvl="5" indent="-342900">
              <a:buFontTx/>
              <a:buChar char="-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93" y="1092393"/>
            <a:ext cx="9561739" cy="46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Scroll 6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H1: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bén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H2:Chập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H3:Sạc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H4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899" y="4986338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87D05-C348-A346-AABF-B53F4944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190" y="5620934"/>
            <a:ext cx="88841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14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1007165" y="808384"/>
            <a:ext cx="7938052" cy="2266122"/>
          </a:xfrm>
          <a:prstGeom prst="wedgeEllipseCallout">
            <a:avLst>
              <a:gd name="adj1" fmla="val 55575"/>
              <a:gd name="adj2" fmla="val 84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395662" y="3741581"/>
            <a:ext cx="7353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việc thờ cúng.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thiết bị chiếu sáng.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bình xăng xe máy.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tích trữ bom.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....................v v……………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941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15991"/>
            <a:ext cx="2230151" cy="16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09329"/>
            <a:ext cx="4854389" cy="317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 nhà gây ra thiệt hại về người (bị bỏng , tử vong ) ; thiệt hại về tài sản ( hư hỏng đồ dùng , nhà cửa ,...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674638" y="192399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gây ra những thiệt hại gì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2109329"/>
            <a:ext cx="6563223" cy="44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17"/>
            <a:ext cx="1821300" cy="1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432042" y="118333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cháy ?</a:t>
            </a:r>
          </a:p>
        </p:txBody>
      </p:sp>
      <p:pic>
        <p:nvPicPr>
          <p:cNvPr id="108548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648"/>
            <a:ext cx="12192000" cy="51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93914"/>
            <a:ext cx="5834743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7053942" y="1188423"/>
            <a:ext cx="4441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203325"/>
            <a:chOff x="7117" y="6476"/>
            <a:chExt cx="6260" cy="807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557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:Cách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lí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9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Mọi người trong tình huống duới đây làm gì ? Nêu nhận xét cùa em về cách ứng xử của mọi người trong hình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1" y="1822992"/>
            <a:ext cx="4977201" cy="367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38" y="1822992"/>
            <a:ext cx="4977201" cy="3458135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thoát khỏi đám cháy bằng cách bò thoát bằng cầu thang.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7061897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2843345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Mọi người trong tình huống duới đây làm gì ? Nêu nhận xét của em về cách ứng xử của mọi người trong hình đó.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cứu hoả qua số 114.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980594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Đeo bình dưỡng khí và chạy ra xa khỏi đám cháy.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" y="1857762"/>
            <a:ext cx="5044913" cy="361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9" y="1857762"/>
            <a:ext cx="5044912" cy="36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78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VN" alt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43" y="1284288"/>
            <a:ext cx="86244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96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3" y="79748"/>
            <a:ext cx="1066929" cy="97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4A967-8D36-8140-A51D-7B6A0B8E9F41}"/>
              </a:ext>
            </a:extLst>
          </p:cNvPr>
          <p:cNvSpPr txBox="1"/>
          <p:nvPr/>
        </p:nvSpPr>
        <p:spPr>
          <a:xfrm>
            <a:off x="2593910" y="79748"/>
            <a:ext cx="808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 , phát hiện những thứ dễ gây cháy trong nhà em theo gợi ý sau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" y="1604864"/>
            <a:ext cx="11185849" cy="48332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427583" y="3694922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diêm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89105" y="3694921"/>
            <a:ext cx="3013789" cy="914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431763" y="3694921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427583" y="466530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89105" y="4693294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431763" y="469329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427583" y="5635686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Chai dầu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thắp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89104" y="5635685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431763" y="5620128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</p:spTree>
    <p:extLst>
      <p:ext uri="{BB962C8B-B14F-4D97-AF65-F5344CB8AC3E}">
        <p14:creationId xmlns:p14="http://schemas.microsoft.com/office/powerpoint/2010/main" val="1209686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3060441" y="279918"/>
            <a:ext cx="8061649" cy="1231641"/>
          </a:xfrm>
          <a:prstGeom prst="wedgeRoundRectCallout">
            <a:avLst>
              <a:gd name="adj1" fmla="val -65366"/>
              <a:gd name="adj2" fmla="val -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và các bạn đang chơi ở nhà, bỗng trong bếp có cháy, em sẽ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461"/>
            <a:ext cx="7427167" cy="5010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C6BFE-8077-5B49-BFD7-071B170038D2}"/>
              </a:ext>
            </a:extLst>
          </p:cNvPr>
          <p:cNvSpPr txBox="1"/>
          <p:nvPr/>
        </p:nvSpPr>
        <p:spPr>
          <a:xfrm>
            <a:off x="8322906" y="2351314"/>
            <a:ext cx="2799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-Hãy trao đổi và đưa ra cách xử lí. </a:t>
            </a:r>
          </a:p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hành.</a:t>
            </a:r>
          </a:p>
        </p:txBody>
      </p:sp>
    </p:spTree>
    <p:extLst>
      <p:ext uri="{BB962C8B-B14F-4D97-AF65-F5344CB8AC3E}">
        <p14:creationId xmlns:p14="http://schemas.microsoft.com/office/powerpoint/2010/main" val="10963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2799184" y="212372"/>
            <a:ext cx="8677469" cy="1444015"/>
          </a:xfrm>
          <a:prstGeom prst="wedgeRoundRectCallout">
            <a:avLst>
              <a:gd name="adj1" fmla="val -58054"/>
              <a:gd name="adj2" fmla="val -344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Nhận xét cách xử lí tình huống của các bạn. Đề xuất các cách xử lí tình huống khác để đảm bảo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1847461"/>
            <a:ext cx="10605795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0" y="297782"/>
            <a:ext cx="9304020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THAM GIA TRÒ CHƠI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CỨU HOẢ”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0" y="2236774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825750" y="1957388"/>
            <a:ext cx="6538913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DD0D973-EF56-2F46-8BC9-CC95718F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222250"/>
            <a:ext cx="1041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1CEB0F-E275-8845-84A3-E02B0A90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70400"/>
            <a:ext cx="647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học tập tốt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1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BE09609-052B-3748-9E40-CF6E34A8B8BB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909763"/>
            <a:ext cx="8736012" cy="2055812"/>
            <a:chOff x="7019" y="5598"/>
            <a:chExt cx="6358" cy="137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1CE1D9F-DAF7-F443-AC38-DFF03E32CB3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134B066-E118-7F40-9081-B7F94D94BDED}"/>
                </a:ext>
              </a:extLst>
            </p:cNvPr>
            <p:cNvSpPr txBox="1"/>
            <p:nvPr/>
          </p:nvSpPr>
          <p:spPr>
            <a:xfrm>
              <a:off x="7019" y="5598"/>
              <a:ext cx="6358" cy="681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lang="en-US" altLang="zh-CN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B4D3FCBD-388E-B748-A1BF-39DB3328D1E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271588" y="898525"/>
            <a:ext cx="3235325" cy="3338513"/>
            <a:chOff x="1308" y="1009"/>
            <a:chExt cx="1001" cy="103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C3D93E3D-2C0E-7346-8F79-B740677659A3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1D986480-63EB-C140-A389-4BAFAD748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1DECED5-3ACB-AA47-A2EF-23E1337B27F0}"/>
                </a:ext>
              </a:extLst>
            </p:cNvPr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58B3C51F-92AC-6643-B898-1F05C61F5004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78462689-F77C-7C41-A5B8-0D5A89CBA267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433C57EF-264C-674C-8DA5-223F4961603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55597735-E298-8E4F-BC88-D547B04C1AB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6BECECB8-2B32-CD40-9D0D-4E9BE82B0E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7FEFADC-005E-2B44-B687-B61B4181687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A3ADD435-BF56-9E49-8890-CB459FF7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5E477E-00C9-0D43-B880-6D0196A2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4" t="62196" r="38457" b="16132"/>
          <a:stretch>
            <a:fillRect/>
          </a:stretch>
        </p:blipFill>
        <p:spPr bwMode="auto">
          <a:xfrm>
            <a:off x="4767263" y="2897188"/>
            <a:ext cx="26574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CEF1EAEB-CADB-2149-B71F-BA6ED87F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ACE26-67E3-8B4B-A471-9C04DAA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54793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2C192-1690-D440-8F5D-A502F287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735138" y="1751013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6FEEC-4398-634A-8F59-B143394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4210050"/>
            <a:ext cx="160496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B63FD-E92A-5241-9EB2-1718EE6A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3790950" y="337185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3FF395-75D7-B844-A68E-CA757526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60513"/>
            <a:ext cx="17319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5FCB9-7EDE-BA4A-94DF-CAFC47CE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283700" y="11557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EBA53B-EC1C-BD4C-8860-5D6C7569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58738" y="1397000"/>
            <a:ext cx="16160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090FE-FF17-5E40-82EF-B9E95CDE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861675" y="968375"/>
            <a:ext cx="15621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5B971-88CE-D943-918A-80D8397D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Content Placeholder 24">
            <a:extLst>
              <a:ext uri="{FF2B5EF4-FFF2-40B4-BE49-F238E27FC236}">
                <a16:creationId xmlns:a16="http://schemas.microsoft.com/office/drawing/2014/main" id="{9C9E3FEE-E127-CA43-81E2-F27BBD76D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-390525" y="588963"/>
            <a:ext cx="2163763" cy="766762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98088131-2D3F-D040-A10C-FBAD7350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0" y="2682875"/>
            <a:ext cx="82962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C71738DD-CF28-4742-A041-FBA766540197}"/>
              </a:ext>
            </a:extLst>
          </p:cNvPr>
          <p:cNvSpPr/>
          <p:nvPr/>
        </p:nvSpPr>
        <p:spPr>
          <a:xfrm>
            <a:off x="6640513" y="4479925"/>
            <a:ext cx="1535112" cy="447675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8B90D-360C-A747-9BFB-7C28A7CDD191}"/>
              </a:ext>
            </a:extLst>
          </p:cNvPr>
          <p:cNvSpPr txBox="1"/>
          <p:nvPr/>
        </p:nvSpPr>
        <p:spPr>
          <a:xfrm>
            <a:off x="5861050" y="3108325"/>
            <a:ext cx="5021263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390A0D37-FDA9-DC4A-96BB-12B7005CAD82}"/>
              </a:ext>
            </a:extLst>
          </p:cNvPr>
          <p:cNvSpPr/>
          <p:nvPr/>
        </p:nvSpPr>
        <p:spPr>
          <a:xfrm>
            <a:off x="6640513" y="5259388"/>
            <a:ext cx="153511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395831F8-0F95-3B45-AC14-A8818425731E}"/>
              </a:ext>
            </a:extLst>
          </p:cNvPr>
          <p:cNvSpPr/>
          <p:nvPr/>
        </p:nvSpPr>
        <p:spPr>
          <a:xfrm>
            <a:off x="8499475" y="4456113"/>
            <a:ext cx="2263775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C74E50A7-C706-7B48-9FC7-A8BAE377D8B5}"/>
              </a:ext>
            </a:extLst>
          </p:cNvPr>
          <p:cNvSpPr/>
          <p:nvPr/>
        </p:nvSpPr>
        <p:spPr>
          <a:xfrm>
            <a:off x="8535988" y="5275263"/>
            <a:ext cx="222726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882558-D3CB-C544-A2B2-B199E82C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661988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47083 1.48148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392 -0.060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521 -0.4094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7917 -0.2645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7A9B2A93-2A26-8348-8200-6E64264E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09908-28B8-F24E-B934-674FBA21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45611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7A809-3B41-674F-ADE1-D7486A8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105400" y="432117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965DB-8BA0-A34D-A79D-457ADE93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35050"/>
            <a:ext cx="17319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CAA10-AF61-6543-9D64-0CCDA598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878013" y="573088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140ADA-B95B-9142-A6ED-728E27DB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573088"/>
            <a:ext cx="17319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8F9ADE-D62A-7740-B41A-6D03A5AE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723438" y="1524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B121CC-9FD6-F74C-AD70-C45976B8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320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360CB-EF29-9F4C-A3B1-905AB18A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782300" y="2501900"/>
            <a:ext cx="1409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9791A-B001-694C-AE29-37D6F9CD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Content Placeholder 24">
            <a:extLst>
              <a:ext uri="{FF2B5EF4-FFF2-40B4-BE49-F238E27FC236}">
                <a16:creationId xmlns:a16="http://schemas.microsoft.com/office/drawing/2014/main" id="{BDBE811B-F000-8E4C-8028-D0FB1A1BA3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ABE063F5-BE79-E64D-B138-3576E9747174}"/>
              </a:ext>
            </a:extLst>
          </p:cNvPr>
          <p:cNvSpPr/>
          <p:nvPr/>
        </p:nvSpPr>
        <p:spPr>
          <a:xfrm>
            <a:off x="4725988" y="1492250"/>
            <a:ext cx="153352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07270-45B0-F540-9334-B4DA0C955DB0}"/>
              </a:ext>
            </a:extLst>
          </p:cNvPr>
          <p:cNvSpPr txBox="1"/>
          <p:nvPr/>
        </p:nvSpPr>
        <p:spPr>
          <a:xfrm>
            <a:off x="3490913" y="403225"/>
            <a:ext cx="6135687" cy="5222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A31D11C3-5353-7546-BAC0-F029BC97A650}"/>
              </a:ext>
            </a:extLst>
          </p:cNvPr>
          <p:cNvSpPr/>
          <p:nvPr/>
        </p:nvSpPr>
        <p:spPr>
          <a:xfrm>
            <a:off x="4725988" y="2203450"/>
            <a:ext cx="1858962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Chị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BC989525-AEC9-0E40-AA96-3F8C0F1BC880}"/>
              </a:ext>
            </a:extLst>
          </p:cNvPr>
          <p:cNvSpPr/>
          <p:nvPr/>
        </p:nvSpPr>
        <p:spPr>
          <a:xfrm>
            <a:off x="7253288" y="1492250"/>
            <a:ext cx="198437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DF901721-314D-AD4D-BBF6-D5CB2E0F8458}"/>
              </a:ext>
            </a:extLst>
          </p:cNvPr>
          <p:cNvSpPr/>
          <p:nvPr/>
        </p:nvSpPr>
        <p:spPr>
          <a:xfrm>
            <a:off x="7253288" y="2209800"/>
            <a:ext cx="2871787" cy="449263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B6B730-90E2-BB46-8711-3B326211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0A7F9902-B2C4-3741-984F-F01AE2DD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69B4F-1410-FB4F-9962-F8EEB0A2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52613"/>
            <a:ext cx="173196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A9E2-87A7-944D-BF2E-748F44A4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2236788" y="1717675"/>
            <a:ext cx="14811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D08E3-DAAF-9F4E-BECB-5AA8C899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5406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20663-0539-8540-9DF8-73C5ABD4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6165850" y="17462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B339C-E4BA-604B-B304-2EC75E4B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92918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99208-7253-7740-A6B6-92FBA5D0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257800" y="4519613"/>
            <a:ext cx="14795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E4A25F-0492-AF41-8DD7-B9640E08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2525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CEEC9-CC10-EF45-895E-07AEC9DA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1041063" y="2547938"/>
            <a:ext cx="11509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18E4F6-6DB3-AA4C-A934-C3FABF28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Content Placeholder 24">
            <a:extLst>
              <a:ext uri="{FF2B5EF4-FFF2-40B4-BE49-F238E27FC236}">
                <a16:creationId xmlns:a16="http://schemas.microsoft.com/office/drawing/2014/main" id="{62D1E0BF-89AB-0245-B26F-80ED8EDDD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196BBE-0CA6-8245-AC1C-9C3A8AD3305C}"/>
              </a:ext>
            </a:extLst>
          </p:cNvPr>
          <p:cNvSpPr txBox="1"/>
          <p:nvPr/>
        </p:nvSpPr>
        <p:spPr>
          <a:xfrm>
            <a:off x="3949700" y="2173288"/>
            <a:ext cx="5911850" cy="9541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Theo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em,nguyên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9535B4CC-987D-9D4A-804D-286870B6E233}"/>
              </a:ext>
            </a:extLst>
          </p:cNvPr>
          <p:cNvSpPr/>
          <p:nvPr/>
        </p:nvSpPr>
        <p:spPr>
          <a:xfrm>
            <a:off x="6751638" y="3956050"/>
            <a:ext cx="2982912" cy="4349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C36E63F6-C59E-D349-9BFD-D4F1F9A95149}"/>
              </a:ext>
            </a:extLst>
          </p:cNvPr>
          <p:cNvSpPr/>
          <p:nvPr/>
        </p:nvSpPr>
        <p:spPr>
          <a:xfrm>
            <a:off x="5015706" y="3244850"/>
            <a:ext cx="3227388" cy="4619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303C0E5-CB7D-9249-8D4D-BE675E4EF164}"/>
              </a:ext>
            </a:extLst>
          </p:cNvPr>
          <p:cNvSpPr/>
          <p:nvPr/>
        </p:nvSpPr>
        <p:spPr>
          <a:xfrm>
            <a:off x="3949700" y="3863975"/>
            <a:ext cx="2787650" cy="7270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chap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gas,…..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1A057D-E6CA-5547-88DC-0D86008D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8644DD-03F7-144F-9550-9945D812BB08}"/>
              </a:ext>
            </a:extLst>
          </p:cNvPr>
          <p:cNvSpPr/>
          <p:nvPr/>
        </p:nvSpPr>
        <p:spPr>
          <a:xfrm>
            <a:off x="3501631" y="308067"/>
            <a:ext cx="7639119" cy="1335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6398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2736739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6739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02679-C603-814F-8C0F-31F83F34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396" y="476292"/>
            <a:ext cx="1262285" cy="998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842</Words>
  <Application>Microsoft Office PowerPoint</Application>
  <PresentationFormat>Màn hình rộng</PresentationFormat>
  <Paragraphs>100</Paragraphs>
  <Slides>29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29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Inconsolata</vt:lpstr>
      <vt:lpstr>Nunito</vt:lpstr>
      <vt:lpstr>Times New Roman</vt:lpstr>
      <vt:lpstr>UTM Avo</vt:lpstr>
      <vt:lpstr>UTM Cookies</vt:lpstr>
      <vt:lpstr>字魂59号-创粗黑</vt:lpstr>
      <vt:lpstr>1_Office Theme</vt:lpstr>
      <vt:lpstr>Office 主题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HIEN</cp:lastModifiedBy>
  <cp:revision>83</cp:revision>
  <dcterms:created xsi:type="dcterms:W3CDTF">2021-05-08T02:21:00Z</dcterms:created>
  <dcterms:modified xsi:type="dcterms:W3CDTF">2025-09-22T03:12:42Z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