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376"/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564CC5-E8EA-4766-A2AC-1FBCB0C089A1}"/>
              </a:ext>
            </a:extLst>
          </p:cNvPr>
          <p:cNvSpPr/>
          <p:nvPr/>
        </p:nvSpPr>
        <p:spPr>
          <a:xfrm>
            <a:off x="-1381125" y="66675"/>
            <a:ext cx="1220246" cy="1123950"/>
          </a:xfrm>
          <a:prstGeom prst="rect">
            <a:avLst/>
          </a:prstGeom>
          <a:solidFill>
            <a:srgbClr val="4863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3043646" y="659676"/>
            <a:ext cx="7223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451</Words>
  <Application>Microsoft Office PowerPoint</Application>
  <PresentationFormat>Widescreen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Lato Regular</vt:lpstr>
      <vt:lpstr>LNTH-LuoLuoNotangYuanTi 1</vt:lpstr>
      <vt:lpstr>SVN-Hole Hearted</vt:lpstr>
      <vt:lpstr>Times New Roman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2023-02-05T04:09:18Z</dcterms:created>
  <dcterms:modified xsi:type="dcterms:W3CDTF">2025-04-11T00:13:35Z</dcterms:modified>
</cp:coreProperties>
</file>