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89" r:id="rId3"/>
    <p:sldId id="257" r:id="rId4"/>
    <p:sldId id="258" r:id="rId5"/>
    <p:sldId id="260" r:id="rId6"/>
    <p:sldId id="262" r:id="rId7"/>
    <p:sldId id="263" r:id="rId8"/>
    <p:sldId id="332" r:id="rId9"/>
    <p:sldId id="335" r:id="rId10"/>
    <p:sldId id="291" r:id="rId11"/>
    <p:sldId id="318" r:id="rId12"/>
    <p:sldId id="315" r:id="rId13"/>
    <p:sldId id="336" r:id="rId14"/>
    <p:sldId id="337" r:id="rId15"/>
    <p:sldId id="301" r:id="rId16"/>
    <p:sldId id="321" r:id="rId17"/>
    <p:sldId id="322" r:id="rId18"/>
    <p:sldId id="334" r:id="rId19"/>
    <p:sldId id="338" r:id="rId20"/>
    <p:sldId id="339" r:id="rId21"/>
    <p:sldId id="324" r:id="rId22"/>
    <p:sldId id="340" r:id="rId23"/>
    <p:sldId id="341" r:id="rId24"/>
    <p:sldId id="331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451C"/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3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8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5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9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51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583DA86F-1642-8BD5-DBC4-B966D52133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11" Type="http://schemas.openxmlformats.org/officeDocument/2006/relationships/image" Target="../media/image10.png"/><Relationship Id="rId5" Type="http://schemas.openxmlformats.org/officeDocument/2006/relationships/image" Target="../media/image7.gif"/><Relationship Id="rId1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53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53160-07CB-1D1E-AAAD-60CA9F2E7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974" y="1856942"/>
            <a:ext cx="4035902" cy="1201016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B273A1A8-0BAC-4BE5-8040-51E7AAE118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965120-424F-41C5-87A2-F5ACE64E2382}"/>
              </a:ext>
            </a:extLst>
          </p:cNvPr>
          <p:cNvSpPr/>
          <p:nvPr/>
        </p:nvSpPr>
        <p:spPr>
          <a:xfrm>
            <a:off x="-1637988" y="559652"/>
            <a:ext cx="1295087" cy="1240573"/>
          </a:xfrm>
          <a:prstGeom prst="rect">
            <a:avLst/>
          </a:prstGeom>
          <a:solidFill>
            <a:srgbClr val="7745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27493-55CB-DD98-CE03-6FB45A3CD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C12E8-61C4-28D2-51E8-040862881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FD20A74A-AA9C-C407-C999-667E87AE01B6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9" name="Rectangle 69">
              <a:extLst>
                <a:ext uri="{FF2B5EF4-FFF2-40B4-BE49-F238E27FC236}">
                  <a16:creationId xmlns:a16="http://schemas.microsoft.com/office/drawing/2014/main" id="{BC0F0CD5-2DC5-26AC-8085-71C88B38AB5E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EF9707A3-F608-BDD7-17EA-9B078CF5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372714C-C7F4-2917-C4EB-188B35C3C789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F2B345-A202-5381-5D32-36616B54D6C3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D3040-6DF6-11EA-A75C-C089B272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B226DA-FD84-E7FA-B19E-16F5FBECD4B8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81708-BA00-7A51-B450-387EF05232E8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DF1B2-1BB6-BC65-D8AE-910C085CF8C6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9AF-3155-8F93-E183-5129654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89110F-3FAF-F614-F1E7-BBA2737045F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4A6326-89A0-2CE0-0318-D6C5D1F850D3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4514B0-E83B-14F3-08C5-C1664706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9EA761-7BF2-96A8-C12F-72365E04FF2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9DE0F7-4A21-7C3C-1A92-9180DC52C229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D7D4B6-383A-B913-429E-52D55B66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B015116-9AE6-7F59-E7BF-69223F9B4C8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7E3B11-A124-9E0F-8B89-3950E7248C56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FBFCBD-8447-A836-FE4B-9BCA9EA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AEC63B8-6881-7E0C-7686-1641A68EFAEF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A51905-9EE6-05FF-5874-99DB1F0CD683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DC0125-980F-2F59-D8C9-85ACE176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7C320C0-DFC8-1901-5118-45624908E20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EF1DD9-1037-96FC-AFA6-E2D2ED3391EF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4EB830E-7754-5A7F-08A8-5206C19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BA9889A-52D9-CB12-92B6-860AA44A524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5BE30F7-8969-705F-D20D-6132682712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4B47B-5B96-ECE6-CB51-2E178478EA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9FF27C9-EC43-980D-4C68-C2805C7A2B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7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BE41089-CDED-3FAA-1F9E-FC99D29C4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7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718C4C4-FBC6-FF21-B545-77A13E3BB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7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9A12BDC-8AB0-E93E-B9D3-56DEC48FB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BDCA93F-4597-1535-4FBD-913C79464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9F36C7-9C85-BB23-25AE-5A827566D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7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2C62A81-7ABA-D41F-E2E8-86C8E0A095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7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40A9E6-1E38-B36C-4B0D-ED4BA9B3D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7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3F38D07-5EE0-CE1B-7C81-609323E26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7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1A997E5-8AF1-19BF-0339-6566D97B14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E3056D1-6F18-53FB-D492-79E2EC86E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  <p:pic>
        <p:nvPicPr>
          <p:cNvPr id="81" name="Picture 80" descr="A picture containing shape&#10;&#10;Description automatically generated">
            <a:extLst>
              <a:ext uri="{FF2B5EF4-FFF2-40B4-BE49-F238E27FC236}">
                <a16:creationId xmlns:a16="http://schemas.microsoft.com/office/drawing/2014/main" id="{AD3B2D5E-2032-044A-7F95-7A5117E53F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7B1F5-0710-1BD7-2EA6-3173C136948A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26CBE3-8380-E9AE-55E3-8DF3B931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4EA2F1-9F20-F9E2-15E0-4321799AAAC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0728A9-2253-B564-F41E-40BD4520A5F5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D54A72-472C-ABAD-9F0F-27C127280769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đỏ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447B39-44AD-CB3F-AE46-788C4BF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D9BC6-EB31-03D9-05B0-751F8E43D6B5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1F2D65-C3D5-FA6B-09CB-0DF83CC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B2DDC8-2049-0DC5-AE94-602CCD72CCD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82FA7FA-F61B-A297-4222-C1B71BA3A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4EA2F1-9F20-F9E2-15E0-4321799AAACA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493E73-AF84-AA32-8450-14A79816E6E1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5CA4-13BB-7441-0927-7E43209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796838-2B18-2388-3F63-E277A3AE478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45015CE-02FC-57E6-DACC-60FE03D883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7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1537" y="1446144"/>
            <a:ext cx="6075908" cy="3965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221BE-1ED4-F00E-9175-AF0D98E56DD3}"/>
              </a:ext>
            </a:extLst>
          </p:cNvPr>
          <p:cNvSpPr txBox="1"/>
          <p:nvPr/>
        </p:nvSpPr>
        <p:spPr>
          <a:xfrm rot="21448110">
            <a:off x="4514850" y="1981200"/>
            <a:ext cx="3438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</a:rPr>
              <a:t>Hoạt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động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D53EBF8-C7E7-0159-61C8-3C38660B6389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7B45A-D0F8-8483-5D1F-F0EDF366455A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D34A8-A41A-7EC7-8B74-9A482C74F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88166-A387-6352-C790-BCD383A6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C46B7-FD75-0D08-F753-4AE6201738AD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7D80B2-ABD4-0C90-5B44-517A86DF77C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97E1CB-086E-DA58-2293-B310BF955C8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7BB8CFE-A800-DFBF-1719-4C3404A07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D2E9C5A-87FD-D4BC-4D4F-0D5D624F9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290740-4497-345F-03D9-044DD5D57421}"/>
              </a:ext>
            </a:extLst>
          </p:cNvPr>
          <p:cNvSpPr txBox="1"/>
          <p:nvPr/>
        </p:nvSpPr>
        <p:spPr>
          <a:xfrm>
            <a:off x="154947" y="5585112"/>
            <a:ext cx="4965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B0AA2-7173-D378-05C6-3CB71879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62" y="628649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E17E1-0EC1-1110-69C2-07E9E60C4765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639003-3C9C-D6CB-17F8-BC1BBC073935}"/>
              </a:ext>
            </a:extLst>
          </p:cNvPr>
          <p:cNvSpPr/>
          <p:nvPr/>
        </p:nvSpPr>
        <p:spPr>
          <a:xfrm>
            <a:off x="5762625" y="4162425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2AECB-2DA4-971A-9E9D-A257769EF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2DF4F1-1935-495B-3F1C-F33DAD6A4E6D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C4AA98-8155-CDA7-1F95-1DEA91F6687F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14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1F297-E85C-C811-F2DB-D0920E9D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A8007F-1FE6-33D8-34D3-09A7349DD777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5EA036-4201-1114-DA2D-D50B39262FD8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4430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FCFF9-EEA5-8592-558B-73517DEBF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4D9ED-9350-AD37-B51B-64546FBF8553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A52FCF-2C8C-E66C-9DB9-1D493BB842A1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6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5729D-5D3E-70EC-670F-E8ECA78A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32733F-B40A-9745-16E2-4BE587455A48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2FAB8A-76F2-4EE8-1AE9-EF9EE87D11A0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538FA2-4C0A-1122-60C2-F8F089A1F5F1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A1803E-8B19-9308-8628-2073E20BC95F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C094C-BF96-DEF2-6EE0-32038BA47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AC1D2-725B-8273-627C-44571B0A8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A0F1E2-D73E-8CED-D20A-BC44FA627557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435E0-F405-5F68-9D24-742993605846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17651C-0C86-2095-CD56-04FFD96A9AA5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63E0279-98CA-94B3-B94F-89A73D9C3852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1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3AB06-F39C-9C7B-3262-C2EAA736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C189FC-266D-B395-E882-8C8CFCE0EB3A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8A54C-B671-14E8-04E3-4849F5015A4B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72CB68-D0C2-9BA2-5277-0C9C7BB780DD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3C123-855D-F448-C82F-1035E34B93D9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FF4477-F0B4-F603-88E3-76E54D391248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EF32181-0931-0B88-443C-698D739248F2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29CBC4-EC8B-6FDB-C9A7-791C7C5624F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2A390C-90B8-44E8-D28A-96730F9A3CCF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A88101-53CA-799A-2875-E7ABAA2FB614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91357-719F-4D16-35A1-064091841BB3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E5BF3B-FC2F-7AF1-C9E5-D8EE0AB780B9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04977D3-9E06-8B80-D23A-C07299AF6566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6D5A29-A566-E31B-E381-FB8781D67FAE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8239B6-5A86-DD10-2056-105B8DC3B109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704F72-0E5F-5E00-3E7B-73B8D359C20A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C6F480-843C-5486-59CE-37453D7BFB35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172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6771331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B7D364-E70E-DF44-4BDB-CA694EB223E2}"/>
              </a:ext>
            </a:extLst>
          </p:cNvPr>
          <p:cNvSpPr txBox="1"/>
          <p:nvPr/>
        </p:nvSpPr>
        <p:spPr>
          <a:xfrm>
            <a:off x="1863364" y="1843317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50D489-50F4-E4DC-4029-DA072C0C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760666"/>
            <a:ext cx="919996" cy="919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88406D-F749-F78C-D6C6-73E93DFD3F8D}"/>
              </a:ext>
            </a:extLst>
          </p:cNvPr>
          <p:cNvSpPr txBox="1"/>
          <p:nvPr/>
        </p:nvSpPr>
        <p:spPr>
          <a:xfrm>
            <a:off x="1863364" y="2824329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F0A87A-B446-5C67-A098-DF885B07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3431" y="2685366"/>
            <a:ext cx="919996" cy="9199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1E675F-2768-D539-6FBE-88878C401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255" y="483821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BC724-E4D9-0DD9-426A-C60F56D2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846" y="2944246"/>
            <a:ext cx="5078408" cy="2798307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CC257DB-6E6A-3ED7-AAF8-A251B94972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890" y="0"/>
            <a:ext cx="101870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E65FF-BFE6-3EDA-F948-F01E3134F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03" y="2804605"/>
            <a:ext cx="3084843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F7F0B-3C5B-374D-2C27-F6EDEBCC3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048" y="3863390"/>
            <a:ext cx="82486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E6C0621-D41F-CB2C-E059-B456106CCE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B07B2-7C58-8754-78C5-C3D3DC1D3F91}"/>
              </a:ext>
            </a:extLst>
          </p:cNvPr>
          <p:cNvSpPr txBox="1"/>
          <p:nvPr/>
        </p:nvSpPr>
        <p:spPr>
          <a:xfrm>
            <a:off x="1001268" y="1753871"/>
            <a:ext cx="9619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được giờ chính xác đến 5 phút và từng phút trên đồng hồ.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C55BA-33EB-41A8-2374-2A47674CADF9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3E2E8-586F-6B3F-63CF-D267222D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575" y="2008968"/>
            <a:ext cx="342624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218</Words>
  <Application>Microsoft Office PowerPoint</Application>
  <PresentationFormat>Widescreen</PresentationFormat>
  <Paragraphs>68</Paragraphs>
  <Slides>24</Slides>
  <Notes>19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等线</vt:lpstr>
      <vt:lpstr>宋体</vt:lpstr>
      <vt:lpstr>Arial</vt:lpstr>
      <vt:lpstr>Calibri</vt:lpstr>
      <vt:lpstr>Calibri Light</vt:lpstr>
      <vt:lpstr>Times New Roman</vt:lpstr>
      <vt:lpstr>UTM Cookies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2023-02-05T02:18:46Z</dcterms:created>
  <dcterms:modified xsi:type="dcterms:W3CDTF">2023-07-19T08:49:22Z</dcterms:modified>
</cp:coreProperties>
</file>