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9" r:id="rId2"/>
    <p:sldMasterId id="2147483689" r:id="rId3"/>
    <p:sldMasterId id="2147483703" r:id="rId4"/>
  </p:sldMasterIdLst>
  <p:notesMasterIdLst>
    <p:notesMasterId r:id="rId28"/>
  </p:notesMasterIdLst>
  <p:sldIdLst>
    <p:sldId id="257" r:id="rId5"/>
    <p:sldId id="2642" r:id="rId6"/>
    <p:sldId id="372" r:id="rId7"/>
    <p:sldId id="373" r:id="rId8"/>
    <p:sldId id="374" r:id="rId9"/>
    <p:sldId id="375" r:id="rId10"/>
    <p:sldId id="281" r:id="rId11"/>
    <p:sldId id="295" r:id="rId12"/>
    <p:sldId id="288" r:id="rId13"/>
    <p:sldId id="2651" r:id="rId14"/>
    <p:sldId id="2652" r:id="rId15"/>
    <p:sldId id="2654" r:id="rId16"/>
    <p:sldId id="2643" r:id="rId17"/>
    <p:sldId id="2644" r:id="rId18"/>
    <p:sldId id="2650" r:id="rId19"/>
    <p:sldId id="2647" r:id="rId20"/>
    <p:sldId id="2648" r:id="rId21"/>
    <p:sldId id="2649" r:id="rId22"/>
    <p:sldId id="287" r:id="rId23"/>
    <p:sldId id="2641" r:id="rId24"/>
    <p:sldId id="2645" r:id="rId25"/>
    <p:sldId id="2646" r:id="rId26"/>
    <p:sldId id="294"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117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88E5A8-536B-4DC1-8ECF-5CE9BFAB624E}" type="datetimeFigureOut">
              <a:rPr lang="en-US" smtClean="0"/>
              <a:t>7/19/2023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909009-68B9-4546-8336-F1B9F0BD1E30}" type="slidenum">
              <a:rPr lang="en-US" smtClean="0"/>
              <a:t>‹#›</a:t>
            </a:fld>
            <a:endParaRPr lang="en-US"/>
          </a:p>
        </p:txBody>
      </p:sp>
    </p:spTree>
    <p:extLst>
      <p:ext uri="{BB962C8B-B14F-4D97-AF65-F5344CB8AC3E}">
        <p14:creationId xmlns:p14="http://schemas.microsoft.com/office/powerpoint/2010/main" val="766759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1923051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1104502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97064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9283461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1428706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1314363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3859276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6817734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5720455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2307069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491051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Học trực tiếp thì cho HS giơ tay</a:t>
            </a:r>
          </a:p>
          <a:p>
            <a:r>
              <a:rPr lang="en-US"/>
              <a:t>Học online gv có thể cho hs thi đua chat trên khung chat để dễ quản lí</a:t>
            </a:r>
          </a:p>
        </p:txBody>
      </p:sp>
    </p:spTree>
    <p:extLst>
      <p:ext uri="{BB962C8B-B14F-4D97-AF65-F5344CB8AC3E}">
        <p14:creationId xmlns:p14="http://schemas.microsoft.com/office/powerpoint/2010/main" val="13782436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5456436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1713980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821497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Học trực tiếp thì cho HS giơ tay</a:t>
            </a:r>
          </a:p>
          <a:p>
            <a:r>
              <a:rPr lang="en-US"/>
              <a:t>Học online gv có thể cho hs thi đua chat trên khung chat để dễ quản lí</a:t>
            </a:r>
          </a:p>
        </p:txBody>
      </p:sp>
    </p:spTree>
    <p:extLst>
      <p:ext uri="{BB962C8B-B14F-4D97-AF65-F5344CB8AC3E}">
        <p14:creationId xmlns:p14="http://schemas.microsoft.com/office/powerpoint/2010/main" val="297340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Học trực tiếp thì cho HS giơ tay</a:t>
            </a:r>
          </a:p>
          <a:p>
            <a:r>
              <a:rPr lang="en-US"/>
              <a:t>Học online gv có thể cho hs thi đua chat trên khung chat để dễ quản lí</a:t>
            </a:r>
          </a:p>
        </p:txBody>
      </p:sp>
    </p:spTree>
    <p:extLst>
      <p:ext uri="{BB962C8B-B14F-4D97-AF65-F5344CB8AC3E}">
        <p14:creationId xmlns:p14="http://schemas.microsoft.com/office/powerpoint/2010/main" val="33087294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Học trực tiếp thì cho HS giơ tay</a:t>
            </a:r>
          </a:p>
          <a:p>
            <a:r>
              <a:rPr lang="en-US"/>
              <a:t>Học online gv có thể cho hs thi đua chat trên khung chat để dễ quản lí</a:t>
            </a:r>
          </a:p>
        </p:txBody>
      </p:sp>
    </p:spTree>
    <p:extLst>
      <p:ext uri="{BB962C8B-B14F-4D97-AF65-F5344CB8AC3E}">
        <p14:creationId xmlns:p14="http://schemas.microsoft.com/office/powerpoint/2010/main" val="15319923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8803101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4597705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8941399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slide" Target="../slides/slide19.xml"/><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1A5F441-BA27-4D1A-9A13-05155C41393D}"/>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073B6E29-430C-420B-9D34-8C89DDCCBE71}"/>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799E9B79-96D2-4483-AF4F-F41232FE2D62}"/>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2023/7/19</a:t>
            </a:fld>
            <a:endParaRPr lang="zh-CN" altLang="en-US"/>
          </a:p>
        </p:txBody>
      </p:sp>
      <p:sp>
        <p:nvSpPr>
          <p:cNvPr id="5" name="页脚占位符 4">
            <a:extLst>
              <a:ext uri="{FF2B5EF4-FFF2-40B4-BE49-F238E27FC236}">
                <a16:creationId xmlns:a16="http://schemas.microsoft.com/office/drawing/2014/main" id="{D2032C75-8AFF-422F-B434-1A2597AB965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868089CB-2DEA-4E65-AE74-4EA2262B3E87}"/>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22283984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A528CE7-CF14-4940-A95B-FBE580F44E2F}"/>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96248680-868D-405D-8570-DE469DFE8FBE}"/>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2ED56F11-8CDA-4DAB-9925-1BC78111DE04}"/>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2023/7/19</a:t>
            </a:fld>
            <a:endParaRPr lang="zh-CN" altLang="en-US"/>
          </a:p>
        </p:txBody>
      </p:sp>
      <p:sp>
        <p:nvSpPr>
          <p:cNvPr id="5" name="页脚占位符 4">
            <a:extLst>
              <a:ext uri="{FF2B5EF4-FFF2-40B4-BE49-F238E27FC236}">
                <a16:creationId xmlns:a16="http://schemas.microsoft.com/office/drawing/2014/main" id="{72B991C3-CB7C-4BF7-9EA8-1E5D7C79336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438BD3AC-7018-477F-817F-322423E143AF}"/>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30236925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5E7EA4D-A3CF-4FAB-A0FB-230320904B10}"/>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56787D43-B3B2-419A-9F39-1275EFF48A0C}"/>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60DEECBA-ABA0-47FA-8FAA-50C93086C4B8}"/>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2023/7/19</a:t>
            </a:fld>
            <a:endParaRPr lang="zh-CN" altLang="en-US"/>
          </a:p>
        </p:txBody>
      </p:sp>
      <p:sp>
        <p:nvSpPr>
          <p:cNvPr id="5" name="页脚占位符 4">
            <a:extLst>
              <a:ext uri="{FF2B5EF4-FFF2-40B4-BE49-F238E27FC236}">
                <a16:creationId xmlns:a16="http://schemas.microsoft.com/office/drawing/2014/main" id="{F2A66ADA-9B95-438A-B5D1-869693DAB31C}"/>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8A0A3A1-5A3C-48BC-8D41-9362B8DA038A}"/>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18036056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n chiếu Tiêu đề">
    <p:spTree>
      <p:nvGrpSpPr>
        <p:cNvPr id="1" name=""/>
        <p:cNvGrpSpPr/>
        <p:nvPr/>
      </p:nvGrpSpPr>
      <p:grpSpPr>
        <a:xfrm>
          <a:off x="0" y="0"/>
          <a:ext cx="0" cy="0"/>
          <a:chOff x="0" y="0"/>
          <a:chExt cx="0" cy="0"/>
        </a:xfrm>
      </p:grpSpPr>
      <p:grpSp>
        <p:nvGrpSpPr>
          <p:cNvPr id="104" name="Nhóm 103"/>
          <p:cNvGrpSpPr/>
          <p:nvPr/>
        </p:nvGrpSpPr>
        <p:grpSpPr>
          <a:xfrm>
            <a:off x="286013" y="4191000"/>
            <a:ext cx="11616798" cy="2513417"/>
            <a:chOff x="286013" y="4191000"/>
            <a:chExt cx="11616798" cy="2513417"/>
          </a:xfrm>
        </p:grpSpPr>
        <p:sp>
          <p:nvSpPr>
            <p:cNvPr id="8" name="Hình tự do 5"/>
            <p:cNvSpPr/>
            <p:nvPr/>
          </p:nvSpPr>
          <p:spPr bwMode="auto">
            <a:xfrm flipH="1">
              <a:off x="2411413"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9" name="Dòng 6"/>
            <p:cNvSpPr>
              <a:spLocks noChangeShapeType="1"/>
            </p:cNvSpPr>
            <p:nvPr/>
          </p:nvSpPr>
          <p:spPr bwMode="auto">
            <a:xfrm flipV="1">
              <a:off x="2411413"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10" name="Hình tự do 7"/>
            <p:cNvSpPr/>
            <p:nvPr/>
          </p:nvSpPr>
          <p:spPr bwMode="auto">
            <a:xfrm rot="21252465" flipH="1">
              <a:off x="792225" y="5625565"/>
              <a:ext cx="1632875" cy="657409"/>
            </a:xfrm>
            <a:custGeom>
              <a:avLst/>
              <a:gdLst>
                <a:gd name="T0" fmla="*/ 0 w 594"/>
                <a:gd name="T1" fmla="*/ 251 h 255"/>
                <a:gd name="T2" fmla="*/ 592 w 594"/>
                <a:gd name="T3" fmla="*/ 0 h 255"/>
                <a:gd name="T4" fmla="*/ 594 w 594"/>
                <a:gd name="T5" fmla="*/ 4 h 255"/>
                <a:gd name="T6" fmla="*/ 2 w 594"/>
                <a:gd name="T7" fmla="*/ 255 h 255"/>
                <a:gd name="T8" fmla="*/ 0 w 594"/>
                <a:gd name="T9" fmla="*/ 251 h 255"/>
              </a:gdLst>
              <a:ahLst/>
              <a:cxnLst>
                <a:cxn ang="0">
                  <a:pos x="T0" y="T1"/>
                </a:cxn>
                <a:cxn ang="0">
                  <a:pos x="T2" y="T3"/>
                </a:cxn>
                <a:cxn ang="0">
                  <a:pos x="T4" y="T5"/>
                </a:cxn>
                <a:cxn ang="0">
                  <a:pos x="T6" y="T7"/>
                </a:cxn>
                <a:cxn ang="0">
                  <a:pos x="T8" y="T9"/>
                </a:cxn>
              </a:cxnLst>
              <a:rect l="0" t="0" r="r" b="b"/>
              <a:pathLst>
                <a:path w="594" h="255">
                  <a:moveTo>
                    <a:pt x="0" y="251"/>
                  </a:moveTo>
                  <a:cubicBezTo>
                    <a:pt x="141" y="201"/>
                    <a:pt x="442" y="91"/>
                    <a:pt x="592" y="0"/>
                  </a:cubicBezTo>
                  <a:cubicBezTo>
                    <a:pt x="594" y="4"/>
                    <a:pt x="594" y="4"/>
                    <a:pt x="594" y="4"/>
                  </a:cubicBezTo>
                  <a:cubicBezTo>
                    <a:pt x="445" y="95"/>
                    <a:pt x="143" y="205"/>
                    <a:pt x="2" y="255"/>
                  </a:cubicBezTo>
                  <a:cubicBezTo>
                    <a:pt x="0" y="251"/>
                    <a:pt x="0" y="251"/>
                    <a:pt x="0" y="251"/>
                  </a:cubicBezTo>
                </a:path>
              </a:pathLst>
            </a:custGeom>
            <a:solidFill>
              <a:srgbClr val="00A99D"/>
            </a:solidFill>
            <a:ln w="9525">
              <a:solidFill>
                <a:schemeClr val="accent2"/>
              </a:solidFill>
              <a:round/>
            </a:ln>
          </p:spPr>
          <p:txBody>
            <a:bodyPr vert="horz" wrap="square" lIns="91440" tIns="45720" rIns="91440" bIns="45720" numCol="1" anchor="t" anchorCtr="0" compatLnSpc="1"/>
            <a:lstStyle/>
            <a:p>
              <a:endParaRPr lang="vi-VN"/>
            </a:p>
          </p:txBody>
        </p:sp>
        <p:grpSp>
          <p:nvGrpSpPr>
            <p:cNvPr id="11" name="Nhóm 10"/>
            <p:cNvGrpSpPr/>
            <p:nvPr/>
          </p:nvGrpSpPr>
          <p:grpSpPr>
            <a:xfrm rot="20793512">
              <a:off x="445930" y="5452235"/>
              <a:ext cx="365582" cy="421970"/>
              <a:chOff x="1457010" y="1673260"/>
              <a:chExt cx="617538" cy="712788"/>
            </a:xfrm>
          </p:grpSpPr>
          <p:sp>
            <p:nvSpPr>
              <p:cNvPr id="12" name="Hình tự do 8"/>
              <p:cNvSpPr/>
              <p:nvPr/>
            </p:nvSpPr>
            <p:spPr bwMode="auto">
              <a:xfrm flipH="1">
                <a:off x="1457010" y="1673260"/>
                <a:ext cx="595313" cy="652463"/>
              </a:xfrm>
              <a:custGeom>
                <a:avLst/>
                <a:gdLst>
                  <a:gd name="T0" fmla="*/ 182 w 187"/>
                  <a:gd name="T1" fmla="*/ 130 h 204"/>
                  <a:gd name="T2" fmla="*/ 126 w 187"/>
                  <a:gd name="T3" fmla="*/ 88 h 204"/>
                  <a:gd name="T4" fmla="*/ 99 w 187"/>
                  <a:gd name="T5" fmla="*/ 29 h 204"/>
                  <a:gd name="T6" fmla="*/ 29 w 187"/>
                  <a:gd name="T7" fmla="*/ 166 h 204"/>
                  <a:gd name="T8" fmla="*/ 119 w 187"/>
                  <a:gd name="T9" fmla="*/ 198 h 204"/>
                  <a:gd name="T10" fmla="*/ 182 w 187"/>
                  <a:gd name="T11" fmla="*/ 130 h 204"/>
                </a:gdLst>
                <a:ahLst/>
                <a:cxnLst>
                  <a:cxn ang="0">
                    <a:pos x="T0" y="T1"/>
                  </a:cxn>
                  <a:cxn ang="0">
                    <a:pos x="T2" y="T3"/>
                  </a:cxn>
                  <a:cxn ang="0">
                    <a:pos x="T4" y="T5"/>
                  </a:cxn>
                  <a:cxn ang="0">
                    <a:pos x="T6" y="T7"/>
                  </a:cxn>
                  <a:cxn ang="0">
                    <a:pos x="T8" y="T9"/>
                  </a:cxn>
                  <a:cxn ang="0">
                    <a:pos x="T10" y="T11"/>
                  </a:cxn>
                </a:cxnLst>
                <a:rect l="0" t="0" r="r" b="b"/>
                <a:pathLst>
                  <a:path w="187" h="204">
                    <a:moveTo>
                      <a:pt x="182" y="130"/>
                    </a:moveTo>
                    <a:cubicBezTo>
                      <a:pt x="173" y="98"/>
                      <a:pt x="151" y="87"/>
                      <a:pt x="126" y="88"/>
                    </a:cubicBezTo>
                    <a:cubicBezTo>
                      <a:pt x="127" y="59"/>
                      <a:pt x="114" y="34"/>
                      <a:pt x="99" y="29"/>
                    </a:cubicBezTo>
                    <a:cubicBezTo>
                      <a:pt x="17" y="0"/>
                      <a:pt x="0" y="129"/>
                      <a:pt x="29" y="166"/>
                    </a:cubicBezTo>
                    <a:cubicBezTo>
                      <a:pt x="35" y="185"/>
                      <a:pt x="86" y="204"/>
                      <a:pt x="119" y="198"/>
                    </a:cubicBezTo>
                    <a:cubicBezTo>
                      <a:pt x="162" y="190"/>
                      <a:pt x="187" y="150"/>
                      <a:pt x="182" y="13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lvl="0"/>
                <a:endParaRPr lang="vi-VN"/>
              </a:p>
            </p:txBody>
          </p:sp>
          <p:sp>
            <p:nvSpPr>
              <p:cNvPr id="13" name="Hình tự do 9"/>
              <p:cNvSpPr/>
              <p:nvPr/>
            </p:nvSpPr>
            <p:spPr bwMode="auto">
              <a:xfrm flipH="1">
                <a:off x="1482410" y="1698660"/>
                <a:ext cx="592138" cy="687388"/>
              </a:xfrm>
              <a:custGeom>
                <a:avLst/>
                <a:gdLst>
                  <a:gd name="T0" fmla="*/ 178 w 186"/>
                  <a:gd name="T1" fmla="*/ 208 h 215"/>
                  <a:gd name="T2" fmla="*/ 53 w 186"/>
                  <a:gd name="T3" fmla="*/ 154 h 215"/>
                  <a:gd name="T4" fmla="*/ 102 w 186"/>
                  <a:gd name="T5" fmla="*/ 127 h 215"/>
                  <a:gd name="T6" fmla="*/ 153 w 186"/>
                  <a:gd name="T7" fmla="*/ 64 h 215"/>
                  <a:gd name="T8" fmla="*/ 40 w 186"/>
                  <a:gd name="T9" fmla="*/ 136 h 215"/>
                  <a:gd name="T10" fmla="*/ 50 w 186"/>
                  <a:gd name="T11" fmla="*/ 79 h 215"/>
                  <a:gd name="T12" fmla="*/ 32 w 186"/>
                  <a:gd name="T13" fmla="*/ 0 h 215"/>
                  <a:gd name="T14" fmla="*/ 28 w 186"/>
                  <a:gd name="T15" fmla="*/ 156 h 215"/>
                  <a:gd name="T16" fmla="*/ 28 w 186"/>
                  <a:gd name="T17" fmla="*/ 160 h 215"/>
                  <a:gd name="T18" fmla="*/ 31 w 186"/>
                  <a:gd name="T19" fmla="*/ 161 h 215"/>
                  <a:gd name="T20" fmla="*/ 98 w 186"/>
                  <a:gd name="T21" fmla="*/ 200 h 215"/>
                  <a:gd name="T22" fmla="*/ 178 w 186"/>
                  <a:gd name="T23" fmla="*/ 20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 h="215">
                    <a:moveTo>
                      <a:pt x="178" y="208"/>
                    </a:moveTo>
                    <a:cubicBezTo>
                      <a:pt x="186" y="183"/>
                      <a:pt x="98" y="158"/>
                      <a:pt x="53" y="154"/>
                    </a:cubicBezTo>
                    <a:cubicBezTo>
                      <a:pt x="68" y="148"/>
                      <a:pt x="87" y="137"/>
                      <a:pt x="102" y="127"/>
                    </a:cubicBezTo>
                    <a:cubicBezTo>
                      <a:pt x="137" y="101"/>
                      <a:pt x="157" y="70"/>
                      <a:pt x="153" y="64"/>
                    </a:cubicBezTo>
                    <a:cubicBezTo>
                      <a:pt x="137" y="44"/>
                      <a:pt x="69" y="101"/>
                      <a:pt x="40" y="136"/>
                    </a:cubicBezTo>
                    <a:cubicBezTo>
                      <a:pt x="45" y="120"/>
                      <a:pt x="49" y="98"/>
                      <a:pt x="50" y="79"/>
                    </a:cubicBezTo>
                    <a:cubicBezTo>
                      <a:pt x="51" y="35"/>
                      <a:pt x="40" y="0"/>
                      <a:pt x="32" y="0"/>
                    </a:cubicBezTo>
                    <a:cubicBezTo>
                      <a:pt x="0" y="0"/>
                      <a:pt x="13" y="143"/>
                      <a:pt x="28" y="156"/>
                    </a:cubicBezTo>
                    <a:cubicBezTo>
                      <a:pt x="27" y="158"/>
                      <a:pt x="27" y="159"/>
                      <a:pt x="28" y="160"/>
                    </a:cubicBezTo>
                    <a:cubicBezTo>
                      <a:pt x="28" y="160"/>
                      <a:pt x="29" y="161"/>
                      <a:pt x="31" y="161"/>
                    </a:cubicBezTo>
                    <a:cubicBezTo>
                      <a:pt x="37" y="170"/>
                      <a:pt x="70" y="190"/>
                      <a:pt x="98" y="200"/>
                    </a:cubicBezTo>
                    <a:cubicBezTo>
                      <a:pt x="139" y="215"/>
                      <a:pt x="176" y="215"/>
                      <a:pt x="178" y="208"/>
                    </a:cubicBezTo>
                    <a:close/>
                  </a:path>
                </a:pathLst>
              </a:custGeom>
              <a:solidFill>
                <a:schemeClr val="accent1"/>
              </a:solidFill>
              <a:ln>
                <a:noFill/>
              </a:ln>
            </p:spPr>
            <p:txBody>
              <a:bodyPr vert="horz" wrap="square" lIns="91440" tIns="45720" rIns="91440" bIns="45720" numCol="1" anchor="t" anchorCtr="0" compatLnSpc="1"/>
              <a:lstStyle/>
              <a:p>
                <a:endParaRPr lang="vi-VN"/>
              </a:p>
            </p:txBody>
          </p:sp>
        </p:grpSp>
        <p:sp>
          <p:nvSpPr>
            <p:cNvPr id="14" name="Hình tự do 10"/>
            <p:cNvSpPr/>
            <p:nvPr/>
          </p:nvSpPr>
          <p:spPr bwMode="auto">
            <a:xfrm rot="19613158" flipH="1">
              <a:off x="1682146" y="5813019"/>
              <a:ext cx="502445" cy="552636"/>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1" fmla="*/ 9849 w 9849"/>
                <a:gd name="connsiteY0-2" fmla="*/ 9122 h 10251"/>
                <a:gd name="connsiteX1-3" fmla="*/ 1748 w 9849"/>
                <a:gd name="connsiteY1-4" fmla="*/ 7541 h 10251"/>
                <a:gd name="connsiteX2-5" fmla="*/ 3887 w 9849"/>
                <a:gd name="connsiteY2-6" fmla="*/ 283 h 10251"/>
                <a:gd name="connsiteX3-7" fmla="*/ 387 w 9849"/>
                <a:gd name="connsiteY3-8" fmla="*/ 8303 h 10251"/>
                <a:gd name="connsiteX4-9" fmla="*/ 257 w 9849"/>
                <a:gd name="connsiteY4-10" fmla="*/ 8419 h 10251"/>
                <a:gd name="connsiteX5-11" fmla="*/ 9849 w 9849"/>
                <a:gd name="connsiteY5-12" fmla="*/ 9122 h 10251"/>
                <a:gd name="connsiteX0-13" fmla="*/ 10000 w 10000"/>
                <a:gd name="connsiteY0-14" fmla="*/ 8899 h 10131"/>
                <a:gd name="connsiteX1-15" fmla="*/ 1775 w 10000"/>
                <a:gd name="connsiteY1-16" fmla="*/ 7356 h 10131"/>
                <a:gd name="connsiteX2-17" fmla="*/ 3947 w 10000"/>
                <a:gd name="connsiteY2-18" fmla="*/ 276 h 10131"/>
                <a:gd name="connsiteX3-19" fmla="*/ 393 w 10000"/>
                <a:gd name="connsiteY3-20" fmla="*/ 8100 h 10131"/>
                <a:gd name="connsiteX4-21" fmla="*/ 261 w 10000"/>
                <a:gd name="connsiteY4-22" fmla="*/ 8213 h 10131"/>
                <a:gd name="connsiteX5-23" fmla="*/ 10000 w 10000"/>
                <a:gd name="connsiteY5-24" fmla="*/ 8899 h 10131"/>
                <a:gd name="connsiteX0-25" fmla="*/ 10361 w 10361"/>
                <a:gd name="connsiteY0-26" fmla="*/ 8632 h 9864"/>
                <a:gd name="connsiteX1-27" fmla="*/ 2136 w 10361"/>
                <a:gd name="connsiteY1-28" fmla="*/ 7089 h 9864"/>
                <a:gd name="connsiteX2-29" fmla="*/ 4308 w 10361"/>
                <a:gd name="connsiteY2-30" fmla="*/ 9 h 9864"/>
                <a:gd name="connsiteX3-31" fmla="*/ 754 w 10361"/>
                <a:gd name="connsiteY3-32" fmla="*/ 7833 h 9864"/>
                <a:gd name="connsiteX4-33" fmla="*/ 622 w 10361"/>
                <a:gd name="connsiteY4-34" fmla="*/ 7946 h 9864"/>
                <a:gd name="connsiteX5-35" fmla="*/ 10361 w 10361"/>
                <a:gd name="connsiteY5-36" fmla="*/ 8632 h 9864"/>
                <a:gd name="connsiteX0-37" fmla="*/ 10000 w 10000"/>
                <a:gd name="connsiteY0-38" fmla="*/ 8749 h 9998"/>
                <a:gd name="connsiteX1-39" fmla="*/ 2062 w 10000"/>
                <a:gd name="connsiteY1-40" fmla="*/ 7185 h 9998"/>
                <a:gd name="connsiteX2-41" fmla="*/ 4158 w 10000"/>
                <a:gd name="connsiteY2-42" fmla="*/ 7 h 9998"/>
                <a:gd name="connsiteX3-43" fmla="*/ 728 w 10000"/>
                <a:gd name="connsiteY3-44" fmla="*/ 7939 h 9998"/>
                <a:gd name="connsiteX4-45" fmla="*/ 600 w 10000"/>
                <a:gd name="connsiteY4-46" fmla="*/ 8054 h 9998"/>
                <a:gd name="connsiteX5-47" fmla="*/ 10000 w 10000"/>
                <a:gd name="connsiteY5-48" fmla="*/ 8749 h 99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p:spPr>
          <p:txBody>
            <a:bodyPr vert="horz" wrap="square" lIns="91440" tIns="45720" rIns="91440" bIns="45720" numCol="1" anchor="t" anchorCtr="0" compatLnSpc="1"/>
            <a:lstStyle/>
            <a:p>
              <a:pPr lvl="0"/>
              <a:endParaRPr lang="vi-VN"/>
            </a:p>
          </p:txBody>
        </p:sp>
        <p:sp>
          <p:nvSpPr>
            <p:cNvPr id="15" name="Hình tự do 23"/>
            <p:cNvSpPr/>
            <p:nvPr/>
          </p:nvSpPr>
          <p:spPr bwMode="auto">
            <a:xfrm flipH="1">
              <a:off x="2304810" y="5031266"/>
              <a:ext cx="344488" cy="34448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6" name="Hình tự do 24"/>
            <p:cNvSpPr/>
            <p:nvPr/>
          </p:nvSpPr>
          <p:spPr bwMode="auto">
            <a:xfrm flipH="1">
              <a:off x="3150319" y="5854375"/>
              <a:ext cx="608927" cy="327464"/>
            </a:xfrm>
            <a:custGeom>
              <a:avLst/>
              <a:gdLst>
                <a:gd name="T0" fmla="*/ 6 w 240"/>
                <a:gd name="T1" fmla="*/ 29 h 137"/>
                <a:gd name="T2" fmla="*/ 197 w 240"/>
                <a:gd name="T3" fmla="*/ 129 h 137"/>
                <a:gd name="T4" fmla="*/ 6 w 240"/>
                <a:gd name="T5" fmla="*/ 29 h 137"/>
                <a:gd name="connsiteX0" fmla="*/ 5 w 8178"/>
                <a:gd name="connsiteY0" fmla="*/ 330 h 7745"/>
                <a:gd name="connsiteX1" fmla="*/ 7963 w 8178"/>
                <a:gd name="connsiteY1" fmla="*/ 7629 h 7745"/>
                <a:gd name="connsiteX2" fmla="*/ 5 w 8178"/>
                <a:gd name="connsiteY2" fmla="*/ 330 h 7745"/>
                <a:gd name="connsiteX0-1" fmla="*/ 0 w 10093"/>
                <a:gd name="connsiteY0-2" fmla="*/ 477 h 10050"/>
                <a:gd name="connsiteX1-3" fmla="*/ 9731 w 10093"/>
                <a:gd name="connsiteY1-4" fmla="*/ 9901 h 10050"/>
                <a:gd name="connsiteX2-5" fmla="*/ 0 w 10093"/>
                <a:gd name="connsiteY2-6" fmla="*/ 477 h 10050"/>
                <a:gd name="connsiteX0-7" fmla="*/ 0 w 9731"/>
                <a:gd name="connsiteY0-8" fmla="*/ 636 h 10209"/>
                <a:gd name="connsiteX1-9" fmla="*/ 9731 w 9731"/>
                <a:gd name="connsiteY1-10" fmla="*/ 10060 h 10209"/>
                <a:gd name="connsiteX2-11" fmla="*/ 0 w 9731"/>
                <a:gd name="connsiteY2-12" fmla="*/ 636 h 10209"/>
                <a:gd name="connsiteX0-13" fmla="*/ 0 w 10000"/>
                <a:gd name="connsiteY0-14" fmla="*/ 97 h 9475"/>
                <a:gd name="connsiteX1-15" fmla="*/ 10000 w 10000"/>
                <a:gd name="connsiteY1-16" fmla="*/ 9328 h 9475"/>
                <a:gd name="connsiteX2-17" fmla="*/ 0 w 10000"/>
                <a:gd name="connsiteY2-18" fmla="*/ 97 h 9475"/>
                <a:gd name="connsiteX0-19" fmla="*/ 0 w 10000"/>
                <a:gd name="connsiteY0-20" fmla="*/ 102 h 9940"/>
                <a:gd name="connsiteX1-21" fmla="*/ 10000 w 10000"/>
                <a:gd name="connsiteY1-22" fmla="*/ 9845 h 9940"/>
                <a:gd name="connsiteX2-23" fmla="*/ 0 w 10000"/>
                <a:gd name="connsiteY2-24" fmla="*/ 102 h 9940"/>
              </a:gdLst>
              <a:ahLst/>
              <a:cxnLst>
                <a:cxn ang="0">
                  <a:pos x="connsiteX0-1" y="connsiteY0-2"/>
                </a:cxn>
                <a:cxn ang="0">
                  <a:pos x="connsiteX1-3" y="connsiteY1-4"/>
                </a:cxn>
                <a:cxn ang="0">
                  <a:pos x="connsiteX2-5" y="connsiteY2-6"/>
                </a:cxn>
              </a:cxnLst>
              <a:rect l="l" t="t" r="r" b="b"/>
              <a:pathLst>
                <a:path w="10000" h="9940">
                  <a:moveTo>
                    <a:pt x="0" y="102"/>
                  </a:moveTo>
                  <a:cubicBezTo>
                    <a:pt x="1254" y="6563"/>
                    <a:pt x="7749" y="10625"/>
                    <a:pt x="10000" y="9845"/>
                  </a:cubicBezTo>
                  <a:cubicBezTo>
                    <a:pt x="8788" y="5251"/>
                    <a:pt x="2814" y="-864"/>
                    <a:pt x="0" y="102"/>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7" name="Hình tự do 25"/>
            <p:cNvSpPr/>
            <p:nvPr/>
          </p:nvSpPr>
          <p:spPr bwMode="auto">
            <a:xfrm flipH="1">
              <a:off x="3120197" y="5377348"/>
              <a:ext cx="349680" cy="396781"/>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1" fmla="*/ 9851 w 10000"/>
                <a:gd name="connsiteY0-2" fmla="*/ 525 h 10154"/>
                <a:gd name="connsiteX1-3" fmla="*/ 297 w 10000"/>
                <a:gd name="connsiteY1-4" fmla="*/ 7280 h 10154"/>
                <a:gd name="connsiteX2-5" fmla="*/ 985 w 10000"/>
                <a:gd name="connsiteY2-6" fmla="*/ 7614 h 10154"/>
                <a:gd name="connsiteX3-7" fmla="*/ 5800 w 10000"/>
                <a:gd name="connsiteY3-8" fmla="*/ 9783 h 10154"/>
                <a:gd name="connsiteX4-9" fmla="*/ 1444 w 10000"/>
                <a:gd name="connsiteY4-10" fmla="*/ 7363 h 10154"/>
                <a:gd name="connsiteX5-11" fmla="*/ 9851 w 10000"/>
                <a:gd name="connsiteY5-12" fmla="*/ 525 h 10154"/>
                <a:gd name="connsiteX0-13" fmla="*/ 9851 w 9851"/>
                <a:gd name="connsiteY0-14" fmla="*/ 525 h 10154"/>
                <a:gd name="connsiteX1-15" fmla="*/ 297 w 9851"/>
                <a:gd name="connsiteY1-16" fmla="*/ 7280 h 10154"/>
                <a:gd name="connsiteX2-17" fmla="*/ 985 w 9851"/>
                <a:gd name="connsiteY2-18" fmla="*/ 7614 h 10154"/>
                <a:gd name="connsiteX3-19" fmla="*/ 5800 w 9851"/>
                <a:gd name="connsiteY3-20" fmla="*/ 9783 h 10154"/>
                <a:gd name="connsiteX4-21" fmla="*/ 1444 w 9851"/>
                <a:gd name="connsiteY4-22" fmla="*/ 7363 h 10154"/>
                <a:gd name="connsiteX5-23" fmla="*/ 9851 w 9851"/>
                <a:gd name="connsiteY5-24" fmla="*/ 525 h 10154"/>
                <a:gd name="connsiteX0-25" fmla="*/ 10000 w 10602"/>
                <a:gd name="connsiteY0-26" fmla="*/ 517 h 10000"/>
                <a:gd name="connsiteX1-27" fmla="*/ 301 w 10602"/>
                <a:gd name="connsiteY1-28" fmla="*/ 7170 h 10000"/>
                <a:gd name="connsiteX2-29" fmla="*/ 1000 w 10602"/>
                <a:gd name="connsiteY2-30" fmla="*/ 7499 h 10000"/>
                <a:gd name="connsiteX3-31" fmla="*/ 5888 w 10602"/>
                <a:gd name="connsiteY3-32" fmla="*/ 9635 h 10000"/>
                <a:gd name="connsiteX4-33" fmla="*/ 1466 w 10602"/>
                <a:gd name="connsiteY4-34" fmla="*/ 7251 h 10000"/>
                <a:gd name="connsiteX5-35" fmla="*/ 10000 w 10602"/>
                <a:gd name="connsiteY5-36" fmla="*/ 517 h 10000"/>
                <a:gd name="connsiteX0-37" fmla="*/ 10000 w 10118"/>
                <a:gd name="connsiteY0-38" fmla="*/ 1687 h 11170"/>
                <a:gd name="connsiteX1-39" fmla="*/ 301 w 10118"/>
                <a:gd name="connsiteY1-40" fmla="*/ 8340 h 11170"/>
                <a:gd name="connsiteX2-41" fmla="*/ 1000 w 10118"/>
                <a:gd name="connsiteY2-42" fmla="*/ 8669 h 11170"/>
                <a:gd name="connsiteX3-43" fmla="*/ 5888 w 10118"/>
                <a:gd name="connsiteY3-44" fmla="*/ 10805 h 11170"/>
                <a:gd name="connsiteX4-45" fmla="*/ 1466 w 10118"/>
                <a:gd name="connsiteY4-46" fmla="*/ 8421 h 11170"/>
                <a:gd name="connsiteX5-47" fmla="*/ 10000 w 10118"/>
                <a:gd name="connsiteY5-48" fmla="*/ 1687 h 11170"/>
                <a:gd name="connsiteX0-49" fmla="*/ 10000 w 10038"/>
                <a:gd name="connsiteY0-50" fmla="*/ 1102 h 10585"/>
                <a:gd name="connsiteX1-51" fmla="*/ 301 w 10038"/>
                <a:gd name="connsiteY1-52" fmla="*/ 7755 h 10585"/>
                <a:gd name="connsiteX2-53" fmla="*/ 1000 w 10038"/>
                <a:gd name="connsiteY2-54" fmla="*/ 8084 h 10585"/>
                <a:gd name="connsiteX3-55" fmla="*/ 5888 w 10038"/>
                <a:gd name="connsiteY3-56" fmla="*/ 10220 h 10585"/>
                <a:gd name="connsiteX4-57" fmla="*/ 1466 w 10038"/>
                <a:gd name="connsiteY4-58" fmla="*/ 7836 h 10585"/>
                <a:gd name="connsiteX5-59" fmla="*/ 10000 w 10038"/>
                <a:gd name="connsiteY5-60" fmla="*/ 1102 h 10585"/>
                <a:gd name="connsiteX0-61" fmla="*/ 10000 w 10602"/>
                <a:gd name="connsiteY0-62" fmla="*/ 740 h 10223"/>
                <a:gd name="connsiteX1-63" fmla="*/ 301 w 10602"/>
                <a:gd name="connsiteY1-64" fmla="*/ 7393 h 10223"/>
                <a:gd name="connsiteX2-65" fmla="*/ 1000 w 10602"/>
                <a:gd name="connsiteY2-66" fmla="*/ 7722 h 10223"/>
                <a:gd name="connsiteX3-67" fmla="*/ 5888 w 10602"/>
                <a:gd name="connsiteY3-68" fmla="*/ 9858 h 10223"/>
                <a:gd name="connsiteX4-69" fmla="*/ 1466 w 10602"/>
                <a:gd name="connsiteY4-70" fmla="*/ 7474 h 10223"/>
                <a:gd name="connsiteX5-71" fmla="*/ 10000 w 10602"/>
                <a:gd name="connsiteY5-72" fmla="*/ 740 h 10223"/>
                <a:gd name="connsiteX0-73" fmla="*/ 6852 w 7703"/>
                <a:gd name="connsiteY0-74" fmla="*/ 687 h 11041"/>
                <a:gd name="connsiteX1-75" fmla="*/ 301 w 7703"/>
                <a:gd name="connsiteY1-76" fmla="*/ 8211 h 11041"/>
                <a:gd name="connsiteX2-77" fmla="*/ 1000 w 7703"/>
                <a:gd name="connsiteY2-78" fmla="*/ 8540 h 11041"/>
                <a:gd name="connsiteX3-79" fmla="*/ 5888 w 7703"/>
                <a:gd name="connsiteY3-80" fmla="*/ 10676 h 11041"/>
                <a:gd name="connsiteX4-81" fmla="*/ 1466 w 7703"/>
                <a:gd name="connsiteY4-82" fmla="*/ 8292 h 11041"/>
                <a:gd name="connsiteX5-83" fmla="*/ 6852 w 7703"/>
                <a:gd name="connsiteY5-84" fmla="*/ 687 h 11041"/>
                <a:gd name="connsiteX0-85" fmla="*/ 8895 w 9440"/>
                <a:gd name="connsiteY0-86" fmla="*/ 189 h 9567"/>
                <a:gd name="connsiteX1-87" fmla="*/ 391 w 9440"/>
                <a:gd name="connsiteY1-88" fmla="*/ 7004 h 9567"/>
                <a:gd name="connsiteX2-89" fmla="*/ 1298 w 9440"/>
                <a:gd name="connsiteY2-90" fmla="*/ 7302 h 9567"/>
                <a:gd name="connsiteX3-91" fmla="*/ 7644 w 9440"/>
                <a:gd name="connsiteY3-92" fmla="*/ 9236 h 9567"/>
                <a:gd name="connsiteX4-93" fmla="*/ 1903 w 9440"/>
                <a:gd name="connsiteY4-94" fmla="*/ 7077 h 9567"/>
                <a:gd name="connsiteX5-95" fmla="*/ 8895 w 9440"/>
                <a:gd name="connsiteY5-96" fmla="*/ 189 h 9567"/>
                <a:gd name="connsiteX0-97" fmla="*/ 11246 w 11712"/>
                <a:gd name="connsiteY0-98" fmla="*/ 214 h 9356"/>
                <a:gd name="connsiteX1-99" fmla="*/ 414 w 11712"/>
                <a:gd name="connsiteY1-100" fmla="*/ 6677 h 9356"/>
                <a:gd name="connsiteX2-101" fmla="*/ 1375 w 11712"/>
                <a:gd name="connsiteY2-102" fmla="*/ 6988 h 9356"/>
                <a:gd name="connsiteX3-103" fmla="*/ 8097 w 11712"/>
                <a:gd name="connsiteY3-104" fmla="*/ 9010 h 9356"/>
                <a:gd name="connsiteX4-105" fmla="*/ 2016 w 11712"/>
                <a:gd name="connsiteY4-106" fmla="*/ 6753 h 9356"/>
                <a:gd name="connsiteX5-107" fmla="*/ 11246 w 11712"/>
                <a:gd name="connsiteY5-108" fmla="*/ 214 h 9356"/>
                <a:gd name="connsiteX0-109" fmla="*/ 9602 w 10000"/>
                <a:gd name="connsiteY0-110" fmla="*/ 514 h 10285"/>
                <a:gd name="connsiteX1-111" fmla="*/ 353 w 10000"/>
                <a:gd name="connsiteY1-112" fmla="*/ 7422 h 10285"/>
                <a:gd name="connsiteX2-113" fmla="*/ 1174 w 10000"/>
                <a:gd name="connsiteY2-114" fmla="*/ 7754 h 10285"/>
                <a:gd name="connsiteX3-115" fmla="*/ 6913 w 10000"/>
                <a:gd name="connsiteY3-116" fmla="*/ 9915 h 10285"/>
                <a:gd name="connsiteX4-117" fmla="*/ 1721 w 10000"/>
                <a:gd name="connsiteY4-118" fmla="*/ 7503 h 10285"/>
                <a:gd name="connsiteX5-119" fmla="*/ 9602 w 10000"/>
                <a:gd name="connsiteY5-120" fmla="*/ 514 h 10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8" name="Hình tự do 26"/>
            <p:cNvSpPr/>
            <p:nvPr/>
          </p:nvSpPr>
          <p:spPr bwMode="auto">
            <a:xfrm flipH="1">
              <a:off x="1933172" y="5246797"/>
              <a:ext cx="198438" cy="198438"/>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19" name="Hình tự do 27"/>
            <p:cNvSpPr/>
            <p:nvPr/>
          </p:nvSpPr>
          <p:spPr bwMode="auto">
            <a:xfrm flipH="1">
              <a:off x="1592821" y="6046412"/>
              <a:ext cx="193675" cy="198438"/>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grpSp>
          <p:nvGrpSpPr>
            <p:cNvPr id="20" name="Nhóm 19"/>
            <p:cNvGrpSpPr/>
            <p:nvPr/>
          </p:nvGrpSpPr>
          <p:grpSpPr>
            <a:xfrm>
              <a:off x="749894" y="5783561"/>
              <a:ext cx="325521" cy="364355"/>
              <a:chOff x="2114915" y="2460535"/>
              <a:chExt cx="452438" cy="506413"/>
            </a:xfrm>
          </p:grpSpPr>
          <p:sp>
            <p:nvSpPr>
              <p:cNvPr id="21" name="Hình tự do 28"/>
              <p:cNvSpPr/>
              <p:nvPr/>
            </p:nvSpPr>
            <p:spPr bwMode="auto">
              <a:xfrm flipH="1">
                <a:off x="2114915" y="2512923"/>
                <a:ext cx="430213" cy="450850"/>
              </a:xfrm>
              <a:custGeom>
                <a:avLst/>
                <a:gdLst>
                  <a:gd name="T0" fmla="*/ 19 w 135"/>
                  <a:gd name="T1" fmla="*/ 32 h 141"/>
                  <a:gd name="T2" fmla="*/ 9 w 135"/>
                  <a:gd name="T3" fmla="*/ 100 h 141"/>
                  <a:gd name="T4" fmla="*/ 66 w 135"/>
                  <a:gd name="T5" fmla="*/ 135 h 141"/>
                  <a:gd name="T6" fmla="*/ 88 w 135"/>
                  <a:gd name="T7" fmla="*/ 90 h 141"/>
                  <a:gd name="T8" fmla="*/ 126 w 135"/>
                  <a:gd name="T9" fmla="*/ 63 h 141"/>
                  <a:gd name="T10" fmla="*/ 19 w 135"/>
                  <a:gd name="T11" fmla="*/ 32 h 141"/>
                </a:gdLst>
                <a:ahLst/>
                <a:cxnLst>
                  <a:cxn ang="0">
                    <a:pos x="T0" y="T1"/>
                  </a:cxn>
                  <a:cxn ang="0">
                    <a:pos x="T2" y="T3"/>
                  </a:cxn>
                  <a:cxn ang="0">
                    <a:pos x="T4" y="T5"/>
                  </a:cxn>
                  <a:cxn ang="0">
                    <a:pos x="T6" y="T7"/>
                  </a:cxn>
                  <a:cxn ang="0">
                    <a:pos x="T8" y="T9"/>
                  </a:cxn>
                  <a:cxn ang="0">
                    <a:pos x="T10" y="T11"/>
                  </a:cxn>
                </a:cxnLst>
                <a:rect l="0" t="0" r="r" b="b"/>
                <a:pathLst>
                  <a:path w="135" h="141">
                    <a:moveTo>
                      <a:pt x="19" y="32"/>
                    </a:moveTo>
                    <a:cubicBezTo>
                      <a:pt x="7" y="39"/>
                      <a:pt x="0" y="77"/>
                      <a:pt x="9" y="100"/>
                    </a:cubicBezTo>
                    <a:cubicBezTo>
                      <a:pt x="21" y="129"/>
                      <a:pt x="53" y="141"/>
                      <a:pt x="66" y="135"/>
                    </a:cubicBezTo>
                    <a:cubicBezTo>
                      <a:pt x="87" y="124"/>
                      <a:pt x="92" y="107"/>
                      <a:pt x="88" y="90"/>
                    </a:cubicBezTo>
                    <a:cubicBezTo>
                      <a:pt x="109" y="86"/>
                      <a:pt x="124" y="73"/>
                      <a:pt x="126" y="63"/>
                    </a:cubicBezTo>
                    <a:cubicBezTo>
                      <a:pt x="135" y="0"/>
                      <a:pt x="42" y="7"/>
                      <a:pt x="19" y="3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22" name="Hình tự do 29"/>
              <p:cNvSpPr/>
              <p:nvPr/>
            </p:nvSpPr>
            <p:spPr bwMode="auto">
              <a:xfrm flipH="1">
                <a:off x="2124440" y="2460535"/>
                <a:ext cx="442913" cy="506413"/>
              </a:xfrm>
              <a:custGeom>
                <a:avLst/>
                <a:gdLst>
                  <a:gd name="T0" fmla="*/ 85 w 139"/>
                  <a:gd name="T1" fmla="*/ 46 h 158"/>
                  <a:gd name="T2" fmla="*/ 138 w 139"/>
                  <a:gd name="T3" fmla="*/ 23 h 158"/>
                  <a:gd name="T4" fmla="*/ 27 w 139"/>
                  <a:gd name="T5" fmla="*/ 42 h 158"/>
                  <a:gd name="T6" fmla="*/ 24 w 139"/>
                  <a:gd name="T7" fmla="*/ 42 h 158"/>
                  <a:gd name="T8" fmla="*/ 24 w 139"/>
                  <a:gd name="T9" fmla="*/ 45 h 158"/>
                  <a:gd name="T10" fmla="*/ 5 w 139"/>
                  <a:gd name="T11" fmla="*/ 98 h 158"/>
                  <a:gd name="T12" fmla="*/ 11 w 139"/>
                  <a:gd name="T13" fmla="*/ 155 h 158"/>
                  <a:gd name="T14" fmla="*/ 32 w 139"/>
                  <a:gd name="T15" fmla="*/ 60 h 158"/>
                  <a:gd name="T16" fmla="*/ 58 w 139"/>
                  <a:gd name="T17" fmla="*/ 90 h 158"/>
                  <a:gd name="T18" fmla="*/ 109 w 139"/>
                  <a:gd name="T19" fmla="*/ 117 h 158"/>
                  <a:gd name="T20" fmla="*/ 43 w 139"/>
                  <a:gd name="T21" fmla="*/ 48 h 158"/>
                  <a:gd name="T22" fmla="*/ 85 w 139"/>
                  <a:gd name="T23" fmla="*/ 4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58">
                    <a:moveTo>
                      <a:pt x="85" y="46"/>
                    </a:moveTo>
                    <a:cubicBezTo>
                      <a:pt x="115" y="41"/>
                      <a:pt x="139" y="28"/>
                      <a:pt x="138" y="23"/>
                    </a:cubicBezTo>
                    <a:cubicBezTo>
                      <a:pt x="133" y="0"/>
                      <a:pt x="34" y="29"/>
                      <a:pt x="27" y="42"/>
                    </a:cubicBezTo>
                    <a:cubicBezTo>
                      <a:pt x="25" y="42"/>
                      <a:pt x="25" y="42"/>
                      <a:pt x="24" y="42"/>
                    </a:cubicBezTo>
                    <a:cubicBezTo>
                      <a:pt x="24" y="43"/>
                      <a:pt x="24" y="44"/>
                      <a:pt x="24" y="45"/>
                    </a:cubicBezTo>
                    <a:cubicBezTo>
                      <a:pt x="18" y="51"/>
                      <a:pt x="8" y="77"/>
                      <a:pt x="5" y="98"/>
                    </a:cubicBezTo>
                    <a:cubicBezTo>
                      <a:pt x="0" y="129"/>
                      <a:pt x="6" y="155"/>
                      <a:pt x="11" y="155"/>
                    </a:cubicBezTo>
                    <a:cubicBezTo>
                      <a:pt x="30" y="158"/>
                      <a:pt x="35" y="91"/>
                      <a:pt x="32" y="60"/>
                    </a:cubicBezTo>
                    <a:cubicBezTo>
                      <a:pt x="38" y="69"/>
                      <a:pt x="48" y="81"/>
                      <a:pt x="58" y="90"/>
                    </a:cubicBezTo>
                    <a:cubicBezTo>
                      <a:pt x="81" y="111"/>
                      <a:pt x="106" y="121"/>
                      <a:pt x="109" y="117"/>
                    </a:cubicBezTo>
                    <a:cubicBezTo>
                      <a:pt x="121" y="103"/>
                      <a:pt x="72" y="63"/>
                      <a:pt x="43" y="48"/>
                    </a:cubicBezTo>
                    <a:cubicBezTo>
                      <a:pt x="55" y="49"/>
                      <a:pt x="71" y="49"/>
                      <a:pt x="85" y="46"/>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grpSp>
        <p:sp>
          <p:nvSpPr>
            <p:cNvPr id="23" name="Hình tự do 30"/>
            <p:cNvSpPr>
              <a:spLocks noEditPoints="1"/>
            </p:cNvSpPr>
            <p:nvPr/>
          </p:nvSpPr>
          <p:spPr bwMode="auto">
            <a:xfrm flipH="1">
              <a:off x="1416049" y="5482877"/>
              <a:ext cx="4602163" cy="879475"/>
            </a:xfrm>
            <a:custGeom>
              <a:avLst/>
              <a:gdLst>
                <a:gd name="T0" fmla="*/ 1444 w 1444"/>
                <a:gd name="T1" fmla="*/ 28 h 275"/>
                <a:gd name="T2" fmla="*/ 1438 w 1444"/>
                <a:gd name="T3" fmla="*/ 21 h 275"/>
                <a:gd name="T4" fmla="*/ 1045 w 1444"/>
                <a:gd name="T5" fmla="*/ 119 h 275"/>
                <a:gd name="T6" fmla="*/ 1008 w 1444"/>
                <a:gd name="T7" fmla="*/ 87 h 275"/>
                <a:gd name="T8" fmla="*/ 918 w 1444"/>
                <a:gd name="T9" fmla="*/ 55 h 275"/>
                <a:gd name="T10" fmla="*/ 975 w 1444"/>
                <a:gd name="T11" fmla="*/ 7 h 275"/>
                <a:gd name="T12" fmla="*/ 969 w 1444"/>
                <a:gd name="T13" fmla="*/ 0 h 275"/>
                <a:gd name="T14" fmla="*/ 905 w 1444"/>
                <a:gd name="T15" fmla="*/ 53 h 275"/>
                <a:gd name="T16" fmla="*/ 561 w 1444"/>
                <a:gd name="T17" fmla="*/ 123 h 275"/>
                <a:gd name="T18" fmla="*/ 0 w 1444"/>
                <a:gd name="T19" fmla="*/ 207 h 275"/>
                <a:gd name="T20" fmla="*/ 2 w 1444"/>
                <a:gd name="T21" fmla="*/ 216 h 275"/>
                <a:gd name="T22" fmla="*/ 890 w 1444"/>
                <a:gd name="T23" fmla="*/ 129 h 275"/>
                <a:gd name="T24" fmla="*/ 1040 w 1444"/>
                <a:gd name="T25" fmla="*/ 129 h 275"/>
                <a:gd name="T26" fmla="*/ 1083 w 1444"/>
                <a:gd name="T27" fmla="*/ 275 h 275"/>
                <a:gd name="T28" fmla="*/ 1092 w 1444"/>
                <a:gd name="T29" fmla="*/ 275 h 275"/>
                <a:gd name="T30" fmla="*/ 1052 w 1444"/>
                <a:gd name="T31" fmla="*/ 129 h 275"/>
                <a:gd name="T32" fmla="*/ 1444 w 1444"/>
                <a:gd name="T33" fmla="*/ 28 h 275"/>
                <a:gd name="T34" fmla="*/ 890 w 1444"/>
                <a:gd name="T35" fmla="*/ 119 h 275"/>
                <a:gd name="T36" fmla="*/ 589 w 1444"/>
                <a:gd name="T37" fmla="*/ 122 h 275"/>
                <a:gd name="T38" fmla="*/ 1002 w 1444"/>
                <a:gd name="T39" fmla="*/ 95 h 275"/>
                <a:gd name="T40" fmla="*/ 1032 w 1444"/>
                <a:gd name="T41" fmla="*/ 120 h 275"/>
                <a:gd name="T42" fmla="*/ 890 w 1444"/>
                <a:gd name="T43" fmla="*/ 11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4" h="275">
                  <a:moveTo>
                    <a:pt x="1444" y="28"/>
                  </a:moveTo>
                  <a:cubicBezTo>
                    <a:pt x="1438" y="21"/>
                    <a:pt x="1438" y="21"/>
                    <a:pt x="1438" y="21"/>
                  </a:cubicBezTo>
                  <a:cubicBezTo>
                    <a:pt x="1333" y="100"/>
                    <a:pt x="1207" y="117"/>
                    <a:pt x="1045" y="119"/>
                  </a:cubicBezTo>
                  <a:cubicBezTo>
                    <a:pt x="1034" y="107"/>
                    <a:pt x="1022" y="96"/>
                    <a:pt x="1008" y="87"/>
                  </a:cubicBezTo>
                  <a:cubicBezTo>
                    <a:pt x="981" y="70"/>
                    <a:pt x="951" y="60"/>
                    <a:pt x="918" y="55"/>
                  </a:cubicBezTo>
                  <a:cubicBezTo>
                    <a:pt x="975" y="7"/>
                    <a:pt x="975" y="7"/>
                    <a:pt x="975" y="7"/>
                  </a:cubicBezTo>
                  <a:cubicBezTo>
                    <a:pt x="969" y="0"/>
                    <a:pt x="969" y="0"/>
                    <a:pt x="969" y="0"/>
                  </a:cubicBezTo>
                  <a:cubicBezTo>
                    <a:pt x="905" y="53"/>
                    <a:pt x="905" y="53"/>
                    <a:pt x="905" y="53"/>
                  </a:cubicBezTo>
                  <a:cubicBezTo>
                    <a:pt x="757" y="37"/>
                    <a:pt x="574" y="117"/>
                    <a:pt x="561" y="123"/>
                  </a:cubicBezTo>
                  <a:cubicBezTo>
                    <a:pt x="397" y="132"/>
                    <a:pt x="212" y="153"/>
                    <a:pt x="0" y="207"/>
                  </a:cubicBezTo>
                  <a:cubicBezTo>
                    <a:pt x="2" y="216"/>
                    <a:pt x="2" y="216"/>
                    <a:pt x="2" y="216"/>
                  </a:cubicBezTo>
                  <a:cubicBezTo>
                    <a:pt x="371" y="123"/>
                    <a:pt x="659" y="126"/>
                    <a:pt x="890" y="129"/>
                  </a:cubicBezTo>
                  <a:cubicBezTo>
                    <a:pt x="943" y="129"/>
                    <a:pt x="993" y="130"/>
                    <a:pt x="1040" y="129"/>
                  </a:cubicBezTo>
                  <a:cubicBezTo>
                    <a:pt x="1068" y="164"/>
                    <a:pt x="1082" y="213"/>
                    <a:pt x="1083" y="275"/>
                  </a:cubicBezTo>
                  <a:cubicBezTo>
                    <a:pt x="1092" y="275"/>
                    <a:pt x="1092" y="275"/>
                    <a:pt x="1092" y="275"/>
                  </a:cubicBezTo>
                  <a:cubicBezTo>
                    <a:pt x="1092" y="214"/>
                    <a:pt x="1079" y="165"/>
                    <a:pt x="1052" y="129"/>
                  </a:cubicBezTo>
                  <a:cubicBezTo>
                    <a:pt x="1212" y="126"/>
                    <a:pt x="1338" y="108"/>
                    <a:pt x="1444" y="28"/>
                  </a:cubicBezTo>
                  <a:moveTo>
                    <a:pt x="890" y="119"/>
                  </a:moveTo>
                  <a:cubicBezTo>
                    <a:pt x="799" y="118"/>
                    <a:pt x="699" y="117"/>
                    <a:pt x="589" y="122"/>
                  </a:cubicBezTo>
                  <a:cubicBezTo>
                    <a:pt x="664" y="93"/>
                    <a:pt x="883" y="18"/>
                    <a:pt x="1002" y="95"/>
                  </a:cubicBezTo>
                  <a:cubicBezTo>
                    <a:pt x="1013" y="102"/>
                    <a:pt x="1023" y="110"/>
                    <a:pt x="1032" y="120"/>
                  </a:cubicBezTo>
                  <a:cubicBezTo>
                    <a:pt x="987" y="120"/>
                    <a:pt x="940" y="120"/>
                    <a:pt x="890" y="119"/>
                  </a:cubicBezTo>
                </a:path>
              </a:pathLst>
            </a:custGeom>
            <a:solidFill>
              <a:schemeClr val="accent2"/>
            </a:solidFill>
            <a:ln>
              <a:noFill/>
            </a:ln>
          </p:spPr>
          <p:txBody>
            <a:bodyPr vert="horz" wrap="square" lIns="91440" tIns="45720" rIns="91440" bIns="45720" numCol="1" anchor="t" anchorCtr="0" compatLnSpc="1"/>
            <a:lstStyle/>
            <a:p>
              <a:endParaRPr lang="vi-VN"/>
            </a:p>
          </p:txBody>
        </p:sp>
        <p:sp>
          <p:nvSpPr>
            <p:cNvPr id="24" name="Hình tự do 31"/>
            <p:cNvSpPr/>
            <p:nvPr/>
          </p:nvSpPr>
          <p:spPr bwMode="auto">
            <a:xfrm flipH="1">
              <a:off x="2806971" y="5393578"/>
              <a:ext cx="149225" cy="150813"/>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25" name="Hình tự do 32"/>
            <p:cNvSpPr/>
            <p:nvPr/>
          </p:nvSpPr>
          <p:spPr bwMode="auto">
            <a:xfrm flipH="1">
              <a:off x="2051052"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6" name="Hình tự do 33"/>
            <p:cNvSpPr/>
            <p:nvPr/>
          </p:nvSpPr>
          <p:spPr bwMode="auto">
            <a:xfrm flipH="1">
              <a:off x="2216501"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7" name="Hình tự do 34"/>
            <p:cNvSpPr/>
            <p:nvPr/>
          </p:nvSpPr>
          <p:spPr bwMode="auto">
            <a:xfrm flipH="1">
              <a:off x="690563" y="4988370"/>
              <a:ext cx="96838" cy="88900"/>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28" name="Hình tự do 73"/>
            <p:cNvSpPr/>
            <p:nvPr/>
          </p:nvSpPr>
          <p:spPr bwMode="auto">
            <a:xfrm flipH="1">
              <a:off x="3957638" y="5064570"/>
              <a:ext cx="161925" cy="160338"/>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29" name="Hình tự do 74"/>
            <p:cNvSpPr/>
            <p:nvPr/>
          </p:nvSpPr>
          <p:spPr bwMode="auto">
            <a:xfrm flipH="1">
              <a:off x="3616524" y="6129448"/>
              <a:ext cx="282179" cy="283379"/>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30" name="Hình tự do 75"/>
            <p:cNvSpPr/>
            <p:nvPr/>
          </p:nvSpPr>
          <p:spPr bwMode="auto">
            <a:xfrm flipH="1">
              <a:off x="4164013" y="6440932"/>
              <a:ext cx="12700"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31" name="Dòng 76"/>
            <p:cNvSpPr>
              <a:spLocks noChangeShapeType="1"/>
            </p:cNvSpPr>
            <p:nvPr/>
          </p:nvSpPr>
          <p:spPr bwMode="auto">
            <a:xfrm>
              <a:off x="4164013" y="6440932"/>
              <a:ext cx="127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32" name="Hình tự do 78"/>
            <p:cNvSpPr/>
            <p:nvPr/>
          </p:nvSpPr>
          <p:spPr bwMode="auto">
            <a:xfrm flipH="1">
              <a:off x="3670301" y="5452753"/>
              <a:ext cx="719138" cy="723900"/>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33" name="Hình tự do 79"/>
            <p:cNvSpPr/>
            <p:nvPr/>
          </p:nvSpPr>
          <p:spPr bwMode="auto">
            <a:xfrm flipH="1">
              <a:off x="3841751" y="5624203"/>
              <a:ext cx="376238" cy="38100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sp>
          <p:nvSpPr>
            <p:cNvPr id="34" name="Hình tự do 82"/>
            <p:cNvSpPr/>
            <p:nvPr/>
          </p:nvSpPr>
          <p:spPr bwMode="auto">
            <a:xfrm flipH="1">
              <a:off x="4379878" y="5958857"/>
              <a:ext cx="95250" cy="10477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35" name="Hình tự do 83"/>
            <p:cNvSpPr/>
            <p:nvPr/>
          </p:nvSpPr>
          <p:spPr bwMode="auto">
            <a:xfrm flipH="1">
              <a:off x="4529761" y="5694756"/>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36" name="Hình tự do 84"/>
            <p:cNvSpPr/>
            <p:nvPr/>
          </p:nvSpPr>
          <p:spPr bwMode="auto">
            <a:xfrm flipH="1">
              <a:off x="2731164" y="5297224"/>
              <a:ext cx="302060" cy="296022"/>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p:spPr>
          <p:txBody>
            <a:bodyPr vert="horz" wrap="square" lIns="91440" tIns="45720" rIns="91440" bIns="45720" numCol="1" anchor="t" anchorCtr="0" compatLnSpc="1"/>
            <a:lstStyle/>
            <a:p>
              <a:endParaRPr lang="vi-VN"/>
            </a:p>
          </p:txBody>
        </p:sp>
        <p:sp>
          <p:nvSpPr>
            <p:cNvPr id="37" name="Hình tự do 80"/>
            <p:cNvSpPr/>
            <p:nvPr/>
          </p:nvSpPr>
          <p:spPr bwMode="auto">
            <a:xfrm flipH="1" flipV="1">
              <a:off x="286013" y="4608615"/>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38" name="Hình bầu dục 37"/>
            <p:cNvSpPr/>
            <p:nvPr/>
          </p:nvSpPr>
          <p:spPr>
            <a:xfrm>
              <a:off x="458072" y="4674864"/>
              <a:ext cx="76937" cy="7693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9" name="Hình bầu dục 38"/>
            <p:cNvSpPr/>
            <p:nvPr/>
          </p:nvSpPr>
          <p:spPr>
            <a:xfrm>
              <a:off x="533688" y="4191000"/>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0" name="Hình bầu dục 39"/>
            <p:cNvSpPr/>
            <p:nvPr/>
          </p:nvSpPr>
          <p:spPr>
            <a:xfrm>
              <a:off x="367000" y="4849812"/>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41" name="Nhóm 40"/>
            <p:cNvGrpSpPr/>
            <p:nvPr/>
          </p:nvGrpSpPr>
          <p:grpSpPr>
            <a:xfrm>
              <a:off x="803704" y="4858573"/>
              <a:ext cx="1154448" cy="1149586"/>
              <a:chOff x="4277517" y="3752400"/>
              <a:chExt cx="1154448" cy="1149586"/>
            </a:xfrm>
          </p:grpSpPr>
          <p:sp>
            <p:nvSpPr>
              <p:cNvPr id="42" name="Hình tự do 41"/>
              <p:cNvSpPr/>
              <p:nvPr/>
            </p:nvSpPr>
            <p:spPr bwMode="auto">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lstStyle/>
              <a:p>
                <a:endParaRPr lang="vi-VN"/>
              </a:p>
            </p:txBody>
          </p:sp>
          <p:sp>
            <p:nvSpPr>
              <p:cNvPr id="43" name="Hình tự do 35"/>
              <p:cNvSpPr/>
              <p:nvPr/>
            </p:nvSpPr>
            <p:spPr bwMode="auto">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44" name="Hình tự do 41"/>
              <p:cNvSpPr/>
              <p:nvPr/>
            </p:nvSpPr>
            <p:spPr bwMode="auto">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p:spPr>
            <p:txBody>
              <a:bodyPr vert="horz" wrap="square" lIns="91440" tIns="45720" rIns="91440" bIns="45720" numCol="1" anchor="t" anchorCtr="0" compatLnSpc="1"/>
              <a:lstStyle/>
              <a:p>
                <a:endParaRPr lang="vi-VN"/>
              </a:p>
            </p:txBody>
          </p:sp>
          <p:sp>
            <p:nvSpPr>
              <p:cNvPr id="45" name="Hình tự do 41"/>
              <p:cNvSpPr/>
              <p:nvPr/>
            </p:nvSpPr>
            <p:spPr bwMode="auto">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tx1"/>
              </a:solidFill>
              <a:ln>
                <a:noFill/>
              </a:ln>
            </p:spPr>
            <p:txBody>
              <a:bodyPr vert="horz" wrap="square" lIns="91440" tIns="45720" rIns="91440" bIns="45720" numCol="1" anchor="t" anchorCtr="0" compatLnSpc="1"/>
              <a:lstStyle/>
              <a:p>
                <a:endParaRPr lang="vi-VN"/>
              </a:p>
            </p:txBody>
          </p:sp>
          <p:sp>
            <p:nvSpPr>
              <p:cNvPr id="46" name="Hình tự do 42"/>
              <p:cNvSpPr/>
              <p:nvPr/>
            </p:nvSpPr>
            <p:spPr bwMode="auto">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grpSp>
        <p:sp>
          <p:nvSpPr>
            <p:cNvPr id="47" name="Hình tự do 32"/>
            <p:cNvSpPr/>
            <p:nvPr/>
          </p:nvSpPr>
          <p:spPr bwMode="auto">
            <a:xfrm flipH="1">
              <a:off x="2304860"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48" name="Hình tự do 80"/>
            <p:cNvSpPr/>
            <p:nvPr/>
          </p:nvSpPr>
          <p:spPr bwMode="auto">
            <a:xfrm flipH="1" flipV="1">
              <a:off x="2834217" y="5397258"/>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49" name="Hình tự do 80"/>
            <p:cNvSpPr/>
            <p:nvPr/>
          </p:nvSpPr>
          <p:spPr bwMode="auto">
            <a:xfrm flipH="1">
              <a:off x="4645868" y="5810013"/>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50" name="Hình tự do 84"/>
            <p:cNvSpPr/>
            <p:nvPr/>
          </p:nvSpPr>
          <p:spPr bwMode="auto">
            <a:xfrm flipH="1">
              <a:off x="3947595" y="5734073"/>
              <a:ext cx="164550" cy="16126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51" name="Hình tự do 84"/>
            <p:cNvSpPr/>
            <p:nvPr/>
          </p:nvSpPr>
          <p:spPr bwMode="auto">
            <a:xfrm flipH="1">
              <a:off x="4714364" y="5884605"/>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p:spPr>
          <p:txBody>
            <a:bodyPr vert="horz" wrap="square" lIns="91440" tIns="45720" rIns="91440" bIns="45720" numCol="1" anchor="t" anchorCtr="0" compatLnSpc="1"/>
            <a:lstStyle/>
            <a:p>
              <a:endParaRPr lang="vi-VN"/>
            </a:p>
          </p:txBody>
        </p:sp>
        <p:sp>
          <p:nvSpPr>
            <p:cNvPr id="52" name="Hình bầu dục 51"/>
            <p:cNvSpPr/>
            <p:nvPr/>
          </p:nvSpPr>
          <p:spPr>
            <a:xfrm>
              <a:off x="2420939"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3" name="Hình tự do 5"/>
            <p:cNvSpPr/>
            <p:nvPr/>
          </p:nvSpPr>
          <p:spPr bwMode="auto">
            <a:xfrm>
              <a:off x="9771061"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4" name="Dòng 6"/>
            <p:cNvSpPr>
              <a:spLocks noChangeShapeType="1"/>
            </p:cNvSpPr>
            <p:nvPr/>
          </p:nvSpPr>
          <p:spPr bwMode="auto">
            <a:xfrm flipH="1" flipV="1">
              <a:off x="9771061"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5" name="Hình tự do 7"/>
            <p:cNvSpPr/>
            <p:nvPr/>
          </p:nvSpPr>
          <p:spPr bwMode="auto">
            <a:xfrm rot="347535">
              <a:off x="9763724" y="5625565"/>
              <a:ext cx="1632875" cy="657409"/>
            </a:xfrm>
            <a:custGeom>
              <a:avLst/>
              <a:gdLst>
                <a:gd name="T0" fmla="*/ 0 w 594"/>
                <a:gd name="T1" fmla="*/ 251 h 255"/>
                <a:gd name="T2" fmla="*/ 592 w 594"/>
                <a:gd name="T3" fmla="*/ 0 h 255"/>
                <a:gd name="T4" fmla="*/ 594 w 594"/>
                <a:gd name="T5" fmla="*/ 4 h 255"/>
                <a:gd name="T6" fmla="*/ 2 w 594"/>
                <a:gd name="T7" fmla="*/ 255 h 255"/>
                <a:gd name="T8" fmla="*/ 0 w 594"/>
                <a:gd name="T9" fmla="*/ 251 h 255"/>
              </a:gdLst>
              <a:ahLst/>
              <a:cxnLst>
                <a:cxn ang="0">
                  <a:pos x="T0" y="T1"/>
                </a:cxn>
                <a:cxn ang="0">
                  <a:pos x="T2" y="T3"/>
                </a:cxn>
                <a:cxn ang="0">
                  <a:pos x="T4" y="T5"/>
                </a:cxn>
                <a:cxn ang="0">
                  <a:pos x="T6" y="T7"/>
                </a:cxn>
                <a:cxn ang="0">
                  <a:pos x="T8" y="T9"/>
                </a:cxn>
              </a:cxnLst>
              <a:rect l="0" t="0" r="r" b="b"/>
              <a:pathLst>
                <a:path w="594" h="255">
                  <a:moveTo>
                    <a:pt x="0" y="251"/>
                  </a:moveTo>
                  <a:cubicBezTo>
                    <a:pt x="141" y="201"/>
                    <a:pt x="442" y="91"/>
                    <a:pt x="592" y="0"/>
                  </a:cubicBezTo>
                  <a:cubicBezTo>
                    <a:pt x="594" y="4"/>
                    <a:pt x="594" y="4"/>
                    <a:pt x="594" y="4"/>
                  </a:cubicBezTo>
                  <a:cubicBezTo>
                    <a:pt x="445" y="95"/>
                    <a:pt x="143" y="205"/>
                    <a:pt x="2" y="255"/>
                  </a:cubicBezTo>
                  <a:cubicBezTo>
                    <a:pt x="0" y="251"/>
                    <a:pt x="0" y="251"/>
                    <a:pt x="0" y="251"/>
                  </a:cubicBezTo>
                </a:path>
              </a:pathLst>
            </a:custGeom>
            <a:solidFill>
              <a:srgbClr val="00A99D"/>
            </a:solidFill>
            <a:ln w="9525">
              <a:solidFill>
                <a:schemeClr val="accent2"/>
              </a:solidFill>
              <a:round/>
            </a:ln>
          </p:spPr>
          <p:txBody>
            <a:bodyPr vert="horz" wrap="square" lIns="91440" tIns="45720" rIns="91440" bIns="45720" numCol="1" anchor="t" anchorCtr="0" compatLnSpc="1"/>
            <a:lstStyle/>
            <a:p>
              <a:endParaRPr lang="vi-VN"/>
            </a:p>
          </p:txBody>
        </p:sp>
        <p:grpSp>
          <p:nvGrpSpPr>
            <p:cNvPr id="56" name="Nhóm 55"/>
            <p:cNvGrpSpPr/>
            <p:nvPr/>
          </p:nvGrpSpPr>
          <p:grpSpPr>
            <a:xfrm rot="806488" flipH="1">
              <a:off x="11377312" y="5452235"/>
              <a:ext cx="365582" cy="421970"/>
              <a:chOff x="1457010" y="1673260"/>
              <a:chExt cx="617538" cy="712788"/>
            </a:xfrm>
          </p:grpSpPr>
          <p:sp>
            <p:nvSpPr>
              <p:cNvPr id="57" name="Hình tự do 8"/>
              <p:cNvSpPr/>
              <p:nvPr/>
            </p:nvSpPr>
            <p:spPr bwMode="auto">
              <a:xfrm flipH="1">
                <a:off x="1457010" y="1673260"/>
                <a:ext cx="595313" cy="652463"/>
              </a:xfrm>
              <a:custGeom>
                <a:avLst/>
                <a:gdLst>
                  <a:gd name="T0" fmla="*/ 182 w 187"/>
                  <a:gd name="T1" fmla="*/ 130 h 204"/>
                  <a:gd name="T2" fmla="*/ 126 w 187"/>
                  <a:gd name="T3" fmla="*/ 88 h 204"/>
                  <a:gd name="T4" fmla="*/ 99 w 187"/>
                  <a:gd name="T5" fmla="*/ 29 h 204"/>
                  <a:gd name="T6" fmla="*/ 29 w 187"/>
                  <a:gd name="T7" fmla="*/ 166 h 204"/>
                  <a:gd name="T8" fmla="*/ 119 w 187"/>
                  <a:gd name="T9" fmla="*/ 198 h 204"/>
                  <a:gd name="T10" fmla="*/ 182 w 187"/>
                  <a:gd name="T11" fmla="*/ 130 h 204"/>
                </a:gdLst>
                <a:ahLst/>
                <a:cxnLst>
                  <a:cxn ang="0">
                    <a:pos x="T0" y="T1"/>
                  </a:cxn>
                  <a:cxn ang="0">
                    <a:pos x="T2" y="T3"/>
                  </a:cxn>
                  <a:cxn ang="0">
                    <a:pos x="T4" y="T5"/>
                  </a:cxn>
                  <a:cxn ang="0">
                    <a:pos x="T6" y="T7"/>
                  </a:cxn>
                  <a:cxn ang="0">
                    <a:pos x="T8" y="T9"/>
                  </a:cxn>
                  <a:cxn ang="0">
                    <a:pos x="T10" y="T11"/>
                  </a:cxn>
                </a:cxnLst>
                <a:rect l="0" t="0" r="r" b="b"/>
                <a:pathLst>
                  <a:path w="187" h="204">
                    <a:moveTo>
                      <a:pt x="182" y="130"/>
                    </a:moveTo>
                    <a:cubicBezTo>
                      <a:pt x="173" y="98"/>
                      <a:pt x="151" y="87"/>
                      <a:pt x="126" y="88"/>
                    </a:cubicBezTo>
                    <a:cubicBezTo>
                      <a:pt x="127" y="59"/>
                      <a:pt x="114" y="34"/>
                      <a:pt x="99" y="29"/>
                    </a:cubicBezTo>
                    <a:cubicBezTo>
                      <a:pt x="17" y="0"/>
                      <a:pt x="0" y="129"/>
                      <a:pt x="29" y="166"/>
                    </a:cubicBezTo>
                    <a:cubicBezTo>
                      <a:pt x="35" y="185"/>
                      <a:pt x="86" y="204"/>
                      <a:pt x="119" y="198"/>
                    </a:cubicBezTo>
                    <a:cubicBezTo>
                      <a:pt x="162" y="190"/>
                      <a:pt x="187" y="150"/>
                      <a:pt x="182" y="13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lvl="0"/>
                <a:endParaRPr lang="vi-VN"/>
              </a:p>
            </p:txBody>
          </p:sp>
          <p:sp>
            <p:nvSpPr>
              <p:cNvPr id="58" name="Hình tự do 9"/>
              <p:cNvSpPr/>
              <p:nvPr/>
            </p:nvSpPr>
            <p:spPr bwMode="auto">
              <a:xfrm flipH="1">
                <a:off x="1482410" y="1698660"/>
                <a:ext cx="592138" cy="687388"/>
              </a:xfrm>
              <a:custGeom>
                <a:avLst/>
                <a:gdLst>
                  <a:gd name="T0" fmla="*/ 178 w 186"/>
                  <a:gd name="T1" fmla="*/ 208 h 215"/>
                  <a:gd name="T2" fmla="*/ 53 w 186"/>
                  <a:gd name="T3" fmla="*/ 154 h 215"/>
                  <a:gd name="T4" fmla="*/ 102 w 186"/>
                  <a:gd name="T5" fmla="*/ 127 h 215"/>
                  <a:gd name="T6" fmla="*/ 153 w 186"/>
                  <a:gd name="T7" fmla="*/ 64 h 215"/>
                  <a:gd name="T8" fmla="*/ 40 w 186"/>
                  <a:gd name="T9" fmla="*/ 136 h 215"/>
                  <a:gd name="T10" fmla="*/ 50 w 186"/>
                  <a:gd name="T11" fmla="*/ 79 h 215"/>
                  <a:gd name="T12" fmla="*/ 32 w 186"/>
                  <a:gd name="T13" fmla="*/ 0 h 215"/>
                  <a:gd name="T14" fmla="*/ 28 w 186"/>
                  <a:gd name="T15" fmla="*/ 156 h 215"/>
                  <a:gd name="T16" fmla="*/ 28 w 186"/>
                  <a:gd name="T17" fmla="*/ 160 h 215"/>
                  <a:gd name="T18" fmla="*/ 31 w 186"/>
                  <a:gd name="T19" fmla="*/ 161 h 215"/>
                  <a:gd name="T20" fmla="*/ 98 w 186"/>
                  <a:gd name="T21" fmla="*/ 200 h 215"/>
                  <a:gd name="T22" fmla="*/ 178 w 186"/>
                  <a:gd name="T23" fmla="*/ 20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 h="215">
                    <a:moveTo>
                      <a:pt x="178" y="208"/>
                    </a:moveTo>
                    <a:cubicBezTo>
                      <a:pt x="186" y="183"/>
                      <a:pt x="98" y="158"/>
                      <a:pt x="53" y="154"/>
                    </a:cubicBezTo>
                    <a:cubicBezTo>
                      <a:pt x="68" y="148"/>
                      <a:pt x="87" y="137"/>
                      <a:pt x="102" y="127"/>
                    </a:cubicBezTo>
                    <a:cubicBezTo>
                      <a:pt x="137" y="101"/>
                      <a:pt x="157" y="70"/>
                      <a:pt x="153" y="64"/>
                    </a:cubicBezTo>
                    <a:cubicBezTo>
                      <a:pt x="137" y="44"/>
                      <a:pt x="69" y="101"/>
                      <a:pt x="40" y="136"/>
                    </a:cubicBezTo>
                    <a:cubicBezTo>
                      <a:pt x="45" y="120"/>
                      <a:pt x="49" y="98"/>
                      <a:pt x="50" y="79"/>
                    </a:cubicBezTo>
                    <a:cubicBezTo>
                      <a:pt x="51" y="35"/>
                      <a:pt x="40" y="0"/>
                      <a:pt x="32" y="0"/>
                    </a:cubicBezTo>
                    <a:cubicBezTo>
                      <a:pt x="0" y="0"/>
                      <a:pt x="13" y="143"/>
                      <a:pt x="28" y="156"/>
                    </a:cubicBezTo>
                    <a:cubicBezTo>
                      <a:pt x="27" y="158"/>
                      <a:pt x="27" y="159"/>
                      <a:pt x="28" y="160"/>
                    </a:cubicBezTo>
                    <a:cubicBezTo>
                      <a:pt x="28" y="160"/>
                      <a:pt x="29" y="161"/>
                      <a:pt x="31" y="161"/>
                    </a:cubicBezTo>
                    <a:cubicBezTo>
                      <a:pt x="37" y="170"/>
                      <a:pt x="70" y="190"/>
                      <a:pt x="98" y="200"/>
                    </a:cubicBezTo>
                    <a:cubicBezTo>
                      <a:pt x="139" y="215"/>
                      <a:pt x="176" y="215"/>
                      <a:pt x="178" y="208"/>
                    </a:cubicBezTo>
                    <a:close/>
                  </a:path>
                </a:pathLst>
              </a:custGeom>
              <a:solidFill>
                <a:schemeClr val="accent1"/>
              </a:solidFill>
              <a:ln>
                <a:noFill/>
              </a:ln>
            </p:spPr>
            <p:txBody>
              <a:bodyPr vert="horz" wrap="square" lIns="91440" tIns="45720" rIns="91440" bIns="45720" numCol="1" anchor="t" anchorCtr="0" compatLnSpc="1"/>
              <a:lstStyle/>
              <a:p>
                <a:endParaRPr lang="vi-VN"/>
              </a:p>
            </p:txBody>
          </p:sp>
        </p:grpSp>
        <p:sp>
          <p:nvSpPr>
            <p:cNvPr id="59" name="Hình tự do 10"/>
            <p:cNvSpPr/>
            <p:nvPr/>
          </p:nvSpPr>
          <p:spPr bwMode="auto">
            <a:xfrm rot="1986842">
              <a:off x="10004233" y="5813019"/>
              <a:ext cx="502445" cy="552636"/>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1" fmla="*/ 9849 w 9849"/>
                <a:gd name="connsiteY0-2" fmla="*/ 9122 h 10251"/>
                <a:gd name="connsiteX1-3" fmla="*/ 1748 w 9849"/>
                <a:gd name="connsiteY1-4" fmla="*/ 7541 h 10251"/>
                <a:gd name="connsiteX2-5" fmla="*/ 3887 w 9849"/>
                <a:gd name="connsiteY2-6" fmla="*/ 283 h 10251"/>
                <a:gd name="connsiteX3-7" fmla="*/ 387 w 9849"/>
                <a:gd name="connsiteY3-8" fmla="*/ 8303 h 10251"/>
                <a:gd name="connsiteX4-9" fmla="*/ 257 w 9849"/>
                <a:gd name="connsiteY4-10" fmla="*/ 8419 h 10251"/>
                <a:gd name="connsiteX5-11" fmla="*/ 9849 w 9849"/>
                <a:gd name="connsiteY5-12" fmla="*/ 9122 h 10251"/>
                <a:gd name="connsiteX0-13" fmla="*/ 10000 w 10000"/>
                <a:gd name="connsiteY0-14" fmla="*/ 8899 h 10131"/>
                <a:gd name="connsiteX1-15" fmla="*/ 1775 w 10000"/>
                <a:gd name="connsiteY1-16" fmla="*/ 7356 h 10131"/>
                <a:gd name="connsiteX2-17" fmla="*/ 3947 w 10000"/>
                <a:gd name="connsiteY2-18" fmla="*/ 276 h 10131"/>
                <a:gd name="connsiteX3-19" fmla="*/ 393 w 10000"/>
                <a:gd name="connsiteY3-20" fmla="*/ 8100 h 10131"/>
                <a:gd name="connsiteX4-21" fmla="*/ 261 w 10000"/>
                <a:gd name="connsiteY4-22" fmla="*/ 8213 h 10131"/>
                <a:gd name="connsiteX5-23" fmla="*/ 10000 w 10000"/>
                <a:gd name="connsiteY5-24" fmla="*/ 8899 h 10131"/>
                <a:gd name="connsiteX0-25" fmla="*/ 10361 w 10361"/>
                <a:gd name="connsiteY0-26" fmla="*/ 8632 h 9864"/>
                <a:gd name="connsiteX1-27" fmla="*/ 2136 w 10361"/>
                <a:gd name="connsiteY1-28" fmla="*/ 7089 h 9864"/>
                <a:gd name="connsiteX2-29" fmla="*/ 4308 w 10361"/>
                <a:gd name="connsiteY2-30" fmla="*/ 9 h 9864"/>
                <a:gd name="connsiteX3-31" fmla="*/ 754 w 10361"/>
                <a:gd name="connsiteY3-32" fmla="*/ 7833 h 9864"/>
                <a:gd name="connsiteX4-33" fmla="*/ 622 w 10361"/>
                <a:gd name="connsiteY4-34" fmla="*/ 7946 h 9864"/>
                <a:gd name="connsiteX5-35" fmla="*/ 10361 w 10361"/>
                <a:gd name="connsiteY5-36" fmla="*/ 8632 h 9864"/>
                <a:gd name="connsiteX0-37" fmla="*/ 10000 w 10000"/>
                <a:gd name="connsiteY0-38" fmla="*/ 8749 h 9998"/>
                <a:gd name="connsiteX1-39" fmla="*/ 2062 w 10000"/>
                <a:gd name="connsiteY1-40" fmla="*/ 7185 h 9998"/>
                <a:gd name="connsiteX2-41" fmla="*/ 4158 w 10000"/>
                <a:gd name="connsiteY2-42" fmla="*/ 7 h 9998"/>
                <a:gd name="connsiteX3-43" fmla="*/ 728 w 10000"/>
                <a:gd name="connsiteY3-44" fmla="*/ 7939 h 9998"/>
                <a:gd name="connsiteX4-45" fmla="*/ 600 w 10000"/>
                <a:gd name="connsiteY4-46" fmla="*/ 8054 h 9998"/>
                <a:gd name="connsiteX5-47" fmla="*/ 10000 w 10000"/>
                <a:gd name="connsiteY5-48" fmla="*/ 8749 h 99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p:spPr>
          <p:txBody>
            <a:bodyPr vert="horz" wrap="square" lIns="91440" tIns="45720" rIns="91440" bIns="45720" numCol="1" anchor="t" anchorCtr="0" compatLnSpc="1"/>
            <a:lstStyle/>
            <a:p>
              <a:pPr lvl="0"/>
              <a:endParaRPr lang="vi-VN"/>
            </a:p>
          </p:txBody>
        </p:sp>
        <p:sp>
          <p:nvSpPr>
            <p:cNvPr id="60" name="Hình tự do 23"/>
            <p:cNvSpPr/>
            <p:nvPr/>
          </p:nvSpPr>
          <p:spPr bwMode="auto">
            <a:xfrm>
              <a:off x="9539526" y="5031266"/>
              <a:ext cx="344488" cy="34448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61" name="Hình tự do 24"/>
            <p:cNvSpPr/>
            <p:nvPr/>
          </p:nvSpPr>
          <p:spPr bwMode="auto">
            <a:xfrm>
              <a:off x="8429578" y="5854375"/>
              <a:ext cx="608927" cy="327464"/>
            </a:xfrm>
            <a:custGeom>
              <a:avLst/>
              <a:gdLst>
                <a:gd name="T0" fmla="*/ 6 w 240"/>
                <a:gd name="T1" fmla="*/ 29 h 137"/>
                <a:gd name="T2" fmla="*/ 197 w 240"/>
                <a:gd name="T3" fmla="*/ 129 h 137"/>
                <a:gd name="T4" fmla="*/ 6 w 240"/>
                <a:gd name="T5" fmla="*/ 29 h 137"/>
                <a:gd name="connsiteX0" fmla="*/ 5 w 8178"/>
                <a:gd name="connsiteY0" fmla="*/ 330 h 7745"/>
                <a:gd name="connsiteX1" fmla="*/ 7963 w 8178"/>
                <a:gd name="connsiteY1" fmla="*/ 7629 h 7745"/>
                <a:gd name="connsiteX2" fmla="*/ 5 w 8178"/>
                <a:gd name="connsiteY2" fmla="*/ 330 h 7745"/>
                <a:gd name="connsiteX0-1" fmla="*/ 0 w 10093"/>
                <a:gd name="connsiteY0-2" fmla="*/ 477 h 10050"/>
                <a:gd name="connsiteX1-3" fmla="*/ 9731 w 10093"/>
                <a:gd name="connsiteY1-4" fmla="*/ 9901 h 10050"/>
                <a:gd name="connsiteX2-5" fmla="*/ 0 w 10093"/>
                <a:gd name="connsiteY2-6" fmla="*/ 477 h 10050"/>
                <a:gd name="connsiteX0-7" fmla="*/ 0 w 9731"/>
                <a:gd name="connsiteY0-8" fmla="*/ 636 h 10209"/>
                <a:gd name="connsiteX1-9" fmla="*/ 9731 w 9731"/>
                <a:gd name="connsiteY1-10" fmla="*/ 10060 h 10209"/>
                <a:gd name="connsiteX2-11" fmla="*/ 0 w 9731"/>
                <a:gd name="connsiteY2-12" fmla="*/ 636 h 10209"/>
                <a:gd name="connsiteX0-13" fmla="*/ 0 w 10000"/>
                <a:gd name="connsiteY0-14" fmla="*/ 97 h 9475"/>
                <a:gd name="connsiteX1-15" fmla="*/ 10000 w 10000"/>
                <a:gd name="connsiteY1-16" fmla="*/ 9328 h 9475"/>
                <a:gd name="connsiteX2-17" fmla="*/ 0 w 10000"/>
                <a:gd name="connsiteY2-18" fmla="*/ 97 h 9475"/>
                <a:gd name="connsiteX0-19" fmla="*/ 0 w 10000"/>
                <a:gd name="connsiteY0-20" fmla="*/ 102 h 9940"/>
                <a:gd name="connsiteX1-21" fmla="*/ 10000 w 10000"/>
                <a:gd name="connsiteY1-22" fmla="*/ 9845 h 9940"/>
                <a:gd name="connsiteX2-23" fmla="*/ 0 w 10000"/>
                <a:gd name="connsiteY2-24" fmla="*/ 102 h 9940"/>
              </a:gdLst>
              <a:ahLst/>
              <a:cxnLst>
                <a:cxn ang="0">
                  <a:pos x="connsiteX0-1" y="connsiteY0-2"/>
                </a:cxn>
                <a:cxn ang="0">
                  <a:pos x="connsiteX1-3" y="connsiteY1-4"/>
                </a:cxn>
                <a:cxn ang="0">
                  <a:pos x="connsiteX2-5" y="connsiteY2-6"/>
                </a:cxn>
              </a:cxnLst>
              <a:rect l="l" t="t" r="r" b="b"/>
              <a:pathLst>
                <a:path w="10000" h="9940">
                  <a:moveTo>
                    <a:pt x="0" y="102"/>
                  </a:moveTo>
                  <a:cubicBezTo>
                    <a:pt x="1254" y="6563"/>
                    <a:pt x="7749" y="10625"/>
                    <a:pt x="10000" y="9845"/>
                  </a:cubicBezTo>
                  <a:cubicBezTo>
                    <a:pt x="8788" y="5251"/>
                    <a:pt x="2814" y="-864"/>
                    <a:pt x="0" y="102"/>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62" name="Hình tự do 25"/>
            <p:cNvSpPr/>
            <p:nvPr/>
          </p:nvSpPr>
          <p:spPr bwMode="auto">
            <a:xfrm>
              <a:off x="8718947" y="5377348"/>
              <a:ext cx="349680" cy="396781"/>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1" fmla="*/ 9851 w 10000"/>
                <a:gd name="connsiteY0-2" fmla="*/ 525 h 10154"/>
                <a:gd name="connsiteX1-3" fmla="*/ 297 w 10000"/>
                <a:gd name="connsiteY1-4" fmla="*/ 7280 h 10154"/>
                <a:gd name="connsiteX2-5" fmla="*/ 985 w 10000"/>
                <a:gd name="connsiteY2-6" fmla="*/ 7614 h 10154"/>
                <a:gd name="connsiteX3-7" fmla="*/ 5800 w 10000"/>
                <a:gd name="connsiteY3-8" fmla="*/ 9783 h 10154"/>
                <a:gd name="connsiteX4-9" fmla="*/ 1444 w 10000"/>
                <a:gd name="connsiteY4-10" fmla="*/ 7363 h 10154"/>
                <a:gd name="connsiteX5-11" fmla="*/ 9851 w 10000"/>
                <a:gd name="connsiteY5-12" fmla="*/ 525 h 10154"/>
                <a:gd name="connsiteX0-13" fmla="*/ 9851 w 9851"/>
                <a:gd name="connsiteY0-14" fmla="*/ 525 h 10154"/>
                <a:gd name="connsiteX1-15" fmla="*/ 297 w 9851"/>
                <a:gd name="connsiteY1-16" fmla="*/ 7280 h 10154"/>
                <a:gd name="connsiteX2-17" fmla="*/ 985 w 9851"/>
                <a:gd name="connsiteY2-18" fmla="*/ 7614 h 10154"/>
                <a:gd name="connsiteX3-19" fmla="*/ 5800 w 9851"/>
                <a:gd name="connsiteY3-20" fmla="*/ 9783 h 10154"/>
                <a:gd name="connsiteX4-21" fmla="*/ 1444 w 9851"/>
                <a:gd name="connsiteY4-22" fmla="*/ 7363 h 10154"/>
                <a:gd name="connsiteX5-23" fmla="*/ 9851 w 9851"/>
                <a:gd name="connsiteY5-24" fmla="*/ 525 h 10154"/>
                <a:gd name="connsiteX0-25" fmla="*/ 10000 w 10602"/>
                <a:gd name="connsiteY0-26" fmla="*/ 517 h 10000"/>
                <a:gd name="connsiteX1-27" fmla="*/ 301 w 10602"/>
                <a:gd name="connsiteY1-28" fmla="*/ 7170 h 10000"/>
                <a:gd name="connsiteX2-29" fmla="*/ 1000 w 10602"/>
                <a:gd name="connsiteY2-30" fmla="*/ 7499 h 10000"/>
                <a:gd name="connsiteX3-31" fmla="*/ 5888 w 10602"/>
                <a:gd name="connsiteY3-32" fmla="*/ 9635 h 10000"/>
                <a:gd name="connsiteX4-33" fmla="*/ 1466 w 10602"/>
                <a:gd name="connsiteY4-34" fmla="*/ 7251 h 10000"/>
                <a:gd name="connsiteX5-35" fmla="*/ 10000 w 10602"/>
                <a:gd name="connsiteY5-36" fmla="*/ 517 h 10000"/>
                <a:gd name="connsiteX0-37" fmla="*/ 10000 w 10118"/>
                <a:gd name="connsiteY0-38" fmla="*/ 1687 h 11170"/>
                <a:gd name="connsiteX1-39" fmla="*/ 301 w 10118"/>
                <a:gd name="connsiteY1-40" fmla="*/ 8340 h 11170"/>
                <a:gd name="connsiteX2-41" fmla="*/ 1000 w 10118"/>
                <a:gd name="connsiteY2-42" fmla="*/ 8669 h 11170"/>
                <a:gd name="connsiteX3-43" fmla="*/ 5888 w 10118"/>
                <a:gd name="connsiteY3-44" fmla="*/ 10805 h 11170"/>
                <a:gd name="connsiteX4-45" fmla="*/ 1466 w 10118"/>
                <a:gd name="connsiteY4-46" fmla="*/ 8421 h 11170"/>
                <a:gd name="connsiteX5-47" fmla="*/ 10000 w 10118"/>
                <a:gd name="connsiteY5-48" fmla="*/ 1687 h 11170"/>
                <a:gd name="connsiteX0-49" fmla="*/ 10000 w 10038"/>
                <a:gd name="connsiteY0-50" fmla="*/ 1102 h 10585"/>
                <a:gd name="connsiteX1-51" fmla="*/ 301 w 10038"/>
                <a:gd name="connsiteY1-52" fmla="*/ 7755 h 10585"/>
                <a:gd name="connsiteX2-53" fmla="*/ 1000 w 10038"/>
                <a:gd name="connsiteY2-54" fmla="*/ 8084 h 10585"/>
                <a:gd name="connsiteX3-55" fmla="*/ 5888 w 10038"/>
                <a:gd name="connsiteY3-56" fmla="*/ 10220 h 10585"/>
                <a:gd name="connsiteX4-57" fmla="*/ 1466 w 10038"/>
                <a:gd name="connsiteY4-58" fmla="*/ 7836 h 10585"/>
                <a:gd name="connsiteX5-59" fmla="*/ 10000 w 10038"/>
                <a:gd name="connsiteY5-60" fmla="*/ 1102 h 10585"/>
                <a:gd name="connsiteX0-61" fmla="*/ 10000 w 10602"/>
                <a:gd name="connsiteY0-62" fmla="*/ 740 h 10223"/>
                <a:gd name="connsiteX1-63" fmla="*/ 301 w 10602"/>
                <a:gd name="connsiteY1-64" fmla="*/ 7393 h 10223"/>
                <a:gd name="connsiteX2-65" fmla="*/ 1000 w 10602"/>
                <a:gd name="connsiteY2-66" fmla="*/ 7722 h 10223"/>
                <a:gd name="connsiteX3-67" fmla="*/ 5888 w 10602"/>
                <a:gd name="connsiteY3-68" fmla="*/ 9858 h 10223"/>
                <a:gd name="connsiteX4-69" fmla="*/ 1466 w 10602"/>
                <a:gd name="connsiteY4-70" fmla="*/ 7474 h 10223"/>
                <a:gd name="connsiteX5-71" fmla="*/ 10000 w 10602"/>
                <a:gd name="connsiteY5-72" fmla="*/ 740 h 10223"/>
                <a:gd name="connsiteX0-73" fmla="*/ 6852 w 7703"/>
                <a:gd name="connsiteY0-74" fmla="*/ 687 h 11041"/>
                <a:gd name="connsiteX1-75" fmla="*/ 301 w 7703"/>
                <a:gd name="connsiteY1-76" fmla="*/ 8211 h 11041"/>
                <a:gd name="connsiteX2-77" fmla="*/ 1000 w 7703"/>
                <a:gd name="connsiteY2-78" fmla="*/ 8540 h 11041"/>
                <a:gd name="connsiteX3-79" fmla="*/ 5888 w 7703"/>
                <a:gd name="connsiteY3-80" fmla="*/ 10676 h 11041"/>
                <a:gd name="connsiteX4-81" fmla="*/ 1466 w 7703"/>
                <a:gd name="connsiteY4-82" fmla="*/ 8292 h 11041"/>
                <a:gd name="connsiteX5-83" fmla="*/ 6852 w 7703"/>
                <a:gd name="connsiteY5-84" fmla="*/ 687 h 11041"/>
                <a:gd name="connsiteX0-85" fmla="*/ 8895 w 9440"/>
                <a:gd name="connsiteY0-86" fmla="*/ 189 h 9567"/>
                <a:gd name="connsiteX1-87" fmla="*/ 391 w 9440"/>
                <a:gd name="connsiteY1-88" fmla="*/ 7004 h 9567"/>
                <a:gd name="connsiteX2-89" fmla="*/ 1298 w 9440"/>
                <a:gd name="connsiteY2-90" fmla="*/ 7302 h 9567"/>
                <a:gd name="connsiteX3-91" fmla="*/ 7644 w 9440"/>
                <a:gd name="connsiteY3-92" fmla="*/ 9236 h 9567"/>
                <a:gd name="connsiteX4-93" fmla="*/ 1903 w 9440"/>
                <a:gd name="connsiteY4-94" fmla="*/ 7077 h 9567"/>
                <a:gd name="connsiteX5-95" fmla="*/ 8895 w 9440"/>
                <a:gd name="connsiteY5-96" fmla="*/ 189 h 9567"/>
                <a:gd name="connsiteX0-97" fmla="*/ 11246 w 11712"/>
                <a:gd name="connsiteY0-98" fmla="*/ 214 h 9356"/>
                <a:gd name="connsiteX1-99" fmla="*/ 414 w 11712"/>
                <a:gd name="connsiteY1-100" fmla="*/ 6677 h 9356"/>
                <a:gd name="connsiteX2-101" fmla="*/ 1375 w 11712"/>
                <a:gd name="connsiteY2-102" fmla="*/ 6988 h 9356"/>
                <a:gd name="connsiteX3-103" fmla="*/ 8097 w 11712"/>
                <a:gd name="connsiteY3-104" fmla="*/ 9010 h 9356"/>
                <a:gd name="connsiteX4-105" fmla="*/ 2016 w 11712"/>
                <a:gd name="connsiteY4-106" fmla="*/ 6753 h 9356"/>
                <a:gd name="connsiteX5-107" fmla="*/ 11246 w 11712"/>
                <a:gd name="connsiteY5-108" fmla="*/ 214 h 9356"/>
                <a:gd name="connsiteX0-109" fmla="*/ 9602 w 10000"/>
                <a:gd name="connsiteY0-110" fmla="*/ 514 h 10285"/>
                <a:gd name="connsiteX1-111" fmla="*/ 353 w 10000"/>
                <a:gd name="connsiteY1-112" fmla="*/ 7422 h 10285"/>
                <a:gd name="connsiteX2-113" fmla="*/ 1174 w 10000"/>
                <a:gd name="connsiteY2-114" fmla="*/ 7754 h 10285"/>
                <a:gd name="connsiteX3-115" fmla="*/ 6913 w 10000"/>
                <a:gd name="connsiteY3-116" fmla="*/ 9915 h 10285"/>
                <a:gd name="connsiteX4-117" fmla="*/ 1721 w 10000"/>
                <a:gd name="connsiteY4-118" fmla="*/ 7503 h 10285"/>
                <a:gd name="connsiteX5-119" fmla="*/ 9602 w 10000"/>
                <a:gd name="connsiteY5-120" fmla="*/ 514 h 10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63" name="Hình tự do 26"/>
            <p:cNvSpPr/>
            <p:nvPr/>
          </p:nvSpPr>
          <p:spPr bwMode="auto">
            <a:xfrm>
              <a:off x="10057214" y="5246797"/>
              <a:ext cx="198438" cy="198438"/>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64" name="Hình tự do 27"/>
            <p:cNvSpPr/>
            <p:nvPr/>
          </p:nvSpPr>
          <p:spPr bwMode="auto">
            <a:xfrm>
              <a:off x="10402328" y="6046412"/>
              <a:ext cx="193675" cy="198438"/>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grpSp>
          <p:nvGrpSpPr>
            <p:cNvPr id="65" name="Nhóm 64"/>
            <p:cNvGrpSpPr/>
            <p:nvPr/>
          </p:nvGrpSpPr>
          <p:grpSpPr>
            <a:xfrm flipH="1">
              <a:off x="11113409" y="5783561"/>
              <a:ext cx="325521" cy="364355"/>
              <a:chOff x="2114915" y="2460535"/>
              <a:chExt cx="452438" cy="506413"/>
            </a:xfrm>
          </p:grpSpPr>
          <p:sp>
            <p:nvSpPr>
              <p:cNvPr id="66" name="Hình tự do 28"/>
              <p:cNvSpPr/>
              <p:nvPr/>
            </p:nvSpPr>
            <p:spPr bwMode="auto">
              <a:xfrm flipH="1">
                <a:off x="2114915" y="2512923"/>
                <a:ext cx="430213" cy="450850"/>
              </a:xfrm>
              <a:custGeom>
                <a:avLst/>
                <a:gdLst>
                  <a:gd name="T0" fmla="*/ 19 w 135"/>
                  <a:gd name="T1" fmla="*/ 32 h 141"/>
                  <a:gd name="T2" fmla="*/ 9 w 135"/>
                  <a:gd name="T3" fmla="*/ 100 h 141"/>
                  <a:gd name="T4" fmla="*/ 66 w 135"/>
                  <a:gd name="T5" fmla="*/ 135 h 141"/>
                  <a:gd name="T6" fmla="*/ 88 w 135"/>
                  <a:gd name="T7" fmla="*/ 90 h 141"/>
                  <a:gd name="T8" fmla="*/ 126 w 135"/>
                  <a:gd name="T9" fmla="*/ 63 h 141"/>
                  <a:gd name="T10" fmla="*/ 19 w 135"/>
                  <a:gd name="T11" fmla="*/ 32 h 141"/>
                </a:gdLst>
                <a:ahLst/>
                <a:cxnLst>
                  <a:cxn ang="0">
                    <a:pos x="T0" y="T1"/>
                  </a:cxn>
                  <a:cxn ang="0">
                    <a:pos x="T2" y="T3"/>
                  </a:cxn>
                  <a:cxn ang="0">
                    <a:pos x="T4" y="T5"/>
                  </a:cxn>
                  <a:cxn ang="0">
                    <a:pos x="T6" y="T7"/>
                  </a:cxn>
                  <a:cxn ang="0">
                    <a:pos x="T8" y="T9"/>
                  </a:cxn>
                  <a:cxn ang="0">
                    <a:pos x="T10" y="T11"/>
                  </a:cxn>
                </a:cxnLst>
                <a:rect l="0" t="0" r="r" b="b"/>
                <a:pathLst>
                  <a:path w="135" h="141">
                    <a:moveTo>
                      <a:pt x="19" y="32"/>
                    </a:moveTo>
                    <a:cubicBezTo>
                      <a:pt x="7" y="39"/>
                      <a:pt x="0" y="77"/>
                      <a:pt x="9" y="100"/>
                    </a:cubicBezTo>
                    <a:cubicBezTo>
                      <a:pt x="21" y="129"/>
                      <a:pt x="53" y="141"/>
                      <a:pt x="66" y="135"/>
                    </a:cubicBezTo>
                    <a:cubicBezTo>
                      <a:pt x="87" y="124"/>
                      <a:pt x="92" y="107"/>
                      <a:pt x="88" y="90"/>
                    </a:cubicBezTo>
                    <a:cubicBezTo>
                      <a:pt x="109" y="86"/>
                      <a:pt x="124" y="73"/>
                      <a:pt x="126" y="63"/>
                    </a:cubicBezTo>
                    <a:cubicBezTo>
                      <a:pt x="135" y="0"/>
                      <a:pt x="42" y="7"/>
                      <a:pt x="19" y="3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67" name="Hình tự do 29"/>
              <p:cNvSpPr/>
              <p:nvPr/>
            </p:nvSpPr>
            <p:spPr bwMode="auto">
              <a:xfrm flipH="1">
                <a:off x="2124440" y="2460535"/>
                <a:ext cx="442913" cy="506413"/>
              </a:xfrm>
              <a:custGeom>
                <a:avLst/>
                <a:gdLst>
                  <a:gd name="T0" fmla="*/ 85 w 139"/>
                  <a:gd name="T1" fmla="*/ 46 h 158"/>
                  <a:gd name="T2" fmla="*/ 138 w 139"/>
                  <a:gd name="T3" fmla="*/ 23 h 158"/>
                  <a:gd name="T4" fmla="*/ 27 w 139"/>
                  <a:gd name="T5" fmla="*/ 42 h 158"/>
                  <a:gd name="T6" fmla="*/ 24 w 139"/>
                  <a:gd name="T7" fmla="*/ 42 h 158"/>
                  <a:gd name="T8" fmla="*/ 24 w 139"/>
                  <a:gd name="T9" fmla="*/ 45 h 158"/>
                  <a:gd name="T10" fmla="*/ 5 w 139"/>
                  <a:gd name="T11" fmla="*/ 98 h 158"/>
                  <a:gd name="T12" fmla="*/ 11 w 139"/>
                  <a:gd name="T13" fmla="*/ 155 h 158"/>
                  <a:gd name="T14" fmla="*/ 32 w 139"/>
                  <a:gd name="T15" fmla="*/ 60 h 158"/>
                  <a:gd name="T16" fmla="*/ 58 w 139"/>
                  <a:gd name="T17" fmla="*/ 90 h 158"/>
                  <a:gd name="T18" fmla="*/ 109 w 139"/>
                  <a:gd name="T19" fmla="*/ 117 h 158"/>
                  <a:gd name="T20" fmla="*/ 43 w 139"/>
                  <a:gd name="T21" fmla="*/ 48 h 158"/>
                  <a:gd name="T22" fmla="*/ 85 w 139"/>
                  <a:gd name="T23" fmla="*/ 4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58">
                    <a:moveTo>
                      <a:pt x="85" y="46"/>
                    </a:moveTo>
                    <a:cubicBezTo>
                      <a:pt x="115" y="41"/>
                      <a:pt x="139" y="28"/>
                      <a:pt x="138" y="23"/>
                    </a:cubicBezTo>
                    <a:cubicBezTo>
                      <a:pt x="133" y="0"/>
                      <a:pt x="34" y="29"/>
                      <a:pt x="27" y="42"/>
                    </a:cubicBezTo>
                    <a:cubicBezTo>
                      <a:pt x="25" y="42"/>
                      <a:pt x="25" y="42"/>
                      <a:pt x="24" y="42"/>
                    </a:cubicBezTo>
                    <a:cubicBezTo>
                      <a:pt x="24" y="43"/>
                      <a:pt x="24" y="44"/>
                      <a:pt x="24" y="45"/>
                    </a:cubicBezTo>
                    <a:cubicBezTo>
                      <a:pt x="18" y="51"/>
                      <a:pt x="8" y="77"/>
                      <a:pt x="5" y="98"/>
                    </a:cubicBezTo>
                    <a:cubicBezTo>
                      <a:pt x="0" y="129"/>
                      <a:pt x="6" y="155"/>
                      <a:pt x="11" y="155"/>
                    </a:cubicBezTo>
                    <a:cubicBezTo>
                      <a:pt x="30" y="158"/>
                      <a:pt x="35" y="91"/>
                      <a:pt x="32" y="60"/>
                    </a:cubicBezTo>
                    <a:cubicBezTo>
                      <a:pt x="38" y="69"/>
                      <a:pt x="48" y="81"/>
                      <a:pt x="58" y="90"/>
                    </a:cubicBezTo>
                    <a:cubicBezTo>
                      <a:pt x="81" y="111"/>
                      <a:pt x="106" y="121"/>
                      <a:pt x="109" y="117"/>
                    </a:cubicBezTo>
                    <a:cubicBezTo>
                      <a:pt x="121" y="103"/>
                      <a:pt x="72" y="63"/>
                      <a:pt x="43" y="48"/>
                    </a:cubicBezTo>
                    <a:cubicBezTo>
                      <a:pt x="55" y="49"/>
                      <a:pt x="71" y="49"/>
                      <a:pt x="85" y="46"/>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grpSp>
        <p:sp>
          <p:nvSpPr>
            <p:cNvPr id="68" name="Hình tự do 30"/>
            <p:cNvSpPr>
              <a:spLocks noEditPoints="1"/>
            </p:cNvSpPr>
            <p:nvPr/>
          </p:nvSpPr>
          <p:spPr bwMode="auto">
            <a:xfrm>
              <a:off x="6170612" y="5482877"/>
              <a:ext cx="4602163" cy="879475"/>
            </a:xfrm>
            <a:custGeom>
              <a:avLst/>
              <a:gdLst>
                <a:gd name="T0" fmla="*/ 1444 w 1444"/>
                <a:gd name="T1" fmla="*/ 28 h 275"/>
                <a:gd name="T2" fmla="*/ 1438 w 1444"/>
                <a:gd name="T3" fmla="*/ 21 h 275"/>
                <a:gd name="T4" fmla="*/ 1045 w 1444"/>
                <a:gd name="T5" fmla="*/ 119 h 275"/>
                <a:gd name="T6" fmla="*/ 1008 w 1444"/>
                <a:gd name="T7" fmla="*/ 87 h 275"/>
                <a:gd name="T8" fmla="*/ 918 w 1444"/>
                <a:gd name="T9" fmla="*/ 55 h 275"/>
                <a:gd name="T10" fmla="*/ 975 w 1444"/>
                <a:gd name="T11" fmla="*/ 7 h 275"/>
                <a:gd name="T12" fmla="*/ 969 w 1444"/>
                <a:gd name="T13" fmla="*/ 0 h 275"/>
                <a:gd name="T14" fmla="*/ 905 w 1444"/>
                <a:gd name="T15" fmla="*/ 53 h 275"/>
                <a:gd name="T16" fmla="*/ 561 w 1444"/>
                <a:gd name="T17" fmla="*/ 123 h 275"/>
                <a:gd name="T18" fmla="*/ 0 w 1444"/>
                <a:gd name="T19" fmla="*/ 207 h 275"/>
                <a:gd name="T20" fmla="*/ 2 w 1444"/>
                <a:gd name="T21" fmla="*/ 216 h 275"/>
                <a:gd name="T22" fmla="*/ 890 w 1444"/>
                <a:gd name="T23" fmla="*/ 129 h 275"/>
                <a:gd name="T24" fmla="*/ 1040 w 1444"/>
                <a:gd name="T25" fmla="*/ 129 h 275"/>
                <a:gd name="T26" fmla="*/ 1083 w 1444"/>
                <a:gd name="T27" fmla="*/ 275 h 275"/>
                <a:gd name="T28" fmla="*/ 1092 w 1444"/>
                <a:gd name="T29" fmla="*/ 275 h 275"/>
                <a:gd name="T30" fmla="*/ 1052 w 1444"/>
                <a:gd name="T31" fmla="*/ 129 h 275"/>
                <a:gd name="T32" fmla="*/ 1444 w 1444"/>
                <a:gd name="T33" fmla="*/ 28 h 275"/>
                <a:gd name="T34" fmla="*/ 890 w 1444"/>
                <a:gd name="T35" fmla="*/ 119 h 275"/>
                <a:gd name="T36" fmla="*/ 589 w 1444"/>
                <a:gd name="T37" fmla="*/ 122 h 275"/>
                <a:gd name="T38" fmla="*/ 1002 w 1444"/>
                <a:gd name="T39" fmla="*/ 95 h 275"/>
                <a:gd name="T40" fmla="*/ 1032 w 1444"/>
                <a:gd name="T41" fmla="*/ 120 h 275"/>
                <a:gd name="T42" fmla="*/ 890 w 1444"/>
                <a:gd name="T43" fmla="*/ 11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4" h="275">
                  <a:moveTo>
                    <a:pt x="1444" y="28"/>
                  </a:moveTo>
                  <a:cubicBezTo>
                    <a:pt x="1438" y="21"/>
                    <a:pt x="1438" y="21"/>
                    <a:pt x="1438" y="21"/>
                  </a:cubicBezTo>
                  <a:cubicBezTo>
                    <a:pt x="1333" y="100"/>
                    <a:pt x="1207" y="117"/>
                    <a:pt x="1045" y="119"/>
                  </a:cubicBezTo>
                  <a:cubicBezTo>
                    <a:pt x="1034" y="107"/>
                    <a:pt x="1022" y="96"/>
                    <a:pt x="1008" y="87"/>
                  </a:cubicBezTo>
                  <a:cubicBezTo>
                    <a:pt x="981" y="70"/>
                    <a:pt x="951" y="60"/>
                    <a:pt x="918" y="55"/>
                  </a:cubicBezTo>
                  <a:cubicBezTo>
                    <a:pt x="975" y="7"/>
                    <a:pt x="975" y="7"/>
                    <a:pt x="975" y="7"/>
                  </a:cubicBezTo>
                  <a:cubicBezTo>
                    <a:pt x="969" y="0"/>
                    <a:pt x="969" y="0"/>
                    <a:pt x="969" y="0"/>
                  </a:cubicBezTo>
                  <a:cubicBezTo>
                    <a:pt x="905" y="53"/>
                    <a:pt x="905" y="53"/>
                    <a:pt x="905" y="53"/>
                  </a:cubicBezTo>
                  <a:cubicBezTo>
                    <a:pt x="757" y="37"/>
                    <a:pt x="574" y="117"/>
                    <a:pt x="561" y="123"/>
                  </a:cubicBezTo>
                  <a:cubicBezTo>
                    <a:pt x="397" y="132"/>
                    <a:pt x="212" y="153"/>
                    <a:pt x="0" y="207"/>
                  </a:cubicBezTo>
                  <a:cubicBezTo>
                    <a:pt x="2" y="216"/>
                    <a:pt x="2" y="216"/>
                    <a:pt x="2" y="216"/>
                  </a:cubicBezTo>
                  <a:cubicBezTo>
                    <a:pt x="371" y="123"/>
                    <a:pt x="659" y="126"/>
                    <a:pt x="890" y="129"/>
                  </a:cubicBezTo>
                  <a:cubicBezTo>
                    <a:pt x="943" y="129"/>
                    <a:pt x="993" y="130"/>
                    <a:pt x="1040" y="129"/>
                  </a:cubicBezTo>
                  <a:cubicBezTo>
                    <a:pt x="1068" y="164"/>
                    <a:pt x="1082" y="213"/>
                    <a:pt x="1083" y="275"/>
                  </a:cubicBezTo>
                  <a:cubicBezTo>
                    <a:pt x="1092" y="275"/>
                    <a:pt x="1092" y="275"/>
                    <a:pt x="1092" y="275"/>
                  </a:cubicBezTo>
                  <a:cubicBezTo>
                    <a:pt x="1092" y="214"/>
                    <a:pt x="1079" y="165"/>
                    <a:pt x="1052" y="129"/>
                  </a:cubicBezTo>
                  <a:cubicBezTo>
                    <a:pt x="1212" y="126"/>
                    <a:pt x="1338" y="108"/>
                    <a:pt x="1444" y="28"/>
                  </a:cubicBezTo>
                  <a:moveTo>
                    <a:pt x="890" y="119"/>
                  </a:moveTo>
                  <a:cubicBezTo>
                    <a:pt x="799" y="118"/>
                    <a:pt x="699" y="117"/>
                    <a:pt x="589" y="122"/>
                  </a:cubicBezTo>
                  <a:cubicBezTo>
                    <a:pt x="664" y="93"/>
                    <a:pt x="883" y="18"/>
                    <a:pt x="1002" y="95"/>
                  </a:cubicBezTo>
                  <a:cubicBezTo>
                    <a:pt x="1013" y="102"/>
                    <a:pt x="1023" y="110"/>
                    <a:pt x="1032" y="120"/>
                  </a:cubicBezTo>
                  <a:cubicBezTo>
                    <a:pt x="987" y="120"/>
                    <a:pt x="940" y="120"/>
                    <a:pt x="890" y="119"/>
                  </a:cubicBezTo>
                </a:path>
              </a:pathLst>
            </a:custGeom>
            <a:solidFill>
              <a:schemeClr val="accent2"/>
            </a:solidFill>
            <a:ln>
              <a:noFill/>
            </a:ln>
          </p:spPr>
          <p:txBody>
            <a:bodyPr vert="horz" wrap="square" lIns="91440" tIns="45720" rIns="91440" bIns="45720" numCol="1" anchor="t" anchorCtr="0" compatLnSpc="1"/>
            <a:lstStyle/>
            <a:p>
              <a:endParaRPr lang="vi-VN"/>
            </a:p>
          </p:txBody>
        </p:sp>
        <p:sp>
          <p:nvSpPr>
            <p:cNvPr id="69" name="Hình tự do 31"/>
            <p:cNvSpPr/>
            <p:nvPr/>
          </p:nvSpPr>
          <p:spPr bwMode="auto">
            <a:xfrm>
              <a:off x="9232628" y="5393578"/>
              <a:ext cx="149225" cy="150813"/>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70" name="Hình tự do 32"/>
            <p:cNvSpPr/>
            <p:nvPr/>
          </p:nvSpPr>
          <p:spPr bwMode="auto">
            <a:xfrm>
              <a:off x="9245597"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1" name="Hình tự do 33"/>
            <p:cNvSpPr/>
            <p:nvPr/>
          </p:nvSpPr>
          <p:spPr bwMode="auto">
            <a:xfrm>
              <a:off x="9411047"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2" name="Hình tự do 34"/>
            <p:cNvSpPr/>
            <p:nvPr/>
          </p:nvSpPr>
          <p:spPr bwMode="auto">
            <a:xfrm>
              <a:off x="11401423" y="4988370"/>
              <a:ext cx="96838" cy="88900"/>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73" name="Hình tự do 73"/>
            <p:cNvSpPr/>
            <p:nvPr/>
          </p:nvSpPr>
          <p:spPr bwMode="auto">
            <a:xfrm>
              <a:off x="8069261" y="5064570"/>
              <a:ext cx="161925" cy="160338"/>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74" name="Hình tự do 74"/>
            <p:cNvSpPr/>
            <p:nvPr/>
          </p:nvSpPr>
          <p:spPr bwMode="auto">
            <a:xfrm>
              <a:off x="8290121" y="6129448"/>
              <a:ext cx="282179" cy="283379"/>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75" name="Hình tự do 75"/>
            <p:cNvSpPr/>
            <p:nvPr/>
          </p:nvSpPr>
          <p:spPr bwMode="auto">
            <a:xfrm>
              <a:off x="8012111" y="6440932"/>
              <a:ext cx="12700"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6" name="Dòng 76"/>
            <p:cNvSpPr>
              <a:spLocks noChangeShapeType="1"/>
            </p:cNvSpPr>
            <p:nvPr/>
          </p:nvSpPr>
          <p:spPr bwMode="auto">
            <a:xfrm flipH="1">
              <a:off x="8012111" y="6440932"/>
              <a:ext cx="127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7" name="Hình tự do 78"/>
            <p:cNvSpPr/>
            <p:nvPr/>
          </p:nvSpPr>
          <p:spPr bwMode="auto">
            <a:xfrm>
              <a:off x="7799385" y="5452753"/>
              <a:ext cx="719138" cy="723900"/>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78" name="Hình tự do 79"/>
            <p:cNvSpPr/>
            <p:nvPr/>
          </p:nvSpPr>
          <p:spPr bwMode="auto">
            <a:xfrm>
              <a:off x="7970835" y="5624203"/>
              <a:ext cx="376238" cy="38100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sp>
          <p:nvSpPr>
            <p:cNvPr id="79" name="Hình tự do 82"/>
            <p:cNvSpPr/>
            <p:nvPr/>
          </p:nvSpPr>
          <p:spPr bwMode="auto">
            <a:xfrm>
              <a:off x="7713696" y="5958857"/>
              <a:ext cx="95250" cy="10477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80" name="Hình tự do 83"/>
            <p:cNvSpPr/>
            <p:nvPr/>
          </p:nvSpPr>
          <p:spPr bwMode="auto">
            <a:xfrm>
              <a:off x="7183961" y="5694756"/>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81" name="Hình tự do 84"/>
            <p:cNvSpPr/>
            <p:nvPr/>
          </p:nvSpPr>
          <p:spPr bwMode="auto">
            <a:xfrm>
              <a:off x="9155600" y="5297224"/>
              <a:ext cx="302060" cy="296022"/>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p:spPr>
          <p:txBody>
            <a:bodyPr vert="horz" wrap="square" lIns="91440" tIns="45720" rIns="91440" bIns="45720" numCol="1" anchor="t" anchorCtr="0" compatLnSpc="1"/>
            <a:lstStyle/>
            <a:p>
              <a:endParaRPr lang="vi-VN"/>
            </a:p>
          </p:txBody>
        </p:sp>
        <p:sp>
          <p:nvSpPr>
            <p:cNvPr id="82" name="Hình tự do 80"/>
            <p:cNvSpPr/>
            <p:nvPr/>
          </p:nvSpPr>
          <p:spPr bwMode="auto">
            <a:xfrm flipV="1">
              <a:off x="11806856" y="4608615"/>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83" name="Hình bầu dục 82"/>
            <p:cNvSpPr/>
            <p:nvPr/>
          </p:nvSpPr>
          <p:spPr>
            <a:xfrm flipH="1">
              <a:off x="11653815" y="4674864"/>
              <a:ext cx="76937" cy="7693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4" name="Hình bầu dục 83"/>
            <p:cNvSpPr/>
            <p:nvPr/>
          </p:nvSpPr>
          <p:spPr>
            <a:xfrm flipH="1">
              <a:off x="11618560" y="4191000"/>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5" name="Hình bầu dục 84"/>
            <p:cNvSpPr/>
            <p:nvPr/>
          </p:nvSpPr>
          <p:spPr>
            <a:xfrm flipH="1">
              <a:off x="11785248" y="4849812"/>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86" name="Nhóm 85"/>
            <p:cNvGrpSpPr/>
            <p:nvPr/>
          </p:nvGrpSpPr>
          <p:grpSpPr>
            <a:xfrm flipH="1">
              <a:off x="10230672" y="4858573"/>
              <a:ext cx="1154448" cy="1149586"/>
              <a:chOff x="4277517" y="3752400"/>
              <a:chExt cx="1154448" cy="1149586"/>
            </a:xfrm>
          </p:grpSpPr>
          <p:sp>
            <p:nvSpPr>
              <p:cNvPr id="87" name="Hình tự do 86"/>
              <p:cNvSpPr/>
              <p:nvPr/>
            </p:nvSpPr>
            <p:spPr bwMode="auto">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lstStyle/>
              <a:p>
                <a:endParaRPr lang="vi-VN"/>
              </a:p>
            </p:txBody>
          </p:sp>
          <p:sp>
            <p:nvSpPr>
              <p:cNvPr id="88" name="Hình tự do 35"/>
              <p:cNvSpPr/>
              <p:nvPr/>
            </p:nvSpPr>
            <p:spPr bwMode="auto">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89" name="Hình tự do 41"/>
              <p:cNvSpPr/>
              <p:nvPr/>
            </p:nvSpPr>
            <p:spPr bwMode="auto">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p:spPr>
            <p:txBody>
              <a:bodyPr vert="horz" wrap="square" lIns="91440" tIns="45720" rIns="91440" bIns="45720" numCol="1" anchor="t" anchorCtr="0" compatLnSpc="1"/>
              <a:lstStyle/>
              <a:p>
                <a:endParaRPr lang="vi-VN"/>
              </a:p>
            </p:txBody>
          </p:sp>
          <p:sp>
            <p:nvSpPr>
              <p:cNvPr id="90" name="Hình tự do 41"/>
              <p:cNvSpPr/>
              <p:nvPr/>
            </p:nvSpPr>
            <p:spPr bwMode="auto">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tx1"/>
              </a:solidFill>
              <a:ln>
                <a:noFill/>
              </a:ln>
            </p:spPr>
            <p:txBody>
              <a:bodyPr vert="horz" wrap="square" lIns="91440" tIns="45720" rIns="91440" bIns="45720" numCol="1" anchor="t" anchorCtr="0" compatLnSpc="1"/>
              <a:lstStyle/>
              <a:p>
                <a:endParaRPr lang="vi-VN"/>
              </a:p>
            </p:txBody>
          </p:sp>
          <p:sp>
            <p:nvSpPr>
              <p:cNvPr id="91" name="Hình tự do 42"/>
              <p:cNvSpPr/>
              <p:nvPr/>
            </p:nvSpPr>
            <p:spPr bwMode="auto">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grpSp>
        <p:sp>
          <p:nvSpPr>
            <p:cNvPr id="92" name="Hình tự do 32"/>
            <p:cNvSpPr/>
            <p:nvPr/>
          </p:nvSpPr>
          <p:spPr bwMode="auto">
            <a:xfrm>
              <a:off x="9499406"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93" name="Hình tự do 80"/>
            <p:cNvSpPr/>
            <p:nvPr/>
          </p:nvSpPr>
          <p:spPr bwMode="auto">
            <a:xfrm flipV="1">
              <a:off x="9258652" y="5397258"/>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94" name="Hình tự do 80"/>
            <p:cNvSpPr/>
            <p:nvPr/>
          </p:nvSpPr>
          <p:spPr bwMode="auto">
            <a:xfrm>
              <a:off x="7300068" y="5810013"/>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95" name="Hình tự do 84"/>
            <p:cNvSpPr/>
            <p:nvPr/>
          </p:nvSpPr>
          <p:spPr bwMode="auto">
            <a:xfrm>
              <a:off x="8076679" y="5734073"/>
              <a:ext cx="164550" cy="16126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96" name="Hình tự do 84"/>
            <p:cNvSpPr/>
            <p:nvPr/>
          </p:nvSpPr>
          <p:spPr bwMode="auto">
            <a:xfrm>
              <a:off x="7368564" y="5884605"/>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p:spPr>
          <p:txBody>
            <a:bodyPr vert="horz" wrap="square" lIns="91440" tIns="45720" rIns="91440" bIns="45720" numCol="1" anchor="t" anchorCtr="0" compatLnSpc="1"/>
            <a:lstStyle/>
            <a:p>
              <a:endParaRPr lang="vi-VN"/>
            </a:p>
          </p:txBody>
        </p:sp>
        <p:sp>
          <p:nvSpPr>
            <p:cNvPr id="97" name="Hình bầu dục 96"/>
            <p:cNvSpPr/>
            <p:nvPr/>
          </p:nvSpPr>
          <p:spPr>
            <a:xfrm flipH="1">
              <a:off x="9615485"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98" name="Nhóm 97"/>
            <p:cNvGrpSpPr/>
            <p:nvPr/>
          </p:nvGrpSpPr>
          <p:grpSpPr>
            <a:xfrm>
              <a:off x="4803790" y="5319186"/>
              <a:ext cx="2690707" cy="1385231"/>
              <a:chOff x="5184534" y="1125344"/>
              <a:chExt cx="2690707" cy="1385231"/>
            </a:xfrm>
          </p:grpSpPr>
          <p:sp>
            <p:nvSpPr>
              <p:cNvPr id="99" name="Hình tự do 67"/>
              <p:cNvSpPr/>
              <p:nvPr/>
            </p:nvSpPr>
            <p:spPr bwMode="auto">
              <a:xfrm rot="8881702">
                <a:off x="6702013" y="1340794"/>
                <a:ext cx="1173228" cy="1169781"/>
              </a:xfrm>
              <a:custGeom>
                <a:avLst/>
                <a:gdLst>
                  <a:gd name="T0" fmla="*/ 100 w 128"/>
                  <a:gd name="T1" fmla="*/ 86 h 143"/>
                  <a:gd name="T2" fmla="*/ 98 w 128"/>
                  <a:gd name="T3" fmla="*/ 86 h 143"/>
                  <a:gd name="T4" fmla="*/ 96 w 128"/>
                  <a:gd name="T5" fmla="*/ 83 h 143"/>
                  <a:gd name="T6" fmla="*/ 24 w 128"/>
                  <a:gd name="T7" fmla="*/ 15 h 143"/>
                  <a:gd name="T8" fmla="*/ 95 w 128"/>
                  <a:gd name="T9" fmla="*/ 87 h 143"/>
                  <a:gd name="T10" fmla="*/ 6 w 128"/>
                  <a:gd name="T11" fmla="*/ 117 h 143"/>
                  <a:gd name="T12" fmla="*/ 100 w 128"/>
                  <a:gd name="T13" fmla="*/ 86 h 143"/>
                  <a:gd name="connsiteX0" fmla="*/ 7394 w 7741"/>
                  <a:gd name="connsiteY0" fmla="*/ 5105 h 7714"/>
                  <a:gd name="connsiteX1" fmla="*/ 7237 w 7741"/>
                  <a:gd name="connsiteY1" fmla="*/ 5105 h 7714"/>
                  <a:gd name="connsiteX2" fmla="*/ 7081 w 7741"/>
                  <a:gd name="connsiteY2" fmla="*/ 4895 h 7714"/>
                  <a:gd name="connsiteX3" fmla="*/ 1456 w 7741"/>
                  <a:gd name="connsiteY3" fmla="*/ 140 h 7714"/>
                  <a:gd name="connsiteX4" fmla="*/ 7003 w 7741"/>
                  <a:gd name="connsiteY4" fmla="*/ 5175 h 7714"/>
                  <a:gd name="connsiteX5" fmla="*/ 50 w 7741"/>
                  <a:gd name="connsiteY5" fmla="*/ 7273 h 7714"/>
                  <a:gd name="connsiteX6" fmla="*/ 7394 w 7741"/>
                  <a:gd name="connsiteY6" fmla="*/ 5105 h 7714"/>
                  <a:gd name="connsiteX0-1" fmla="*/ 9558 w 10006"/>
                  <a:gd name="connsiteY0-2" fmla="*/ 6618 h 10000"/>
                  <a:gd name="connsiteX1-3" fmla="*/ 9355 w 10006"/>
                  <a:gd name="connsiteY1-4" fmla="*/ 6618 h 10000"/>
                  <a:gd name="connsiteX2-5" fmla="*/ 9153 w 10006"/>
                  <a:gd name="connsiteY2-6" fmla="*/ 6346 h 10000"/>
                  <a:gd name="connsiteX3-7" fmla="*/ 1887 w 10006"/>
                  <a:gd name="connsiteY3-8" fmla="*/ 181 h 10000"/>
                  <a:gd name="connsiteX4-9" fmla="*/ 8236 w 10006"/>
                  <a:gd name="connsiteY4-10" fmla="*/ 6348 h 10000"/>
                  <a:gd name="connsiteX5-11" fmla="*/ 71 w 10006"/>
                  <a:gd name="connsiteY5-12" fmla="*/ 9428 h 10000"/>
                  <a:gd name="connsiteX6-13" fmla="*/ 9558 w 10006"/>
                  <a:gd name="connsiteY6-14" fmla="*/ 6618 h 10000"/>
                  <a:gd name="connsiteX0-15" fmla="*/ 9558 w 10006"/>
                  <a:gd name="connsiteY0-16" fmla="*/ 6652 h 10034"/>
                  <a:gd name="connsiteX1-17" fmla="*/ 9355 w 10006"/>
                  <a:gd name="connsiteY1-18" fmla="*/ 6652 h 10034"/>
                  <a:gd name="connsiteX2-19" fmla="*/ 9153 w 10006"/>
                  <a:gd name="connsiteY2-20" fmla="*/ 6380 h 10034"/>
                  <a:gd name="connsiteX3-21" fmla="*/ 1887 w 10006"/>
                  <a:gd name="connsiteY3-22" fmla="*/ 215 h 10034"/>
                  <a:gd name="connsiteX4-23" fmla="*/ 8236 w 10006"/>
                  <a:gd name="connsiteY4-24" fmla="*/ 6382 h 10034"/>
                  <a:gd name="connsiteX5-25" fmla="*/ 71 w 10006"/>
                  <a:gd name="connsiteY5-26" fmla="*/ 9462 h 10034"/>
                  <a:gd name="connsiteX6-27" fmla="*/ 9558 w 10006"/>
                  <a:gd name="connsiteY6-28" fmla="*/ 6652 h 10034"/>
                  <a:gd name="connsiteX0-29" fmla="*/ 9558 w 9558"/>
                  <a:gd name="connsiteY0-30" fmla="*/ 6652 h 10197"/>
                  <a:gd name="connsiteX1-31" fmla="*/ 9355 w 9558"/>
                  <a:gd name="connsiteY1-32" fmla="*/ 6652 h 10197"/>
                  <a:gd name="connsiteX2-33" fmla="*/ 9153 w 9558"/>
                  <a:gd name="connsiteY2-34" fmla="*/ 6380 h 10197"/>
                  <a:gd name="connsiteX3-35" fmla="*/ 1887 w 9558"/>
                  <a:gd name="connsiteY3-36" fmla="*/ 215 h 10197"/>
                  <a:gd name="connsiteX4-37" fmla="*/ 8236 w 9558"/>
                  <a:gd name="connsiteY4-38" fmla="*/ 6382 h 10197"/>
                  <a:gd name="connsiteX5-39" fmla="*/ 71 w 9558"/>
                  <a:gd name="connsiteY5-40" fmla="*/ 9462 h 10197"/>
                  <a:gd name="connsiteX6-41" fmla="*/ 9558 w 9558"/>
                  <a:gd name="connsiteY6-42" fmla="*/ 6652 h 10197"/>
                  <a:gd name="connsiteX0-43" fmla="*/ 10234 w 10234"/>
                  <a:gd name="connsiteY0-44" fmla="*/ 6523 h 10000"/>
                  <a:gd name="connsiteX1-45" fmla="*/ 10022 w 10234"/>
                  <a:gd name="connsiteY1-46" fmla="*/ 6523 h 10000"/>
                  <a:gd name="connsiteX2-47" fmla="*/ 9810 w 10234"/>
                  <a:gd name="connsiteY2-48" fmla="*/ 6257 h 10000"/>
                  <a:gd name="connsiteX3-49" fmla="*/ 2208 w 10234"/>
                  <a:gd name="connsiteY3-50" fmla="*/ 211 h 10000"/>
                  <a:gd name="connsiteX4-51" fmla="*/ 8851 w 10234"/>
                  <a:gd name="connsiteY4-52" fmla="*/ 6259 h 10000"/>
                  <a:gd name="connsiteX5-53" fmla="*/ 308 w 10234"/>
                  <a:gd name="connsiteY5-54" fmla="*/ 9279 h 10000"/>
                  <a:gd name="connsiteX6-55" fmla="*/ 10234 w 10234"/>
                  <a:gd name="connsiteY6-56" fmla="*/ 6523 h 10000"/>
                  <a:gd name="connsiteX0-57" fmla="*/ 9701 w 9701"/>
                  <a:gd name="connsiteY0-58" fmla="*/ 6523 h 9364"/>
                  <a:gd name="connsiteX1-59" fmla="*/ 9489 w 9701"/>
                  <a:gd name="connsiteY1-60" fmla="*/ 6523 h 9364"/>
                  <a:gd name="connsiteX2-61" fmla="*/ 9277 w 9701"/>
                  <a:gd name="connsiteY2-62" fmla="*/ 6257 h 9364"/>
                  <a:gd name="connsiteX3-63" fmla="*/ 1675 w 9701"/>
                  <a:gd name="connsiteY3-64" fmla="*/ 211 h 9364"/>
                  <a:gd name="connsiteX4-65" fmla="*/ 8318 w 9701"/>
                  <a:gd name="connsiteY4-66" fmla="*/ 6259 h 9364"/>
                  <a:gd name="connsiteX5-67" fmla="*/ 328 w 9701"/>
                  <a:gd name="connsiteY5-68" fmla="*/ 8536 h 9364"/>
                  <a:gd name="connsiteX6-69" fmla="*/ 9701 w 9701"/>
                  <a:gd name="connsiteY6-70" fmla="*/ 6523 h 9364"/>
                  <a:gd name="connsiteX0-71" fmla="*/ 9679 w 9679"/>
                  <a:gd name="connsiteY0-72" fmla="*/ 6967 h 10001"/>
                  <a:gd name="connsiteX1-73" fmla="*/ 9460 w 9679"/>
                  <a:gd name="connsiteY1-74" fmla="*/ 6967 h 10001"/>
                  <a:gd name="connsiteX2-75" fmla="*/ 9242 w 9679"/>
                  <a:gd name="connsiteY2-76" fmla="*/ 6683 h 10001"/>
                  <a:gd name="connsiteX3-77" fmla="*/ 1406 w 9679"/>
                  <a:gd name="connsiteY3-78" fmla="*/ 226 h 10001"/>
                  <a:gd name="connsiteX4-79" fmla="*/ 8253 w 9679"/>
                  <a:gd name="connsiteY4-80" fmla="*/ 6685 h 10001"/>
                  <a:gd name="connsiteX5-81" fmla="*/ 17 w 9679"/>
                  <a:gd name="connsiteY5-82" fmla="*/ 9117 h 10001"/>
                  <a:gd name="connsiteX6-83" fmla="*/ 9679 w 9679"/>
                  <a:gd name="connsiteY6-84" fmla="*/ 6967 h 10001"/>
                  <a:gd name="connsiteX0-85" fmla="*/ 10080 w 10080"/>
                  <a:gd name="connsiteY0-86" fmla="*/ 6966 h 10000"/>
                  <a:gd name="connsiteX1-87" fmla="*/ 9854 w 10080"/>
                  <a:gd name="connsiteY1-88" fmla="*/ 6966 h 10000"/>
                  <a:gd name="connsiteX2-89" fmla="*/ 9629 w 10080"/>
                  <a:gd name="connsiteY2-90" fmla="*/ 6682 h 10000"/>
                  <a:gd name="connsiteX3-91" fmla="*/ 1533 w 10080"/>
                  <a:gd name="connsiteY3-92" fmla="*/ 226 h 10000"/>
                  <a:gd name="connsiteX4-93" fmla="*/ 8607 w 10080"/>
                  <a:gd name="connsiteY4-94" fmla="*/ 6684 h 10000"/>
                  <a:gd name="connsiteX5-95" fmla="*/ 98 w 10080"/>
                  <a:gd name="connsiteY5-96" fmla="*/ 9116 h 10000"/>
                  <a:gd name="connsiteX6-97" fmla="*/ 10080 w 10080"/>
                  <a:gd name="connsiteY6-98" fmla="*/ 6966 h 10000"/>
                  <a:gd name="connsiteX0-99" fmla="*/ 9999 w 9999"/>
                  <a:gd name="connsiteY0-100" fmla="*/ 6966 h 10505"/>
                  <a:gd name="connsiteX1-101" fmla="*/ 9773 w 9999"/>
                  <a:gd name="connsiteY1-102" fmla="*/ 6966 h 10505"/>
                  <a:gd name="connsiteX2-103" fmla="*/ 9548 w 9999"/>
                  <a:gd name="connsiteY2-104" fmla="*/ 6682 h 10505"/>
                  <a:gd name="connsiteX3-105" fmla="*/ 1452 w 9999"/>
                  <a:gd name="connsiteY3-106" fmla="*/ 226 h 10505"/>
                  <a:gd name="connsiteX4-107" fmla="*/ 8526 w 9999"/>
                  <a:gd name="connsiteY4-108" fmla="*/ 6684 h 10505"/>
                  <a:gd name="connsiteX5-109" fmla="*/ 17 w 9999"/>
                  <a:gd name="connsiteY5-110" fmla="*/ 9116 h 10505"/>
                  <a:gd name="connsiteX6-111" fmla="*/ 9999 w 9999"/>
                  <a:gd name="connsiteY6-112" fmla="*/ 6966 h 10505"/>
                  <a:gd name="connsiteX0-113" fmla="*/ 9477 w 9477"/>
                  <a:gd name="connsiteY0-114" fmla="*/ 6631 h 8681"/>
                  <a:gd name="connsiteX1-115" fmla="*/ 9251 w 9477"/>
                  <a:gd name="connsiteY1-116" fmla="*/ 6631 h 8681"/>
                  <a:gd name="connsiteX2-117" fmla="*/ 9026 w 9477"/>
                  <a:gd name="connsiteY2-118" fmla="*/ 6361 h 8681"/>
                  <a:gd name="connsiteX3-119" fmla="*/ 929 w 9477"/>
                  <a:gd name="connsiteY3-120" fmla="*/ 215 h 8681"/>
                  <a:gd name="connsiteX4-121" fmla="*/ 8004 w 9477"/>
                  <a:gd name="connsiteY4-122" fmla="*/ 6363 h 8681"/>
                  <a:gd name="connsiteX5-123" fmla="*/ 18 w 9477"/>
                  <a:gd name="connsiteY5-124" fmla="*/ 6936 h 8681"/>
                  <a:gd name="connsiteX6-125" fmla="*/ 9477 w 9477"/>
                  <a:gd name="connsiteY6-126" fmla="*/ 6631 h 8681"/>
                  <a:gd name="connsiteX0-127" fmla="*/ 11827 w 11827"/>
                  <a:gd name="connsiteY0-128" fmla="*/ 7639 h 9493"/>
                  <a:gd name="connsiteX1-129" fmla="*/ 11589 w 11827"/>
                  <a:gd name="connsiteY1-130" fmla="*/ 7639 h 9493"/>
                  <a:gd name="connsiteX2-131" fmla="*/ 11351 w 11827"/>
                  <a:gd name="connsiteY2-132" fmla="*/ 7327 h 9493"/>
                  <a:gd name="connsiteX3-133" fmla="*/ 2807 w 11827"/>
                  <a:gd name="connsiteY3-134" fmla="*/ 248 h 9493"/>
                  <a:gd name="connsiteX4-135" fmla="*/ 10273 w 11827"/>
                  <a:gd name="connsiteY4-136" fmla="*/ 7330 h 9493"/>
                  <a:gd name="connsiteX5-137" fmla="*/ 14 w 11827"/>
                  <a:gd name="connsiteY5-138" fmla="*/ 7210 h 9493"/>
                  <a:gd name="connsiteX6-139" fmla="*/ 11827 w 11827"/>
                  <a:gd name="connsiteY6-140" fmla="*/ 7639 h 9493"/>
                  <a:gd name="connsiteX0-141" fmla="*/ 9989 w 9989"/>
                  <a:gd name="connsiteY0-142" fmla="*/ 8047 h 9586"/>
                  <a:gd name="connsiteX1-143" fmla="*/ 9788 w 9989"/>
                  <a:gd name="connsiteY1-144" fmla="*/ 8047 h 9586"/>
                  <a:gd name="connsiteX2-145" fmla="*/ 9587 w 9989"/>
                  <a:gd name="connsiteY2-146" fmla="*/ 7718 h 9586"/>
                  <a:gd name="connsiteX3-147" fmla="*/ 2362 w 9989"/>
                  <a:gd name="connsiteY3-148" fmla="*/ 261 h 9586"/>
                  <a:gd name="connsiteX4-149" fmla="*/ 8675 w 9989"/>
                  <a:gd name="connsiteY4-150" fmla="*/ 7721 h 9586"/>
                  <a:gd name="connsiteX5-151" fmla="*/ 1 w 9989"/>
                  <a:gd name="connsiteY5-152" fmla="*/ 7595 h 9586"/>
                  <a:gd name="connsiteX6-153" fmla="*/ 9989 w 9989"/>
                  <a:gd name="connsiteY6-154" fmla="*/ 8047 h 9586"/>
                  <a:gd name="connsiteX0-155" fmla="*/ 10021 w 10021"/>
                  <a:gd name="connsiteY0-156" fmla="*/ 8395 h 10528"/>
                  <a:gd name="connsiteX1-157" fmla="*/ 9820 w 10021"/>
                  <a:gd name="connsiteY1-158" fmla="*/ 8395 h 10528"/>
                  <a:gd name="connsiteX2-159" fmla="*/ 9619 w 10021"/>
                  <a:gd name="connsiteY2-160" fmla="*/ 8051 h 10528"/>
                  <a:gd name="connsiteX3-161" fmla="*/ 2386 w 10021"/>
                  <a:gd name="connsiteY3-162" fmla="*/ 272 h 10528"/>
                  <a:gd name="connsiteX4-163" fmla="*/ 8706 w 10021"/>
                  <a:gd name="connsiteY4-164" fmla="*/ 8054 h 10528"/>
                  <a:gd name="connsiteX5-165" fmla="*/ 22 w 10021"/>
                  <a:gd name="connsiteY5-166" fmla="*/ 7923 h 10528"/>
                  <a:gd name="connsiteX6-167" fmla="*/ 10021 w 10021"/>
                  <a:gd name="connsiteY6-168" fmla="*/ 8395 h 10528"/>
                  <a:gd name="connsiteX0-169" fmla="*/ 10007 w 10007"/>
                  <a:gd name="connsiteY0-170" fmla="*/ 8395 h 9947"/>
                  <a:gd name="connsiteX1-171" fmla="*/ 9806 w 10007"/>
                  <a:gd name="connsiteY1-172" fmla="*/ 8395 h 9947"/>
                  <a:gd name="connsiteX2-173" fmla="*/ 9605 w 10007"/>
                  <a:gd name="connsiteY2-174" fmla="*/ 8051 h 9947"/>
                  <a:gd name="connsiteX3-175" fmla="*/ 2372 w 10007"/>
                  <a:gd name="connsiteY3-176" fmla="*/ 272 h 9947"/>
                  <a:gd name="connsiteX4-177" fmla="*/ 8692 w 10007"/>
                  <a:gd name="connsiteY4-178" fmla="*/ 8054 h 9947"/>
                  <a:gd name="connsiteX5-179" fmla="*/ 8 w 10007"/>
                  <a:gd name="connsiteY5-180" fmla="*/ 7923 h 9947"/>
                  <a:gd name="connsiteX6-181" fmla="*/ 10007 w 10007"/>
                  <a:gd name="connsiteY6-182" fmla="*/ 8395 h 9947"/>
                  <a:gd name="connsiteX0-183" fmla="*/ 10000 w 10000"/>
                  <a:gd name="connsiteY0-184" fmla="*/ 8440 h 10000"/>
                  <a:gd name="connsiteX1-185" fmla="*/ 9799 w 10000"/>
                  <a:gd name="connsiteY1-186" fmla="*/ 8440 h 10000"/>
                  <a:gd name="connsiteX2-187" fmla="*/ 9598 w 10000"/>
                  <a:gd name="connsiteY2-188" fmla="*/ 8094 h 10000"/>
                  <a:gd name="connsiteX3-189" fmla="*/ 2370 w 10000"/>
                  <a:gd name="connsiteY3-190" fmla="*/ 273 h 10000"/>
                  <a:gd name="connsiteX4-191" fmla="*/ 8686 w 10000"/>
                  <a:gd name="connsiteY4-192" fmla="*/ 8097 h 10000"/>
                  <a:gd name="connsiteX5-193" fmla="*/ 8 w 10000"/>
                  <a:gd name="connsiteY5-194" fmla="*/ 7965 h 10000"/>
                  <a:gd name="connsiteX6-195" fmla="*/ 10000 w 10000"/>
                  <a:gd name="connsiteY6-196" fmla="*/ 8440 h 10000"/>
                  <a:gd name="connsiteX0-197" fmla="*/ 10000 w 10000"/>
                  <a:gd name="connsiteY0-198" fmla="*/ 8440 h 10355"/>
                  <a:gd name="connsiteX1-199" fmla="*/ 9799 w 10000"/>
                  <a:gd name="connsiteY1-200" fmla="*/ 8440 h 10355"/>
                  <a:gd name="connsiteX2-201" fmla="*/ 9598 w 10000"/>
                  <a:gd name="connsiteY2-202" fmla="*/ 8094 h 10355"/>
                  <a:gd name="connsiteX3-203" fmla="*/ 2370 w 10000"/>
                  <a:gd name="connsiteY3-204" fmla="*/ 273 h 10355"/>
                  <a:gd name="connsiteX4-205" fmla="*/ 8686 w 10000"/>
                  <a:gd name="connsiteY4-206" fmla="*/ 8097 h 10355"/>
                  <a:gd name="connsiteX5-207" fmla="*/ 8 w 10000"/>
                  <a:gd name="connsiteY5-208" fmla="*/ 7965 h 10355"/>
                  <a:gd name="connsiteX6-209" fmla="*/ 10000 w 10000"/>
                  <a:gd name="connsiteY6-210" fmla="*/ 8440 h 10355"/>
                  <a:gd name="connsiteX0-211" fmla="*/ 10000 w 10000"/>
                  <a:gd name="connsiteY0-212" fmla="*/ 8440 h 10355"/>
                  <a:gd name="connsiteX1-213" fmla="*/ 9799 w 10000"/>
                  <a:gd name="connsiteY1-214" fmla="*/ 8440 h 10355"/>
                  <a:gd name="connsiteX2-215" fmla="*/ 9598 w 10000"/>
                  <a:gd name="connsiteY2-216" fmla="*/ 8094 h 10355"/>
                  <a:gd name="connsiteX3-217" fmla="*/ 2370 w 10000"/>
                  <a:gd name="connsiteY3-218" fmla="*/ 273 h 10355"/>
                  <a:gd name="connsiteX4-219" fmla="*/ 8686 w 10000"/>
                  <a:gd name="connsiteY4-220" fmla="*/ 8097 h 10355"/>
                  <a:gd name="connsiteX5-221" fmla="*/ 8 w 10000"/>
                  <a:gd name="connsiteY5-222" fmla="*/ 7965 h 10355"/>
                  <a:gd name="connsiteX6-223" fmla="*/ 10000 w 10000"/>
                  <a:gd name="connsiteY6-224" fmla="*/ 8440 h 10355"/>
                  <a:gd name="connsiteX0-225" fmla="*/ 10000 w 10000"/>
                  <a:gd name="connsiteY0-226" fmla="*/ 8605 h 10520"/>
                  <a:gd name="connsiteX1-227" fmla="*/ 9799 w 10000"/>
                  <a:gd name="connsiteY1-228" fmla="*/ 8605 h 10520"/>
                  <a:gd name="connsiteX2-229" fmla="*/ 9598 w 10000"/>
                  <a:gd name="connsiteY2-230" fmla="*/ 8259 h 10520"/>
                  <a:gd name="connsiteX3-231" fmla="*/ 2370 w 10000"/>
                  <a:gd name="connsiteY3-232" fmla="*/ 438 h 10520"/>
                  <a:gd name="connsiteX4-233" fmla="*/ 8686 w 10000"/>
                  <a:gd name="connsiteY4-234" fmla="*/ 8262 h 10520"/>
                  <a:gd name="connsiteX5-235" fmla="*/ 8 w 10000"/>
                  <a:gd name="connsiteY5-236" fmla="*/ 8130 h 10520"/>
                  <a:gd name="connsiteX6-237" fmla="*/ 10000 w 10000"/>
                  <a:gd name="connsiteY6-238" fmla="*/ 8605 h 10520"/>
                  <a:gd name="connsiteX0-239" fmla="*/ 10000 w 10000"/>
                  <a:gd name="connsiteY0-240" fmla="*/ 9473 h 11388"/>
                  <a:gd name="connsiteX1-241" fmla="*/ 9799 w 10000"/>
                  <a:gd name="connsiteY1-242" fmla="*/ 9473 h 11388"/>
                  <a:gd name="connsiteX2-243" fmla="*/ 9598 w 10000"/>
                  <a:gd name="connsiteY2-244" fmla="*/ 9127 h 11388"/>
                  <a:gd name="connsiteX3-245" fmla="*/ 2972 w 10000"/>
                  <a:gd name="connsiteY3-246" fmla="*/ 399 h 11388"/>
                  <a:gd name="connsiteX4-247" fmla="*/ 8686 w 10000"/>
                  <a:gd name="connsiteY4-248" fmla="*/ 9130 h 11388"/>
                  <a:gd name="connsiteX5-249" fmla="*/ 8 w 10000"/>
                  <a:gd name="connsiteY5-250" fmla="*/ 8998 h 11388"/>
                  <a:gd name="connsiteX6-251" fmla="*/ 10000 w 10000"/>
                  <a:gd name="connsiteY6-252" fmla="*/ 9473 h 113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0000" h="11388">
                    <a:moveTo>
                      <a:pt x="10000" y="9473"/>
                    </a:moveTo>
                    <a:lnTo>
                      <a:pt x="9799" y="9473"/>
                    </a:lnTo>
                    <a:cubicBezTo>
                      <a:pt x="9799" y="9473"/>
                      <a:pt x="9697" y="9357"/>
                      <a:pt x="9598" y="9127"/>
                    </a:cubicBezTo>
                    <a:cubicBezTo>
                      <a:pt x="9052" y="6455"/>
                      <a:pt x="4912" y="-1914"/>
                      <a:pt x="2972" y="399"/>
                    </a:cubicBezTo>
                    <a:cubicBezTo>
                      <a:pt x="1036" y="3143"/>
                      <a:pt x="7079" y="8438"/>
                      <a:pt x="8686" y="9130"/>
                    </a:cubicBezTo>
                    <a:cubicBezTo>
                      <a:pt x="6064" y="8088"/>
                      <a:pt x="302" y="5769"/>
                      <a:pt x="8" y="8998"/>
                    </a:cubicBezTo>
                    <a:cubicBezTo>
                      <a:pt x="-286" y="12227"/>
                      <a:pt x="6911" y="11984"/>
                      <a:pt x="10000" y="9473"/>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00" name="Hình tự do 67"/>
              <p:cNvSpPr/>
              <p:nvPr/>
            </p:nvSpPr>
            <p:spPr bwMode="auto">
              <a:xfrm rot="21087457">
                <a:off x="5184534" y="1138589"/>
                <a:ext cx="1116456" cy="1228699"/>
              </a:xfrm>
              <a:custGeom>
                <a:avLst/>
                <a:gdLst>
                  <a:gd name="T0" fmla="*/ 100 w 128"/>
                  <a:gd name="T1" fmla="*/ 86 h 143"/>
                  <a:gd name="T2" fmla="*/ 98 w 128"/>
                  <a:gd name="T3" fmla="*/ 86 h 143"/>
                  <a:gd name="T4" fmla="*/ 96 w 128"/>
                  <a:gd name="T5" fmla="*/ 83 h 143"/>
                  <a:gd name="T6" fmla="*/ 24 w 128"/>
                  <a:gd name="T7" fmla="*/ 15 h 143"/>
                  <a:gd name="T8" fmla="*/ 95 w 128"/>
                  <a:gd name="T9" fmla="*/ 87 h 143"/>
                  <a:gd name="T10" fmla="*/ 6 w 128"/>
                  <a:gd name="T11" fmla="*/ 117 h 143"/>
                  <a:gd name="T12" fmla="*/ 100 w 128"/>
                  <a:gd name="T13" fmla="*/ 86 h 143"/>
                  <a:gd name="connsiteX0" fmla="*/ 7394 w 7741"/>
                  <a:gd name="connsiteY0" fmla="*/ 5105 h 7714"/>
                  <a:gd name="connsiteX1" fmla="*/ 7237 w 7741"/>
                  <a:gd name="connsiteY1" fmla="*/ 5105 h 7714"/>
                  <a:gd name="connsiteX2" fmla="*/ 7081 w 7741"/>
                  <a:gd name="connsiteY2" fmla="*/ 4895 h 7714"/>
                  <a:gd name="connsiteX3" fmla="*/ 1456 w 7741"/>
                  <a:gd name="connsiteY3" fmla="*/ 140 h 7714"/>
                  <a:gd name="connsiteX4" fmla="*/ 7003 w 7741"/>
                  <a:gd name="connsiteY4" fmla="*/ 5175 h 7714"/>
                  <a:gd name="connsiteX5" fmla="*/ 50 w 7741"/>
                  <a:gd name="connsiteY5" fmla="*/ 7273 h 7714"/>
                  <a:gd name="connsiteX6" fmla="*/ 7394 w 7741"/>
                  <a:gd name="connsiteY6" fmla="*/ 5105 h 7714"/>
                  <a:gd name="connsiteX0-1" fmla="*/ 9558 w 10006"/>
                  <a:gd name="connsiteY0-2" fmla="*/ 6618 h 10000"/>
                  <a:gd name="connsiteX1-3" fmla="*/ 9355 w 10006"/>
                  <a:gd name="connsiteY1-4" fmla="*/ 6618 h 10000"/>
                  <a:gd name="connsiteX2-5" fmla="*/ 9153 w 10006"/>
                  <a:gd name="connsiteY2-6" fmla="*/ 6346 h 10000"/>
                  <a:gd name="connsiteX3-7" fmla="*/ 1887 w 10006"/>
                  <a:gd name="connsiteY3-8" fmla="*/ 181 h 10000"/>
                  <a:gd name="connsiteX4-9" fmla="*/ 8236 w 10006"/>
                  <a:gd name="connsiteY4-10" fmla="*/ 6348 h 10000"/>
                  <a:gd name="connsiteX5-11" fmla="*/ 71 w 10006"/>
                  <a:gd name="connsiteY5-12" fmla="*/ 9428 h 10000"/>
                  <a:gd name="connsiteX6-13" fmla="*/ 9558 w 10006"/>
                  <a:gd name="connsiteY6-14" fmla="*/ 6618 h 10000"/>
                  <a:gd name="connsiteX0-15" fmla="*/ 9558 w 10006"/>
                  <a:gd name="connsiteY0-16" fmla="*/ 6652 h 10034"/>
                  <a:gd name="connsiteX1-17" fmla="*/ 9355 w 10006"/>
                  <a:gd name="connsiteY1-18" fmla="*/ 6652 h 10034"/>
                  <a:gd name="connsiteX2-19" fmla="*/ 9153 w 10006"/>
                  <a:gd name="connsiteY2-20" fmla="*/ 6380 h 10034"/>
                  <a:gd name="connsiteX3-21" fmla="*/ 1887 w 10006"/>
                  <a:gd name="connsiteY3-22" fmla="*/ 215 h 10034"/>
                  <a:gd name="connsiteX4-23" fmla="*/ 8236 w 10006"/>
                  <a:gd name="connsiteY4-24" fmla="*/ 6382 h 10034"/>
                  <a:gd name="connsiteX5-25" fmla="*/ 71 w 10006"/>
                  <a:gd name="connsiteY5-26" fmla="*/ 9462 h 10034"/>
                  <a:gd name="connsiteX6-27" fmla="*/ 9558 w 10006"/>
                  <a:gd name="connsiteY6-28" fmla="*/ 6652 h 10034"/>
                  <a:gd name="connsiteX0-29" fmla="*/ 9558 w 9558"/>
                  <a:gd name="connsiteY0-30" fmla="*/ 6652 h 10197"/>
                  <a:gd name="connsiteX1-31" fmla="*/ 9355 w 9558"/>
                  <a:gd name="connsiteY1-32" fmla="*/ 6652 h 10197"/>
                  <a:gd name="connsiteX2-33" fmla="*/ 9153 w 9558"/>
                  <a:gd name="connsiteY2-34" fmla="*/ 6380 h 10197"/>
                  <a:gd name="connsiteX3-35" fmla="*/ 1887 w 9558"/>
                  <a:gd name="connsiteY3-36" fmla="*/ 215 h 10197"/>
                  <a:gd name="connsiteX4-37" fmla="*/ 8236 w 9558"/>
                  <a:gd name="connsiteY4-38" fmla="*/ 6382 h 10197"/>
                  <a:gd name="connsiteX5-39" fmla="*/ 71 w 9558"/>
                  <a:gd name="connsiteY5-40" fmla="*/ 9462 h 10197"/>
                  <a:gd name="connsiteX6-41" fmla="*/ 9558 w 9558"/>
                  <a:gd name="connsiteY6-42" fmla="*/ 6652 h 10197"/>
                  <a:gd name="connsiteX0-43" fmla="*/ 10000 w 10000"/>
                  <a:gd name="connsiteY0-44" fmla="*/ 6696 h 10173"/>
                  <a:gd name="connsiteX1-45" fmla="*/ 9788 w 10000"/>
                  <a:gd name="connsiteY1-46" fmla="*/ 6696 h 10173"/>
                  <a:gd name="connsiteX2-47" fmla="*/ 9576 w 10000"/>
                  <a:gd name="connsiteY2-48" fmla="*/ 6430 h 10173"/>
                  <a:gd name="connsiteX3-49" fmla="*/ 1974 w 10000"/>
                  <a:gd name="connsiteY3-50" fmla="*/ 384 h 10173"/>
                  <a:gd name="connsiteX4-51" fmla="*/ 8617 w 10000"/>
                  <a:gd name="connsiteY4-52" fmla="*/ 6432 h 10173"/>
                  <a:gd name="connsiteX5-53" fmla="*/ 74 w 10000"/>
                  <a:gd name="connsiteY5-54" fmla="*/ 9452 h 10173"/>
                  <a:gd name="connsiteX6-55" fmla="*/ 10000 w 10000"/>
                  <a:gd name="connsiteY6-56" fmla="*/ 6696 h 10173"/>
                  <a:gd name="connsiteX0-57" fmla="*/ 10000 w 10000"/>
                  <a:gd name="connsiteY0-58" fmla="*/ 6696 h 10173"/>
                  <a:gd name="connsiteX1-59" fmla="*/ 9788 w 10000"/>
                  <a:gd name="connsiteY1-60" fmla="*/ 6696 h 10173"/>
                  <a:gd name="connsiteX2-61" fmla="*/ 9576 w 10000"/>
                  <a:gd name="connsiteY2-62" fmla="*/ 6430 h 10173"/>
                  <a:gd name="connsiteX3-63" fmla="*/ 1974 w 10000"/>
                  <a:gd name="connsiteY3-64" fmla="*/ 384 h 10173"/>
                  <a:gd name="connsiteX4-65" fmla="*/ 8617 w 10000"/>
                  <a:gd name="connsiteY4-66" fmla="*/ 6432 h 10173"/>
                  <a:gd name="connsiteX5-67" fmla="*/ 74 w 10000"/>
                  <a:gd name="connsiteY5-68" fmla="*/ 9452 h 10173"/>
                  <a:gd name="connsiteX6-69" fmla="*/ 10000 w 10000"/>
                  <a:gd name="connsiteY6-70" fmla="*/ 6696 h 10173"/>
                  <a:gd name="connsiteX0-71" fmla="*/ 10000 w 10000"/>
                  <a:gd name="connsiteY0-72" fmla="*/ 6747 h 10224"/>
                  <a:gd name="connsiteX1-73" fmla="*/ 9788 w 10000"/>
                  <a:gd name="connsiteY1-74" fmla="*/ 6747 h 10224"/>
                  <a:gd name="connsiteX2-75" fmla="*/ 9576 w 10000"/>
                  <a:gd name="connsiteY2-76" fmla="*/ 6481 h 10224"/>
                  <a:gd name="connsiteX3-77" fmla="*/ 1974 w 10000"/>
                  <a:gd name="connsiteY3-78" fmla="*/ 435 h 10224"/>
                  <a:gd name="connsiteX4-79" fmla="*/ 8617 w 10000"/>
                  <a:gd name="connsiteY4-80" fmla="*/ 6483 h 10224"/>
                  <a:gd name="connsiteX5-81" fmla="*/ 74 w 10000"/>
                  <a:gd name="connsiteY5-82" fmla="*/ 9503 h 10224"/>
                  <a:gd name="connsiteX6-83" fmla="*/ 10000 w 10000"/>
                  <a:gd name="connsiteY6-84" fmla="*/ 6747 h 10224"/>
                  <a:gd name="connsiteX0-85" fmla="*/ 10000 w 10000"/>
                  <a:gd name="connsiteY0-86" fmla="*/ 5820 h 9297"/>
                  <a:gd name="connsiteX1-87" fmla="*/ 9788 w 10000"/>
                  <a:gd name="connsiteY1-88" fmla="*/ 5820 h 9297"/>
                  <a:gd name="connsiteX2-89" fmla="*/ 9576 w 10000"/>
                  <a:gd name="connsiteY2-90" fmla="*/ 5554 h 9297"/>
                  <a:gd name="connsiteX3-91" fmla="*/ 2180 w 10000"/>
                  <a:gd name="connsiteY3-92" fmla="*/ 500 h 9297"/>
                  <a:gd name="connsiteX4-93" fmla="*/ 8617 w 10000"/>
                  <a:gd name="connsiteY4-94" fmla="*/ 5556 h 9297"/>
                  <a:gd name="connsiteX5-95" fmla="*/ 74 w 10000"/>
                  <a:gd name="connsiteY5-96" fmla="*/ 8576 h 9297"/>
                  <a:gd name="connsiteX6-97" fmla="*/ 10000 w 10000"/>
                  <a:gd name="connsiteY6-98" fmla="*/ 5820 h 9297"/>
                  <a:gd name="connsiteX0-99" fmla="*/ 10000 w 10000"/>
                  <a:gd name="connsiteY0-100" fmla="*/ 6260 h 10000"/>
                  <a:gd name="connsiteX1-101" fmla="*/ 9788 w 10000"/>
                  <a:gd name="connsiteY1-102" fmla="*/ 6260 h 10000"/>
                  <a:gd name="connsiteX2-103" fmla="*/ 9576 w 10000"/>
                  <a:gd name="connsiteY2-104" fmla="*/ 5974 h 10000"/>
                  <a:gd name="connsiteX3-105" fmla="*/ 2180 w 10000"/>
                  <a:gd name="connsiteY3-106" fmla="*/ 538 h 10000"/>
                  <a:gd name="connsiteX4-107" fmla="*/ 8617 w 10000"/>
                  <a:gd name="connsiteY4-108" fmla="*/ 5976 h 10000"/>
                  <a:gd name="connsiteX5-109" fmla="*/ 74 w 10000"/>
                  <a:gd name="connsiteY5-110" fmla="*/ 9224 h 10000"/>
                  <a:gd name="connsiteX6-111" fmla="*/ 10000 w 10000"/>
                  <a:gd name="connsiteY6-112" fmla="*/ 6260 h 10000"/>
                  <a:gd name="connsiteX0-113" fmla="*/ 10000 w 10000"/>
                  <a:gd name="connsiteY0-114" fmla="*/ 6206 h 9946"/>
                  <a:gd name="connsiteX1-115" fmla="*/ 9788 w 10000"/>
                  <a:gd name="connsiteY1-116" fmla="*/ 6206 h 9946"/>
                  <a:gd name="connsiteX2-117" fmla="*/ 9576 w 10000"/>
                  <a:gd name="connsiteY2-118" fmla="*/ 5920 h 9946"/>
                  <a:gd name="connsiteX3-119" fmla="*/ 2180 w 10000"/>
                  <a:gd name="connsiteY3-120" fmla="*/ 484 h 9946"/>
                  <a:gd name="connsiteX4-121" fmla="*/ 8617 w 10000"/>
                  <a:gd name="connsiteY4-122" fmla="*/ 5922 h 9946"/>
                  <a:gd name="connsiteX5-123" fmla="*/ 74 w 10000"/>
                  <a:gd name="connsiteY5-124" fmla="*/ 9170 h 9946"/>
                  <a:gd name="connsiteX6-125" fmla="*/ 10000 w 10000"/>
                  <a:gd name="connsiteY6-126" fmla="*/ 6206 h 9946"/>
                  <a:gd name="connsiteX0-127" fmla="*/ 10000 w 10000"/>
                  <a:gd name="connsiteY0-128" fmla="*/ 6240 h 10000"/>
                  <a:gd name="connsiteX1-129" fmla="*/ 9788 w 10000"/>
                  <a:gd name="connsiteY1-130" fmla="*/ 6240 h 10000"/>
                  <a:gd name="connsiteX2-131" fmla="*/ 9576 w 10000"/>
                  <a:gd name="connsiteY2-132" fmla="*/ 5952 h 10000"/>
                  <a:gd name="connsiteX3-133" fmla="*/ 2180 w 10000"/>
                  <a:gd name="connsiteY3-134" fmla="*/ 487 h 10000"/>
                  <a:gd name="connsiteX4-135" fmla="*/ 8617 w 10000"/>
                  <a:gd name="connsiteY4-136" fmla="*/ 5954 h 10000"/>
                  <a:gd name="connsiteX5-137" fmla="*/ 74 w 10000"/>
                  <a:gd name="connsiteY5-138" fmla="*/ 9220 h 10000"/>
                  <a:gd name="connsiteX6-139" fmla="*/ 10000 w 10000"/>
                  <a:gd name="connsiteY6-140" fmla="*/ 6240 h 10000"/>
                  <a:gd name="connsiteX0-141" fmla="*/ 10010 w 10010"/>
                  <a:gd name="connsiteY0-142" fmla="*/ 6240 h 10000"/>
                  <a:gd name="connsiteX1-143" fmla="*/ 9798 w 10010"/>
                  <a:gd name="connsiteY1-144" fmla="*/ 6240 h 10000"/>
                  <a:gd name="connsiteX2-145" fmla="*/ 9586 w 10010"/>
                  <a:gd name="connsiteY2-146" fmla="*/ 5952 h 10000"/>
                  <a:gd name="connsiteX3-147" fmla="*/ 2190 w 10010"/>
                  <a:gd name="connsiteY3-148" fmla="*/ 487 h 10000"/>
                  <a:gd name="connsiteX4-149" fmla="*/ 8627 w 10010"/>
                  <a:gd name="connsiteY4-150" fmla="*/ 5954 h 10000"/>
                  <a:gd name="connsiteX5-151" fmla="*/ 84 w 10010"/>
                  <a:gd name="connsiteY5-152" fmla="*/ 9220 h 10000"/>
                  <a:gd name="connsiteX6-153" fmla="*/ 10010 w 10010"/>
                  <a:gd name="connsiteY6-154" fmla="*/ 6240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0010" h="10000">
                    <a:moveTo>
                      <a:pt x="10010" y="6240"/>
                    </a:moveTo>
                    <a:cubicBezTo>
                      <a:pt x="9939" y="6240"/>
                      <a:pt x="9869" y="6288"/>
                      <a:pt x="9798" y="6240"/>
                    </a:cubicBezTo>
                    <a:cubicBezTo>
                      <a:pt x="9727" y="6191"/>
                      <a:pt x="9692" y="6143"/>
                      <a:pt x="9586" y="5952"/>
                    </a:cubicBezTo>
                    <a:cubicBezTo>
                      <a:pt x="8966" y="4582"/>
                      <a:pt x="4839" y="-1788"/>
                      <a:pt x="2190" y="487"/>
                    </a:cubicBezTo>
                    <a:cubicBezTo>
                      <a:pt x="-459" y="2761"/>
                      <a:pt x="8035" y="5700"/>
                      <a:pt x="8627" y="5954"/>
                    </a:cubicBezTo>
                    <a:cubicBezTo>
                      <a:pt x="5379" y="6029"/>
                      <a:pt x="-792" y="6539"/>
                      <a:pt x="84" y="9220"/>
                    </a:cubicBezTo>
                    <a:cubicBezTo>
                      <a:pt x="1034" y="11720"/>
                      <a:pt x="8552" y="7527"/>
                      <a:pt x="10010" y="6240"/>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01" name="Hình tự do 105"/>
              <p:cNvSpPr/>
              <p:nvPr/>
            </p:nvSpPr>
            <p:spPr bwMode="auto">
              <a:xfrm>
                <a:off x="5767357" y="1125344"/>
                <a:ext cx="1357232" cy="1364000"/>
              </a:xfrm>
              <a:custGeom>
                <a:avLst/>
                <a:gdLst>
                  <a:gd name="T0" fmla="*/ 183 w 200"/>
                  <a:gd name="T1" fmla="*/ 119 h 200"/>
                  <a:gd name="T2" fmla="*/ 196 w 200"/>
                  <a:gd name="T3" fmla="*/ 97 h 200"/>
                  <a:gd name="T4" fmla="*/ 180 w 200"/>
                  <a:gd name="T5" fmla="*/ 50 h 200"/>
                  <a:gd name="T6" fmla="*/ 145 w 200"/>
                  <a:gd name="T7" fmla="*/ 15 h 200"/>
                  <a:gd name="T8" fmla="*/ 120 w 200"/>
                  <a:gd name="T9" fmla="*/ 17 h 200"/>
                  <a:gd name="T10" fmla="*/ 119 w 200"/>
                  <a:gd name="T11" fmla="*/ 17 h 200"/>
                  <a:gd name="T12" fmla="*/ 119 w 200"/>
                  <a:gd name="T13" fmla="*/ 17 h 200"/>
                  <a:gd name="T14" fmla="*/ 97 w 200"/>
                  <a:gd name="T15" fmla="*/ 4 h 200"/>
                  <a:gd name="T16" fmla="*/ 50 w 200"/>
                  <a:gd name="T17" fmla="*/ 20 h 200"/>
                  <a:gd name="T18" fmla="*/ 15 w 200"/>
                  <a:gd name="T19" fmla="*/ 55 h 200"/>
                  <a:gd name="T20" fmla="*/ 17 w 200"/>
                  <a:gd name="T21" fmla="*/ 80 h 200"/>
                  <a:gd name="T22" fmla="*/ 17 w 200"/>
                  <a:gd name="T23" fmla="*/ 81 h 200"/>
                  <a:gd name="T24" fmla="*/ 17 w 200"/>
                  <a:gd name="T25" fmla="*/ 82 h 200"/>
                  <a:gd name="T26" fmla="*/ 4 w 200"/>
                  <a:gd name="T27" fmla="*/ 103 h 200"/>
                  <a:gd name="T28" fmla="*/ 20 w 200"/>
                  <a:gd name="T29" fmla="*/ 150 h 200"/>
                  <a:gd name="T30" fmla="*/ 55 w 200"/>
                  <a:gd name="T31" fmla="*/ 185 h 200"/>
                  <a:gd name="T32" fmla="*/ 80 w 200"/>
                  <a:gd name="T33" fmla="*/ 183 h 200"/>
                  <a:gd name="T34" fmla="*/ 81 w 200"/>
                  <a:gd name="T35" fmla="*/ 183 h 200"/>
                  <a:gd name="T36" fmla="*/ 81 w 200"/>
                  <a:gd name="T37" fmla="*/ 183 h 200"/>
                  <a:gd name="T38" fmla="*/ 103 w 200"/>
                  <a:gd name="T39" fmla="*/ 196 h 200"/>
                  <a:gd name="T40" fmla="*/ 150 w 200"/>
                  <a:gd name="T41" fmla="*/ 180 h 200"/>
                  <a:gd name="T42" fmla="*/ 185 w 200"/>
                  <a:gd name="T43" fmla="*/ 146 h 200"/>
                  <a:gd name="T44" fmla="*/ 183 w 200"/>
                  <a:gd name="T45" fmla="*/ 120 h 200"/>
                  <a:gd name="T46" fmla="*/ 183 w 200"/>
                  <a:gd name="T47" fmla="*/ 120 h 200"/>
                  <a:gd name="T48" fmla="*/ 183 w 200"/>
                  <a:gd name="T49" fmla="*/ 119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0" h="200">
                    <a:moveTo>
                      <a:pt x="183" y="119"/>
                    </a:moveTo>
                    <a:cubicBezTo>
                      <a:pt x="190" y="113"/>
                      <a:pt x="194" y="105"/>
                      <a:pt x="196" y="97"/>
                    </a:cubicBezTo>
                    <a:cubicBezTo>
                      <a:pt x="200" y="81"/>
                      <a:pt x="194" y="64"/>
                      <a:pt x="180" y="50"/>
                    </a:cubicBezTo>
                    <a:cubicBezTo>
                      <a:pt x="173" y="32"/>
                      <a:pt x="161" y="19"/>
                      <a:pt x="145" y="15"/>
                    </a:cubicBezTo>
                    <a:cubicBezTo>
                      <a:pt x="137" y="13"/>
                      <a:pt x="128" y="14"/>
                      <a:pt x="120" y="17"/>
                    </a:cubicBezTo>
                    <a:cubicBezTo>
                      <a:pt x="119" y="17"/>
                      <a:pt x="119" y="17"/>
                      <a:pt x="119" y="17"/>
                    </a:cubicBezTo>
                    <a:cubicBezTo>
                      <a:pt x="119" y="17"/>
                      <a:pt x="119" y="17"/>
                      <a:pt x="119" y="17"/>
                    </a:cubicBezTo>
                    <a:cubicBezTo>
                      <a:pt x="112" y="10"/>
                      <a:pt x="105" y="6"/>
                      <a:pt x="97" y="4"/>
                    </a:cubicBezTo>
                    <a:cubicBezTo>
                      <a:pt x="81" y="0"/>
                      <a:pt x="64" y="7"/>
                      <a:pt x="50" y="20"/>
                    </a:cubicBezTo>
                    <a:cubicBezTo>
                      <a:pt x="32" y="27"/>
                      <a:pt x="19" y="39"/>
                      <a:pt x="15" y="55"/>
                    </a:cubicBezTo>
                    <a:cubicBezTo>
                      <a:pt x="13" y="63"/>
                      <a:pt x="14" y="72"/>
                      <a:pt x="17" y="80"/>
                    </a:cubicBezTo>
                    <a:cubicBezTo>
                      <a:pt x="17" y="81"/>
                      <a:pt x="17" y="81"/>
                      <a:pt x="17" y="81"/>
                    </a:cubicBezTo>
                    <a:cubicBezTo>
                      <a:pt x="17" y="82"/>
                      <a:pt x="17" y="82"/>
                      <a:pt x="17" y="82"/>
                    </a:cubicBezTo>
                    <a:cubicBezTo>
                      <a:pt x="10" y="88"/>
                      <a:pt x="6" y="95"/>
                      <a:pt x="4" y="103"/>
                    </a:cubicBezTo>
                    <a:cubicBezTo>
                      <a:pt x="0" y="119"/>
                      <a:pt x="6" y="136"/>
                      <a:pt x="20" y="150"/>
                    </a:cubicBezTo>
                    <a:cubicBezTo>
                      <a:pt x="27" y="168"/>
                      <a:pt x="39" y="181"/>
                      <a:pt x="55" y="185"/>
                    </a:cubicBezTo>
                    <a:cubicBezTo>
                      <a:pt x="63" y="187"/>
                      <a:pt x="72" y="186"/>
                      <a:pt x="80" y="183"/>
                    </a:cubicBezTo>
                    <a:cubicBezTo>
                      <a:pt x="81" y="183"/>
                      <a:pt x="81" y="183"/>
                      <a:pt x="81" y="183"/>
                    </a:cubicBezTo>
                    <a:cubicBezTo>
                      <a:pt x="81" y="183"/>
                      <a:pt x="81" y="183"/>
                      <a:pt x="81" y="183"/>
                    </a:cubicBezTo>
                    <a:cubicBezTo>
                      <a:pt x="88" y="190"/>
                      <a:pt x="95" y="195"/>
                      <a:pt x="103" y="196"/>
                    </a:cubicBezTo>
                    <a:cubicBezTo>
                      <a:pt x="119" y="200"/>
                      <a:pt x="136" y="194"/>
                      <a:pt x="150" y="180"/>
                    </a:cubicBezTo>
                    <a:cubicBezTo>
                      <a:pt x="168" y="174"/>
                      <a:pt x="181" y="161"/>
                      <a:pt x="185" y="146"/>
                    </a:cubicBezTo>
                    <a:cubicBezTo>
                      <a:pt x="187" y="137"/>
                      <a:pt x="186" y="129"/>
                      <a:pt x="183" y="120"/>
                    </a:cubicBezTo>
                    <a:cubicBezTo>
                      <a:pt x="183" y="120"/>
                      <a:pt x="183" y="120"/>
                      <a:pt x="183" y="120"/>
                    </a:cubicBezTo>
                    <a:lnTo>
                      <a:pt x="183" y="119"/>
                    </a:lnTo>
                    <a:close/>
                  </a:path>
                </a:pathLst>
              </a:custGeom>
              <a:gradFill flip="none" rotWithShape="1">
                <a:gsLst>
                  <a:gs pos="0">
                    <a:schemeClr val="accent1">
                      <a:lumMod val="60000"/>
                      <a:lumOff val="40000"/>
                    </a:schemeClr>
                  </a:gs>
                  <a:gs pos="60000">
                    <a:schemeClr val="accent1"/>
                  </a:gs>
                  <a:gs pos="100000">
                    <a:schemeClr val="accent1">
                      <a:lumMod val="75000"/>
                    </a:schemeClr>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102" name="Hình tự do 106"/>
              <p:cNvSpPr/>
              <p:nvPr/>
            </p:nvSpPr>
            <p:spPr bwMode="auto">
              <a:xfrm>
                <a:off x="5977499" y="1338871"/>
                <a:ext cx="936948" cy="936947"/>
              </a:xfrm>
              <a:custGeom>
                <a:avLst/>
                <a:gdLst>
                  <a:gd name="T0" fmla="*/ 70 w 72"/>
                  <a:gd name="T1" fmla="*/ 34 h 72"/>
                  <a:gd name="T2" fmla="*/ 70 w 72"/>
                  <a:gd name="T3" fmla="*/ 24 h 72"/>
                  <a:gd name="T4" fmla="*/ 57 w 72"/>
                  <a:gd name="T5" fmla="*/ 12 h 72"/>
                  <a:gd name="T6" fmla="*/ 44 w 72"/>
                  <a:gd name="T7" fmla="*/ 1 h 72"/>
                  <a:gd name="T8" fmla="*/ 34 w 72"/>
                  <a:gd name="T9" fmla="*/ 1 h 72"/>
                  <a:gd name="T10" fmla="*/ 24 w 72"/>
                  <a:gd name="T11" fmla="*/ 2 h 72"/>
                  <a:gd name="T12" fmla="*/ 12 w 72"/>
                  <a:gd name="T13" fmla="*/ 15 h 72"/>
                  <a:gd name="T14" fmla="*/ 0 w 72"/>
                  <a:gd name="T15" fmla="*/ 28 h 72"/>
                  <a:gd name="T16" fmla="*/ 1 w 72"/>
                  <a:gd name="T17" fmla="*/ 38 h 72"/>
                  <a:gd name="T18" fmla="*/ 1 w 72"/>
                  <a:gd name="T19" fmla="*/ 48 h 72"/>
                  <a:gd name="T20" fmla="*/ 14 w 72"/>
                  <a:gd name="T21" fmla="*/ 59 h 72"/>
                  <a:gd name="T22" fmla="*/ 27 w 72"/>
                  <a:gd name="T23" fmla="*/ 71 h 72"/>
                  <a:gd name="T24" fmla="*/ 37 w 72"/>
                  <a:gd name="T25" fmla="*/ 70 h 72"/>
                  <a:gd name="T26" fmla="*/ 47 w 72"/>
                  <a:gd name="T27" fmla="*/ 70 h 72"/>
                  <a:gd name="T28" fmla="*/ 59 w 72"/>
                  <a:gd name="T29" fmla="*/ 57 h 72"/>
                  <a:gd name="T30" fmla="*/ 71 w 72"/>
                  <a:gd name="T31" fmla="*/ 44 h 72"/>
                  <a:gd name="T32" fmla="*/ 70 w 72"/>
                  <a:gd name="T33" fmla="*/ 3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70" y="34"/>
                    </a:moveTo>
                    <a:cubicBezTo>
                      <a:pt x="71" y="31"/>
                      <a:pt x="71" y="27"/>
                      <a:pt x="70" y="24"/>
                    </a:cubicBezTo>
                    <a:cubicBezTo>
                      <a:pt x="68" y="18"/>
                      <a:pt x="63" y="15"/>
                      <a:pt x="57" y="12"/>
                    </a:cubicBezTo>
                    <a:cubicBezTo>
                      <a:pt x="54" y="6"/>
                      <a:pt x="50" y="2"/>
                      <a:pt x="44" y="1"/>
                    </a:cubicBezTo>
                    <a:cubicBezTo>
                      <a:pt x="41" y="0"/>
                      <a:pt x="37" y="0"/>
                      <a:pt x="34" y="1"/>
                    </a:cubicBezTo>
                    <a:cubicBezTo>
                      <a:pt x="30" y="0"/>
                      <a:pt x="27" y="1"/>
                      <a:pt x="24" y="2"/>
                    </a:cubicBezTo>
                    <a:cubicBezTo>
                      <a:pt x="18" y="4"/>
                      <a:pt x="14" y="8"/>
                      <a:pt x="12" y="15"/>
                    </a:cubicBezTo>
                    <a:cubicBezTo>
                      <a:pt x="6" y="17"/>
                      <a:pt x="2" y="22"/>
                      <a:pt x="0" y="28"/>
                    </a:cubicBezTo>
                    <a:cubicBezTo>
                      <a:pt x="0" y="31"/>
                      <a:pt x="0" y="34"/>
                      <a:pt x="1" y="38"/>
                    </a:cubicBezTo>
                    <a:cubicBezTo>
                      <a:pt x="0" y="41"/>
                      <a:pt x="0" y="44"/>
                      <a:pt x="1" y="48"/>
                    </a:cubicBezTo>
                    <a:cubicBezTo>
                      <a:pt x="3" y="53"/>
                      <a:pt x="8" y="57"/>
                      <a:pt x="14" y="59"/>
                    </a:cubicBezTo>
                    <a:cubicBezTo>
                      <a:pt x="17" y="65"/>
                      <a:pt x="22" y="70"/>
                      <a:pt x="27" y="71"/>
                    </a:cubicBezTo>
                    <a:cubicBezTo>
                      <a:pt x="31" y="72"/>
                      <a:pt x="34" y="71"/>
                      <a:pt x="37" y="70"/>
                    </a:cubicBezTo>
                    <a:cubicBezTo>
                      <a:pt x="41" y="71"/>
                      <a:pt x="44" y="71"/>
                      <a:pt x="47" y="70"/>
                    </a:cubicBezTo>
                    <a:cubicBezTo>
                      <a:pt x="53" y="68"/>
                      <a:pt x="57" y="63"/>
                      <a:pt x="59" y="57"/>
                    </a:cubicBezTo>
                    <a:cubicBezTo>
                      <a:pt x="65" y="54"/>
                      <a:pt x="70" y="50"/>
                      <a:pt x="71" y="44"/>
                    </a:cubicBezTo>
                    <a:cubicBezTo>
                      <a:pt x="72" y="41"/>
                      <a:pt x="71" y="37"/>
                      <a:pt x="70" y="34"/>
                    </a:cubicBez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sp>
            <p:nvSpPr>
              <p:cNvPr id="103" name="Hình tự do 106"/>
              <p:cNvSpPr/>
              <p:nvPr/>
            </p:nvSpPr>
            <p:spPr bwMode="auto">
              <a:xfrm>
                <a:off x="6222745" y="1584116"/>
                <a:ext cx="446457" cy="446457"/>
              </a:xfrm>
              <a:custGeom>
                <a:avLst/>
                <a:gdLst>
                  <a:gd name="T0" fmla="*/ 70 w 72"/>
                  <a:gd name="T1" fmla="*/ 34 h 72"/>
                  <a:gd name="T2" fmla="*/ 70 w 72"/>
                  <a:gd name="T3" fmla="*/ 24 h 72"/>
                  <a:gd name="T4" fmla="*/ 57 w 72"/>
                  <a:gd name="T5" fmla="*/ 12 h 72"/>
                  <a:gd name="T6" fmla="*/ 44 w 72"/>
                  <a:gd name="T7" fmla="*/ 1 h 72"/>
                  <a:gd name="T8" fmla="*/ 34 w 72"/>
                  <a:gd name="T9" fmla="*/ 1 h 72"/>
                  <a:gd name="T10" fmla="*/ 24 w 72"/>
                  <a:gd name="T11" fmla="*/ 2 h 72"/>
                  <a:gd name="T12" fmla="*/ 12 w 72"/>
                  <a:gd name="T13" fmla="*/ 15 h 72"/>
                  <a:gd name="T14" fmla="*/ 0 w 72"/>
                  <a:gd name="T15" fmla="*/ 28 h 72"/>
                  <a:gd name="T16" fmla="*/ 1 w 72"/>
                  <a:gd name="T17" fmla="*/ 38 h 72"/>
                  <a:gd name="T18" fmla="*/ 1 w 72"/>
                  <a:gd name="T19" fmla="*/ 48 h 72"/>
                  <a:gd name="T20" fmla="*/ 14 w 72"/>
                  <a:gd name="T21" fmla="*/ 59 h 72"/>
                  <a:gd name="T22" fmla="*/ 27 w 72"/>
                  <a:gd name="T23" fmla="*/ 71 h 72"/>
                  <a:gd name="T24" fmla="*/ 37 w 72"/>
                  <a:gd name="T25" fmla="*/ 70 h 72"/>
                  <a:gd name="T26" fmla="*/ 47 w 72"/>
                  <a:gd name="T27" fmla="*/ 70 h 72"/>
                  <a:gd name="T28" fmla="*/ 59 w 72"/>
                  <a:gd name="T29" fmla="*/ 57 h 72"/>
                  <a:gd name="T30" fmla="*/ 71 w 72"/>
                  <a:gd name="T31" fmla="*/ 44 h 72"/>
                  <a:gd name="T32" fmla="*/ 70 w 72"/>
                  <a:gd name="T33" fmla="*/ 3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70" y="34"/>
                    </a:moveTo>
                    <a:cubicBezTo>
                      <a:pt x="71" y="31"/>
                      <a:pt x="71" y="27"/>
                      <a:pt x="70" y="24"/>
                    </a:cubicBezTo>
                    <a:cubicBezTo>
                      <a:pt x="68" y="18"/>
                      <a:pt x="63" y="15"/>
                      <a:pt x="57" y="12"/>
                    </a:cubicBezTo>
                    <a:cubicBezTo>
                      <a:pt x="54" y="6"/>
                      <a:pt x="50" y="2"/>
                      <a:pt x="44" y="1"/>
                    </a:cubicBezTo>
                    <a:cubicBezTo>
                      <a:pt x="41" y="0"/>
                      <a:pt x="37" y="0"/>
                      <a:pt x="34" y="1"/>
                    </a:cubicBezTo>
                    <a:cubicBezTo>
                      <a:pt x="30" y="0"/>
                      <a:pt x="27" y="1"/>
                      <a:pt x="24" y="2"/>
                    </a:cubicBezTo>
                    <a:cubicBezTo>
                      <a:pt x="18" y="4"/>
                      <a:pt x="14" y="8"/>
                      <a:pt x="12" y="15"/>
                    </a:cubicBezTo>
                    <a:cubicBezTo>
                      <a:pt x="6" y="17"/>
                      <a:pt x="2" y="22"/>
                      <a:pt x="0" y="28"/>
                    </a:cubicBezTo>
                    <a:cubicBezTo>
                      <a:pt x="0" y="31"/>
                      <a:pt x="0" y="34"/>
                      <a:pt x="1" y="38"/>
                    </a:cubicBezTo>
                    <a:cubicBezTo>
                      <a:pt x="0" y="41"/>
                      <a:pt x="0" y="44"/>
                      <a:pt x="1" y="48"/>
                    </a:cubicBezTo>
                    <a:cubicBezTo>
                      <a:pt x="3" y="53"/>
                      <a:pt x="8" y="57"/>
                      <a:pt x="14" y="59"/>
                    </a:cubicBezTo>
                    <a:cubicBezTo>
                      <a:pt x="17" y="65"/>
                      <a:pt x="22" y="70"/>
                      <a:pt x="27" y="71"/>
                    </a:cubicBezTo>
                    <a:cubicBezTo>
                      <a:pt x="31" y="72"/>
                      <a:pt x="34" y="71"/>
                      <a:pt x="37" y="70"/>
                    </a:cubicBezTo>
                    <a:cubicBezTo>
                      <a:pt x="41" y="71"/>
                      <a:pt x="44" y="71"/>
                      <a:pt x="47" y="70"/>
                    </a:cubicBezTo>
                    <a:cubicBezTo>
                      <a:pt x="53" y="68"/>
                      <a:pt x="57" y="63"/>
                      <a:pt x="59" y="57"/>
                    </a:cubicBezTo>
                    <a:cubicBezTo>
                      <a:pt x="65" y="54"/>
                      <a:pt x="70" y="50"/>
                      <a:pt x="71" y="44"/>
                    </a:cubicBezTo>
                    <a:cubicBezTo>
                      <a:pt x="72" y="41"/>
                      <a:pt x="71" y="37"/>
                      <a:pt x="70" y="34"/>
                    </a:cubicBezTo>
                    <a:close/>
                  </a:path>
                </a:pathLst>
              </a:custGeom>
              <a:solidFill>
                <a:schemeClr val="tx1"/>
              </a:solidFill>
              <a:ln>
                <a:noFill/>
              </a:ln>
            </p:spPr>
            <p:txBody>
              <a:bodyPr vert="horz" wrap="square" lIns="91440" tIns="45720" rIns="91440" bIns="45720" numCol="1" anchor="t" anchorCtr="0" compatLnSpc="1"/>
              <a:lstStyle/>
              <a:p>
                <a:endParaRPr lang="vi-VN"/>
              </a:p>
            </p:txBody>
          </p:sp>
        </p:grpSp>
      </p:grpSp>
      <p:sp>
        <p:nvSpPr>
          <p:cNvPr id="2" name="Tiêu đề 1"/>
          <p:cNvSpPr>
            <a:spLocks noGrp="1"/>
          </p:cNvSpPr>
          <p:nvPr>
            <p:ph type="ctrTitle"/>
          </p:nvPr>
        </p:nvSpPr>
        <p:spPr>
          <a:xfrm>
            <a:off x="1524000" y="1005840"/>
            <a:ext cx="9144000" cy="2651760"/>
          </a:xfrm>
          <a:prstGeom prst="rect">
            <a:avLst/>
          </a:prstGeom>
        </p:spPr>
        <p:txBody>
          <a:bodyPr anchor="b">
            <a:normAutofit/>
          </a:bodyPr>
          <a:lstStyle>
            <a:lvl1pPr algn="ctr" latinLnBrk="0">
              <a:lnSpc>
                <a:spcPct val="80000"/>
              </a:lnSpc>
              <a:defRPr lang="vi-VN" sz="7200">
                <a:solidFill>
                  <a:schemeClr val="tx1"/>
                </a:solidFill>
                <a:effectLst>
                  <a:outerShdw blurRad="50800" algn="ctr" rotWithShape="0">
                    <a:prstClr val="black">
                      <a:alpha val="35000"/>
                    </a:prstClr>
                  </a:outerShdw>
                </a:effectLst>
              </a:defRPr>
            </a:lvl1pPr>
          </a:lstStyle>
          <a:p>
            <a:r>
              <a:rPr lang="en-US"/>
              <a:t>Click to edit Master title style</a:t>
            </a:r>
            <a:endParaRPr lang="vi-VN"/>
          </a:p>
        </p:txBody>
      </p:sp>
      <p:sp>
        <p:nvSpPr>
          <p:cNvPr id="3" name="Tiêu đề phụ 2"/>
          <p:cNvSpPr>
            <a:spLocks noGrp="1"/>
          </p:cNvSpPr>
          <p:nvPr>
            <p:ph type="subTitle" idx="1" hasCustomPrompt="1"/>
          </p:nvPr>
        </p:nvSpPr>
        <p:spPr>
          <a:xfrm>
            <a:off x="1524000" y="3719568"/>
            <a:ext cx="9144000" cy="1082939"/>
          </a:xfrm>
          <a:prstGeom prst="rect">
            <a:avLst/>
          </a:prstGeom>
        </p:spPr>
        <p:txBody>
          <a:bodyPr/>
          <a:lstStyle>
            <a:lvl1pPr marL="0" indent="0" algn="ctr" latinLnBrk="0">
              <a:spcBef>
                <a:spcPts val="1000"/>
              </a:spcBef>
              <a:buNone/>
              <a:defRPr lang="vi-VN" sz="2400">
                <a:effectLst>
                  <a:outerShdw blurRad="50800" algn="ctr" rotWithShape="0">
                    <a:prstClr val="black">
                      <a:alpha val="35000"/>
                    </a:prstClr>
                  </a:outerShdw>
                </a:effectLst>
              </a:defRPr>
            </a:lvl1pPr>
            <a:lvl2pPr marL="457200" indent="0" algn="ctr" latinLnBrk="0">
              <a:buNone/>
              <a:defRPr lang="vi-VN" sz="2000"/>
            </a:lvl2pPr>
            <a:lvl3pPr marL="914400" indent="0" algn="ctr" latinLnBrk="0">
              <a:buNone/>
              <a:defRPr lang="vi-VN" sz="1800"/>
            </a:lvl3pPr>
            <a:lvl4pPr marL="1371600" indent="0" algn="ctr" latinLnBrk="0">
              <a:buNone/>
              <a:defRPr lang="vi-VN" sz="1600"/>
            </a:lvl4pPr>
            <a:lvl5pPr marL="1828800" indent="0" algn="ctr" latinLnBrk="0">
              <a:buNone/>
              <a:defRPr lang="vi-VN" sz="1600"/>
            </a:lvl5pPr>
            <a:lvl6pPr marL="2286000" indent="0" algn="ctr" latinLnBrk="0">
              <a:buNone/>
              <a:defRPr lang="vi-VN" sz="1600"/>
            </a:lvl6pPr>
            <a:lvl7pPr marL="2743200" indent="0" algn="ctr" latinLnBrk="0">
              <a:buNone/>
              <a:defRPr lang="vi-VN" sz="1600"/>
            </a:lvl7pPr>
            <a:lvl8pPr marL="3200400" indent="0" algn="ctr" latinLnBrk="0">
              <a:buNone/>
              <a:defRPr lang="vi-VN" sz="1600"/>
            </a:lvl8pPr>
            <a:lvl9pPr marL="3657600" indent="0" algn="ctr" latinLnBrk="0">
              <a:buNone/>
              <a:defRPr lang="vi-VN" sz="1600"/>
            </a:lvl9pPr>
          </a:lstStyle>
          <a:p>
            <a:r>
              <a:rPr lang="vi-VN" dirty="0"/>
              <a:t>Bấm để thêm nội dung</a:t>
            </a:r>
          </a:p>
        </p:txBody>
      </p:sp>
    </p:spTree>
    <p:extLst>
      <p:ext uri="{BB962C8B-B14F-4D97-AF65-F5344CB8AC3E}">
        <p14:creationId xmlns:p14="http://schemas.microsoft.com/office/powerpoint/2010/main" val="174770150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êu đề và Nội dun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7740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êu đề và Nội dung">
    <p:spTree>
      <p:nvGrpSpPr>
        <p:cNvPr id="1" name=""/>
        <p:cNvGrpSpPr/>
        <p:nvPr/>
      </p:nvGrpSpPr>
      <p:grpSpPr>
        <a:xfrm>
          <a:off x="0" y="0"/>
          <a:ext cx="0" cy="0"/>
          <a:chOff x="0" y="0"/>
          <a:chExt cx="0" cy="0"/>
        </a:xfrm>
      </p:grpSpPr>
      <p:sp>
        <p:nvSpPr>
          <p:cNvPr id="3" name="Chỗ dành sẵn cho Nội dung 2"/>
          <p:cNvSpPr>
            <a:spLocks noGrp="1"/>
          </p:cNvSpPr>
          <p:nvPr>
            <p:ph idx="1" hasCustomPrompt="1"/>
          </p:nvPr>
        </p:nvSpPr>
        <p:spPr>
          <a:xfrm>
            <a:off x="1524000" y="1900823"/>
            <a:ext cx="9144000" cy="4114800"/>
          </a:xfrm>
          <a:prstGeom prst="rect">
            <a:avLst/>
          </a:prstGeom>
        </p:spPr>
        <p:txBody>
          <a:body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4" name="Chỗ dành cho sẵn Ngày 3"/>
          <p:cNvSpPr>
            <a:spLocks noGrp="1"/>
          </p:cNvSpPr>
          <p:nvPr>
            <p:ph type="dt" sz="half" idx="10"/>
          </p:nvPr>
        </p:nvSpPr>
        <p:spPr>
          <a:xfrm>
            <a:off x="9259887" y="6400800"/>
            <a:ext cx="2094705" cy="202416"/>
          </a:xfrm>
          <a:prstGeom prst="rect">
            <a:avLst/>
          </a:prstGeom>
        </p:spPr>
        <p:txBody>
          <a:bodyPr/>
          <a:lstStyle/>
          <a:p>
            <a:fld id="{E6FFA8D6-61CB-47CF-BA93-9D77189827BB}" type="datetime1">
              <a:rPr lang="en-US"/>
              <a:t>7/19/2023</a:t>
            </a:fld>
            <a:endParaRPr lang="vi-VN"/>
          </a:p>
        </p:txBody>
      </p:sp>
      <p:sp>
        <p:nvSpPr>
          <p:cNvPr id="5" name="Chỗ dành sẵn cho Chân trang 4"/>
          <p:cNvSpPr>
            <a:spLocks noGrp="1"/>
          </p:cNvSpPr>
          <p:nvPr>
            <p:ph type="ftr" sz="quarter" idx="11"/>
          </p:nvPr>
        </p:nvSpPr>
        <p:spPr>
          <a:xfrm>
            <a:off x="838200" y="6400800"/>
            <a:ext cx="8001000" cy="202416"/>
          </a:xfrm>
          <a:prstGeom prst="rect">
            <a:avLst/>
          </a:prstGeom>
        </p:spPr>
        <p:txBody>
          <a:bodyPr/>
          <a:lstStyle/>
          <a:p>
            <a:endParaRPr lang="vi-VN"/>
          </a:p>
        </p:txBody>
      </p:sp>
      <p:sp>
        <p:nvSpPr>
          <p:cNvPr id="6" name="Chỗ dành sẵn cho Số Bản chiếu 5"/>
          <p:cNvSpPr>
            <a:spLocks noGrp="1"/>
          </p:cNvSpPr>
          <p:nvPr>
            <p:ph type="sldNum" sz="quarter" idx="12"/>
          </p:nvPr>
        </p:nvSpPr>
        <p:spPr>
          <a:xfrm>
            <a:off x="11737975" y="6400800"/>
            <a:ext cx="418630" cy="202416"/>
          </a:xfrm>
          <a:prstGeom prst="rect">
            <a:avLst/>
          </a:prstGeom>
        </p:spPr>
        <p:txBody>
          <a:bodyPr/>
          <a:lstStyle/>
          <a:p>
            <a:fld id="{484FD59D-33F1-4A76-843D-E67207CAFE54}" type="slidenum">
              <a:rPr/>
              <a:t>‹#›</a:t>
            </a:fld>
            <a:endParaRPr lang="vi-VN"/>
          </a:p>
        </p:txBody>
      </p:sp>
    </p:spTree>
    <p:extLst>
      <p:ext uri="{BB962C8B-B14F-4D97-AF65-F5344CB8AC3E}">
        <p14:creationId xmlns:p14="http://schemas.microsoft.com/office/powerpoint/2010/main" val="2830112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grpSp>
        <p:nvGrpSpPr>
          <p:cNvPr id="84" name="Nhóm 83"/>
          <p:cNvGrpSpPr/>
          <p:nvPr/>
        </p:nvGrpSpPr>
        <p:grpSpPr>
          <a:xfrm>
            <a:off x="-111192" y="56187"/>
            <a:ext cx="1187090" cy="6801813"/>
            <a:chOff x="-111192" y="56187"/>
            <a:chExt cx="1187090" cy="6801813"/>
          </a:xfrm>
        </p:grpSpPr>
        <p:sp>
          <p:nvSpPr>
            <p:cNvPr id="7" name="Hình tự do 6"/>
            <p:cNvSpPr/>
            <p:nvPr/>
          </p:nvSpPr>
          <p:spPr bwMode="auto">
            <a:xfrm rot="21370907">
              <a:off x="309865" y="3163138"/>
              <a:ext cx="115581" cy="111454"/>
            </a:xfrm>
            <a:custGeom>
              <a:avLst/>
              <a:gdLst>
                <a:gd name="T0" fmla="*/ 28 w 36"/>
                <a:gd name="T1" fmla="*/ 7 h 35"/>
                <a:gd name="T2" fmla="*/ 30 w 36"/>
                <a:gd name="T3" fmla="*/ 29 h 35"/>
                <a:gd name="T4" fmla="*/ 8 w 36"/>
                <a:gd name="T5" fmla="*/ 27 h 35"/>
                <a:gd name="T6" fmla="*/ 6 w 36"/>
                <a:gd name="T7" fmla="*/ 5 h 35"/>
                <a:gd name="T8" fmla="*/ 28 w 36"/>
                <a:gd name="T9" fmla="*/ 7 h 35"/>
              </a:gdLst>
              <a:ahLst/>
              <a:cxnLst>
                <a:cxn ang="0">
                  <a:pos x="T0" y="T1"/>
                </a:cxn>
                <a:cxn ang="0">
                  <a:pos x="T2" y="T3"/>
                </a:cxn>
                <a:cxn ang="0">
                  <a:pos x="T4" y="T5"/>
                </a:cxn>
                <a:cxn ang="0">
                  <a:pos x="T6" y="T7"/>
                </a:cxn>
                <a:cxn ang="0">
                  <a:pos x="T8" y="T9"/>
                </a:cxn>
              </a:cxnLst>
              <a:rect l="0" t="0" r="r" b="b"/>
              <a:pathLst>
                <a:path w="36" h="35">
                  <a:moveTo>
                    <a:pt x="28" y="7"/>
                  </a:moveTo>
                  <a:cubicBezTo>
                    <a:pt x="35" y="13"/>
                    <a:pt x="36" y="23"/>
                    <a:pt x="30" y="29"/>
                  </a:cubicBezTo>
                  <a:cubicBezTo>
                    <a:pt x="24" y="35"/>
                    <a:pt x="14" y="34"/>
                    <a:pt x="8" y="27"/>
                  </a:cubicBezTo>
                  <a:cubicBezTo>
                    <a:pt x="1" y="21"/>
                    <a:pt x="0" y="11"/>
                    <a:pt x="6" y="5"/>
                  </a:cubicBezTo>
                  <a:cubicBezTo>
                    <a:pt x="12" y="0"/>
                    <a:pt x="22" y="0"/>
                    <a:pt x="28" y="7"/>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8" name="Hình bầu dục 33"/>
            <p:cNvSpPr>
              <a:spLocks noChangeArrowheads="1"/>
            </p:cNvSpPr>
            <p:nvPr/>
          </p:nvSpPr>
          <p:spPr bwMode="auto">
            <a:xfrm rot="21370907">
              <a:off x="156317" y="389499"/>
              <a:ext cx="107325" cy="90813"/>
            </a:xfrm>
            <a:prstGeom prst="ellipse">
              <a:avLst/>
            </a:prstGeom>
            <a:solidFill>
              <a:schemeClr val="accent2"/>
            </a:solidFill>
            <a:ln>
              <a:noFill/>
            </a:ln>
          </p:spPr>
          <p:txBody>
            <a:bodyPr vert="horz" wrap="square" lIns="91440" tIns="45720" rIns="91440" bIns="45720" numCol="1" anchor="t" anchorCtr="0" compatLnSpc="1"/>
            <a:lstStyle/>
            <a:p>
              <a:endParaRPr lang="vi-VN"/>
            </a:p>
          </p:txBody>
        </p:sp>
        <p:grpSp>
          <p:nvGrpSpPr>
            <p:cNvPr id="9" name="Nhóm 8"/>
            <p:cNvGrpSpPr/>
            <p:nvPr/>
          </p:nvGrpSpPr>
          <p:grpSpPr>
            <a:xfrm rot="21351673">
              <a:off x="188910" y="3285460"/>
              <a:ext cx="886988" cy="656333"/>
              <a:chOff x="452438" y="3540125"/>
              <a:chExt cx="750888" cy="555625"/>
            </a:xfrm>
          </p:grpSpPr>
          <p:sp>
            <p:nvSpPr>
              <p:cNvPr id="10" name="Hình tự do 9"/>
              <p:cNvSpPr/>
              <p:nvPr/>
            </p:nvSpPr>
            <p:spPr bwMode="auto">
              <a:xfrm flipH="1">
                <a:off x="546100" y="3540125"/>
                <a:ext cx="657226" cy="555625"/>
              </a:xfrm>
              <a:custGeom>
                <a:avLst/>
                <a:gdLst>
                  <a:gd name="T0" fmla="*/ 265 w 267"/>
                  <a:gd name="T1" fmla="*/ 93 h 227"/>
                  <a:gd name="T2" fmla="*/ 192 w 267"/>
                  <a:gd name="T3" fmla="*/ 3 h 227"/>
                  <a:gd name="T4" fmla="*/ 130 w 267"/>
                  <a:gd name="T5" fmla="*/ 64 h 227"/>
                  <a:gd name="T6" fmla="*/ 52 w 267"/>
                  <a:gd name="T7" fmla="*/ 86 h 227"/>
                  <a:gd name="T8" fmla="*/ 208 w 267"/>
                  <a:gd name="T9" fmla="*/ 200 h 227"/>
                  <a:gd name="T10" fmla="*/ 265 w 267"/>
                  <a:gd name="T11" fmla="*/ 93 h 227"/>
                </a:gdLst>
                <a:ahLst/>
                <a:cxnLst>
                  <a:cxn ang="0">
                    <a:pos x="T0" y="T1"/>
                  </a:cxn>
                  <a:cxn ang="0">
                    <a:pos x="T2" y="T3"/>
                  </a:cxn>
                  <a:cxn ang="0">
                    <a:pos x="T4" y="T5"/>
                  </a:cxn>
                  <a:cxn ang="0">
                    <a:pos x="T6" y="T7"/>
                  </a:cxn>
                  <a:cxn ang="0">
                    <a:pos x="T8" y="T9"/>
                  </a:cxn>
                  <a:cxn ang="0">
                    <a:pos x="T10" y="T11"/>
                  </a:cxn>
                </a:cxnLst>
                <a:rect l="0" t="0" r="r" b="b"/>
                <a:pathLst>
                  <a:path w="267" h="227">
                    <a:moveTo>
                      <a:pt x="265" y="93"/>
                    </a:moveTo>
                    <a:cubicBezTo>
                      <a:pt x="263" y="39"/>
                      <a:pt x="218" y="0"/>
                      <a:pt x="192" y="3"/>
                    </a:cubicBezTo>
                    <a:cubicBezTo>
                      <a:pt x="151" y="8"/>
                      <a:pt x="133" y="33"/>
                      <a:pt x="130" y="64"/>
                    </a:cubicBezTo>
                    <a:cubicBezTo>
                      <a:pt x="95" y="57"/>
                      <a:pt x="61" y="69"/>
                      <a:pt x="52" y="86"/>
                    </a:cubicBezTo>
                    <a:cubicBezTo>
                      <a:pt x="0" y="183"/>
                      <a:pt x="156" y="227"/>
                      <a:pt x="208" y="200"/>
                    </a:cubicBezTo>
                    <a:cubicBezTo>
                      <a:pt x="232" y="195"/>
                      <a:pt x="267" y="136"/>
                      <a:pt x="265" y="9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11" name="Hình tự do 10"/>
              <p:cNvSpPr/>
              <p:nvPr/>
            </p:nvSpPr>
            <p:spPr bwMode="auto">
              <a:xfrm flipH="1">
                <a:off x="452438" y="3581400"/>
                <a:ext cx="735013" cy="509587"/>
              </a:xfrm>
              <a:custGeom>
                <a:avLst/>
                <a:gdLst>
                  <a:gd name="T0" fmla="*/ 291 w 299"/>
                  <a:gd name="T1" fmla="*/ 15 h 208"/>
                  <a:gd name="T2" fmla="*/ 201 w 299"/>
                  <a:gd name="T3" fmla="*/ 160 h 208"/>
                  <a:gd name="T4" fmla="*/ 176 w 299"/>
                  <a:gd name="T5" fmla="*/ 94 h 208"/>
                  <a:gd name="T6" fmla="*/ 108 w 299"/>
                  <a:gd name="T7" fmla="*/ 20 h 208"/>
                  <a:gd name="T8" fmla="*/ 176 w 299"/>
                  <a:gd name="T9" fmla="*/ 172 h 208"/>
                  <a:gd name="T10" fmla="*/ 107 w 299"/>
                  <a:gd name="T11" fmla="*/ 150 h 208"/>
                  <a:gd name="T12" fmla="*/ 6 w 299"/>
                  <a:gd name="T13" fmla="*/ 157 h 208"/>
                  <a:gd name="T14" fmla="*/ 199 w 299"/>
                  <a:gd name="T15" fmla="*/ 192 h 208"/>
                  <a:gd name="T16" fmla="*/ 203 w 299"/>
                  <a:gd name="T17" fmla="*/ 192 h 208"/>
                  <a:gd name="T18" fmla="*/ 205 w 299"/>
                  <a:gd name="T19" fmla="*/ 189 h 208"/>
                  <a:gd name="T20" fmla="*/ 267 w 299"/>
                  <a:gd name="T21" fmla="*/ 113 h 208"/>
                  <a:gd name="T22" fmla="*/ 291 w 299"/>
                  <a:gd name="T23" fmla="*/ 15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9" h="208">
                    <a:moveTo>
                      <a:pt x="291" y="15"/>
                    </a:moveTo>
                    <a:cubicBezTo>
                      <a:pt x="262" y="0"/>
                      <a:pt x="214" y="106"/>
                      <a:pt x="201" y="160"/>
                    </a:cubicBezTo>
                    <a:cubicBezTo>
                      <a:pt x="196" y="140"/>
                      <a:pt x="186" y="115"/>
                      <a:pt x="176" y="94"/>
                    </a:cubicBezTo>
                    <a:cubicBezTo>
                      <a:pt x="150" y="46"/>
                      <a:pt x="116" y="15"/>
                      <a:pt x="108" y="20"/>
                    </a:cubicBezTo>
                    <a:cubicBezTo>
                      <a:pt x="80" y="36"/>
                      <a:pt x="138" y="130"/>
                      <a:pt x="176" y="172"/>
                    </a:cubicBezTo>
                    <a:cubicBezTo>
                      <a:pt x="157" y="164"/>
                      <a:pt x="130" y="154"/>
                      <a:pt x="107" y="150"/>
                    </a:cubicBezTo>
                    <a:cubicBezTo>
                      <a:pt x="53" y="140"/>
                      <a:pt x="7" y="148"/>
                      <a:pt x="6" y="157"/>
                    </a:cubicBezTo>
                    <a:cubicBezTo>
                      <a:pt x="0" y="197"/>
                      <a:pt x="179" y="208"/>
                      <a:pt x="199" y="192"/>
                    </a:cubicBezTo>
                    <a:cubicBezTo>
                      <a:pt x="200" y="193"/>
                      <a:pt x="202" y="193"/>
                      <a:pt x="203" y="192"/>
                    </a:cubicBezTo>
                    <a:cubicBezTo>
                      <a:pt x="204" y="192"/>
                      <a:pt x="205" y="191"/>
                      <a:pt x="205" y="189"/>
                    </a:cubicBezTo>
                    <a:cubicBezTo>
                      <a:pt x="218" y="182"/>
                      <a:pt x="249" y="146"/>
                      <a:pt x="267" y="113"/>
                    </a:cubicBezTo>
                    <a:cubicBezTo>
                      <a:pt x="292" y="65"/>
                      <a:pt x="299" y="19"/>
                      <a:pt x="291" y="15"/>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grpSp>
        <p:sp>
          <p:nvSpPr>
            <p:cNvPr id="12" name="Hình tự do 11"/>
            <p:cNvSpPr/>
            <p:nvPr/>
          </p:nvSpPr>
          <p:spPr bwMode="auto">
            <a:xfrm rot="21370907">
              <a:off x="40737" y="3810995"/>
              <a:ext cx="338487" cy="336423"/>
            </a:xfrm>
            <a:custGeom>
              <a:avLst/>
              <a:gdLst>
                <a:gd name="T0" fmla="*/ 50 w 106"/>
                <a:gd name="T1" fmla="*/ 0 h 106"/>
                <a:gd name="T2" fmla="*/ 50 w 106"/>
                <a:gd name="T3" fmla="*/ 0 h 106"/>
                <a:gd name="T4" fmla="*/ 42 w 106"/>
                <a:gd name="T5" fmla="*/ 12 h 106"/>
                <a:gd name="T6" fmla="*/ 32 w 106"/>
                <a:gd name="T7" fmla="*/ 5 h 106"/>
                <a:gd name="T8" fmla="*/ 30 w 106"/>
                <a:gd name="T9" fmla="*/ 5 h 106"/>
                <a:gd name="T10" fmla="*/ 28 w 106"/>
                <a:gd name="T11" fmla="*/ 22 h 106"/>
                <a:gd name="T12" fmla="*/ 16 w 106"/>
                <a:gd name="T13" fmla="*/ 19 h 106"/>
                <a:gd name="T14" fmla="*/ 11 w 106"/>
                <a:gd name="T15" fmla="*/ 21 h 106"/>
                <a:gd name="T16" fmla="*/ 17 w 106"/>
                <a:gd name="T17" fmla="*/ 38 h 106"/>
                <a:gd name="T18" fmla="*/ 1 w 106"/>
                <a:gd name="T19" fmla="*/ 45 h 106"/>
                <a:gd name="T20" fmla="*/ 8 w 106"/>
                <a:gd name="T21" fmla="*/ 54 h 106"/>
                <a:gd name="T22" fmla="*/ 1 w 106"/>
                <a:gd name="T23" fmla="*/ 63 h 106"/>
                <a:gd name="T24" fmla="*/ 21 w 106"/>
                <a:gd name="T25" fmla="*/ 70 h 106"/>
                <a:gd name="T26" fmla="*/ 15 w 106"/>
                <a:gd name="T27" fmla="*/ 91 h 106"/>
                <a:gd name="T28" fmla="*/ 19 w 106"/>
                <a:gd name="T29" fmla="*/ 92 h 106"/>
                <a:gd name="T30" fmla="*/ 30 w 106"/>
                <a:gd name="T31" fmla="*/ 88 h 106"/>
                <a:gd name="T32" fmla="*/ 34 w 106"/>
                <a:gd name="T33" fmla="*/ 103 h 106"/>
                <a:gd name="T34" fmla="*/ 35 w 106"/>
                <a:gd name="T35" fmla="*/ 103 h 106"/>
                <a:gd name="T36" fmla="*/ 47 w 106"/>
                <a:gd name="T37" fmla="*/ 94 h 106"/>
                <a:gd name="T38" fmla="*/ 56 w 106"/>
                <a:gd name="T39" fmla="*/ 106 h 106"/>
                <a:gd name="T40" fmla="*/ 57 w 106"/>
                <a:gd name="T41" fmla="*/ 106 h 106"/>
                <a:gd name="T42" fmla="*/ 64 w 106"/>
                <a:gd name="T43" fmla="*/ 95 h 106"/>
                <a:gd name="T44" fmla="*/ 75 w 106"/>
                <a:gd name="T45" fmla="*/ 101 h 106"/>
                <a:gd name="T46" fmla="*/ 77 w 106"/>
                <a:gd name="T47" fmla="*/ 101 h 106"/>
                <a:gd name="T48" fmla="*/ 79 w 106"/>
                <a:gd name="T49" fmla="*/ 84 h 106"/>
                <a:gd name="T50" fmla="*/ 91 w 106"/>
                <a:gd name="T51" fmla="*/ 87 h 106"/>
                <a:gd name="T52" fmla="*/ 96 w 106"/>
                <a:gd name="T53" fmla="*/ 85 h 106"/>
                <a:gd name="T54" fmla="*/ 89 w 106"/>
                <a:gd name="T55" fmla="*/ 68 h 106"/>
                <a:gd name="T56" fmla="*/ 106 w 106"/>
                <a:gd name="T57" fmla="*/ 61 h 106"/>
                <a:gd name="T58" fmla="*/ 98 w 106"/>
                <a:gd name="T59" fmla="*/ 52 h 106"/>
                <a:gd name="T60" fmla="*/ 106 w 106"/>
                <a:gd name="T61" fmla="*/ 43 h 106"/>
                <a:gd name="T62" fmla="*/ 85 w 106"/>
                <a:gd name="T63" fmla="*/ 36 h 106"/>
                <a:gd name="T64" fmla="*/ 91 w 106"/>
                <a:gd name="T65" fmla="*/ 16 h 106"/>
                <a:gd name="T66" fmla="*/ 88 w 106"/>
                <a:gd name="T67" fmla="*/ 15 h 106"/>
                <a:gd name="T68" fmla="*/ 76 w 106"/>
                <a:gd name="T69" fmla="*/ 18 h 106"/>
                <a:gd name="T70" fmla="*/ 73 w 106"/>
                <a:gd name="T71" fmla="*/ 4 h 106"/>
                <a:gd name="T72" fmla="*/ 71 w 106"/>
                <a:gd name="T73" fmla="*/ 3 h 106"/>
                <a:gd name="T74" fmla="*/ 60 w 106"/>
                <a:gd name="T75" fmla="*/ 12 h 106"/>
                <a:gd name="T76" fmla="*/ 50 w 106"/>
                <a:gd name="T7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6" h="106">
                  <a:moveTo>
                    <a:pt x="50" y="0"/>
                  </a:moveTo>
                  <a:cubicBezTo>
                    <a:pt x="50" y="0"/>
                    <a:pt x="50" y="0"/>
                    <a:pt x="50" y="0"/>
                  </a:cubicBezTo>
                  <a:cubicBezTo>
                    <a:pt x="47" y="0"/>
                    <a:pt x="44" y="5"/>
                    <a:pt x="42" y="12"/>
                  </a:cubicBezTo>
                  <a:cubicBezTo>
                    <a:pt x="38" y="7"/>
                    <a:pt x="34" y="5"/>
                    <a:pt x="32" y="5"/>
                  </a:cubicBezTo>
                  <a:cubicBezTo>
                    <a:pt x="31" y="5"/>
                    <a:pt x="30" y="5"/>
                    <a:pt x="30" y="5"/>
                  </a:cubicBezTo>
                  <a:cubicBezTo>
                    <a:pt x="27" y="7"/>
                    <a:pt x="26" y="13"/>
                    <a:pt x="28" y="22"/>
                  </a:cubicBezTo>
                  <a:cubicBezTo>
                    <a:pt x="23" y="20"/>
                    <a:pt x="19" y="19"/>
                    <a:pt x="16" y="19"/>
                  </a:cubicBezTo>
                  <a:cubicBezTo>
                    <a:pt x="13" y="19"/>
                    <a:pt x="12" y="20"/>
                    <a:pt x="11" y="21"/>
                  </a:cubicBezTo>
                  <a:cubicBezTo>
                    <a:pt x="8" y="24"/>
                    <a:pt x="11" y="30"/>
                    <a:pt x="17" y="38"/>
                  </a:cubicBezTo>
                  <a:cubicBezTo>
                    <a:pt x="7" y="39"/>
                    <a:pt x="1" y="42"/>
                    <a:pt x="1" y="45"/>
                  </a:cubicBezTo>
                  <a:cubicBezTo>
                    <a:pt x="0" y="48"/>
                    <a:pt x="3" y="51"/>
                    <a:pt x="8" y="54"/>
                  </a:cubicBezTo>
                  <a:cubicBezTo>
                    <a:pt x="3" y="57"/>
                    <a:pt x="0" y="61"/>
                    <a:pt x="1" y="63"/>
                  </a:cubicBezTo>
                  <a:cubicBezTo>
                    <a:pt x="2" y="67"/>
                    <a:pt x="10" y="70"/>
                    <a:pt x="21" y="70"/>
                  </a:cubicBezTo>
                  <a:cubicBezTo>
                    <a:pt x="15" y="80"/>
                    <a:pt x="12" y="88"/>
                    <a:pt x="15" y="91"/>
                  </a:cubicBezTo>
                  <a:cubicBezTo>
                    <a:pt x="16" y="91"/>
                    <a:pt x="17" y="92"/>
                    <a:pt x="19" y="92"/>
                  </a:cubicBezTo>
                  <a:cubicBezTo>
                    <a:pt x="22" y="92"/>
                    <a:pt x="26" y="91"/>
                    <a:pt x="30" y="88"/>
                  </a:cubicBezTo>
                  <a:cubicBezTo>
                    <a:pt x="30" y="96"/>
                    <a:pt x="31" y="102"/>
                    <a:pt x="34" y="103"/>
                  </a:cubicBezTo>
                  <a:cubicBezTo>
                    <a:pt x="34" y="103"/>
                    <a:pt x="35" y="103"/>
                    <a:pt x="35" y="103"/>
                  </a:cubicBezTo>
                  <a:cubicBezTo>
                    <a:pt x="38" y="103"/>
                    <a:pt x="42" y="100"/>
                    <a:pt x="47" y="94"/>
                  </a:cubicBezTo>
                  <a:cubicBezTo>
                    <a:pt x="50" y="102"/>
                    <a:pt x="53" y="106"/>
                    <a:pt x="56" y="106"/>
                  </a:cubicBezTo>
                  <a:cubicBezTo>
                    <a:pt x="56" y="106"/>
                    <a:pt x="57" y="106"/>
                    <a:pt x="57" y="106"/>
                  </a:cubicBezTo>
                  <a:cubicBezTo>
                    <a:pt x="60" y="106"/>
                    <a:pt x="62" y="102"/>
                    <a:pt x="64" y="95"/>
                  </a:cubicBezTo>
                  <a:cubicBezTo>
                    <a:pt x="69" y="99"/>
                    <a:pt x="72" y="101"/>
                    <a:pt x="75" y="101"/>
                  </a:cubicBezTo>
                  <a:cubicBezTo>
                    <a:pt x="76" y="101"/>
                    <a:pt x="76" y="101"/>
                    <a:pt x="77" y="101"/>
                  </a:cubicBezTo>
                  <a:cubicBezTo>
                    <a:pt x="80" y="99"/>
                    <a:pt x="81" y="93"/>
                    <a:pt x="79" y="84"/>
                  </a:cubicBezTo>
                  <a:cubicBezTo>
                    <a:pt x="84" y="86"/>
                    <a:pt x="88" y="87"/>
                    <a:pt x="91" y="87"/>
                  </a:cubicBezTo>
                  <a:cubicBezTo>
                    <a:pt x="93" y="87"/>
                    <a:pt x="95" y="87"/>
                    <a:pt x="96" y="85"/>
                  </a:cubicBezTo>
                  <a:cubicBezTo>
                    <a:pt x="98" y="82"/>
                    <a:pt x="95" y="76"/>
                    <a:pt x="89" y="68"/>
                  </a:cubicBezTo>
                  <a:cubicBezTo>
                    <a:pt x="99" y="67"/>
                    <a:pt x="105" y="65"/>
                    <a:pt x="106" y="61"/>
                  </a:cubicBezTo>
                  <a:cubicBezTo>
                    <a:pt x="106" y="58"/>
                    <a:pt x="104" y="55"/>
                    <a:pt x="98" y="52"/>
                  </a:cubicBezTo>
                  <a:cubicBezTo>
                    <a:pt x="103" y="49"/>
                    <a:pt x="106" y="46"/>
                    <a:pt x="106" y="43"/>
                  </a:cubicBezTo>
                  <a:cubicBezTo>
                    <a:pt x="105" y="39"/>
                    <a:pt x="97" y="37"/>
                    <a:pt x="85" y="36"/>
                  </a:cubicBezTo>
                  <a:cubicBezTo>
                    <a:pt x="92" y="27"/>
                    <a:pt x="94" y="19"/>
                    <a:pt x="91" y="16"/>
                  </a:cubicBezTo>
                  <a:cubicBezTo>
                    <a:pt x="90" y="15"/>
                    <a:pt x="89" y="15"/>
                    <a:pt x="88" y="15"/>
                  </a:cubicBezTo>
                  <a:cubicBezTo>
                    <a:pt x="85" y="15"/>
                    <a:pt x="81" y="16"/>
                    <a:pt x="76" y="18"/>
                  </a:cubicBezTo>
                  <a:cubicBezTo>
                    <a:pt x="77" y="10"/>
                    <a:pt x="76" y="5"/>
                    <a:pt x="73" y="4"/>
                  </a:cubicBezTo>
                  <a:cubicBezTo>
                    <a:pt x="72" y="3"/>
                    <a:pt x="72" y="3"/>
                    <a:pt x="71" y="3"/>
                  </a:cubicBezTo>
                  <a:cubicBezTo>
                    <a:pt x="68" y="3"/>
                    <a:pt x="64" y="7"/>
                    <a:pt x="60" y="12"/>
                  </a:cubicBezTo>
                  <a:cubicBezTo>
                    <a:pt x="57" y="5"/>
                    <a:pt x="54" y="0"/>
                    <a:pt x="50" y="0"/>
                  </a:cubicBezTo>
                </a:path>
              </a:pathLst>
            </a:custGeom>
            <a:solidFill>
              <a:schemeClr val="bg1"/>
            </a:solidFill>
            <a:ln>
              <a:noFill/>
            </a:ln>
          </p:spPr>
          <p:txBody>
            <a:bodyPr vert="horz" wrap="square" lIns="91440" tIns="45720" rIns="91440" bIns="45720" numCol="1" anchor="t" anchorCtr="0" compatLnSpc="1"/>
            <a:lstStyle/>
            <a:p>
              <a:endParaRPr lang="vi-VN"/>
            </a:p>
          </p:txBody>
        </p:sp>
        <p:sp>
          <p:nvSpPr>
            <p:cNvPr id="13" name="Hình tự do 12"/>
            <p:cNvSpPr/>
            <p:nvPr/>
          </p:nvSpPr>
          <p:spPr bwMode="auto">
            <a:xfrm rot="1029304">
              <a:off x="-5757" y="2131015"/>
              <a:ext cx="717568" cy="786784"/>
            </a:xfrm>
            <a:custGeom>
              <a:avLst/>
              <a:gdLst>
                <a:gd name="connsiteX0" fmla="*/ 624166 w 717568"/>
                <a:gd name="connsiteY0" fmla="*/ 7939 h 786784"/>
                <a:gd name="connsiteX1" fmla="*/ 680993 w 717568"/>
                <a:gd name="connsiteY1" fmla="*/ 7779 h 786784"/>
                <a:gd name="connsiteX2" fmla="*/ 244665 w 717568"/>
                <a:gd name="connsiteY2" fmla="*/ 782347 h 786784"/>
                <a:gd name="connsiteX3" fmla="*/ 109114 w 717568"/>
                <a:gd name="connsiteY3" fmla="*/ 756152 h 786784"/>
                <a:gd name="connsiteX4" fmla="*/ 99313 w 717568"/>
                <a:gd name="connsiteY4" fmla="*/ 749712 h 786784"/>
                <a:gd name="connsiteX5" fmla="*/ 0 w 717568"/>
                <a:gd name="connsiteY5" fmla="*/ 427989 h 786784"/>
                <a:gd name="connsiteX6" fmla="*/ 3400 w 717568"/>
                <a:gd name="connsiteY6" fmla="*/ 430734 h 786784"/>
                <a:gd name="connsiteX7" fmla="*/ 260064 w 717568"/>
                <a:gd name="connsiteY7" fmla="*/ 731389 h 786784"/>
                <a:gd name="connsiteX8" fmla="*/ 624166 w 717568"/>
                <a:gd name="connsiteY8" fmla="*/ 7939 h 786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7568" h="786784">
                  <a:moveTo>
                    <a:pt x="624166" y="7939"/>
                  </a:moveTo>
                  <a:cubicBezTo>
                    <a:pt x="643937" y="-2174"/>
                    <a:pt x="663027" y="-3050"/>
                    <a:pt x="680993" y="7779"/>
                  </a:cubicBezTo>
                  <a:cubicBezTo>
                    <a:pt x="870924" y="119888"/>
                    <a:pt x="260065" y="848593"/>
                    <a:pt x="244665" y="782347"/>
                  </a:cubicBezTo>
                  <a:cubicBezTo>
                    <a:pt x="206165" y="793813"/>
                    <a:pt x="158682" y="782347"/>
                    <a:pt x="109114" y="756152"/>
                  </a:cubicBezTo>
                  <a:lnTo>
                    <a:pt x="99313" y="749712"/>
                  </a:lnTo>
                  <a:lnTo>
                    <a:pt x="0" y="427989"/>
                  </a:lnTo>
                  <a:lnTo>
                    <a:pt x="3400" y="430734"/>
                  </a:lnTo>
                  <a:cubicBezTo>
                    <a:pt x="113766" y="527555"/>
                    <a:pt x="231831" y="660047"/>
                    <a:pt x="260064" y="731389"/>
                  </a:cubicBezTo>
                  <a:cubicBezTo>
                    <a:pt x="313964" y="602081"/>
                    <a:pt x="485768" y="78723"/>
                    <a:pt x="624166" y="7939"/>
                  </a:cubicBezTo>
                  <a:close/>
                </a:path>
              </a:pathLst>
            </a:custGeom>
            <a:solidFill>
              <a:schemeClr val="accent2"/>
            </a:solidFill>
            <a:ln>
              <a:noFill/>
            </a:ln>
          </p:spPr>
          <p:txBody>
            <a:bodyPr vert="horz" wrap="square" lIns="91440" tIns="45720" rIns="91440" bIns="45720" numCol="1" anchor="t" anchorCtr="0" compatLnSpc="1">
              <a:noAutofit/>
            </a:bodyPr>
            <a:lstStyle/>
            <a:p>
              <a:endParaRPr lang="vi-VN"/>
            </a:p>
          </p:txBody>
        </p:sp>
        <p:sp>
          <p:nvSpPr>
            <p:cNvPr id="14" name="Hình tự do 13"/>
            <p:cNvSpPr/>
            <p:nvPr/>
          </p:nvSpPr>
          <p:spPr bwMode="auto">
            <a:xfrm rot="229093" flipH="1">
              <a:off x="363693" y="5127408"/>
              <a:ext cx="115581" cy="111454"/>
            </a:xfrm>
            <a:custGeom>
              <a:avLst/>
              <a:gdLst>
                <a:gd name="T0" fmla="*/ 28 w 36"/>
                <a:gd name="T1" fmla="*/ 7 h 35"/>
                <a:gd name="T2" fmla="*/ 30 w 36"/>
                <a:gd name="T3" fmla="*/ 29 h 35"/>
                <a:gd name="T4" fmla="*/ 8 w 36"/>
                <a:gd name="T5" fmla="*/ 27 h 35"/>
                <a:gd name="T6" fmla="*/ 6 w 36"/>
                <a:gd name="T7" fmla="*/ 5 h 35"/>
                <a:gd name="T8" fmla="*/ 28 w 36"/>
                <a:gd name="T9" fmla="*/ 7 h 35"/>
              </a:gdLst>
              <a:ahLst/>
              <a:cxnLst>
                <a:cxn ang="0">
                  <a:pos x="T0" y="T1"/>
                </a:cxn>
                <a:cxn ang="0">
                  <a:pos x="T2" y="T3"/>
                </a:cxn>
                <a:cxn ang="0">
                  <a:pos x="T4" y="T5"/>
                </a:cxn>
                <a:cxn ang="0">
                  <a:pos x="T6" y="T7"/>
                </a:cxn>
                <a:cxn ang="0">
                  <a:pos x="T8" y="T9"/>
                </a:cxn>
              </a:cxnLst>
              <a:rect l="0" t="0" r="r" b="b"/>
              <a:pathLst>
                <a:path w="36" h="35">
                  <a:moveTo>
                    <a:pt x="28" y="7"/>
                  </a:moveTo>
                  <a:cubicBezTo>
                    <a:pt x="35" y="13"/>
                    <a:pt x="36" y="23"/>
                    <a:pt x="30" y="29"/>
                  </a:cubicBezTo>
                  <a:cubicBezTo>
                    <a:pt x="24" y="35"/>
                    <a:pt x="14" y="34"/>
                    <a:pt x="8" y="27"/>
                  </a:cubicBezTo>
                  <a:cubicBezTo>
                    <a:pt x="1" y="21"/>
                    <a:pt x="0" y="11"/>
                    <a:pt x="6" y="5"/>
                  </a:cubicBezTo>
                  <a:cubicBezTo>
                    <a:pt x="12" y="0"/>
                    <a:pt x="22" y="0"/>
                    <a:pt x="28" y="7"/>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15" name="Hình tự do 14"/>
            <p:cNvSpPr/>
            <p:nvPr/>
          </p:nvSpPr>
          <p:spPr bwMode="auto">
            <a:xfrm rot="229093" flipH="1">
              <a:off x="820539" y="6496790"/>
              <a:ext cx="130517" cy="129721"/>
            </a:xfrm>
            <a:custGeom>
              <a:avLst/>
              <a:gdLst>
                <a:gd name="T0" fmla="*/ 50 w 106"/>
                <a:gd name="T1" fmla="*/ 0 h 106"/>
                <a:gd name="T2" fmla="*/ 50 w 106"/>
                <a:gd name="T3" fmla="*/ 0 h 106"/>
                <a:gd name="T4" fmla="*/ 42 w 106"/>
                <a:gd name="T5" fmla="*/ 12 h 106"/>
                <a:gd name="T6" fmla="*/ 32 w 106"/>
                <a:gd name="T7" fmla="*/ 5 h 106"/>
                <a:gd name="T8" fmla="*/ 30 w 106"/>
                <a:gd name="T9" fmla="*/ 5 h 106"/>
                <a:gd name="T10" fmla="*/ 28 w 106"/>
                <a:gd name="T11" fmla="*/ 22 h 106"/>
                <a:gd name="T12" fmla="*/ 16 w 106"/>
                <a:gd name="T13" fmla="*/ 19 h 106"/>
                <a:gd name="T14" fmla="*/ 11 w 106"/>
                <a:gd name="T15" fmla="*/ 21 h 106"/>
                <a:gd name="T16" fmla="*/ 17 w 106"/>
                <a:gd name="T17" fmla="*/ 38 h 106"/>
                <a:gd name="T18" fmla="*/ 1 w 106"/>
                <a:gd name="T19" fmla="*/ 45 h 106"/>
                <a:gd name="T20" fmla="*/ 8 w 106"/>
                <a:gd name="T21" fmla="*/ 54 h 106"/>
                <a:gd name="T22" fmla="*/ 1 w 106"/>
                <a:gd name="T23" fmla="*/ 63 h 106"/>
                <a:gd name="T24" fmla="*/ 21 w 106"/>
                <a:gd name="T25" fmla="*/ 70 h 106"/>
                <a:gd name="T26" fmla="*/ 15 w 106"/>
                <a:gd name="T27" fmla="*/ 91 h 106"/>
                <a:gd name="T28" fmla="*/ 19 w 106"/>
                <a:gd name="T29" fmla="*/ 92 h 106"/>
                <a:gd name="T30" fmla="*/ 30 w 106"/>
                <a:gd name="T31" fmla="*/ 88 h 106"/>
                <a:gd name="T32" fmla="*/ 34 w 106"/>
                <a:gd name="T33" fmla="*/ 103 h 106"/>
                <a:gd name="T34" fmla="*/ 35 w 106"/>
                <a:gd name="T35" fmla="*/ 103 h 106"/>
                <a:gd name="T36" fmla="*/ 47 w 106"/>
                <a:gd name="T37" fmla="*/ 94 h 106"/>
                <a:gd name="T38" fmla="*/ 56 w 106"/>
                <a:gd name="T39" fmla="*/ 106 h 106"/>
                <a:gd name="T40" fmla="*/ 57 w 106"/>
                <a:gd name="T41" fmla="*/ 106 h 106"/>
                <a:gd name="T42" fmla="*/ 64 w 106"/>
                <a:gd name="T43" fmla="*/ 95 h 106"/>
                <a:gd name="T44" fmla="*/ 75 w 106"/>
                <a:gd name="T45" fmla="*/ 101 h 106"/>
                <a:gd name="T46" fmla="*/ 77 w 106"/>
                <a:gd name="T47" fmla="*/ 101 h 106"/>
                <a:gd name="T48" fmla="*/ 79 w 106"/>
                <a:gd name="T49" fmla="*/ 84 h 106"/>
                <a:gd name="T50" fmla="*/ 91 w 106"/>
                <a:gd name="T51" fmla="*/ 87 h 106"/>
                <a:gd name="T52" fmla="*/ 96 w 106"/>
                <a:gd name="T53" fmla="*/ 85 h 106"/>
                <a:gd name="T54" fmla="*/ 89 w 106"/>
                <a:gd name="T55" fmla="*/ 68 h 106"/>
                <a:gd name="T56" fmla="*/ 106 w 106"/>
                <a:gd name="T57" fmla="*/ 61 h 106"/>
                <a:gd name="T58" fmla="*/ 98 w 106"/>
                <a:gd name="T59" fmla="*/ 52 h 106"/>
                <a:gd name="T60" fmla="*/ 106 w 106"/>
                <a:gd name="T61" fmla="*/ 43 h 106"/>
                <a:gd name="T62" fmla="*/ 85 w 106"/>
                <a:gd name="T63" fmla="*/ 36 h 106"/>
                <a:gd name="T64" fmla="*/ 91 w 106"/>
                <a:gd name="T65" fmla="*/ 16 h 106"/>
                <a:gd name="T66" fmla="*/ 88 w 106"/>
                <a:gd name="T67" fmla="*/ 15 h 106"/>
                <a:gd name="T68" fmla="*/ 76 w 106"/>
                <a:gd name="T69" fmla="*/ 18 h 106"/>
                <a:gd name="T70" fmla="*/ 73 w 106"/>
                <a:gd name="T71" fmla="*/ 4 h 106"/>
                <a:gd name="T72" fmla="*/ 71 w 106"/>
                <a:gd name="T73" fmla="*/ 3 h 106"/>
                <a:gd name="T74" fmla="*/ 60 w 106"/>
                <a:gd name="T75" fmla="*/ 12 h 106"/>
                <a:gd name="T76" fmla="*/ 50 w 106"/>
                <a:gd name="T7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6" h="106">
                  <a:moveTo>
                    <a:pt x="50" y="0"/>
                  </a:moveTo>
                  <a:cubicBezTo>
                    <a:pt x="50" y="0"/>
                    <a:pt x="50" y="0"/>
                    <a:pt x="50" y="0"/>
                  </a:cubicBezTo>
                  <a:cubicBezTo>
                    <a:pt x="47" y="0"/>
                    <a:pt x="44" y="5"/>
                    <a:pt x="42" y="12"/>
                  </a:cubicBezTo>
                  <a:cubicBezTo>
                    <a:pt x="38" y="7"/>
                    <a:pt x="34" y="5"/>
                    <a:pt x="32" y="5"/>
                  </a:cubicBezTo>
                  <a:cubicBezTo>
                    <a:pt x="31" y="5"/>
                    <a:pt x="30" y="5"/>
                    <a:pt x="30" y="5"/>
                  </a:cubicBezTo>
                  <a:cubicBezTo>
                    <a:pt x="27" y="7"/>
                    <a:pt x="26" y="13"/>
                    <a:pt x="28" y="22"/>
                  </a:cubicBezTo>
                  <a:cubicBezTo>
                    <a:pt x="23" y="20"/>
                    <a:pt x="19" y="19"/>
                    <a:pt x="16" y="19"/>
                  </a:cubicBezTo>
                  <a:cubicBezTo>
                    <a:pt x="13" y="19"/>
                    <a:pt x="12" y="20"/>
                    <a:pt x="11" y="21"/>
                  </a:cubicBezTo>
                  <a:cubicBezTo>
                    <a:pt x="8" y="24"/>
                    <a:pt x="11" y="30"/>
                    <a:pt x="17" y="38"/>
                  </a:cubicBezTo>
                  <a:cubicBezTo>
                    <a:pt x="7" y="39"/>
                    <a:pt x="1" y="42"/>
                    <a:pt x="1" y="45"/>
                  </a:cubicBezTo>
                  <a:cubicBezTo>
                    <a:pt x="0" y="48"/>
                    <a:pt x="3" y="51"/>
                    <a:pt x="8" y="54"/>
                  </a:cubicBezTo>
                  <a:cubicBezTo>
                    <a:pt x="3" y="57"/>
                    <a:pt x="0" y="61"/>
                    <a:pt x="1" y="63"/>
                  </a:cubicBezTo>
                  <a:cubicBezTo>
                    <a:pt x="2" y="67"/>
                    <a:pt x="10" y="70"/>
                    <a:pt x="21" y="70"/>
                  </a:cubicBezTo>
                  <a:cubicBezTo>
                    <a:pt x="15" y="80"/>
                    <a:pt x="12" y="88"/>
                    <a:pt x="15" y="91"/>
                  </a:cubicBezTo>
                  <a:cubicBezTo>
                    <a:pt x="16" y="91"/>
                    <a:pt x="17" y="92"/>
                    <a:pt x="19" y="92"/>
                  </a:cubicBezTo>
                  <a:cubicBezTo>
                    <a:pt x="22" y="92"/>
                    <a:pt x="26" y="91"/>
                    <a:pt x="30" y="88"/>
                  </a:cubicBezTo>
                  <a:cubicBezTo>
                    <a:pt x="30" y="96"/>
                    <a:pt x="31" y="102"/>
                    <a:pt x="34" y="103"/>
                  </a:cubicBezTo>
                  <a:cubicBezTo>
                    <a:pt x="34" y="103"/>
                    <a:pt x="35" y="103"/>
                    <a:pt x="35" y="103"/>
                  </a:cubicBezTo>
                  <a:cubicBezTo>
                    <a:pt x="38" y="103"/>
                    <a:pt x="42" y="100"/>
                    <a:pt x="47" y="94"/>
                  </a:cubicBezTo>
                  <a:cubicBezTo>
                    <a:pt x="50" y="102"/>
                    <a:pt x="53" y="106"/>
                    <a:pt x="56" y="106"/>
                  </a:cubicBezTo>
                  <a:cubicBezTo>
                    <a:pt x="56" y="106"/>
                    <a:pt x="57" y="106"/>
                    <a:pt x="57" y="106"/>
                  </a:cubicBezTo>
                  <a:cubicBezTo>
                    <a:pt x="60" y="106"/>
                    <a:pt x="62" y="102"/>
                    <a:pt x="64" y="95"/>
                  </a:cubicBezTo>
                  <a:cubicBezTo>
                    <a:pt x="69" y="99"/>
                    <a:pt x="72" y="101"/>
                    <a:pt x="75" y="101"/>
                  </a:cubicBezTo>
                  <a:cubicBezTo>
                    <a:pt x="76" y="101"/>
                    <a:pt x="76" y="101"/>
                    <a:pt x="77" y="101"/>
                  </a:cubicBezTo>
                  <a:cubicBezTo>
                    <a:pt x="80" y="99"/>
                    <a:pt x="81" y="93"/>
                    <a:pt x="79" y="84"/>
                  </a:cubicBezTo>
                  <a:cubicBezTo>
                    <a:pt x="84" y="86"/>
                    <a:pt x="88" y="87"/>
                    <a:pt x="91" y="87"/>
                  </a:cubicBezTo>
                  <a:cubicBezTo>
                    <a:pt x="93" y="87"/>
                    <a:pt x="95" y="87"/>
                    <a:pt x="96" y="85"/>
                  </a:cubicBezTo>
                  <a:cubicBezTo>
                    <a:pt x="98" y="82"/>
                    <a:pt x="95" y="76"/>
                    <a:pt x="89" y="68"/>
                  </a:cubicBezTo>
                  <a:cubicBezTo>
                    <a:pt x="99" y="67"/>
                    <a:pt x="105" y="65"/>
                    <a:pt x="106" y="61"/>
                  </a:cubicBezTo>
                  <a:cubicBezTo>
                    <a:pt x="106" y="58"/>
                    <a:pt x="104" y="55"/>
                    <a:pt x="98" y="52"/>
                  </a:cubicBezTo>
                  <a:cubicBezTo>
                    <a:pt x="103" y="49"/>
                    <a:pt x="106" y="46"/>
                    <a:pt x="106" y="43"/>
                  </a:cubicBezTo>
                  <a:cubicBezTo>
                    <a:pt x="105" y="39"/>
                    <a:pt x="97" y="37"/>
                    <a:pt x="85" y="36"/>
                  </a:cubicBezTo>
                  <a:cubicBezTo>
                    <a:pt x="92" y="27"/>
                    <a:pt x="94" y="19"/>
                    <a:pt x="91" y="16"/>
                  </a:cubicBezTo>
                  <a:cubicBezTo>
                    <a:pt x="90" y="15"/>
                    <a:pt x="89" y="15"/>
                    <a:pt x="88" y="15"/>
                  </a:cubicBezTo>
                  <a:cubicBezTo>
                    <a:pt x="85" y="15"/>
                    <a:pt x="81" y="16"/>
                    <a:pt x="76" y="18"/>
                  </a:cubicBezTo>
                  <a:cubicBezTo>
                    <a:pt x="77" y="10"/>
                    <a:pt x="76" y="5"/>
                    <a:pt x="73" y="4"/>
                  </a:cubicBezTo>
                  <a:cubicBezTo>
                    <a:pt x="72" y="3"/>
                    <a:pt x="72" y="3"/>
                    <a:pt x="71" y="3"/>
                  </a:cubicBezTo>
                  <a:cubicBezTo>
                    <a:pt x="68" y="3"/>
                    <a:pt x="64" y="7"/>
                    <a:pt x="60" y="12"/>
                  </a:cubicBezTo>
                  <a:cubicBezTo>
                    <a:pt x="57" y="5"/>
                    <a:pt x="54" y="0"/>
                    <a:pt x="50" y="0"/>
                  </a:cubicBezTo>
                </a:path>
              </a:pathLst>
            </a:custGeom>
            <a:solidFill>
              <a:schemeClr val="bg1"/>
            </a:solidFill>
            <a:ln>
              <a:noFill/>
            </a:ln>
          </p:spPr>
          <p:txBody>
            <a:bodyPr vert="horz" wrap="square" lIns="91440" tIns="45720" rIns="91440" bIns="45720" numCol="1" anchor="t" anchorCtr="0" compatLnSpc="1"/>
            <a:lstStyle/>
            <a:p>
              <a:endParaRPr lang="vi-VN"/>
            </a:p>
          </p:txBody>
        </p:sp>
        <p:sp>
          <p:nvSpPr>
            <p:cNvPr id="16" name="Hình tự do 15"/>
            <p:cNvSpPr/>
            <p:nvPr/>
          </p:nvSpPr>
          <p:spPr bwMode="auto">
            <a:xfrm rot="18488757">
              <a:off x="56320" y="5556204"/>
              <a:ext cx="303358" cy="304647"/>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7" name="Hình tự do 16"/>
            <p:cNvSpPr/>
            <p:nvPr/>
          </p:nvSpPr>
          <p:spPr bwMode="auto">
            <a:xfrm rot="21540920" flipH="1">
              <a:off x="309775" y="56187"/>
              <a:ext cx="173372" cy="171307"/>
            </a:xfrm>
            <a:custGeom>
              <a:avLst/>
              <a:gdLst>
                <a:gd name="T0" fmla="*/ 54 w 54"/>
                <a:gd name="T1" fmla="*/ 31 h 54"/>
                <a:gd name="T2" fmla="*/ 50 w 54"/>
                <a:gd name="T3" fmla="*/ 26 h 54"/>
                <a:gd name="T4" fmla="*/ 54 w 54"/>
                <a:gd name="T5" fmla="*/ 22 h 54"/>
                <a:gd name="T6" fmla="*/ 43 w 54"/>
                <a:gd name="T7" fmla="*/ 18 h 54"/>
                <a:gd name="T8" fmla="*/ 47 w 54"/>
                <a:gd name="T9" fmla="*/ 8 h 54"/>
                <a:gd name="T10" fmla="*/ 39 w 54"/>
                <a:gd name="T11" fmla="*/ 9 h 54"/>
                <a:gd name="T12" fmla="*/ 37 w 54"/>
                <a:gd name="T13" fmla="*/ 1 h 54"/>
                <a:gd name="T14" fmla="*/ 30 w 54"/>
                <a:gd name="T15" fmla="*/ 6 h 54"/>
                <a:gd name="T16" fmla="*/ 25 w 54"/>
                <a:gd name="T17" fmla="*/ 0 h 54"/>
                <a:gd name="T18" fmla="*/ 21 w 54"/>
                <a:gd name="T19" fmla="*/ 6 h 54"/>
                <a:gd name="T20" fmla="*/ 15 w 54"/>
                <a:gd name="T21" fmla="*/ 2 h 54"/>
                <a:gd name="T22" fmla="*/ 14 w 54"/>
                <a:gd name="T23" fmla="*/ 11 h 54"/>
                <a:gd name="T24" fmla="*/ 5 w 54"/>
                <a:gd name="T25" fmla="*/ 10 h 54"/>
                <a:gd name="T26" fmla="*/ 9 w 54"/>
                <a:gd name="T27" fmla="*/ 19 h 54"/>
                <a:gd name="T28" fmla="*/ 0 w 54"/>
                <a:gd name="T29" fmla="*/ 23 h 54"/>
                <a:gd name="T30" fmla="*/ 4 w 54"/>
                <a:gd name="T31" fmla="*/ 27 h 54"/>
                <a:gd name="T32" fmla="*/ 0 w 54"/>
                <a:gd name="T33" fmla="*/ 32 h 54"/>
                <a:gd name="T34" fmla="*/ 11 w 54"/>
                <a:gd name="T35" fmla="*/ 36 h 54"/>
                <a:gd name="T36" fmla="*/ 8 w 54"/>
                <a:gd name="T37" fmla="*/ 46 h 54"/>
                <a:gd name="T38" fmla="*/ 15 w 54"/>
                <a:gd name="T39" fmla="*/ 45 h 54"/>
                <a:gd name="T40" fmla="*/ 17 w 54"/>
                <a:gd name="T41" fmla="*/ 52 h 54"/>
                <a:gd name="T42" fmla="*/ 24 w 54"/>
                <a:gd name="T43" fmla="*/ 48 h 54"/>
                <a:gd name="T44" fmla="*/ 29 w 54"/>
                <a:gd name="T45" fmla="*/ 54 h 54"/>
                <a:gd name="T46" fmla="*/ 33 w 54"/>
                <a:gd name="T47" fmla="*/ 48 h 54"/>
                <a:gd name="T48" fmla="*/ 39 w 54"/>
                <a:gd name="T49" fmla="*/ 51 h 54"/>
                <a:gd name="T50" fmla="*/ 40 w 54"/>
                <a:gd name="T51" fmla="*/ 43 h 54"/>
                <a:gd name="T52" fmla="*/ 49 w 54"/>
                <a:gd name="T53" fmla="*/ 43 h 54"/>
                <a:gd name="T54" fmla="*/ 46 w 54"/>
                <a:gd name="T55" fmla="*/ 35 h 54"/>
                <a:gd name="T56" fmla="*/ 54 w 54"/>
                <a:gd name="T5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54">
                  <a:moveTo>
                    <a:pt x="54" y="31"/>
                  </a:moveTo>
                  <a:cubicBezTo>
                    <a:pt x="54" y="29"/>
                    <a:pt x="53" y="28"/>
                    <a:pt x="50" y="26"/>
                  </a:cubicBezTo>
                  <a:cubicBezTo>
                    <a:pt x="53" y="25"/>
                    <a:pt x="54" y="23"/>
                    <a:pt x="54" y="22"/>
                  </a:cubicBezTo>
                  <a:cubicBezTo>
                    <a:pt x="53" y="20"/>
                    <a:pt x="49" y="18"/>
                    <a:pt x="43" y="18"/>
                  </a:cubicBezTo>
                  <a:cubicBezTo>
                    <a:pt x="47" y="13"/>
                    <a:pt x="48" y="9"/>
                    <a:pt x="47" y="8"/>
                  </a:cubicBezTo>
                  <a:cubicBezTo>
                    <a:pt x="45" y="7"/>
                    <a:pt x="43" y="7"/>
                    <a:pt x="39" y="9"/>
                  </a:cubicBezTo>
                  <a:cubicBezTo>
                    <a:pt x="39" y="5"/>
                    <a:pt x="39" y="2"/>
                    <a:pt x="37" y="1"/>
                  </a:cubicBezTo>
                  <a:cubicBezTo>
                    <a:pt x="35" y="1"/>
                    <a:pt x="33" y="3"/>
                    <a:pt x="30" y="6"/>
                  </a:cubicBezTo>
                  <a:cubicBezTo>
                    <a:pt x="29" y="2"/>
                    <a:pt x="27" y="0"/>
                    <a:pt x="25" y="0"/>
                  </a:cubicBezTo>
                  <a:cubicBezTo>
                    <a:pt x="24" y="0"/>
                    <a:pt x="22" y="2"/>
                    <a:pt x="21" y="6"/>
                  </a:cubicBezTo>
                  <a:cubicBezTo>
                    <a:pt x="19" y="3"/>
                    <a:pt x="16" y="2"/>
                    <a:pt x="15" y="2"/>
                  </a:cubicBezTo>
                  <a:cubicBezTo>
                    <a:pt x="13" y="3"/>
                    <a:pt x="13" y="6"/>
                    <a:pt x="14" y="11"/>
                  </a:cubicBezTo>
                  <a:cubicBezTo>
                    <a:pt x="10" y="9"/>
                    <a:pt x="6" y="9"/>
                    <a:pt x="5" y="10"/>
                  </a:cubicBezTo>
                  <a:cubicBezTo>
                    <a:pt x="4" y="12"/>
                    <a:pt x="5" y="15"/>
                    <a:pt x="9" y="19"/>
                  </a:cubicBezTo>
                  <a:cubicBezTo>
                    <a:pt x="4" y="20"/>
                    <a:pt x="0" y="21"/>
                    <a:pt x="0" y="23"/>
                  </a:cubicBezTo>
                  <a:cubicBezTo>
                    <a:pt x="0" y="24"/>
                    <a:pt x="1" y="26"/>
                    <a:pt x="4" y="27"/>
                  </a:cubicBezTo>
                  <a:cubicBezTo>
                    <a:pt x="1" y="29"/>
                    <a:pt x="0" y="31"/>
                    <a:pt x="0" y="32"/>
                  </a:cubicBezTo>
                  <a:cubicBezTo>
                    <a:pt x="1" y="34"/>
                    <a:pt x="5" y="35"/>
                    <a:pt x="11" y="36"/>
                  </a:cubicBezTo>
                  <a:cubicBezTo>
                    <a:pt x="7" y="41"/>
                    <a:pt x="6" y="45"/>
                    <a:pt x="8" y="46"/>
                  </a:cubicBezTo>
                  <a:cubicBezTo>
                    <a:pt x="9" y="47"/>
                    <a:pt x="12" y="47"/>
                    <a:pt x="15" y="45"/>
                  </a:cubicBezTo>
                  <a:cubicBezTo>
                    <a:pt x="15" y="49"/>
                    <a:pt x="16" y="52"/>
                    <a:pt x="17" y="52"/>
                  </a:cubicBezTo>
                  <a:cubicBezTo>
                    <a:pt x="19" y="53"/>
                    <a:pt x="21" y="51"/>
                    <a:pt x="24" y="48"/>
                  </a:cubicBezTo>
                  <a:cubicBezTo>
                    <a:pt x="25" y="52"/>
                    <a:pt x="27" y="54"/>
                    <a:pt x="29" y="54"/>
                  </a:cubicBezTo>
                  <a:cubicBezTo>
                    <a:pt x="30" y="54"/>
                    <a:pt x="32" y="52"/>
                    <a:pt x="33" y="48"/>
                  </a:cubicBezTo>
                  <a:cubicBezTo>
                    <a:pt x="35" y="51"/>
                    <a:pt x="38" y="52"/>
                    <a:pt x="39" y="51"/>
                  </a:cubicBezTo>
                  <a:cubicBezTo>
                    <a:pt x="41" y="51"/>
                    <a:pt x="41" y="47"/>
                    <a:pt x="40" y="43"/>
                  </a:cubicBezTo>
                  <a:cubicBezTo>
                    <a:pt x="45" y="44"/>
                    <a:pt x="48" y="45"/>
                    <a:pt x="49" y="43"/>
                  </a:cubicBezTo>
                  <a:cubicBezTo>
                    <a:pt x="50" y="42"/>
                    <a:pt x="49" y="39"/>
                    <a:pt x="46" y="35"/>
                  </a:cubicBezTo>
                  <a:cubicBezTo>
                    <a:pt x="51" y="34"/>
                    <a:pt x="54" y="33"/>
                    <a:pt x="54" y="31"/>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18" name="Hình bầu dục 33"/>
            <p:cNvSpPr>
              <a:spLocks noChangeArrowheads="1"/>
            </p:cNvSpPr>
            <p:nvPr/>
          </p:nvSpPr>
          <p:spPr bwMode="auto">
            <a:xfrm rot="21540920" flipH="1">
              <a:off x="77245" y="2006726"/>
              <a:ext cx="107325" cy="90813"/>
            </a:xfrm>
            <a:prstGeom prst="ellipse">
              <a:avLst/>
            </a:prstGeom>
            <a:solidFill>
              <a:schemeClr val="bg1"/>
            </a:solidFill>
            <a:ln>
              <a:noFill/>
            </a:ln>
          </p:spPr>
          <p:txBody>
            <a:bodyPr vert="horz" wrap="square" lIns="91440" tIns="45720" rIns="91440" bIns="45720" numCol="1" anchor="t" anchorCtr="0" compatLnSpc="1"/>
            <a:lstStyle/>
            <a:p>
              <a:endParaRPr lang="vi-VN"/>
            </a:p>
          </p:txBody>
        </p:sp>
        <p:sp>
          <p:nvSpPr>
            <p:cNvPr id="19" name="Hình tự do 27"/>
            <p:cNvSpPr/>
            <p:nvPr/>
          </p:nvSpPr>
          <p:spPr bwMode="auto">
            <a:xfrm rot="19007982" flipV="1">
              <a:off x="756768" y="5796628"/>
              <a:ext cx="138254" cy="141654"/>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sp>
          <p:nvSpPr>
            <p:cNvPr id="20" name="Hình tự do 19"/>
            <p:cNvSpPr/>
            <p:nvPr/>
          </p:nvSpPr>
          <p:spPr>
            <a:xfrm>
              <a:off x="-111192" y="5906666"/>
              <a:ext cx="670" cy="8039"/>
            </a:xfrm>
            <a:custGeom>
              <a:avLst/>
              <a:gdLst>
                <a:gd name="connsiteX0" fmla="*/ 133 w 591"/>
                <a:gd name="connsiteY0" fmla="*/ 57 h 7090"/>
                <a:gd name="connsiteX1" fmla="*/ 502 w 591"/>
                <a:gd name="connsiteY1" fmla="*/ 3724 h 7090"/>
                <a:gd name="connsiteX2" fmla="*/ 591 w 591"/>
                <a:gd name="connsiteY2" fmla="*/ 5706 h 7090"/>
                <a:gd name="connsiteX3" fmla="*/ 1 w 591"/>
                <a:gd name="connsiteY3" fmla="*/ 7090 h 7090"/>
                <a:gd name="connsiteX4" fmla="*/ 133 w 591"/>
                <a:gd name="connsiteY4" fmla="*/ 57 h 7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 h="7090">
                  <a:moveTo>
                    <a:pt x="133" y="57"/>
                  </a:moveTo>
                  <a:cubicBezTo>
                    <a:pt x="221" y="-306"/>
                    <a:pt x="348" y="1114"/>
                    <a:pt x="502" y="3724"/>
                  </a:cubicBezTo>
                  <a:lnTo>
                    <a:pt x="591" y="5706"/>
                  </a:lnTo>
                  <a:lnTo>
                    <a:pt x="1" y="7090"/>
                  </a:lnTo>
                  <a:cubicBezTo>
                    <a:pt x="-4" y="2567"/>
                    <a:pt x="45" y="420"/>
                    <a:pt x="133" y="5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1" name="Hình tự do 49"/>
            <p:cNvSpPr/>
            <p:nvPr/>
          </p:nvSpPr>
          <p:spPr bwMode="auto">
            <a:xfrm rot="238563">
              <a:off x="193325" y="5986638"/>
              <a:ext cx="587092" cy="435643"/>
            </a:xfrm>
            <a:custGeom>
              <a:avLst/>
              <a:gdLst>
                <a:gd name="T0" fmla="*/ 28 w 159"/>
                <a:gd name="T1" fmla="*/ 9 h 124"/>
                <a:gd name="T2" fmla="*/ 82 w 159"/>
                <a:gd name="T3" fmla="*/ 89 h 124"/>
                <a:gd name="T4" fmla="*/ 159 w 159"/>
                <a:gd name="T5" fmla="*/ 30 h 124"/>
                <a:gd name="T6" fmla="*/ 79 w 159"/>
                <a:gd name="T7" fmla="*/ 107 h 124"/>
                <a:gd name="T8" fmla="*/ 78 w 159"/>
                <a:gd name="T9" fmla="*/ 109 h 124"/>
                <a:gd name="T10" fmla="*/ 28 w 159"/>
                <a:gd name="T11" fmla="*/ 9 h 124"/>
                <a:gd name="connsiteX0" fmla="*/ 437 w 8676"/>
                <a:gd name="connsiteY0" fmla="*/ 38 h 8343"/>
                <a:gd name="connsiteX1" fmla="*/ 3833 w 8676"/>
                <a:gd name="connsiteY1" fmla="*/ 6489 h 8343"/>
                <a:gd name="connsiteX2" fmla="*/ 8676 w 8676"/>
                <a:gd name="connsiteY2" fmla="*/ 1731 h 8343"/>
                <a:gd name="connsiteX3" fmla="*/ 3823 w 8676"/>
                <a:gd name="connsiteY3" fmla="*/ 8271 h 8343"/>
                <a:gd name="connsiteX4" fmla="*/ 3582 w 8676"/>
                <a:gd name="connsiteY4" fmla="*/ 8102 h 8343"/>
                <a:gd name="connsiteX5" fmla="*/ 437 w 8676"/>
                <a:gd name="connsiteY5" fmla="*/ 38 h 8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6" h="8343">
                  <a:moveTo>
                    <a:pt x="437" y="38"/>
                  </a:moveTo>
                  <a:cubicBezTo>
                    <a:pt x="1758" y="602"/>
                    <a:pt x="3645" y="4151"/>
                    <a:pt x="3833" y="6489"/>
                  </a:cubicBezTo>
                  <a:cubicBezTo>
                    <a:pt x="5091" y="4070"/>
                    <a:pt x="8676" y="-43"/>
                    <a:pt x="8676" y="1731"/>
                  </a:cubicBezTo>
                  <a:cubicBezTo>
                    <a:pt x="8613" y="4070"/>
                    <a:pt x="5458" y="8997"/>
                    <a:pt x="3823" y="8271"/>
                  </a:cubicBezTo>
                  <a:cubicBezTo>
                    <a:pt x="3760" y="8352"/>
                    <a:pt x="3582" y="8022"/>
                    <a:pt x="3582" y="8102"/>
                  </a:cubicBezTo>
                  <a:cubicBezTo>
                    <a:pt x="2764" y="9312"/>
                    <a:pt x="-1324" y="-688"/>
                    <a:pt x="437" y="38"/>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22" name="Hình tự do 21"/>
            <p:cNvSpPr/>
            <p:nvPr/>
          </p:nvSpPr>
          <p:spPr>
            <a:xfrm>
              <a:off x="-5482" y="1265703"/>
              <a:ext cx="764564" cy="2440644"/>
            </a:xfrm>
            <a:custGeom>
              <a:avLst/>
              <a:gdLst>
                <a:gd name="connsiteX0" fmla="*/ 762840 w 764564"/>
                <a:gd name="connsiteY0" fmla="*/ 0 h 2440644"/>
                <a:gd name="connsiteX1" fmla="*/ 764564 w 764564"/>
                <a:gd name="connsiteY1" fmla="*/ 6597 h 2440644"/>
                <a:gd name="connsiteX2" fmla="*/ 415990 w 764564"/>
                <a:gd name="connsiteY2" fmla="*/ 745997 h 2440644"/>
                <a:gd name="connsiteX3" fmla="*/ 496527 w 764564"/>
                <a:gd name="connsiteY3" fmla="*/ 655633 h 2440644"/>
                <a:gd name="connsiteX4" fmla="*/ 498251 w 764564"/>
                <a:gd name="connsiteY4" fmla="*/ 662230 h 2440644"/>
                <a:gd name="connsiteX5" fmla="*/ 412572 w 764564"/>
                <a:gd name="connsiteY5" fmla="*/ 757070 h 2440644"/>
                <a:gd name="connsiteX6" fmla="*/ 132423 w 764564"/>
                <a:gd name="connsiteY6" fmla="*/ 1794536 h 2440644"/>
                <a:gd name="connsiteX7" fmla="*/ 12481 w 764564"/>
                <a:gd name="connsiteY7" fmla="*/ 2370241 h 2440644"/>
                <a:gd name="connsiteX8" fmla="*/ 0 w 764564"/>
                <a:gd name="connsiteY8" fmla="*/ 2440644 h 2440644"/>
                <a:gd name="connsiteX9" fmla="*/ 0 w 764564"/>
                <a:gd name="connsiteY9" fmla="*/ 2414471 h 2440644"/>
                <a:gd name="connsiteX10" fmla="*/ 8605 w 764564"/>
                <a:gd name="connsiteY10" fmla="*/ 2365918 h 2440644"/>
                <a:gd name="connsiteX11" fmla="*/ 127275 w 764564"/>
                <a:gd name="connsiteY11" fmla="*/ 1794968 h 2440644"/>
                <a:gd name="connsiteX12" fmla="*/ 762840 w 764564"/>
                <a:gd name="connsiteY12" fmla="*/ 0 h 2440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4564" h="2440644">
                  <a:moveTo>
                    <a:pt x="762840" y="0"/>
                  </a:moveTo>
                  <a:cubicBezTo>
                    <a:pt x="764564" y="6597"/>
                    <a:pt x="764564" y="6597"/>
                    <a:pt x="764564" y="6597"/>
                  </a:cubicBezTo>
                  <a:cubicBezTo>
                    <a:pt x="661164" y="110118"/>
                    <a:pt x="539650" y="369766"/>
                    <a:pt x="415990" y="745997"/>
                  </a:cubicBezTo>
                  <a:cubicBezTo>
                    <a:pt x="496527" y="655633"/>
                    <a:pt x="496527" y="655633"/>
                    <a:pt x="496527" y="655633"/>
                  </a:cubicBezTo>
                  <a:cubicBezTo>
                    <a:pt x="498251" y="662230"/>
                    <a:pt x="498251" y="662230"/>
                    <a:pt x="498251" y="662230"/>
                  </a:cubicBezTo>
                  <a:cubicBezTo>
                    <a:pt x="412572" y="757070"/>
                    <a:pt x="412572" y="757070"/>
                    <a:pt x="412572" y="757070"/>
                  </a:cubicBezTo>
                  <a:cubicBezTo>
                    <a:pt x="318542" y="1041374"/>
                    <a:pt x="223452" y="1394081"/>
                    <a:pt x="132423" y="1794536"/>
                  </a:cubicBezTo>
                  <a:cubicBezTo>
                    <a:pt x="87192" y="1992829"/>
                    <a:pt x="46889" y="2187085"/>
                    <a:pt x="12481" y="2370241"/>
                  </a:cubicBezTo>
                  <a:lnTo>
                    <a:pt x="0" y="2440644"/>
                  </a:lnTo>
                  <a:lnTo>
                    <a:pt x="0" y="2414471"/>
                  </a:lnTo>
                  <a:lnTo>
                    <a:pt x="8605" y="2365918"/>
                  </a:lnTo>
                  <a:cubicBezTo>
                    <a:pt x="42739" y="2184035"/>
                    <a:pt x="82614" y="1991416"/>
                    <a:pt x="127275" y="1794968"/>
                  </a:cubicBezTo>
                  <a:cubicBezTo>
                    <a:pt x="341194" y="854304"/>
                    <a:pt x="578318" y="183597"/>
                    <a:pt x="762840"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23" name="Nhóm 22"/>
            <p:cNvGrpSpPr/>
            <p:nvPr/>
          </p:nvGrpSpPr>
          <p:grpSpPr>
            <a:xfrm rot="399179" flipH="1">
              <a:off x="322913" y="912037"/>
              <a:ext cx="740803" cy="743600"/>
              <a:chOff x="2051052" y="5522596"/>
              <a:chExt cx="892175" cy="895542"/>
            </a:xfrm>
          </p:grpSpPr>
          <p:sp>
            <p:nvSpPr>
              <p:cNvPr id="24" name="Hình tự do 5"/>
              <p:cNvSpPr/>
              <p:nvPr/>
            </p:nvSpPr>
            <p:spPr bwMode="auto">
              <a:xfrm flipH="1">
                <a:off x="2411413"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5" name="Dòng 6"/>
              <p:cNvSpPr>
                <a:spLocks noChangeShapeType="1"/>
              </p:cNvSpPr>
              <p:nvPr/>
            </p:nvSpPr>
            <p:spPr bwMode="auto">
              <a:xfrm flipV="1">
                <a:off x="2411413"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6" name="Hình tự do 32"/>
              <p:cNvSpPr/>
              <p:nvPr/>
            </p:nvSpPr>
            <p:spPr bwMode="auto">
              <a:xfrm flipH="1">
                <a:off x="2051052"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7" name="Hình tự do 33"/>
              <p:cNvSpPr/>
              <p:nvPr/>
            </p:nvSpPr>
            <p:spPr bwMode="auto">
              <a:xfrm flipH="1">
                <a:off x="2216501"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8" name="Hình tự do 32"/>
              <p:cNvSpPr/>
              <p:nvPr/>
            </p:nvSpPr>
            <p:spPr bwMode="auto">
              <a:xfrm flipH="1">
                <a:off x="2304860"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29" name="Hình bầu dục 28"/>
              <p:cNvSpPr/>
              <p:nvPr/>
            </p:nvSpPr>
            <p:spPr>
              <a:xfrm>
                <a:off x="2420939"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30" name="Hình tự do 29"/>
            <p:cNvSpPr/>
            <p:nvPr/>
          </p:nvSpPr>
          <p:spPr bwMode="auto">
            <a:xfrm rot="21370907">
              <a:off x="453244" y="1821965"/>
              <a:ext cx="173372" cy="171307"/>
            </a:xfrm>
            <a:custGeom>
              <a:avLst/>
              <a:gdLst>
                <a:gd name="T0" fmla="*/ 54 w 54"/>
                <a:gd name="T1" fmla="*/ 31 h 54"/>
                <a:gd name="T2" fmla="*/ 50 w 54"/>
                <a:gd name="T3" fmla="*/ 26 h 54"/>
                <a:gd name="T4" fmla="*/ 54 w 54"/>
                <a:gd name="T5" fmla="*/ 22 h 54"/>
                <a:gd name="T6" fmla="*/ 43 w 54"/>
                <a:gd name="T7" fmla="*/ 18 h 54"/>
                <a:gd name="T8" fmla="*/ 47 w 54"/>
                <a:gd name="T9" fmla="*/ 8 h 54"/>
                <a:gd name="T10" fmla="*/ 39 w 54"/>
                <a:gd name="T11" fmla="*/ 9 h 54"/>
                <a:gd name="T12" fmla="*/ 37 w 54"/>
                <a:gd name="T13" fmla="*/ 1 h 54"/>
                <a:gd name="T14" fmla="*/ 30 w 54"/>
                <a:gd name="T15" fmla="*/ 6 h 54"/>
                <a:gd name="T16" fmla="*/ 25 w 54"/>
                <a:gd name="T17" fmla="*/ 0 h 54"/>
                <a:gd name="T18" fmla="*/ 21 w 54"/>
                <a:gd name="T19" fmla="*/ 6 h 54"/>
                <a:gd name="T20" fmla="*/ 15 w 54"/>
                <a:gd name="T21" fmla="*/ 2 h 54"/>
                <a:gd name="T22" fmla="*/ 14 w 54"/>
                <a:gd name="T23" fmla="*/ 11 h 54"/>
                <a:gd name="T24" fmla="*/ 5 w 54"/>
                <a:gd name="T25" fmla="*/ 10 h 54"/>
                <a:gd name="T26" fmla="*/ 9 w 54"/>
                <a:gd name="T27" fmla="*/ 19 h 54"/>
                <a:gd name="T28" fmla="*/ 0 w 54"/>
                <a:gd name="T29" fmla="*/ 23 h 54"/>
                <a:gd name="T30" fmla="*/ 4 w 54"/>
                <a:gd name="T31" fmla="*/ 27 h 54"/>
                <a:gd name="T32" fmla="*/ 0 w 54"/>
                <a:gd name="T33" fmla="*/ 32 h 54"/>
                <a:gd name="T34" fmla="*/ 11 w 54"/>
                <a:gd name="T35" fmla="*/ 36 h 54"/>
                <a:gd name="T36" fmla="*/ 8 w 54"/>
                <a:gd name="T37" fmla="*/ 46 h 54"/>
                <a:gd name="T38" fmla="*/ 15 w 54"/>
                <a:gd name="T39" fmla="*/ 45 h 54"/>
                <a:gd name="T40" fmla="*/ 17 w 54"/>
                <a:gd name="T41" fmla="*/ 52 h 54"/>
                <a:gd name="T42" fmla="*/ 24 w 54"/>
                <a:gd name="T43" fmla="*/ 48 h 54"/>
                <a:gd name="T44" fmla="*/ 29 w 54"/>
                <a:gd name="T45" fmla="*/ 54 h 54"/>
                <a:gd name="T46" fmla="*/ 33 w 54"/>
                <a:gd name="T47" fmla="*/ 48 h 54"/>
                <a:gd name="T48" fmla="*/ 39 w 54"/>
                <a:gd name="T49" fmla="*/ 51 h 54"/>
                <a:gd name="T50" fmla="*/ 40 w 54"/>
                <a:gd name="T51" fmla="*/ 43 h 54"/>
                <a:gd name="T52" fmla="*/ 49 w 54"/>
                <a:gd name="T53" fmla="*/ 43 h 54"/>
                <a:gd name="T54" fmla="*/ 46 w 54"/>
                <a:gd name="T55" fmla="*/ 35 h 54"/>
                <a:gd name="T56" fmla="*/ 54 w 54"/>
                <a:gd name="T5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54">
                  <a:moveTo>
                    <a:pt x="54" y="31"/>
                  </a:moveTo>
                  <a:cubicBezTo>
                    <a:pt x="54" y="29"/>
                    <a:pt x="53" y="28"/>
                    <a:pt x="50" y="26"/>
                  </a:cubicBezTo>
                  <a:cubicBezTo>
                    <a:pt x="53" y="25"/>
                    <a:pt x="54" y="23"/>
                    <a:pt x="54" y="22"/>
                  </a:cubicBezTo>
                  <a:cubicBezTo>
                    <a:pt x="53" y="20"/>
                    <a:pt x="49" y="18"/>
                    <a:pt x="43" y="18"/>
                  </a:cubicBezTo>
                  <a:cubicBezTo>
                    <a:pt x="47" y="13"/>
                    <a:pt x="48" y="9"/>
                    <a:pt x="47" y="8"/>
                  </a:cubicBezTo>
                  <a:cubicBezTo>
                    <a:pt x="45" y="7"/>
                    <a:pt x="43" y="7"/>
                    <a:pt x="39" y="9"/>
                  </a:cubicBezTo>
                  <a:cubicBezTo>
                    <a:pt x="39" y="5"/>
                    <a:pt x="39" y="2"/>
                    <a:pt x="37" y="1"/>
                  </a:cubicBezTo>
                  <a:cubicBezTo>
                    <a:pt x="35" y="1"/>
                    <a:pt x="33" y="3"/>
                    <a:pt x="30" y="6"/>
                  </a:cubicBezTo>
                  <a:cubicBezTo>
                    <a:pt x="29" y="2"/>
                    <a:pt x="27" y="0"/>
                    <a:pt x="25" y="0"/>
                  </a:cubicBezTo>
                  <a:cubicBezTo>
                    <a:pt x="24" y="0"/>
                    <a:pt x="22" y="2"/>
                    <a:pt x="21" y="6"/>
                  </a:cubicBezTo>
                  <a:cubicBezTo>
                    <a:pt x="19" y="3"/>
                    <a:pt x="16" y="2"/>
                    <a:pt x="15" y="2"/>
                  </a:cubicBezTo>
                  <a:cubicBezTo>
                    <a:pt x="13" y="3"/>
                    <a:pt x="13" y="6"/>
                    <a:pt x="14" y="11"/>
                  </a:cubicBezTo>
                  <a:cubicBezTo>
                    <a:pt x="10" y="9"/>
                    <a:pt x="6" y="9"/>
                    <a:pt x="5" y="10"/>
                  </a:cubicBezTo>
                  <a:cubicBezTo>
                    <a:pt x="4" y="12"/>
                    <a:pt x="5" y="15"/>
                    <a:pt x="9" y="19"/>
                  </a:cubicBezTo>
                  <a:cubicBezTo>
                    <a:pt x="4" y="20"/>
                    <a:pt x="0" y="21"/>
                    <a:pt x="0" y="23"/>
                  </a:cubicBezTo>
                  <a:cubicBezTo>
                    <a:pt x="0" y="24"/>
                    <a:pt x="1" y="26"/>
                    <a:pt x="4" y="27"/>
                  </a:cubicBezTo>
                  <a:cubicBezTo>
                    <a:pt x="1" y="29"/>
                    <a:pt x="0" y="31"/>
                    <a:pt x="0" y="32"/>
                  </a:cubicBezTo>
                  <a:cubicBezTo>
                    <a:pt x="1" y="34"/>
                    <a:pt x="5" y="35"/>
                    <a:pt x="11" y="36"/>
                  </a:cubicBezTo>
                  <a:cubicBezTo>
                    <a:pt x="7" y="41"/>
                    <a:pt x="6" y="45"/>
                    <a:pt x="8" y="46"/>
                  </a:cubicBezTo>
                  <a:cubicBezTo>
                    <a:pt x="9" y="47"/>
                    <a:pt x="12" y="47"/>
                    <a:pt x="15" y="45"/>
                  </a:cubicBezTo>
                  <a:cubicBezTo>
                    <a:pt x="15" y="49"/>
                    <a:pt x="16" y="52"/>
                    <a:pt x="17" y="52"/>
                  </a:cubicBezTo>
                  <a:cubicBezTo>
                    <a:pt x="19" y="53"/>
                    <a:pt x="21" y="51"/>
                    <a:pt x="24" y="48"/>
                  </a:cubicBezTo>
                  <a:cubicBezTo>
                    <a:pt x="25" y="52"/>
                    <a:pt x="27" y="54"/>
                    <a:pt x="29" y="54"/>
                  </a:cubicBezTo>
                  <a:cubicBezTo>
                    <a:pt x="30" y="54"/>
                    <a:pt x="32" y="52"/>
                    <a:pt x="33" y="48"/>
                  </a:cubicBezTo>
                  <a:cubicBezTo>
                    <a:pt x="35" y="51"/>
                    <a:pt x="38" y="52"/>
                    <a:pt x="39" y="51"/>
                  </a:cubicBezTo>
                  <a:cubicBezTo>
                    <a:pt x="41" y="51"/>
                    <a:pt x="41" y="47"/>
                    <a:pt x="40" y="43"/>
                  </a:cubicBezTo>
                  <a:cubicBezTo>
                    <a:pt x="45" y="44"/>
                    <a:pt x="48" y="45"/>
                    <a:pt x="49" y="43"/>
                  </a:cubicBezTo>
                  <a:cubicBezTo>
                    <a:pt x="50" y="42"/>
                    <a:pt x="49" y="39"/>
                    <a:pt x="46" y="35"/>
                  </a:cubicBezTo>
                  <a:cubicBezTo>
                    <a:pt x="51" y="34"/>
                    <a:pt x="54" y="33"/>
                    <a:pt x="54" y="31"/>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31" name="Hình tự do 30"/>
            <p:cNvSpPr/>
            <p:nvPr/>
          </p:nvSpPr>
          <p:spPr>
            <a:xfrm>
              <a:off x="-5482" y="3721714"/>
              <a:ext cx="572070" cy="2025949"/>
            </a:xfrm>
            <a:custGeom>
              <a:avLst/>
              <a:gdLst>
                <a:gd name="connsiteX0" fmla="*/ 571311 w 572070"/>
                <a:gd name="connsiteY0" fmla="*/ 698 h 2025949"/>
                <a:gd name="connsiteX1" fmla="*/ 535841 w 572070"/>
                <a:gd name="connsiteY1" fmla="*/ 157150 h 2025949"/>
                <a:gd name="connsiteX2" fmla="*/ 43954 w 572070"/>
                <a:gd name="connsiteY2" fmla="*/ 1914280 h 2025949"/>
                <a:gd name="connsiteX3" fmla="*/ 0 w 572070"/>
                <a:gd name="connsiteY3" fmla="*/ 2025949 h 2025949"/>
                <a:gd name="connsiteX4" fmla="*/ 0 w 572070"/>
                <a:gd name="connsiteY4" fmla="*/ 1931247 h 2025949"/>
                <a:gd name="connsiteX5" fmla="*/ 38961 w 572070"/>
                <a:gd name="connsiteY5" fmla="*/ 1823186 h 2025949"/>
                <a:gd name="connsiteX6" fmla="*/ 487112 w 572070"/>
                <a:gd name="connsiteY6" fmla="*/ 146883 h 2025949"/>
                <a:gd name="connsiteX7" fmla="*/ 571311 w 572070"/>
                <a:gd name="connsiteY7" fmla="*/ 698 h 2025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2070" h="2025949">
                  <a:moveTo>
                    <a:pt x="571311" y="698"/>
                  </a:moveTo>
                  <a:cubicBezTo>
                    <a:pt x="574851" y="6404"/>
                    <a:pt x="566519" y="47998"/>
                    <a:pt x="535841" y="157150"/>
                  </a:cubicBezTo>
                  <a:cubicBezTo>
                    <a:pt x="455308" y="443674"/>
                    <a:pt x="262063" y="1332539"/>
                    <a:pt x="43954" y="1914280"/>
                  </a:cubicBezTo>
                  <a:lnTo>
                    <a:pt x="0" y="2025949"/>
                  </a:lnTo>
                  <a:lnTo>
                    <a:pt x="0" y="1931247"/>
                  </a:lnTo>
                  <a:lnTo>
                    <a:pt x="38961" y="1823186"/>
                  </a:lnTo>
                  <a:cubicBezTo>
                    <a:pt x="257758" y="1197543"/>
                    <a:pt x="459012" y="348382"/>
                    <a:pt x="487112" y="146883"/>
                  </a:cubicBezTo>
                  <a:cubicBezTo>
                    <a:pt x="498274" y="149283"/>
                    <a:pt x="563523" y="-11856"/>
                    <a:pt x="571311" y="698"/>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2" name="Hình tự do 31"/>
            <p:cNvSpPr/>
            <p:nvPr/>
          </p:nvSpPr>
          <p:spPr>
            <a:xfrm>
              <a:off x="404351" y="4895423"/>
              <a:ext cx="203734" cy="1962577"/>
            </a:xfrm>
            <a:custGeom>
              <a:avLst/>
              <a:gdLst>
                <a:gd name="connsiteX0" fmla="*/ 203734 w 203734"/>
                <a:gd name="connsiteY0" fmla="*/ 34 h 1962577"/>
                <a:gd name="connsiteX1" fmla="*/ 38502 w 203734"/>
                <a:gd name="connsiteY1" fmla="*/ 1942127 h 1962577"/>
                <a:gd name="connsiteX2" fmla="*/ 38124 w 203734"/>
                <a:gd name="connsiteY2" fmla="*/ 1962577 h 1962577"/>
                <a:gd name="connsiteX3" fmla="*/ 0 w 203734"/>
                <a:gd name="connsiteY3" fmla="*/ 1962577 h 1962577"/>
                <a:gd name="connsiteX4" fmla="*/ 861 w 203734"/>
                <a:gd name="connsiteY4" fmla="*/ 1930481 h 1962577"/>
                <a:gd name="connsiteX5" fmla="*/ 168890 w 203734"/>
                <a:gd name="connsiteY5" fmla="*/ 27735 h 1962577"/>
                <a:gd name="connsiteX6" fmla="*/ 203734 w 203734"/>
                <a:gd name="connsiteY6" fmla="*/ 34 h 19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3734" h="1962577">
                  <a:moveTo>
                    <a:pt x="203734" y="34"/>
                  </a:moveTo>
                  <a:cubicBezTo>
                    <a:pt x="84994" y="510675"/>
                    <a:pt x="48957" y="1435542"/>
                    <a:pt x="38502" y="1942127"/>
                  </a:cubicBezTo>
                  <a:lnTo>
                    <a:pt x="38124" y="1962577"/>
                  </a:lnTo>
                  <a:lnTo>
                    <a:pt x="0" y="1962577"/>
                  </a:lnTo>
                  <a:lnTo>
                    <a:pt x="861" y="1930481"/>
                  </a:lnTo>
                  <a:cubicBezTo>
                    <a:pt x="15196" y="1428054"/>
                    <a:pt x="54378" y="534635"/>
                    <a:pt x="168890" y="27735"/>
                  </a:cubicBezTo>
                  <a:cubicBezTo>
                    <a:pt x="168890" y="27735"/>
                    <a:pt x="186897" y="-1137"/>
                    <a:pt x="203734" y="34"/>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33" name="Nhóm 32"/>
            <p:cNvGrpSpPr/>
            <p:nvPr/>
          </p:nvGrpSpPr>
          <p:grpSpPr>
            <a:xfrm rot="16304340" flipH="1">
              <a:off x="178634" y="4276817"/>
              <a:ext cx="888787" cy="885044"/>
              <a:chOff x="4277517" y="3752400"/>
              <a:chExt cx="1154448" cy="1149586"/>
            </a:xfrm>
          </p:grpSpPr>
          <p:sp>
            <p:nvSpPr>
              <p:cNvPr id="34" name="Hình tự do 33"/>
              <p:cNvSpPr/>
              <p:nvPr/>
            </p:nvSpPr>
            <p:spPr bwMode="auto">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lstStyle/>
              <a:p>
                <a:endParaRPr lang="vi-VN"/>
              </a:p>
            </p:txBody>
          </p:sp>
          <p:sp>
            <p:nvSpPr>
              <p:cNvPr id="35" name="Hình tự do 35"/>
              <p:cNvSpPr/>
              <p:nvPr/>
            </p:nvSpPr>
            <p:spPr bwMode="auto">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36" name="Hình tự do 41"/>
              <p:cNvSpPr/>
              <p:nvPr/>
            </p:nvSpPr>
            <p:spPr bwMode="auto">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p:spPr>
            <p:txBody>
              <a:bodyPr vert="horz" wrap="square" lIns="91440" tIns="45720" rIns="91440" bIns="45720" numCol="1" anchor="t" anchorCtr="0" compatLnSpc="1"/>
              <a:lstStyle/>
              <a:p>
                <a:endParaRPr lang="vi-VN"/>
              </a:p>
            </p:txBody>
          </p:sp>
          <p:sp>
            <p:nvSpPr>
              <p:cNvPr id="37" name="Hình tự do 41"/>
              <p:cNvSpPr/>
              <p:nvPr/>
            </p:nvSpPr>
            <p:spPr bwMode="auto">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bg1"/>
              </a:solidFill>
              <a:ln>
                <a:noFill/>
              </a:ln>
            </p:spPr>
            <p:txBody>
              <a:bodyPr vert="horz" wrap="square" lIns="91440" tIns="45720" rIns="91440" bIns="45720" numCol="1" anchor="t" anchorCtr="0" compatLnSpc="1"/>
              <a:lstStyle/>
              <a:p>
                <a:endParaRPr lang="vi-VN"/>
              </a:p>
            </p:txBody>
          </p:sp>
          <p:sp>
            <p:nvSpPr>
              <p:cNvPr id="38" name="Hình tự do 42"/>
              <p:cNvSpPr/>
              <p:nvPr/>
            </p:nvSpPr>
            <p:spPr bwMode="auto">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grpSp>
      </p:grpSp>
      <p:grpSp>
        <p:nvGrpSpPr>
          <p:cNvPr id="83" name="Nhóm 82"/>
          <p:cNvGrpSpPr/>
          <p:nvPr/>
        </p:nvGrpSpPr>
        <p:grpSpPr>
          <a:xfrm>
            <a:off x="10666412" y="2618021"/>
            <a:ext cx="1376735" cy="4239979"/>
            <a:chOff x="10666412" y="2618021"/>
            <a:chExt cx="1376735" cy="4239979"/>
          </a:xfrm>
        </p:grpSpPr>
        <p:sp>
          <p:nvSpPr>
            <p:cNvPr id="82" name="Hình tự do 13"/>
            <p:cNvSpPr>
              <a:spLocks noEditPoints="1"/>
            </p:cNvSpPr>
            <p:nvPr/>
          </p:nvSpPr>
          <p:spPr bwMode="auto">
            <a:xfrm>
              <a:off x="11081335" y="4464333"/>
              <a:ext cx="842070" cy="2393667"/>
            </a:xfrm>
            <a:custGeom>
              <a:avLst/>
              <a:gdLst>
                <a:gd name="T0" fmla="*/ 31 w 274"/>
                <a:gd name="T1" fmla="*/ 768 h 826"/>
                <a:gd name="T2" fmla="*/ 21 w 274"/>
                <a:gd name="T3" fmla="*/ 826 h 826"/>
                <a:gd name="T4" fmla="*/ 29 w 274"/>
                <a:gd name="T5" fmla="*/ 826 h 826"/>
                <a:gd name="T6" fmla="*/ 107 w 274"/>
                <a:gd name="T7" fmla="*/ 491 h 826"/>
                <a:gd name="T8" fmla="*/ 139 w 274"/>
                <a:gd name="T9" fmla="*/ 364 h 826"/>
                <a:gd name="T10" fmla="*/ 272 w 274"/>
                <a:gd name="T11" fmla="*/ 359 h 826"/>
                <a:gd name="T12" fmla="*/ 274 w 274"/>
                <a:gd name="T13" fmla="*/ 351 h 826"/>
                <a:gd name="T14" fmla="*/ 141 w 274"/>
                <a:gd name="T15" fmla="*/ 354 h 826"/>
                <a:gd name="T16" fmla="*/ 139 w 274"/>
                <a:gd name="T17" fmla="*/ 0 h 826"/>
                <a:gd name="T18" fmla="*/ 132 w 274"/>
                <a:gd name="T19" fmla="*/ 3 h 826"/>
                <a:gd name="T20" fmla="*/ 131 w 274"/>
                <a:gd name="T21" fmla="*/ 357 h 826"/>
                <a:gd name="T22" fmla="*/ 96 w 274"/>
                <a:gd name="T23" fmla="*/ 382 h 826"/>
                <a:gd name="T24" fmla="*/ 50 w 274"/>
                <a:gd name="T25" fmla="*/ 451 h 826"/>
                <a:gd name="T26" fmla="*/ 21 w 274"/>
                <a:gd name="T27" fmla="*/ 393 h 826"/>
                <a:gd name="T28" fmla="*/ 14 w 274"/>
                <a:gd name="T29" fmla="*/ 396 h 826"/>
                <a:gd name="T30" fmla="*/ 45 w 274"/>
                <a:gd name="T31" fmla="*/ 462 h 826"/>
                <a:gd name="T32" fmla="*/ 31 w 274"/>
                <a:gd name="T33" fmla="*/ 768 h 826"/>
                <a:gd name="T34" fmla="*/ 102 w 274"/>
                <a:gd name="T35" fmla="*/ 389 h 826"/>
                <a:gd name="T36" fmla="*/ 129 w 274"/>
                <a:gd name="T37" fmla="*/ 369 h 826"/>
                <a:gd name="T38" fmla="*/ 98 w 274"/>
                <a:gd name="T39" fmla="*/ 489 h 826"/>
                <a:gd name="T40" fmla="*/ 36 w 274"/>
                <a:gd name="T41" fmla="*/ 744 h 826"/>
                <a:gd name="T42" fmla="*/ 102 w 274"/>
                <a:gd name="T43" fmla="*/ 389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4" h="826">
                  <a:moveTo>
                    <a:pt x="31" y="768"/>
                  </a:moveTo>
                  <a:cubicBezTo>
                    <a:pt x="27" y="787"/>
                    <a:pt x="24" y="806"/>
                    <a:pt x="21" y="826"/>
                  </a:cubicBezTo>
                  <a:cubicBezTo>
                    <a:pt x="29" y="826"/>
                    <a:pt x="29" y="826"/>
                    <a:pt x="29" y="826"/>
                  </a:cubicBezTo>
                  <a:cubicBezTo>
                    <a:pt x="51" y="698"/>
                    <a:pt x="81" y="589"/>
                    <a:pt x="107" y="491"/>
                  </a:cubicBezTo>
                  <a:cubicBezTo>
                    <a:pt x="118" y="446"/>
                    <a:pt x="129" y="404"/>
                    <a:pt x="139" y="364"/>
                  </a:cubicBezTo>
                  <a:cubicBezTo>
                    <a:pt x="174" y="348"/>
                    <a:pt x="219" y="346"/>
                    <a:pt x="272" y="359"/>
                  </a:cubicBezTo>
                  <a:cubicBezTo>
                    <a:pt x="274" y="351"/>
                    <a:pt x="274" y="351"/>
                    <a:pt x="274" y="351"/>
                  </a:cubicBezTo>
                  <a:cubicBezTo>
                    <a:pt x="222" y="338"/>
                    <a:pt x="178" y="338"/>
                    <a:pt x="141" y="354"/>
                  </a:cubicBezTo>
                  <a:cubicBezTo>
                    <a:pt x="173" y="217"/>
                    <a:pt x="184" y="107"/>
                    <a:pt x="139" y="0"/>
                  </a:cubicBezTo>
                  <a:cubicBezTo>
                    <a:pt x="132" y="3"/>
                    <a:pt x="132" y="3"/>
                    <a:pt x="132" y="3"/>
                  </a:cubicBezTo>
                  <a:cubicBezTo>
                    <a:pt x="177" y="109"/>
                    <a:pt x="164" y="220"/>
                    <a:pt x="131" y="357"/>
                  </a:cubicBezTo>
                  <a:cubicBezTo>
                    <a:pt x="119" y="364"/>
                    <a:pt x="107" y="372"/>
                    <a:pt x="96" y="382"/>
                  </a:cubicBezTo>
                  <a:cubicBezTo>
                    <a:pt x="76" y="401"/>
                    <a:pt x="61" y="424"/>
                    <a:pt x="50" y="451"/>
                  </a:cubicBezTo>
                  <a:cubicBezTo>
                    <a:pt x="21" y="393"/>
                    <a:pt x="21" y="393"/>
                    <a:pt x="21" y="393"/>
                  </a:cubicBezTo>
                  <a:cubicBezTo>
                    <a:pt x="14" y="396"/>
                    <a:pt x="14" y="396"/>
                    <a:pt x="14" y="396"/>
                  </a:cubicBezTo>
                  <a:cubicBezTo>
                    <a:pt x="45" y="462"/>
                    <a:pt x="45" y="462"/>
                    <a:pt x="45" y="462"/>
                  </a:cubicBezTo>
                  <a:cubicBezTo>
                    <a:pt x="0" y="584"/>
                    <a:pt x="29" y="756"/>
                    <a:pt x="31" y="768"/>
                  </a:cubicBezTo>
                  <a:close/>
                  <a:moveTo>
                    <a:pt x="102" y="389"/>
                  </a:moveTo>
                  <a:cubicBezTo>
                    <a:pt x="110" y="381"/>
                    <a:pt x="119" y="374"/>
                    <a:pt x="129" y="369"/>
                  </a:cubicBezTo>
                  <a:cubicBezTo>
                    <a:pt x="120" y="407"/>
                    <a:pt x="110" y="447"/>
                    <a:pt x="98" y="489"/>
                  </a:cubicBezTo>
                  <a:cubicBezTo>
                    <a:pt x="78" y="566"/>
                    <a:pt x="55" y="650"/>
                    <a:pt x="36" y="744"/>
                  </a:cubicBezTo>
                  <a:cubicBezTo>
                    <a:pt x="28" y="675"/>
                    <a:pt x="11" y="473"/>
                    <a:pt x="102" y="389"/>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40" name="Hình tự do 23"/>
            <p:cNvSpPr/>
            <p:nvPr/>
          </p:nvSpPr>
          <p:spPr bwMode="auto">
            <a:xfrm rot="18719809">
              <a:off x="11765934" y="6045503"/>
              <a:ext cx="200698" cy="20069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41" name="Hình tự do 27"/>
            <p:cNvSpPr/>
            <p:nvPr/>
          </p:nvSpPr>
          <p:spPr bwMode="auto">
            <a:xfrm rot="18719809" flipV="1">
              <a:off x="11572170" y="2616716"/>
              <a:ext cx="106135" cy="108746"/>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sp>
          <p:nvSpPr>
            <p:cNvPr id="43" name="Hình tự do 5"/>
            <p:cNvSpPr/>
            <p:nvPr/>
          </p:nvSpPr>
          <p:spPr bwMode="auto">
            <a:xfrm rot="18200584">
              <a:off x="11560581" y="5201813"/>
              <a:ext cx="5528" cy="11055"/>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44" name="Dòng 6"/>
            <p:cNvSpPr>
              <a:spLocks noChangeShapeType="1"/>
            </p:cNvSpPr>
            <p:nvPr/>
          </p:nvSpPr>
          <p:spPr bwMode="auto">
            <a:xfrm rot="18200584" flipH="1" flipV="1">
              <a:off x="11560581" y="5201813"/>
              <a:ext cx="5528" cy="1105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45" name="Hình tự do 10"/>
            <p:cNvSpPr/>
            <p:nvPr/>
          </p:nvSpPr>
          <p:spPr bwMode="auto">
            <a:xfrm rot="18694609">
              <a:off x="11379664" y="4584602"/>
              <a:ext cx="437369" cy="481059"/>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1" fmla="*/ 9849 w 9849"/>
                <a:gd name="connsiteY0-2" fmla="*/ 9122 h 10251"/>
                <a:gd name="connsiteX1-3" fmla="*/ 1748 w 9849"/>
                <a:gd name="connsiteY1-4" fmla="*/ 7541 h 10251"/>
                <a:gd name="connsiteX2-5" fmla="*/ 3887 w 9849"/>
                <a:gd name="connsiteY2-6" fmla="*/ 283 h 10251"/>
                <a:gd name="connsiteX3-7" fmla="*/ 387 w 9849"/>
                <a:gd name="connsiteY3-8" fmla="*/ 8303 h 10251"/>
                <a:gd name="connsiteX4-9" fmla="*/ 257 w 9849"/>
                <a:gd name="connsiteY4-10" fmla="*/ 8419 h 10251"/>
                <a:gd name="connsiteX5-11" fmla="*/ 9849 w 9849"/>
                <a:gd name="connsiteY5-12" fmla="*/ 9122 h 10251"/>
                <a:gd name="connsiteX0-13" fmla="*/ 10000 w 10000"/>
                <a:gd name="connsiteY0-14" fmla="*/ 8899 h 10131"/>
                <a:gd name="connsiteX1-15" fmla="*/ 1775 w 10000"/>
                <a:gd name="connsiteY1-16" fmla="*/ 7356 h 10131"/>
                <a:gd name="connsiteX2-17" fmla="*/ 3947 w 10000"/>
                <a:gd name="connsiteY2-18" fmla="*/ 276 h 10131"/>
                <a:gd name="connsiteX3-19" fmla="*/ 393 w 10000"/>
                <a:gd name="connsiteY3-20" fmla="*/ 8100 h 10131"/>
                <a:gd name="connsiteX4-21" fmla="*/ 261 w 10000"/>
                <a:gd name="connsiteY4-22" fmla="*/ 8213 h 10131"/>
                <a:gd name="connsiteX5-23" fmla="*/ 10000 w 10000"/>
                <a:gd name="connsiteY5-24" fmla="*/ 8899 h 10131"/>
                <a:gd name="connsiteX0-25" fmla="*/ 10361 w 10361"/>
                <a:gd name="connsiteY0-26" fmla="*/ 8632 h 9864"/>
                <a:gd name="connsiteX1-27" fmla="*/ 2136 w 10361"/>
                <a:gd name="connsiteY1-28" fmla="*/ 7089 h 9864"/>
                <a:gd name="connsiteX2-29" fmla="*/ 4308 w 10361"/>
                <a:gd name="connsiteY2-30" fmla="*/ 9 h 9864"/>
                <a:gd name="connsiteX3-31" fmla="*/ 754 w 10361"/>
                <a:gd name="connsiteY3-32" fmla="*/ 7833 h 9864"/>
                <a:gd name="connsiteX4-33" fmla="*/ 622 w 10361"/>
                <a:gd name="connsiteY4-34" fmla="*/ 7946 h 9864"/>
                <a:gd name="connsiteX5-35" fmla="*/ 10361 w 10361"/>
                <a:gd name="connsiteY5-36" fmla="*/ 8632 h 9864"/>
                <a:gd name="connsiteX0-37" fmla="*/ 10000 w 10000"/>
                <a:gd name="connsiteY0-38" fmla="*/ 8749 h 9998"/>
                <a:gd name="connsiteX1-39" fmla="*/ 2062 w 10000"/>
                <a:gd name="connsiteY1-40" fmla="*/ 7185 h 9998"/>
                <a:gd name="connsiteX2-41" fmla="*/ 4158 w 10000"/>
                <a:gd name="connsiteY2-42" fmla="*/ 7 h 9998"/>
                <a:gd name="connsiteX3-43" fmla="*/ 728 w 10000"/>
                <a:gd name="connsiteY3-44" fmla="*/ 7939 h 9998"/>
                <a:gd name="connsiteX4-45" fmla="*/ 600 w 10000"/>
                <a:gd name="connsiteY4-46" fmla="*/ 8054 h 9998"/>
                <a:gd name="connsiteX5-47" fmla="*/ 10000 w 10000"/>
                <a:gd name="connsiteY5-48" fmla="*/ 8749 h 99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p:spPr>
          <p:txBody>
            <a:bodyPr vert="horz" wrap="square" lIns="91440" tIns="45720" rIns="91440" bIns="45720" numCol="1" anchor="t" anchorCtr="0" compatLnSpc="1"/>
            <a:lstStyle/>
            <a:p>
              <a:pPr lvl="0"/>
              <a:endParaRPr lang="vi-VN"/>
            </a:p>
          </p:txBody>
        </p:sp>
        <p:sp>
          <p:nvSpPr>
            <p:cNvPr id="46" name="Hình tự do 25"/>
            <p:cNvSpPr/>
            <p:nvPr/>
          </p:nvSpPr>
          <p:spPr bwMode="auto">
            <a:xfrm rot="16884820">
              <a:off x="10934141" y="5972481"/>
              <a:ext cx="304390" cy="345390"/>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1" fmla="*/ 9851 w 10000"/>
                <a:gd name="connsiteY0-2" fmla="*/ 525 h 10154"/>
                <a:gd name="connsiteX1-3" fmla="*/ 297 w 10000"/>
                <a:gd name="connsiteY1-4" fmla="*/ 7280 h 10154"/>
                <a:gd name="connsiteX2-5" fmla="*/ 985 w 10000"/>
                <a:gd name="connsiteY2-6" fmla="*/ 7614 h 10154"/>
                <a:gd name="connsiteX3-7" fmla="*/ 5800 w 10000"/>
                <a:gd name="connsiteY3-8" fmla="*/ 9783 h 10154"/>
                <a:gd name="connsiteX4-9" fmla="*/ 1444 w 10000"/>
                <a:gd name="connsiteY4-10" fmla="*/ 7363 h 10154"/>
                <a:gd name="connsiteX5-11" fmla="*/ 9851 w 10000"/>
                <a:gd name="connsiteY5-12" fmla="*/ 525 h 10154"/>
                <a:gd name="connsiteX0-13" fmla="*/ 9851 w 9851"/>
                <a:gd name="connsiteY0-14" fmla="*/ 525 h 10154"/>
                <a:gd name="connsiteX1-15" fmla="*/ 297 w 9851"/>
                <a:gd name="connsiteY1-16" fmla="*/ 7280 h 10154"/>
                <a:gd name="connsiteX2-17" fmla="*/ 985 w 9851"/>
                <a:gd name="connsiteY2-18" fmla="*/ 7614 h 10154"/>
                <a:gd name="connsiteX3-19" fmla="*/ 5800 w 9851"/>
                <a:gd name="connsiteY3-20" fmla="*/ 9783 h 10154"/>
                <a:gd name="connsiteX4-21" fmla="*/ 1444 w 9851"/>
                <a:gd name="connsiteY4-22" fmla="*/ 7363 h 10154"/>
                <a:gd name="connsiteX5-23" fmla="*/ 9851 w 9851"/>
                <a:gd name="connsiteY5-24" fmla="*/ 525 h 10154"/>
                <a:gd name="connsiteX0-25" fmla="*/ 10000 w 10602"/>
                <a:gd name="connsiteY0-26" fmla="*/ 517 h 10000"/>
                <a:gd name="connsiteX1-27" fmla="*/ 301 w 10602"/>
                <a:gd name="connsiteY1-28" fmla="*/ 7170 h 10000"/>
                <a:gd name="connsiteX2-29" fmla="*/ 1000 w 10602"/>
                <a:gd name="connsiteY2-30" fmla="*/ 7499 h 10000"/>
                <a:gd name="connsiteX3-31" fmla="*/ 5888 w 10602"/>
                <a:gd name="connsiteY3-32" fmla="*/ 9635 h 10000"/>
                <a:gd name="connsiteX4-33" fmla="*/ 1466 w 10602"/>
                <a:gd name="connsiteY4-34" fmla="*/ 7251 h 10000"/>
                <a:gd name="connsiteX5-35" fmla="*/ 10000 w 10602"/>
                <a:gd name="connsiteY5-36" fmla="*/ 517 h 10000"/>
                <a:gd name="connsiteX0-37" fmla="*/ 10000 w 10118"/>
                <a:gd name="connsiteY0-38" fmla="*/ 1687 h 11170"/>
                <a:gd name="connsiteX1-39" fmla="*/ 301 w 10118"/>
                <a:gd name="connsiteY1-40" fmla="*/ 8340 h 11170"/>
                <a:gd name="connsiteX2-41" fmla="*/ 1000 w 10118"/>
                <a:gd name="connsiteY2-42" fmla="*/ 8669 h 11170"/>
                <a:gd name="connsiteX3-43" fmla="*/ 5888 w 10118"/>
                <a:gd name="connsiteY3-44" fmla="*/ 10805 h 11170"/>
                <a:gd name="connsiteX4-45" fmla="*/ 1466 w 10118"/>
                <a:gd name="connsiteY4-46" fmla="*/ 8421 h 11170"/>
                <a:gd name="connsiteX5-47" fmla="*/ 10000 w 10118"/>
                <a:gd name="connsiteY5-48" fmla="*/ 1687 h 11170"/>
                <a:gd name="connsiteX0-49" fmla="*/ 10000 w 10038"/>
                <a:gd name="connsiteY0-50" fmla="*/ 1102 h 10585"/>
                <a:gd name="connsiteX1-51" fmla="*/ 301 w 10038"/>
                <a:gd name="connsiteY1-52" fmla="*/ 7755 h 10585"/>
                <a:gd name="connsiteX2-53" fmla="*/ 1000 w 10038"/>
                <a:gd name="connsiteY2-54" fmla="*/ 8084 h 10585"/>
                <a:gd name="connsiteX3-55" fmla="*/ 5888 w 10038"/>
                <a:gd name="connsiteY3-56" fmla="*/ 10220 h 10585"/>
                <a:gd name="connsiteX4-57" fmla="*/ 1466 w 10038"/>
                <a:gd name="connsiteY4-58" fmla="*/ 7836 h 10585"/>
                <a:gd name="connsiteX5-59" fmla="*/ 10000 w 10038"/>
                <a:gd name="connsiteY5-60" fmla="*/ 1102 h 10585"/>
                <a:gd name="connsiteX0-61" fmla="*/ 10000 w 10602"/>
                <a:gd name="connsiteY0-62" fmla="*/ 740 h 10223"/>
                <a:gd name="connsiteX1-63" fmla="*/ 301 w 10602"/>
                <a:gd name="connsiteY1-64" fmla="*/ 7393 h 10223"/>
                <a:gd name="connsiteX2-65" fmla="*/ 1000 w 10602"/>
                <a:gd name="connsiteY2-66" fmla="*/ 7722 h 10223"/>
                <a:gd name="connsiteX3-67" fmla="*/ 5888 w 10602"/>
                <a:gd name="connsiteY3-68" fmla="*/ 9858 h 10223"/>
                <a:gd name="connsiteX4-69" fmla="*/ 1466 w 10602"/>
                <a:gd name="connsiteY4-70" fmla="*/ 7474 h 10223"/>
                <a:gd name="connsiteX5-71" fmla="*/ 10000 w 10602"/>
                <a:gd name="connsiteY5-72" fmla="*/ 740 h 10223"/>
                <a:gd name="connsiteX0-73" fmla="*/ 6852 w 7703"/>
                <a:gd name="connsiteY0-74" fmla="*/ 687 h 11041"/>
                <a:gd name="connsiteX1-75" fmla="*/ 301 w 7703"/>
                <a:gd name="connsiteY1-76" fmla="*/ 8211 h 11041"/>
                <a:gd name="connsiteX2-77" fmla="*/ 1000 w 7703"/>
                <a:gd name="connsiteY2-78" fmla="*/ 8540 h 11041"/>
                <a:gd name="connsiteX3-79" fmla="*/ 5888 w 7703"/>
                <a:gd name="connsiteY3-80" fmla="*/ 10676 h 11041"/>
                <a:gd name="connsiteX4-81" fmla="*/ 1466 w 7703"/>
                <a:gd name="connsiteY4-82" fmla="*/ 8292 h 11041"/>
                <a:gd name="connsiteX5-83" fmla="*/ 6852 w 7703"/>
                <a:gd name="connsiteY5-84" fmla="*/ 687 h 11041"/>
                <a:gd name="connsiteX0-85" fmla="*/ 8895 w 9440"/>
                <a:gd name="connsiteY0-86" fmla="*/ 189 h 9567"/>
                <a:gd name="connsiteX1-87" fmla="*/ 391 w 9440"/>
                <a:gd name="connsiteY1-88" fmla="*/ 7004 h 9567"/>
                <a:gd name="connsiteX2-89" fmla="*/ 1298 w 9440"/>
                <a:gd name="connsiteY2-90" fmla="*/ 7302 h 9567"/>
                <a:gd name="connsiteX3-91" fmla="*/ 7644 w 9440"/>
                <a:gd name="connsiteY3-92" fmla="*/ 9236 h 9567"/>
                <a:gd name="connsiteX4-93" fmla="*/ 1903 w 9440"/>
                <a:gd name="connsiteY4-94" fmla="*/ 7077 h 9567"/>
                <a:gd name="connsiteX5-95" fmla="*/ 8895 w 9440"/>
                <a:gd name="connsiteY5-96" fmla="*/ 189 h 9567"/>
                <a:gd name="connsiteX0-97" fmla="*/ 11246 w 11712"/>
                <a:gd name="connsiteY0-98" fmla="*/ 214 h 9356"/>
                <a:gd name="connsiteX1-99" fmla="*/ 414 w 11712"/>
                <a:gd name="connsiteY1-100" fmla="*/ 6677 h 9356"/>
                <a:gd name="connsiteX2-101" fmla="*/ 1375 w 11712"/>
                <a:gd name="connsiteY2-102" fmla="*/ 6988 h 9356"/>
                <a:gd name="connsiteX3-103" fmla="*/ 8097 w 11712"/>
                <a:gd name="connsiteY3-104" fmla="*/ 9010 h 9356"/>
                <a:gd name="connsiteX4-105" fmla="*/ 2016 w 11712"/>
                <a:gd name="connsiteY4-106" fmla="*/ 6753 h 9356"/>
                <a:gd name="connsiteX5-107" fmla="*/ 11246 w 11712"/>
                <a:gd name="connsiteY5-108" fmla="*/ 214 h 9356"/>
                <a:gd name="connsiteX0-109" fmla="*/ 9602 w 10000"/>
                <a:gd name="connsiteY0-110" fmla="*/ 514 h 10285"/>
                <a:gd name="connsiteX1-111" fmla="*/ 353 w 10000"/>
                <a:gd name="connsiteY1-112" fmla="*/ 7422 h 10285"/>
                <a:gd name="connsiteX2-113" fmla="*/ 1174 w 10000"/>
                <a:gd name="connsiteY2-114" fmla="*/ 7754 h 10285"/>
                <a:gd name="connsiteX3-115" fmla="*/ 6913 w 10000"/>
                <a:gd name="connsiteY3-116" fmla="*/ 9915 h 10285"/>
                <a:gd name="connsiteX4-117" fmla="*/ 1721 w 10000"/>
                <a:gd name="connsiteY4-118" fmla="*/ 7503 h 10285"/>
                <a:gd name="connsiteX5-119" fmla="*/ 9602 w 10000"/>
                <a:gd name="connsiteY5-120" fmla="*/ 514 h 10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47" name="Hình tự do 26"/>
            <p:cNvSpPr/>
            <p:nvPr/>
          </p:nvSpPr>
          <p:spPr bwMode="auto">
            <a:xfrm rot="18200584">
              <a:off x="11077105" y="3154034"/>
              <a:ext cx="172736" cy="172736"/>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48" name="Hình tự do 31"/>
            <p:cNvSpPr/>
            <p:nvPr/>
          </p:nvSpPr>
          <p:spPr bwMode="auto">
            <a:xfrm rot="18200584">
              <a:off x="11129266" y="4557578"/>
              <a:ext cx="129897" cy="131280"/>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49" name="Hình tự do 34"/>
            <p:cNvSpPr/>
            <p:nvPr/>
          </p:nvSpPr>
          <p:spPr bwMode="auto">
            <a:xfrm rot="18200584">
              <a:off x="11516723" y="3589667"/>
              <a:ext cx="84296" cy="77386"/>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50" name="Hình tự do 49"/>
            <p:cNvSpPr/>
            <p:nvPr/>
          </p:nvSpPr>
          <p:spPr bwMode="auto">
            <a:xfrm rot="18200584">
              <a:off x="11446291" y="6327413"/>
              <a:ext cx="140953" cy="139571"/>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51" name="Hình tự do 50"/>
            <p:cNvSpPr/>
            <p:nvPr/>
          </p:nvSpPr>
          <p:spPr bwMode="auto">
            <a:xfrm rot="18200584">
              <a:off x="10778184" y="6620087"/>
              <a:ext cx="11055"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2" name="Dòng 76"/>
            <p:cNvSpPr>
              <a:spLocks noChangeShapeType="1"/>
            </p:cNvSpPr>
            <p:nvPr/>
          </p:nvSpPr>
          <p:spPr bwMode="auto">
            <a:xfrm rot="18200584" flipH="1">
              <a:off x="10778184" y="6620087"/>
              <a:ext cx="1105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3" name="Hình tự do 78"/>
            <p:cNvSpPr/>
            <p:nvPr/>
          </p:nvSpPr>
          <p:spPr bwMode="auto">
            <a:xfrm rot="18200584">
              <a:off x="11631202" y="5236123"/>
              <a:ext cx="410585" cy="413304"/>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54" name="Hình tự do 79"/>
            <p:cNvSpPr/>
            <p:nvPr/>
          </p:nvSpPr>
          <p:spPr bwMode="auto">
            <a:xfrm rot="18200584">
              <a:off x="11729090" y="5334011"/>
              <a:ext cx="214810" cy="21753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sp>
          <p:nvSpPr>
            <p:cNvPr id="55" name="Hình tự do 82"/>
            <p:cNvSpPr/>
            <p:nvPr/>
          </p:nvSpPr>
          <p:spPr bwMode="auto">
            <a:xfrm rot="18200584">
              <a:off x="11387846" y="6491559"/>
              <a:ext cx="82913" cy="9120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56" name="Hình tự do 84"/>
            <p:cNvSpPr/>
            <p:nvPr/>
          </p:nvSpPr>
          <p:spPr bwMode="auto">
            <a:xfrm rot="18654775">
              <a:off x="11285659" y="4098012"/>
              <a:ext cx="439370" cy="430587"/>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p:spPr>
          <p:txBody>
            <a:bodyPr vert="horz" wrap="square" lIns="91440" tIns="45720" rIns="91440" bIns="45720" numCol="1" anchor="t" anchorCtr="0" compatLnSpc="1"/>
            <a:lstStyle/>
            <a:p>
              <a:endParaRPr lang="vi-VN"/>
            </a:p>
          </p:txBody>
        </p:sp>
        <p:sp>
          <p:nvSpPr>
            <p:cNvPr id="57" name="Hình tự do 80"/>
            <p:cNvSpPr/>
            <p:nvPr/>
          </p:nvSpPr>
          <p:spPr bwMode="auto">
            <a:xfrm rot="18654775" flipV="1">
              <a:off x="11435559" y="4243519"/>
              <a:ext cx="139573" cy="139573"/>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58" name="Hình tự do 84"/>
            <p:cNvSpPr/>
            <p:nvPr/>
          </p:nvSpPr>
          <p:spPr bwMode="auto">
            <a:xfrm rot="18200584">
              <a:off x="11789521" y="5396741"/>
              <a:ext cx="93948" cy="9207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grpSp>
          <p:nvGrpSpPr>
            <p:cNvPr id="59" name="Nhóm 58"/>
            <p:cNvGrpSpPr/>
            <p:nvPr/>
          </p:nvGrpSpPr>
          <p:grpSpPr>
            <a:xfrm rot="21311827">
              <a:off x="11197677" y="5664822"/>
              <a:ext cx="407354" cy="408816"/>
              <a:chOff x="11057071" y="5480091"/>
              <a:chExt cx="473402" cy="475102"/>
            </a:xfrm>
          </p:grpSpPr>
          <p:sp>
            <p:nvSpPr>
              <p:cNvPr id="65" name="Hình tự do 83"/>
              <p:cNvSpPr/>
              <p:nvPr/>
            </p:nvSpPr>
            <p:spPr bwMode="auto">
              <a:xfrm rot="18488757">
                <a:off x="11056221" y="5480941"/>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66" name="Hình tự do 80"/>
              <p:cNvSpPr/>
              <p:nvPr/>
            </p:nvSpPr>
            <p:spPr bwMode="auto">
              <a:xfrm rot="18488757">
                <a:off x="11172328" y="5596198"/>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67" name="Hình tự do 84"/>
              <p:cNvSpPr/>
              <p:nvPr/>
            </p:nvSpPr>
            <p:spPr bwMode="auto">
              <a:xfrm rot="18488757">
                <a:off x="11244787" y="5668863"/>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p:spPr>
            <p:txBody>
              <a:bodyPr vert="horz" wrap="square" lIns="91440" tIns="45720" rIns="91440" bIns="45720" numCol="1" anchor="t" anchorCtr="0" compatLnSpc="1"/>
              <a:lstStyle/>
              <a:p>
                <a:endParaRPr lang="vi-VN"/>
              </a:p>
            </p:txBody>
          </p:sp>
        </p:grpSp>
        <p:grpSp>
          <p:nvGrpSpPr>
            <p:cNvPr id="60" name="Nhóm 59"/>
            <p:cNvGrpSpPr/>
            <p:nvPr/>
          </p:nvGrpSpPr>
          <p:grpSpPr>
            <a:xfrm rot="21311827">
              <a:off x="10666412" y="5053297"/>
              <a:ext cx="643645" cy="641225"/>
              <a:chOff x="10472909" y="4641517"/>
              <a:chExt cx="895542" cy="892175"/>
            </a:xfrm>
          </p:grpSpPr>
          <p:sp>
            <p:nvSpPr>
              <p:cNvPr id="61" name="Hình tự do 32"/>
              <p:cNvSpPr/>
              <p:nvPr/>
            </p:nvSpPr>
            <p:spPr bwMode="auto">
              <a:xfrm rot="17579822">
                <a:off x="10474592" y="4639834"/>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62" name="Hình tự do 33"/>
              <p:cNvSpPr/>
              <p:nvPr/>
            </p:nvSpPr>
            <p:spPr bwMode="auto">
              <a:xfrm rot="17579822">
                <a:off x="10640041" y="4805497"/>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63" name="Hình tự do 32"/>
              <p:cNvSpPr/>
              <p:nvPr/>
            </p:nvSpPr>
            <p:spPr bwMode="auto">
              <a:xfrm rot="17579822">
                <a:off x="10728400" y="4894600"/>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64" name="Hình bầu dục 63"/>
              <p:cNvSpPr/>
              <p:nvPr/>
            </p:nvSpPr>
            <p:spPr>
              <a:xfrm rot="17579822" flipH="1">
                <a:off x="10844479" y="5011405"/>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sp>
        <p:nvSpPr>
          <p:cNvPr id="2" name="Tiêu đề 1"/>
          <p:cNvSpPr>
            <a:spLocks noGrp="1"/>
          </p:cNvSpPr>
          <p:nvPr>
            <p:ph type="title"/>
          </p:nvPr>
        </p:nvSpPr>
        <p:spPr>
          <a:xfrm>
            <a:off x="1524000" y="1709738"/>
            <a:ext cx="9144000" cy="2862262"/>
          </a:xfrm>
          <a:prstGeom prst="rect">
            <a:avLst/>
          </a:prstGeom>
        </p:spPr>
        <p:txBody>
          <a:bodyPr anchor="b">
            <a:normAutofit/>
          </a:bodyPr>
          <a:lstStyle>
            <a:lvl1pPr latinLnBrk="0">
              <a:defRPr lang="vi-VN" sz="5200"/>
            </a:lvl1pPr>
          </a:lstStyle>
          <a:p>
            <a:r>
              <a:rPr lang="en-US"/>
              <a:t>Click to edit Master title style</a:t>
            </a:r>
            <a:endParaRPr lang="vi-VN"/>
          </a:p>
        </p:txBody>
      </p:sp>
      <p:sp>
        <p:nvSpPr>
          <p:cNvPr id="3" name="Chỗ dành sẵn cho Văn bản 2"/>
          <p:cNvSpPr>
            <a:spLocks noGrp="1"/>
          </p:cNvSpPr>
          <p:nvPr>
            <p:ph type="body" idx="1" hasCustomPrompt="1"/>
          </p:nvPr>
        </p:nvSpPr>
        <p:spPr>
          <a:xfrm>
            <a:off x="1524000" y="4589463"/>
            <a:ext cx="9144000" cy="1280160"/>
          </a:xfrm>
          <a:prstGeom prst="rect">
            <a:avLst/>
          </a:prstGeom>
        </p:spPr>
        <p:txBody>
          <a:bodyPr/>
          <a:lstStyle>
            <a:lvl1pPr marL="0" indent="0" latinLnBrk="0">
              <a:buNone/>
              <a:defRPr lang="vi-VN" sz="2400">
                <a:solidFill>
                  <a:schemeClr val="tx1"/>
                </a:solidFill>
              </a:defRPr>
            </a:lvl1pPr>
            <a:lvl2pPr marL="457200" indent="0" latinLnBrk="0">
              <a:buNone/>
              <a:defRPr lang="vi-VN" sz="2000"/>
            </a:lvl2pPr>
            <a:lvl3pPr marL="914400" indent="0" latinLnBrk="0">
              <a:buNone/>
              <a:defRPr lang="vi-VN" sz="1800"/>
            </a:lvl3pPr>
            <a:lvl4pPr marL="1371600" indent="0" latinLnBrk="0">
              <a:buNone/>
              <a:defRPr lang="vi-VN" sz="1600"/>
            </a:lvl4pPr>
            <a:lvl5pPr marL="1828800" indent="0" latinLnBrk="0">
              <a:buNone/>
              <a:defRPr lang="vi-VN" sz="1600"/>
            </a:lvl5pPr>
            <a:lvl6pPr marL="2286000" indent="0" latinLnBrk="0">
              <a:buNone/>
              <a:defRPr lang="vi-VN" sz="1600"/>
            </a:lvl6pPr>
            <a:lvl7pPr marL="2743200" indent="0" latinLnBrk="0">
              <a:buNone/>
              <a:defRPr lang="vi-VN" sz="1600"/>
            </a:lvl7pPr>
            <a:lvl8pPr marL="3200400" indent="0" latinLnBrk="0">
              <a:buNone/>
              <a:defRPr lang="vi-VN" sz="1600"/>
            </a:lvl8pPr>
            <a:lvl9pPr marL="3657600" indent="0" latinLnBrk="0">
              <a:buNone/>
              <a:defRPr lang="vi-VN" sz="1600"/>
            </a:lvl9pPr>
          </a:lstStyle>
          <a:p>
            <a:pPr lvl="0"/>
            <a:r>
              <a:rPr lang="vi-VN" dirty="0"/>
              <a:t>Bấm để thêm nội dung</a:t>
            </a:r>
          </a:p>
        </p:txBody>
      </p:sp>
    </p:spTree>
    <p:extLst>
      <p:ext uri="{BB962C8B-B14F-4D97-AF65-F5344CB8AC3E}">
        <p14:creationId xmlns:p14="http://schemas.microsoft.com/office/powerpoint/2010/main" val="158748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p:cNvSpPr>
            <a:spLocks noGrp="1"/>
          </p:cNvSpPr>
          <p:nvPr>
            <p:ph type="title"/>
          </p:nvPr>
        </p:nvSpPr>
        <p:spPr>
          <a:xfrm>
            <a:off x="1524000" y="565653"/>
            <a:ext cx="9144000" cy="1143000"/>
          </a:xfrm>
          <a:prstGeom prst="rect">
            <a:avLst/>
          </a:prstGeom>
        </p:spPr>
        <p:txBody>
          <a:bodyPr/>
          <a:lstStyle/>
          <a:p>
            <a:r>
              <a:rPr lang="en-US"/>
              <a:t>Click to edit Master title style</a:t>
            </a:r>
            <a:endParaRPr lang="vi-VN"/>
          </a:p>
        </p:txBody>
      </p:sp>
      <p:sp>
        <p:nvSpPr>
          <p:cNvPr id="3" name="Chỗ dành sẵn cho Nội dung 2"/>
          <p:cNvSpPr>
            <a:spLocks noGrp="1"/>
          </p:cNvSpPr>
          <p:nvPr>
            <p:ph sz="half" idx="1" hasCustomPrompt="1"/>
          </p:nvPr>
        </p:nvSpPr>
        <p:spPr>
          <a:xfrm>
            <a:off x="1524000" y="1904999"/>
            <a:ext cx="4389120" cy="4114801"/>
          </a:xfrm>
          <a:prstGeom prst="rect">
            <a:avLst/>
          </a:prstGeo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800"/>
            </a:lvl6pPr>
            <a:lvl7pPr latinLnBrk="0">
              <a:defRPr lang="vi-VN" sz="1800"/>
            </a:lvl7pPr>
            <a:lvl8pPr latinLnBrk="0">
              <a:defRPr lang="vi-VN" sz="1800"/>
            </a:lvl8pPr>
            <a:lvl9pPr latinLnBrk="0">
              <a:defRPr lang="vi-VN" sz="18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4" name="Chỗ dành sẵn cho Nội dung 3"/>
          <p:cNvSpPr>
            <a:spLocks noGrp="1"/>
          </p:cNvSpPr>
          <p:nvPr>
            <p:ph sz="half" idx="2" hasCustomPrompt="1"/>
          </p:nvPr>
        </p:nvSpPr>
        <p:spPr>
          <a:xfrm>
            <a:off x="6278880" y="1904999"/>
            <a:ext cx="4389120" cy="4114801"/>
          </a:xfrm>
          <a:prstGeom prst="rect">
            <a:avLst/>
          </a:prstGeo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800"/>
            </a:lvl6pPr>
            <a:lvl7pPr latinLnBrk="0">
              <a:defRPr lang="vi-VN" sz="1800"/>
            </a:lvl7pPr>
            <a:lvl8pPr latinLnBrk="0">
              <a:defRPr lang="vi-VN" sz="1800"/>
            </a:lvl8pPr>
            <a:lvl9pPr latinLnBrk="0">
              <a:defRPr lang="vi-VN" sz="18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5" name="Chỗ dành sẵn cho Ngày 4"/>
          <p:cNvSpPr>
            <a:spLocks noGrp="1"/>
          </p:cNvSpPr>
          <p:nvPr>
            <p:ph type="dt" sz="half" idx="10"/>
          </p:nvPr>
        </p:nvSpPr>
        <p:spPr>
          <a:xfrm>
            <a:off x="9259887" y="6400800"/>
            <a:ext cx="2094705" cy="202416"/>
          </a:xfrm>
          <a:prstGeom prst="rect">
            <a:avLst/>
          </a:prstGeom>
        </p:spPr>
        <p:txBody>
          <a:bodyPr/>
          <a:lstStyle/>
          <a:p>
            <a:fld id="{4C1B7E7D-B1C3-4D38-A3E7-DB661474DFA3}" type="datetime1">
              <a:rPr lang="en-US"/>
              <a:t>7/19/2023</a:t>
            </a:fld>
            <a:endParaRPr lang="vi-VN"/>
          </a:p>
        </p:txBody>
      </p:sp>
      <p:sp>
        <p:nvSpPr>
          <p:cNvPr id="6" name="Chỗ dành sẵn cho Chân trang 5"/>
          <p:cNvSpPr>
            <a:spLocks noGrp="1"/>
          </p:cNvSpPr>
          <p:nvPr>
            <p:ph type="ftr" sz="quarter" idx="11"/>
          </p:nvPr>
        </p:nvSpPr>
        <p:spPr>
          <a:xfrm>
            <a:off x="838200" y="6400800"/>
            <a:ext cx="8001000" cy="202416"/>
          </a:xfrm>
          <a:prstGeom prst="rect">
            <a:avLst/>
          </a:prstGeom>
        </p:spPr>
        <p:txBody>
          <a:bodyPr/>
          <a:lstStyle/>
          <a:p>
            <a:endParaRPr lang="vi-VN"/>
          </a:p>
        </p:txBody>
      </p:sp>
      <p:sp>
        <p:nvSpPr>
          <p:cNvPr id="7" name="Chỗ dành sẵn cho Số Bản chiếu 6"/>
          <p:cNvSpPr>
            <a:spLocks noGrp="1"/>
          </p:cNvSpPr>
          <p:nvPr>
            <p:ph type="sldNum" sz="quarter" idx="12"/>
          </p:nvPr>
        </p:nvSpPr>
        <p:spPr>
          <a:xfrm>
            <a:off x="11737975" y="6400800"/>
            <a:ext cx="418630" cy="202416"/>
          </a:xfrm>
          <a:prstGeom prst="rect">
            <a:avLst/>
          </a:prstGeom>
        </p:spPr>
        <p:txBody>
          <a:bodyPr/>
          <a:lstStyle/>
          <a:p>
            <a:fld id="{484FD59D-33F1-4A76-843D-E67207CAFE54}" type="slidenum">
              <a:rPr/>
              <a:t>‹#›</a:t>
            </a:fld>
            <a:endParaRPr lang="vi-VN"/>
          </a:p>
        </p:txBody>
      </p:sp>
    </p:spTree>
    <p:extLst>
      <p:ext uri="{BB962C8B-B14F-4D97-AF65-F5344CB8AC3E}">
        <p14:creationId xmlns:p14="http://schemas.microsoft.com/office/powerpoint/2010/main" val="125696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So sánh">
    <p:spTree>
      <p:nvGrpSpPr>
        <p:cNvPr id="1" name=""/>
        <p:cNvGrpSpPr/>
        <p:nvPr/>
      </p:nvGrpSpPr>
      <p:grpSpPr>
        <a:xfrm>
          <a:off x="0" y="0"/>
          <a:ext cx="0" cy="0"/>
          <a:chOff x="0" y="0"/>
          <a:chExt cx="0" cy="0"/>
        </a:xfrm>
      </p:grpSpPr>
      <p:sp>
        <p:nvSpPr>
          <p:cNvPr id="2" name="Tiêu đề 1"/>
          <p:cNvSpPr>
            <a:spLocks noGrp="1"/>
          </p:cNvSpPr>
          <p:nvPr>
            <p:ph type="title"/>
          </p:nvPr>
        </p:nvSpPr>
        <p:spPr>
          <a:xfrm>
            <a:off x="1524000" y="565653"/>
            <a:ext cx="9144000" cy="1143000"/>
          </a:xfrm>
          <a:prstGeom prst="rect">
            <a:avLst/>
          </a:prstGeom>
        </p:spPr>
        <p:txBody>
          <a:bodyPr/>
          <a:lstStyle/>
          <a:p>
            <a:r>
              <a:rPr lang="en-US"/>
              <a:t>Click to edit Master title style</a:t>
            </a:r>
            <a:endParaRPr lang="vi-VN"/>
          </a:p>
        </p:txBody>
      </p:sp>
      <p:sp>
        <p:nvSpPr>
          <p:cNvPr id="3" name="Chỗ dành sẵn cho Văn bản 2"/>
          <p:cNvSpPr>
            <a:spLocks noGrp="1"/>
          </p:cNvSpPr>
          <p:nvPr>
            <p:ph type="body" idx="1" hasCustomPrompt="1"/>
          </p:nvPr>
        </p:nvSpPr>
        <p:spPr>
          <a:xfrm>
            <a:off x="1524000" y="1905000"/>
            <a:ext cx="4389120" cy="683106"/>
          </a:xfrm>
          <a:prstGeom prst="rect">
            <a:avLst/>
          </a:prstGeom>
        </p:spPr>
        <p:txBody>
          <a:bodyPr anchor="ctr">
            <a:normAutofit/>
          </a:bodyPr>
          <a:lstStyle>
            <a:lvl1pPr marL="0" indent="0" latinLnBrk="0">
              <a:spcBef>
                <a:spcPts val="0"/>
              </a:spcBef>
              <a:buNone/>
              <a:defRPr lang="vi-VN" sz="2200" b="0"/>
            </a:lvl1pPr>
            <a:lvl2pPr marL="457200" indent="0" latinLnBrk="0">
              <a:buNone/>
              <a:defRPr lang="vi-VN" sz="2000" b="1"/>
            </a:lvl2pPr>
            <a:lvl3pPr marL="914400" indent="0" latinLnBrk="0">
              <a:buNone/>
              <a:defRPr lang="vi-VN" sz="1800" b="1"/>
            </a:lvl3pPr>
            <a:lvl4pPr marL="1371600" indent="0" latinLnBrk="0">
              <a:buNone/>
              <a:defRPr lang="vi-VN" sz="1600" b="1"/>
            </a:lvl4pPr>
            <a:lvl5pPr marL="1828800" indent="0" latinLnBrk="0">
              <a:buNone/>
              <a:defRPr lang="vi-VN" sz="1600" b="1"/>
            </a:lvl5pPr>
            <a:lvl6pPr marL="2286000" indent="0" latinLnBrk="0">
              <a:buNone/>
              <a:defRPr lang="vi-VN" sz="1600" b="1"/>
            </a:lvl6pPr>
            <a:lvl7pPr marL="2743200" indent="0" latinLnBrk="0">
              <a:buNone/>
              <a:defRPr lang="vi-VN" sz="1600" b="1"/>
            </a:lvl7pPr>
            <a:lvl8pPr marL="3200400" indent="0" latinLnBrk="0">
              <a:buNone/>
              <a:defRPr lang="vi-VN" sz="1600" b="1"/>
            </a:lvl8pPr>
            <a:lvl9pPr marL="3657600" indent="0" latinLnBrk="0">
              <a:buNone/>
              <a:defRPr lang="vi-VN" sz="1600" b="1"/>
            </a:lvl9pPr>
          </a:lstStyle>
          <a:p>
            <a:pPr lvl="0"/>
            <a:r>
              <a:rPr lang="vi-VN" dirty="0"/>
              <a:t>Bấm để thêm nội dung</a:t>
            </a:r>
          </a:p>
        </p:txBody>
      </p:sp>
      <p:sp>
        <p:nvSpPr>
          <p:cNvPr id="4" name="Chỗ dành sẵn cho Nội dung 3"/>
          <p:cNvSpPr>
            <a:spLocks noGrp="1"/>
          </p:cNvSpPr>
          <p:nvPr>
            <p:ph sz="half" idx="2" hasCustomPrompt="1"/>
          </p:nvPr>
        </p:nvSpPr>
        <p:spPr>
          <a:xfrm>
            <a:off x="1524000" y="2588106"/>
            <a:ext cx="4389120" cy="3431694"/>
          </a:xfrm>
          <a:prstGeom prst="rect">
            <a:avLst/>
          </a:prstGeo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600"/>
            </a:lvl6pPr>
            <a:lvl7pPr latinLnBrk="0">
              <a:defRPr lang="vi-VN" sz="1600"/>
            </a:lvl7pPr>
            <a:lvl8pPr latinLnBrk="0">
              <a:defRPr lang="vi-VN" sz="1600"/>
            </a:lvl8pPr>
            <a:lvl9pPr latinLnBrk="0">
              <a:defRPr lang="vi-VN" sz="16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5" name="Chỗ dành sẵn cho Văn bản 4"/>
          <p:cNvSpPr>
            <a:spLocks noGrp="1"/>
          </p:cNvSpPr>
          <p:nvPr>
            <p:ph type="body" sz="quarter" idx="3" hasCustomPrompt="1"/>
          </p:nvPr>
        </p:nvSpPr>
        <p:spPr>
          <a:xfrm>
            <a:off x="6278880" y="1905000"/>
            <a:ext cx="4389120" cy="683106"/>
          </a:xfrm>
          <a:prstGeom prst="rect">
            <a:avLst/>
          </a:prstGeom>
        </p:spPr>
        <p:txBody>
          <a:bodyPr anchor="ctr">
            <a:normAutofit/>
          </a:bodyPr>
          <a:lstStyle>
            <a:lvl1pPr marL="0" indent="0" latinLnBrk="0">
              <a:spcBef>
                <a:spcPts val="0"/>
              </a:spcBef>
              <a:buNone/>
              <a:defRPr lang="vi-VN" sz="2200" b="0"/>
            </a:lvl1pPr>
            <a:lvl2pPr marL="457200" indent="0" latinLnBrk="0">
              <a:buNone/>
              <a:defRPr lang="vi-VN" sz="2000" b="1"/>
            </a:lvl2pPr>
            <a:lvl3pPr marL="914400" indent="0" latinLnBrk="0">
              <a:buNone/>
              <a:defRPr lang="vi-VN" sz="1800" b="1"/>
            </a:lvl3pPr>
            <a:lvl4pPr marL="1371600" indent="0" latinLnBrk="0">
              <a:buNone/>
              <a:defRPr lang="vi-VN" sz="1600" b="1"/>
            </a:lvl4pPr>
            <a:lvl5pPr marL="1828800" indent="0" latinLnBrk="0">
              <a:buNone/>
              <a:defRPr lang="vi-VN" sz="1600" b="1"/>
            </a:lvl5pPr>
            <a:lvl6pPr marL="2286000" indent="0" latinLnBrk="0">
              <a:buNone/>
              <a:defRPr lang="vi-VN" sz="1600" b="1"/>
            </a:lvl6pPr>
            <a:lvl7pPr marL="2743200" indent="0" latinLnBrk="0">
              <a:buNone/>
              <a:defRPr lang="vi-VN" sz="1600" b="1"/>
            </a:lvl7pPr>
            <a:lvl8pPr marL="3200400" indent="0" latinLnBrk="0">
              <a:buNone/>
              <a:defRPr lang="vi-VN" sz="1600" b="1"/>
            </a:lvl8pPr>
            <a:lvl9pPr marL="3657600" indent="0" latinLnBrk="0">
              <a:buNone/>
              <a:defRPr lang="vi-VN" sz="1600" b="1"/>
            </a:lvl9pPr>
          </a:lstStyle>
          <a:p>
            <a:pPr lvl="0"/>
            <a:r>
              <a:rPr lang="vi-VN" dirty="0"/>
              <a:t>Bấm để thêm nội dung</a:t>
            </a:r>
          </a:p>
        </p:txBody>
      </p:sp>
      <p:sp>
        <p:nvSpPr>
          <p:cNvPr id="6" name="Chỗ dành sẵn cho Nội dung 5"/>
          <p:cNvSpPr>
            <a:spLocks noGrp="1"/>
          </p:cNvSpPr>
          <p:nvPr>
            <p:ph sz="quarter" idx="4" hasCustomPrompt="1"/>
          </p:nvPr>
        </p:nvSpPr>
        <p:spPr>
          <a:xfrm>
            <a:off x="6278880" y="2588106"/>
            <a:ext cx="4389120" cy="3431694"/>
          </a:xfrm>
          <a:prstGeom prst="rect">
            <a:avLst/>
          </a:prstGeo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600"/>
            </a:lvl6pPr>
            <a:lvl7pPr latinLnBrk="0">
              <a:defRPr lang="vi-VN" sz="1600"/>
            </a:lvl7pPr>
            <a:lvl8pPr latinLnBrk="0">
              <a:defRPr lang="vi-VN" sz="1600"/>
            </a:lvl8pPr>
            <a:lvl9pPr latinLnBrk="0">
              <a:defRPr lang="vi-VN" sz="16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7" name="Chỗ dành sẵn cho Ngày 6"/>
          <p:cNvSpPr>
            <a:spLocks noGrp="1"/>
          </p:cNvSpPr>
          <p:nvPr>
            <p:ph type="dt" sz="half" idx="10"/>
          </p:nvPr>
        </p:nvSpPr>
        <p:spPr>
          <a:xfrm>
            <a:off x="9259887" y="6400800"/>
            <a:ext cx="2094705" cy="202416"/>
          </a:xfrm>
          <a:prstGeom prst="rect">
            <a:avLst/>
          </a:prstGeom>
        </p:spPr>
        <p:txBody>
          <a:bodyPr/>
          <a:lstStyle/>
          <a:p>
            <a:fld id="{01665A98-BAEE-4D67-82E9-CE341A8B1BD7}" type="datetime1">
              <a:rPr lang="en-US"/>
              <a:t>7/19/2023</a:t>
            </a:fld>
            <a:endParaRPr lang="vi-VN"/>
          </a:p>
        </p:txBody>
      </p:sp>
      <p:sp>
        <p:nvSpPr>
          <p:cNvPr id="8" name="Chỗ dành sẵn cho Chân trang 7"/>
          <p:cNvSpPr>
            <a:spLocks noGrp="1"/>
          </p:cNvSpPr>
          <p:nvPr>
            <p:ph type="ftr" sz="quarter" idx="11"/>
          </p:nvPr>
        </p:nvSpPr>
        <p:spPr>
          <a:xfrm>
            <a:off x="838200" y="6400800"/>
            <a:ext cx="8001000" cy="202416"/>
          </a:xfrm>
          <a:prstGeom prst="rect">
            <a:avLst/>
          </a:prstGeom>
        </p:spPr>
        <p:txBody>
          <a:bodyPr/>
          <a:lstStyle/>
          <a:p>
            <a:endParaRPr lang="vi-VN"/>
          </a:p>
        </p:txBody>
      </p:sp>
      <p:sp>
        <p:nvSpPr>
          <p:cNvPr id="9" name="Chỗ dành sẵn cho Số Bản chiếu 8"/>
          <p:cNvSpPr>
            <a:spLocks noGrp="1"/>
          </p:cNvSpPr>
          <p:nvPr>
            <p:ph type="sldNum" sz="quarter" idx="12"/>
          </p:nvPr>
        </p:nvSpPr>
        <p:spPr>
          <a:xfrm>
            <a:off x="11737975" y="6400800"/>
            <a:ext cx="418630" cy="202416"/>
          </a:xfrm>
          <a:prstGeom prst="rect">
            <a:avLst/>
          </a:prstGeom>
        </p:spPr>
        <p:txBody>
          <a:bodyPr/>
          <a:lstStyle/>
          <a:p>
            <a:fld id="{484FD59D-33F1-4A76-843D-E67207CAFE54}" type="slidenum">
              <a:rPr/>
              <a:t>‹#›</a:t>
            </a:fld>
            <a:endParaRPr lang="vi-VN"/>
          </a:p>
        </p:txBody>
      </p:sp>
    </p:spTree>
    <p:extLst>
      <p:ext uri="{BB962C8B-B14F-4D97-AF65-F5344CB8AC3E}">
        <p14:creationId xmlns:p14="http://schemas.microsoft.com/office/powerpoint/2010/main" val="3905594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p:cNvSpPr>
            <a:spLocks noGrp="1"/>
          </p:cNvSpPr>
          <p:nvPr>
            <p:ph type="title"/>
          </p:nvPr>
        </p:nvSpPr>
        <p:spPr>
          <a:xfrm>
            <a:off x="1524000" y="565653"/>
            <a:ext cx="9144000" cy="1143000"/>
          </a:xfrm>
          <a:prstGeom prst="rect">
            <a:avLst/>
          </a:prstGeom>
        </p:spPr>
        <p:txBody>
          <a:bodyPr/>
          <a:lstStyle/>
          <a:p>
            <a:r>
              <a:rPr lang="en-US"/>
              <a:t>Click to edit Master title style</a:t>
            </a:r>
            <a:endParaRPr lang="vi-VN"/>
          </a:p>
        </p:txBody>
      </p:sp>
      <p:sp>
        <p:nvSpPr>
          <p:cNvPr id="3" name="Chỗ dành sẵn cho Ngày 2"/>
          <p:cNvSpPr>
            <a:spLocks noGrp="1"/>
          </p:cNvSpPr>
          <p:nvPr>
            <p:ph type="dt" sz="half" idx="10"/>
          </p:nvPr>
        </p:nvSpPr>
        <p:spPr>
          <a:xfrm>
            <a:off x="9259887" y="6400800"/>
            <a:ext cx="2094705" cy="202416"/>
          </a:xfrm>
          <a:prstGeom prst="rect">
            <a:avLst/>
          </a:prstGeom>
        </p:spPr>
        <p:txBody>
          <a:bodyPr/>
          <a:lstStyle/>
          <a:p>
            <a:fld id="{C3DF3676-3175-4B01-98B5-6DAE028379AE}" type="datetime1">
              <a:rPr lang="en-US"/>
              <a:t>7/19/2023</a:t>
            </a:fld>
            <a:endParaRPr lang="vi-VN"/>
          </a:p>
        </p:txBody>
      </p:sp>
      <p:sp>
        <p:nvSpPr>
          <p:cNvPr id="4" name="Chỗ dành sẵn cho Chân trang 3"/>
          <p:cNvSpPr>
            <a:spLocks noGrp="1"/>
          </p:cNvSpPr>
          <p:nvPr>
            <p:ph type="ftr" sz="quarter" idx="11"/>
          </p:nvPr>
        </p:nvSpPr>
        <p:spPr>
          <a:xfrm>
            <a:off x="838200" y="6400800"/>
            <a:ext cx="8001000" cy="202416"/>
          </a:xfrm>
          <a:prstGeom prst="rect">
            <a:avLst/>
          </a:prstGeom>
        </p:spPr>
        <p:txBody>
          <a:bodyPr/>
          <a:lstStyle/>
          <a:p>
            <a:endParaRPr lang="vi-VN"/>
          </a:p>
        </p:txBody>
      </p:sp>
      <p:sp>
        <p:nvSpPr>
          <p:cNvPr id="5" name="Chỗ dành sẵn cho Số Bản chiếu 4"/>
          <p:cNvSpPr>
            <a:spLocks noGrp="1"/>
          </p:cNvSpPr>
          <p:nvPr>
            <p:ph type="sldNum" sz="quarter" idx="12"/>
          </p:nvPr>
        </p:nvSpPr>
        <p:spPr>
          <a:xfrm>
            <a:off x="11737975" y="6400800"/>
            <a:ext cx="418630" cy="202416"/>
          </a:xfrm>
          <a:prstGeom prst="rect">
            <a:avLst/>
          </a:prstGeom>
        </p:spPr>
        <p:txBody>
          <a:bodyPr/>
          <a:lstStyle/>
          <a:p>
            <a:fld id="{484FD59D-33F1-4A76-843D-E67207CAFE54}" type="slidenum">
              <a:rPr/>
              <a:t>‹#›</a:t>
            </a:fld>
            <a:endParaRPr lang="vi-VN"/>
          </a:p>
        </p:txBody>
      </p:sp>
    </p:spTree>
    <p:extLst>
      <p:ext uri="{BB962C8B-B14F-4D97-AF65-F5344CB8AC3E}">
        <p14:creationId xmlns:p14="http://schemas.microsoft.com/office/powerpoint/2010/main" val="2754298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1"/>
          <p:cNvSpPr>
            <a:spLocks noGrp="1"/>
          </p:cNvSpPr>
          <p:nvPr>
            <p:ph type="dt" sz="half" idx="10"/>
          </p:nvPr>
        </p:nvSpPr>
        <p:spPr>
          <a:xfrm>
            <a:off x="9259887" y="6400800"/>
            <a:ext cx="2094705" cy="202416"/>
          </a:xfrm>
          <a:prstGeom prst="rect">
            <a:avLst/>
          </a:prstGeom>
        </p:spPr>
        <p:txBody>
          <a:bodyPr/>
          <a:lstStyle/>
          <a:p>
            <a:fld id="{8C70FE93-8C9D-445F-8DF8-8B1CC97CC7C0}" type="datetime1">
              <a:rPr lang="en-US"/>
              <a:t>7/19/2023</a:t>
            </a:fld>
            <a:endParaRPr lang="vi-VN"/>
          </a:p>
        </p:txBody>
      </p:sp>
      <p:sp>
        <p:nvSpPr>
          <p:cNvPr id="3" name="Chỗ dành sẵn cho Chân trang 2"/>
          <p:cNvSpPr>
            <a:spLocks noGrp="1"/>
          </p:cNvSpPr>
          <p:nvPr>
            <p:ph type="ftr" sz="quarter" idx="11"/>
          </p:nvPr>
        </p:nvSpPr>
        <p:spPr>
          <a:xfrm>
            <a:off x="838200" y="6400800"/>
            <a:ext cx="8001000" cy="202416"/>
          </a:xfrm>
          <a:prstGeom prst="rect">
            <a:avLst/>
          </a:prstGeom>
        </p:spPr>
        <p:txBody>
          <a:bodyPr/>
          <a:lstStyle/>
          <a:p>
            <a:endParaRPr lang="vi-VN"/>
          </a:p>
        </p:txBody>
      </p:sp>
      <p:sp>
        <p:nvSpPr>
          <p:cNvPr id="4" name="Chỗ dành sẵn cho Số Bản chiếu 3"/>
          <p:cNvSpPr>
            <a:spLocks noGrp="1"/>
          </p:cNvSpPr>
          <p:nvPr>
            <p:ph type="sldNum" sz="quarter" idx="12"/>
          </p:nvPr>
        </p:nvSpPr>
        <p:spPr>
          <a:xfrm>
            <a:off x="11737975" y="6400800"/>
            <a:ext cx="418630" cy="202416"/>
          </a:xfrm>
          <a:prstGeom prst="rect">
            <a:avLst/>
          </a:prstGeom>
        </p:spPr>
        <p:txBody>
          <a:bodyPr/>
          <a:lstStyle/>
          <a:p>
            <a:fld id="{484FD59D-33F1-4A76-843D-E67207CAFE54}" type="slidenum">
              <a:rPr/>
              <a:t>‹#›</a:t>
            </a:fld>
            <a:endParaRPr lang="vi-VN"/>
          </a:p>
        </p:txBody>
      </p:sp>
    </p:spTree>
    <p:extLst>
      <p:ext uri="{BB962C8B-B14F-4D97-AF65-F5344CB8AC3E}">
        <p14:creationId xmlns:p14="http://schemas.microsoft.com/office/powerpoint/2010/main" val="552962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17DDC72-9CAC-4679-A980-5B3D87863C5B}"/>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5A55264-4DA0-44D2-BF6D-54373F34D903}"/>
              </a:ext>
            </a:extLst>
          </p:cNvPr>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ACC5FAD-AFAC-4529-A734-798E41F63E45}"/>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2023/7/19</a:t>
            </a:fld>
            <a:endParaRPr lang="zh-CN" altLang="en-US"/>
          </a:p>
        </p:txBody>
      </p:sp>
      <p:sp>
        <p:nvSpPr>
          <p:cNvPr id="5" name="页脚占位符 4">
            <a:extLst>
              <a:ext uri="{FF2B5EF4-FFF2-40B4-BE49-F238E27FC236}">
                <a16:creationId xmlns:a16="http://schemas.microsoft.com/office/drawing/2014/main" id="{46C2238F-B81F-4444-AD47-4431DF0ABCC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488D67F-14DB-44B4-85A1-A89E2BFC5C05}"/>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1614101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nh với Chú thích">
    <p:spTree>
      <p:nvGrpSpPr>
        <p:cNvPr id="1" name=""/>
        <p:cNvGrpSpPr/>
        <p:nvPr/>
      </p:nvGrpSpPr>
      <p:grpSpPr>
        <a:xfrm>
          <a:off x="0" y="0"/>
          <a:ext cx="0" cy="0"/>
          <a:chOff x="0" y="0"/>
          <a:chExt cx="0" cy="0"/>
        </a:xfrm>
      </p:grpSpPr>
      <p:grpSp>
        <p:nvGrpSpPr>
          <p:cNvPr id="8" name="Nhóm 7"/>
          <p:cNvGrpSpPr/>
          <p:nvPr/>
        </p:nvGrpSpPr>
        <p:grpSpPr>
          <a:xfrm>
            <a:off x="11123612" y="4051301"/>
            <a:ext cx="965215" cy="2807461"/>
            <a:chOff x="11123612" y="4051301"/>
            <a:chExt cx="965215" cy="2807461"/>
          </a:xfrm>
        </p:grpSpPr>
        <p:sp>
          <p:nvSpPr>
            <p:cNvPr id="9" name="Hình tự do 44"/>
            <p:cNvSpPr/>
            <p:nvPr/>
          </p:nvSpPr>
          <p:spPr bwMode="auto">
            <a:xfrm flipH="1">
              <a:off x="11669712" y="6858762"/>
              <a:ext cx="15875" cy="0"/>
            </a:xfrm>
            <a:custGeom>
              <a:avLst/>
              <a:gdLst>
                <a:gd name="T0" fmla="*/ 0 w 10"/>
                <a:gd name="T1" fmla="*/ 10 w 10"/>
                <a:gd name="T2" fmla="*/ 0 w 10"/>
              </a:gdLst>
              <a:ahLst/>
              <a:cxnLst>
                <a:cxn ang="0">
                  <a:pos x="T0" y="0"/>
                </a:cxn>
                <a:cxn ang="0">
                  <a:pos x="T1" y="0"/>
                </a:cxn>
                <a:cxn ang="0">
                  <a:pos x="T2" y="0"/>
                </a:cxn>
              </a:cxnLst>
              <a:rect l="0" t="0" r="r" b="b"/>
              <a:pathLst>
                <a:path w="10">
                  <a:moveTo>
                    <a:pt x="0" y="0"/>
                  </a:moveTo>
                  <a:lnTo>
                    <a:pt x="10" y="0"/>
                  </a:lnTo>
                  <a:lnTo>
                    <a:pt x="0"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10" name="Dòng 45"/>
            <p:cNvSpPr>
              <a:spLocks noChangeShapeType="1"/>
            </p:cNvSpPr>
            <p:nvPr/>
          </p:nvSpPr>
          <p:spPr bwMode="auto">
            <a:xfrm flipH="1">
              <a:off x="11669712" y="6858762"/>
              <a:ext cx="1587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11" name="Hình tự do 46"/>
            <p:cNvSpPr/>
            <p:nvPr/>
          </p:nvSpPr>
          <p:spPr bwMode="auto">
            <a:xfrm flipH="1">
              <a:off x="11647487" y="5031550"/>
              <a:ext cx="90488" cy="1827212"/>
            </a:xfrm>
            <a:custGeom>
              <a:avLst/>
              <a:gdLst>
                <a:gd name="T0" fmla="*/ 18 w 24"/>
                <a:gd name="T1" fmla="*/ 485 h 485"/>
                <a:gd name="T2" fmla="*/ 24 w 24"/>
                <a:gd name="T3" fmla="*/ 0 h 485"/>
                <a:gd name="T4" fmla="*/ 20 w 24"/>
                <a:gd name="T5" fmla="*/ 0 h 485"/>
                <a:gd name="T6" fmla="*/ 14 w 24"/>
                <a:gd name="T7" fmla="*/ 485 h 485"/>
              </a:gdLst>
              <a:ahLst/>
              <a:cxnLst>
                <a:cxn ang="0">
                  <a:pos x="T0" y="T1"/>
                </a:cxn>
                <a:cxn ang="0">
                  <a:pos x="T2" y="T3"/>
                </a:cxn>
                <a:cxn ang="0">
                  <a:pos x="T4" y="T5"/>
                </a:cxn>
                <a:cxn ang="0">
                  <a:pos x="T6" y="T7"/>
                </a:cxn>
              </a:cxnLst>
              <a:rect l="0" t="0" r="r" b="b"/>
              <a:pathLst>
                <a:path w="24" h="485">
                  <a:moveTo>
                    <a:pt x="18" y="485"/>
                  </a:moveTo>
                  <a:cubicBezTo>
                    <a:pt x="12" y="372"/>
                    <a:pt x="3" y="131"/>
                    <a:pt x="24" y="0"/>
                  </a:cubicBezTo>
                  <a:cubicBezTo>
                    <a:pt x="20" y="0"/>
                    <a:pt x="20" y="0"/>
                    <a:pt x="20" y="0"/>
                  </a:cubicBezTo>
                  <a:cubicBezTo>
                    <a:pt x="0" y="130"/>
                    <a:pt x="9" y="372"/>
                    <a:pt x="14" y="485"/>
                  </a:cubicBezTo>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2" name="Hình tự do 47"/>
            <p:cNvSpPr/>
            <p:nvPr/>
          </p:nvSpPr>
          <p:spPr bwMode="auto">
            <a:xfrm flipH="1">
              <a:off x="11123612" y="4545775"/>
              <a:ext cx="787400" cy="577850"/>
            </a:xfrm>
            <a:custGeom>
              <a:avLst/>
              <a:gdLst>
                <a:gd name="T0" fmla="*/ 36 w 174"/>
                <a:gd name="T1" fmla="*/ 3 h 129"/>
                <a:gd name="T2" fmla="*/ 81 w 174"/>
                <a:gd name="T3" fmla="*/ 30 h 129"/>
                <a:gd name="T4" fmla="*/ 130 w 174"/>
                <a:gd name="T5" fmla="*/ 32 h 129"/>
                <a:gd name="T6" fmla="*/ 55 w 174"/>
                <a:gd name="T7" fmla="*/ 120 h 129"/>
                <a:gd name="T8" fmla="*/ 6 w 174"/>
                <a:gd name="T9" fmla="*/ 66 h 129"/>
                <a:gd name="T10" fmla="*/ 36 w 174"/>
                <a:gd name="T11" fmla="*/ 3 h 129"/>
              </a:gdLst>
              <a:ahLst/>
              <a:cxnLst>
                <a:cxn ang="0">
                  <a:pos x="T0" y="T1"/>
                </a:cxn>
                <a:cxn ang="0">
                  <a:pos x="T2" y="T3"/>
                </a:cxn>
                <a:cxn ang="0">
                  <a:pos x="T4" y="T5"/>
                </a:cxn>
                <a:cxn ang="0">
                  <a:pos x="T6" y="T7"/>
                </a:cxn>
                <a:cxn ang="0">
                  <a:pos x="T8" y="T9"/>
                </a:cxn>
                <a:cxn ang="0">
                  <a:pos x="T10" y="T11"/>
                </a:cxn>
              </a:cxnLst>
              <a:rect l="0" t="0" r="r" b="b"/>
              <a:pathLst>
                <a:path w="174" h="129">
                  <a:moveTo>
                    <a:pt x="36" y="3"/>
                  </a:moveTo>
                  <a:cubicBezTo>
                    <a:pt x="61" y="0"/>
                    <a:pt x="75" y="12"/>
                    <a:pt x="81" y="30"/>
                  </a:cubicBezTo>
                  <a:cubicBezTo>
                    <a:pt x="101" y="21"/>
                    <a:pt x="122" y="23"/>
                    <a:pt x="130" y="32"/>
                  </a:cubicBezTo>
                  <a:cubicBezTo>
                    <a:pt x="174" y="81"/>
                    <a:pt x="89" y="129"/>
                    <a:pt x="55" y="120"/>
                  </a:cubicBezTo>
                  <a:cubicBezTo>
                    <a:pt x="40" y="121"/>
                    <a:pt x="12" y="91"/>
                    <a:pt x="6" y="66"/>
                  </a:cubicBezTo>
                  <a:cubicBezTo>
                    <a:pt x="0" y="34"/>
                    <a:pt x="21" y="5"/>
                    <a:pt x="36" y="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13" name="Hình tự do 48"/>
            <p:cNvSpPr/>
            <p:nvPr/>
          </p:nvSpPr>
          <p:spPr bwMode="auto">
            <a:xfrm flipH="1">
              <a:off x="11226800" y="4707700"/>
              <a:ext cx="762000" cy="460375"/>
            </a:xfrm>
            <a:custGeom>
              <a:avLst/>
              <a:gdLst>
                <a:gd name="T0" fmla="*/ 4 w 200"/>
                <a:gd name="T1" fmla="*/ 25 h 122"/>
                <a:gd name="T2" fmla="*/ 77 w 200"/>
                <a:gd name="T3" fmla="*/ 97 h 122"/>
                <a:gd name="T4" fmla="*/ 83 w 200"/>
                <a:gd name="T5" fmla="*/ 55 h 122"/>
                <a:gd name="T6" fmla="*/ 112 w 200"/>
                <a:gd name="T7" fmla="*/ 2 h 122"/>
                <a:gd name="T8" fmla="*/ 94 w 200"/>
                <a:gd name="T9" fmla="*/ 101 h 122"/>
                <a:gd name="T10" fmla="*/ 131 w 200"/>
                <a:gd name="T11" fmla="*/ 78 h 122"/>
                <a:gd name="T12" fmla="*/ 191 w 200"/>
                <a:gd name="T13" fmla="*/ 67 h 122"/>
                <a:gd name="T14" fmla="*/ 83 w 200"/>
                <a:gd name="T15" fmla="*/ 115 h 122"/>
                <a:gd name="T16" fmla="*/ 81 w 200"/>
                <a:gd name="T17" fmla="*/ 116 h 122"/>
                <a:gd name="T18" fmla="*/ 79 w 200"/>
                <a:gd name="T19" fmla="*/ 114 h 122"/>
                <a:gd name="T20" fmla="*/ 32 w 200"/>
                <a:gd name="T21" fmla="*/ 79 h 122"/>
                <a:gd name="T22" fmla="*/ 4 w 200"/>
                <a:gd name="T23" fmla="*/ 25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 h="122">
                  <a:moveTo>
                    <a:pt x="4" y="25"/>
                  </a:moveTo>
                  <a:cubicBezTo>
                    <a:pt x="19" y="12"/>
                    <a:pt x="62" y="67"/>
                    <a:pt x="77" y="97"/>
                  </a:cubicBezTo>
                  <a:cubicBezTo>
                    <a:pt x="78" y="84"/>
                    <a:pt x="79" y="68"/>
                    <a:pt x="83" y="55"/>
                  </a:cubicBezTo>
                  <a:cubicBezTo>
                    <a:pt x="91" y="23"/>
                    <a:pt x="106" y="0"/>
                    <a:pt x="112" y="2"/>
                  </a:cubicBezTo>
                  <a:cubicBezTo>
                    <a:pt x="130" y="7"/>
                    <a:pt x="110" y="70"/>
                    <a:pt x="94" y="101"/>
                  </a:cubicBezTo>
                  <a:cubicBezTo>
                    <a:pt x="104" y="93"/>
                    <a:pt x="118" y="84"/>
                    <a:pt x="131" y="78"/>
                  </a:cubicBezTo>
                  <a:cubicBezTo>
                    <a:pt x="161" y="64"/>
                    <a:pt x="189" y="62"/>
                    <a:pt x="191" y="67"/>
                  </a:cubicBezTo>
                  <a:cubicBezTo>
                    <a:pt x="200" y="90"/>
                    <a:pt x="97" y="122"/>
                    <a:pt x="83" y="115"/>
                  </a:cubicBezTo>
                  <a:cubicBezTo>
                    <a:pt x="82" y="116"/>
                    <a:pt x="82" y="116"/>
                    <a:pt x="81" y="116"/>
                  </a:cubicBezTo>
                  <a:cubicBezTo>
                    <a:pt x="80" y="116"/>
                    <a:pt x="80" y="115"/>
                    <a:pt x="79" y="114"/>
                  </a:cubicBezTo>
                  <a:cubicBezTo>
                    <a:pt x="71" y="112"/>
                    <a:pt x="47" y="95"/>
                    <a:pt x="32" y="79"/>
                  </a:cubicBezTo>
                  <a:cubicBezTo>
                    <a:pt x="10" y="54"/>
                    <a:pt x="0" y="29"/>
                    <a:pt x="4" y="25"/>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4" name="Hình tự do 49"/>
            <p:cNvSpPr/>
            <p:nvPr/>
          </p:nvSpPr>
          <p:spPr bwMode="auto">
            <a:xfrm flipH="1">
              <a:off x="11399837" y="6011037"/>
              <a:ext cx="604838" cy="466725"/>
            </a:xfrm>
            <a:custGeom>
              <a:avLst/>
              <a:gdLst>
                <a:gd name="T0" fmla="*/ 28 w 159"/>
                <a:gd name="T1" fmla="*/ 9 h 124"/>
                <a:gd name="T2" fmla="*/ 82 w 159"/>
                <a:gd name="T3" fmla="*/ 89 h 124"/>
                <a:gd name="T4" fmla="*/ 159 w 159"/>
                <a:gd name="T5" fmla="*/ 30 h 124"/>
                <a:gd name="T6" fmla="*/ 79 w 159"/>
                <a:gd name="T7" fmla="*/ 107 h 124"/>
                <a:gd name="T8" fmla="*/ 78 w 159"/>
                <a:gd name="T9" fmla="*/ 109 h 124"/>
                <a:gd name="T10" fmla="*/ 28 w 159"/>
                <a:gd name="T11" fmla="*/ 9 h 124"/>
              </a:gdLst>
              <a:ahLst/>
              <a:cxnLst>
                <a:cxn ang="0">
                  <a:pos x="T0" y="T1"/>
                </a:cxn>
                <a:cxn ang="0">
                  <a:pos x="T2" y="T3"/>
                </a:cxn>
                <a:cxn ang="0">
                  <a:pos x="T4" y="T5"/>
                </a:cxn>
                <a:cxn ang="0">
                  <a:pos x="T6" y="T7"/>
                </a:cxn>
                <a:cxn ang="0">
                  <a:pos x="T8" y="T9"/>
                </a:cxn>
                <a:cxn ang="0">
                  <a:pos x="T10" y="T11"/>
                </a:cxn>
              </a:cxnLst>
              <a:rect l="0" t="0" r="r" b="b"/>
              <a:pathLst>
                <a:path w="159" h="124">
                  <a:moveTo>
                    <a:pt x="28" y="9"/>
                  </a:moveTo>
                  <a:cubicBezTo>
                    <a:pt x="49" y="16"/>
                    <a:pt x="79" y="60"/>
                    <a:pt x="82" y="89"/>
                  </a:cubicBezTo>
                  <a:cubicBezTo>
                    <a:pt x="102" y="59"/>
                    <a:pt x="159" y="8"/>
                    <a:pt x="159" y="30"/>
                  </a:cubicBezTo>
                  <a:cubicBezTo>
                    <a:pt x="158" y="59"/>
                    <a:pt x="105" y="116"/>
                    <a:pt x="79" y="107"/>
                  </a:cubicBezTo>
                  <a:cubicBezTo>
                    <a:pt x="78" y="108"/>
                    <a:pt x="78" y="108"/>
                    <a:pt x="78" y="109"/>
                  </a:cubicBezTo>
                  <a:cubicBezTo>
                    <a:pt x="65" y="124"/>
                    <a:pt x="0" y="0"/>
                    <a:pt x="28" y="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5" name="Hình tự do 10"/>
            <p:cNvSpPr/>
            <p:nvPr/>
          </p:nvSpPr>
          <p:spPr bwMode="auto">
            <a:xfrm flipH="1">
              <a:off x="11902162" y="4590615"/>
              <a:ext cx="88900" cy="76200"/>
            </a:xfrm>
            <a:custGeom>
              <a:avLst/>
              <a:gdLst>
                <a:gd name="T0" fmla="*/ 16 w 36"/>
                <a:gd name="T1" fmla="*/ 0 h 31"/>
                <a:gd name="T2" fmla="*/ 6 w 36"/>
                <a:gd name="T3" fmla="*/ 4 h 31"/>
                <a:gd name="T4" fmla="*/ 8 w 36"/>
                <a:gd name="T5" fmla="*/ 26 h 31"/>
                <a:gd name="T6" fmla="*/ 20 w 36"/>
                <a:gd name="T7" fmla="*/ 31 h 31"/>
                <a:gd name="T8" fmla="*/ 30 w 36"/>
                <a:gd name="T9" fmla="*/ 27 h 31"/>
                <a:gd name="T10" fmla="*/ 28 w 36"/>
                <a:gd name="T11" fmla="*/ 5 h 31"/>
                <a:gd name="T12" fmla="*/ 16 w 36"/>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36" h="31">
                  <a:moveTo>
                    <a:pt x="16" y="0"/>
                  </a:moveTo>
                  <a:cubicBezTo>
                    <a:pt x="12" y="0"/>
                    <a:pt x="9" y="1"/>
                    <a:pt x="6" y="4"/>
                  </a:cubicBezTo>
                  <a:cubicBezTo>
                    <a:pt x="0" y="9"/>
                    <a:pt x="1" y="19"/>
                    <a:pt x="8" y="26"/>
                  </a:cubicBezTo>
                  <a:cubicBezTo>
                    <a:pt x="11" y="29"/>
                    <a:pt x="16" y="31"/>
                    <a:pt x="20" y="31"/>
                  </a:cubicBezTo>
                  <a:cubicBezTo>
                    <a:pt x="24" y="31"/>
                    <a:pt x="27" y="30"/>
                    <a:pt x="30" y="27"/>
                  </a:cubicBezTo>
                  <a:cubicBezTo>
                    <a:pt x="36" y="21"/>
                    <a:pt x="35" y="11"/>
                    <a:pt x="28" y="5"/>
                  </a:cubicBezTo>
                  <a:cubicBezTo>
                    <a:pt x="25" y="1"/>
                    <a:pt x="20" y="0"/>
                    <a:pt x="16" y="0"/>
                  </a:cubicBezTo>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16" name="Hình tự do 16"/>
            <p:cNvSpPr/>
            <p:nvPr/>
          </p:nvSpPr>
          <p:spPr bwMode="auto">
            <a:xfrm flipH="1">
              <a:off x="11963414" y="4051301"/>
              <a:ext cx="125413" cy="125412"/>
            </a:xfrm>
            <a:custGeom>
              <a:avLst/>
              <a:gdLst>
                <a:gd name="T0" fmla="*/ 51 w 51"/>
                <a:gd name="T1" fmla="*/ 25 h 51"/>
                <a:gd name="T2" fmla="*/ 42 w 51"/>
                <a:gd name="T3" fmla="*/ 20 h 51"/>
                <a:gd name="T4" fmla="*/ 46 w 51"/>
                <a:gd name="T5" fmla="*/ 11 h 51"/>
                <a:gd name="T6" fmla="*/ 39 w 51"/>
                <a:gd name="T7" fmla="*/ 11 h 51"/>
                <a:gd name="T8" fmla="*/ 38 w 51"/>
                <a:gd name="T9" fmla="*/ 4 h 51"/>
                <a:gd name="T10" fmla="*/ 32 w 51"/>
                <a:gd name="T11" fmla="*/ 7 h 51"/>
                <a:gd name="T12" fmla="*/ 28 w 51"/>
                <a:gd name="T13" fmla="*/ 0 h 51"/>
                <a:gd name="T14" fmla="*/ 23 w 51"/>
                <a:gd name="T15" fmla="*/ 5 h 51"/>
                <a:gd name="T16" fmla="*/ 18 w 51"/>
                <a:gd name="T17" fmla="*/ 1 h 51"/>
                <a:gd name="T18" fmla="*/ 16 w 51"/>
                <a:gd name="T19" fmla="*/ 9 h 51"/>
                <a:gd name="T20" fmla="*/ 8 w 51"/>
                <a:gd name="T21" fmla="*/ 7 h 51"/>
                <a:gd name="T22" fmla="*/ 10 w 51"/>
                <a:gd name="T23" fmla="*/ 16 h 51"/>
                <a:gd name="T24" fmla="*/ 1 w 51"/>
                <a:gd name="T25" fmla="*/ 18 h 51"/>
                <a:gd name="T26" fmla="*/ 4 w 51"/>
                <a:gd name="T27" fmla="*/ 22 h 51"/>
                <a:gd name="T28" fmla="*/ 0 w 51"/>
                <a:gd name="T29" fmla="*/ 26 h 51"/>
                <a:gd name="T30" fmla="*/ 9 w 51"/>
                <a:gd name="T31" fmla="*/ 31 h 51"/>
                <a:gd name="T32" fmla="*/ 4 w 51"/>
                <a:gd name="T33" fmla="*/ 40 h 51"/>
                <a:gd name="T34" fmla="*/ 12 w 51"/>
                <a:gd name="T35" fmla="*/ 40 h 51"/>
                <a:gd name="T36" fmla="*/ 12 w 51"/>
                <a:gd name="T37" fmla="*/ 47 h 51"/>
                <a:gd name="T38" fmla="*/ 19 w 51"/>
                <a:gd name="T39" fmla="*/ 44 h 51"/>
                <a:gd name="T40" fmla="*/ 22 w 51"/>
                <a:gd name="T41" fmla="*/ 51 h 51"/>
                <a:gd name="T42" fmla="*/ 27 w 51"/>
                <a:gd name="T43" fmla="*/ 46 h 51"/>
                <a:gd name="T44" fmla="*/ 32 w 51"/>
                <a:gd name="T45" fmla="*/ 50 h 51"/>
                <a:gd name="T46" fmla="*/ 35 w 51"/>
                <a:gd name="T47" fmla="*/ 42 h 51"/>
                <a:gd name="T48" fmla="*/ 43 w 51"/>
                <a:gd name="T49" fmla="*/ 44 h 51"/>
                <a:gd name="T50" fmla="*/ 41 w 51"/>
                <a:gd name="T51" fmla="*/ 36 h 51"/>
                <a:gd name="T52" fmla="*/ 49 w 51"/>
                <a:gd name="T53" fmla="*/ 34 h 51"/>
                <a:gd name="T54" fmla="*/ 46 w 51"/>
                <a:gd name="T55" fmla="*/ 29 h 51"/>
                <a:gd name="T56" fmla="*/ 51 w 51"/>
                <a:gd name="T57" fmla="*/ 2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1">
                  <a:moveTo>
                    <a:pt x="51" y="25"/>
                  </a:moveTo>
                  <a:cubicBezTo>
                    <a:pt x="51" y="23"/>
                    <a:pt x="47" y="21"/>
                    <a:pt x="42" y="20"/>
                  </a:cubicBezTo>
                  <a:cubicBezTo>
                    <a:pt x="45" y="16"/>
                    <a:pt x="47" y="13"/>
                    <a:pt x="46" y="11"/>
                  </a:cubicBezTo>
                  <a:cubicBezTo>
                    <a:pt x="45" y="10"/>
                    <a:pt x="42" y="10"/>
                    <a:pt x="39" y="11"/>
                  </a:cubicBezTo>
                  <a:cubicBezTo>
                    <a:pt x="40" y="7"/>
                    <a:pt x="40" y="5"/>
                    <a:pt x="38" y="4"/>
                  </a:cubicBezTo>
                  <a:cubicBezTo>
                    <a:pt x="37" y="3"/>
                    <a:pt x="34" y="4"/>
                    <a:pt x="32" y="7"/>
                  </a:cubicBezTo>
                  <a:cubicBezTo>
                    <a:pt x="31" y="3"/>
                    <a:pt x="30" y="1"/>
                    <a:pt x="28" y="0"/>
                  </a:cubicBezTo>
                  <a:cubicBezTo>
                    <a:pt x="26" y="0"/>
                    <a:pt x="25" y="2"/>
                    <a:pt x="23" y="5"/>
                  </a:cubicBezTo>
                  <a:cubicBezTo>
                    <a:pt x="21" y="2"/>
                    <a:pt x="20" y="1"/>
                    <a:pt x="18" y="1"/>
                  </a:cubicBezTo>
                  <a:cubicBezTo>
                    <a:pt x="16" y="2"/>
                    <a:pt x="16" y="5"/>
                    <a:pt x="16" y="9"/>
                  </a:cubicBezTo>
                  <a:cubicBezTo>
                    <a:pt x="12" y="7"/>
                    <a:pt x="9" y="6"/>
                    <a:pt x="8" y="7"/>
                  </a:cubicBezTo>
                  <a:cubicBezTo>
                    <a:pt x="7" y="8"/>
                    <a:pt x="7" y="12"/>
                    <a:pt x="10" y="16"/>
                  </a:cubicBezTo>
                  <a:cubicBezTo>
                    <a:pt x="5" y="15"/>
                    <a:pt x="2" y="16"/>
                    <a:pt x="1" y="18"/>
                  </a:cubicBezTo>
                  <a:cubicBezTo>
                    <a:pt x="1" y="19"/>
                    <a:pt x="2" y="21"/>
                    <a:pt x="4" y="22"/>
                  </a:cubicBezTo>
                  <a:cubicBezTo>
                    <a:pt x="1" y="24"/>
                    <a:pt x="0" y="25"/>
                    <a:pt x="0" y="26"/>
                  </a:cubicBezTo>
                  <a:cubicBezTo>
                    <a:pt x="0" y="28"/>
                    <a:pt x="3" y="30"/>
                    <a:pt x="9" y="31"/>
                  </a:cubicBezTo>
                  <a:cubicBezTo>
                    <a:pt x="5" y="35"/>
                    <a:pt x="3" y="38"/>
                    <a:pt x="4" y="40"/>
                  </a:cubicBezTo>
                  <a:cubicBezTo>
                    <a:pt x="5" y="41"/>
                    <a:pt x="8" y="41"/>
                    <a:pt x="12" y="40"/>
                  </a:cubicBezTo>
                  <a:cubicBezTo>
                    <a:pt x="11" y="44"/>
                    <a:pt x="11" y="47"/>
                    <a:pt x="12" y="47"/>
                  </a:cubicBezTo>
                  <a:cubicBezTo>
                    <a:pt x="13" y="48"/>
                    <a:pt x="16" y="47"/>
                    <a:pt x="19" y="44"/>
                  </a:cubicBezTo>
                  <a:cubicBezTo>
                    <a:pt x="20" y="48"/>
                    <a:pt x="21" y="51"/>
                    <a:pt x="22" y="51"/>
                  </a:cubicBezTo>
                  <a:cubicBezTo>
                    <a:pt x="24" y="51"/>
                    <a:pt x="26" y="49"/>
                    <a:pt x="27" y="46"/>
                  </a:cubicBezTo>
                  <a:cubicBezTo>
                    <a:pt x="29" y="49"/>
                    <a:pt x="31" y="50"/>
                    <a:pt x="32" y="50"/>
                  </a:cubicBezTo>
                  <a:cubicBezTo>
                    <a:pt x="34" y="49"/>
                    <a:pt x="35" y="47"/>
                    <a:pt x="35" y="42"/>
                  </a:cubicBezTo>
                  <a:cubicBezTo>
                    <a:pt x="38" y="44"/>
                    <a:pt x="41" y="45"/>
                    <a:pt x="43" y="44"/>
                  </a:cubicBezTo>
                  <a:cubicBezTo>
                    <a:pt x="44" y="43"/>
                    <a:pt x="43" y="40"/>
                    <a:pt x="41" y="36"/>
                  </a:cubicBezTo>
                  <a:cubicBezTo>
                    <a:pt x="46" y="36"/>
                    <a:pt x="49" y="35"/>
                    <a:pt x="49" y="34"/>
                  </a:cubicBezTo>
                  <a:cubicBezTo>
                    <a:pt x="50" y="32"/>
                    <a:pt x="49" y="31"/>
                    <a:pt x="46" y="29"/>
                  </a:cubicBezTo>
                  <a:cubicBezTo>
                    <a:pt x="49" y="28"/>
                    <a:pt x="51" y="26"/>
                    <a:pt x="51" y="25"/>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7" name="Hình tự do 18"/>
            <p:cNvSpPr/>
            <p:nvPr/>
          </p:nvSpPr>
          <p:spPr bwMode="auto">
            <a:xfrm flipH="1">
              <a:off x="11836637" y="5670550"/>
              <a:ext cx="154425" cy="154425"/>
            </a:xfrm>
            <a:custGeom>
              <a:avLst/>
              <a:gdLst>
                <a:gd name="T0" fmla="*/ 129 w 129"/>
                <a:gd name="T1" fmla="*/ 75 h 130"/>
                <a:gd name="T2" fmla="*/ 119 w 129"/>
                <a:gd name="T3" fmla="*/ 64 h 130"/>
                <a:gd name="T4" fmla="*/ 128 w 129"/>
                <a:gd name="T5" fmla="*/ 53 h 130"/>
                <a:gd name="T6" fmla="*/ 103 w 129"/>
                <a:gd name="T7" fmla="*/ 45 h 130"/>
                <a:gd name="T8" fmla="*/ 111 w 129"/>
                <a:gd name="T9" fmla="*/ 20 h 130"/>
                <a:gd name="T10" fmla="*/ 93 w 129"/>
                <a:gd name="T11" fmla="*/ 23 h 130"/>
                <a:gd name="T12" fmla="*/ 88 w 129"/>
                <a:gd name="T13" fmla="*/ 5 h 130"/>
                <a:gd name="T14" fmla="*/ 72 w 129"/>
                <a:gd name="T15" fmla="*/ 16 h 130"/>
                <a:gd name="T16" fmla="*/ 61 w 129"/>
                <a:gd name="T17" fmla="*/ 1 h 130"/>
                <a:gd name="T18" fmla="*/ 51 w 129"/>
                <a:gd name="T19" fmla="*/ 15 h 130"/>
                <a:gd name="T20" fmla="*/ 36 w 129"/>
                <a:gd name="T21" fmla="*/ 7 h 130"/>
                <a:gd name="T22" fmla="*/ 33 w 129"/>
                <a:gd name="T23" fmla="*/ 28 h 130"/>
                <a:gd name="T24" fmla="*/ 13 w 129"/>
                <a:gd name="T25" fmla="*/ 26 h 130"/>
                <a:gd name="T26" fmla="*/ 21 w 129"/>
                <a:gd name="T27" fmla="*/ 47 h 130"/>
                <a:gd name="T28" fmla="*/ 0 w 129"/>
                <a:gd name="T29" fmla="*/ 56 h 130"/>
                <a:gd name="T30" fmla="*/ 10 w 129"/>
                <a:gd name="T31" fmla="*/ 67 h 130"/>
                <a:gd name="T32" fmla="*/ 1 w 129"/>
                <a:gd name="T33" fmla="*/ 78 h 130"/>
                <a:gd name="T34" fmla="*/ 26 w 129"/>
                <a:gd name="T35" fmla="*/ 86 h 130"/>
                <a:gd name="T36" fmla="*/ 18 w 129"/>
                <a:gd name="T37" fmla="*/ 111 h 130"/>
                <a:gd name="T38" fmla="*/ 36 w 129"/>
                <a:gd name="T39" fmla="*/ 108 h 130"/>
                <a:gd name="T40" fmla="*/ 41 w 129"/>
                <a:gd name="T41" fmla="*/ 126 h 130"/>
                <a:gd name="T42" fmla="*/ 57 w 129"/>
                <a:gd name="T43" fmla="*/ 115 h 130"/>
                <a:gd name="T44" fmla="*/ 69 w 129"/>
                <a:gd name="T45" fmla="*/ 130 h 130"/>
                <a:gd name="T46" fmla="*/ 78 w 129"/>
                <a:gd name="T47" fmla="*/ 116 h 130"/>
                <a:gd name="T48" fmla="*/ 93 w 129"/>
                <a:gd name="T49" fmla="*/ 124 h 130"/>
                <a:gd name="T50" fmla="*/ 96 w 129"/>
                <a:gd name="T51" fmla="*/ 103 h 130"/>
                <a:gd name="T52" fmla="*/ 116 w 129"/>
                <a:gd name="T53" fmla="*/ 104 h 130"/>
                <a:gd name="T54" fmla="*/ 108 w 129"/>
                <a:gd name="T55" fmla="*/ 84 h 130"/>
                <a:gd name="T56" fmla="*/ 129 w 129"/>
                <a:gd name="T57" fmla="*/ 7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9" h="130">
                  <a:moveTo>
                    <a:pt x="129" y="75"/>
                  </a:moveTo>
                  <a:cubicBezTo>
                    <a:pt x="129" y="71"/>
                    <a:pt x="126" y="68"/>
                    <a:pt x="119" y="64"/>
                  </a:cubicBezTo>
                  <a:cubicBezTo>
                    <a:pt x="126" y="60"/>
                    <a:pt x="129" y="56"/>
                    <a:pt x="128" y="53"/>
                  </a:cubicBezTo>
                  <a:cubicBezTo>
                    <a:pt x="127" y="48"/>
                    <a:pt x="118" y="45"/>
                    <a:pt x="103" y="45"/>
                  </a:cubicBezTo>
                  <a:cubicBezTo>
                    <a:pt x="111" y="33"/>
                    <a:pt x="114" y="23"/>
                    <a:pt x="111" y="20"/>
                  </a:cubicBezTo>
                  <a:cubicBezTo>
                    <a:pt x="108" y="17"/>
                    <a:pt x="101" y="18"/>
                    <a:pt x="93" y="23"/>
                  </a:cubicBezTo>
                  <a:cubicBezTo>
                    <a:pt x="93" y="13"/>
                    <a:pt x="92" y="6"/>
                    <a:pt x="88" y="5"/>
                  </a:cubicBezTo>
                  <a:cubicBezTo>
                    <a:pt x="84" y="3"/>
                    <a:pt x="79" y="8"/>
                    <a:pt x="72" y="16"/>
                  </a:cubicBezTo>
                  <a:cubicBezTo>
                    <a:pt x="69" y="6"/>
                    <a:pt x="65" y="0"/>
                    <a:pt x="61" y="1"/>
                  </a:cubicBezTo>
                  <a:cubicBezTo>
                    <a:pt x="57" y="1"/>
                    <a:pt x="53" y="6"/>
                    <a:pt x="51" y="15"/>
                  </a:cubicBezTo>
                  <a:cubicBezTo>
                    <a:pt x="45" y="8"/>
                    <a:pt x="39" y="5"/>
                    <a:pt x="36" y="7"/>
                  </a:cubicBezTo>
                  <a:cubicBezTo>
                    <a:pt x="32" y="9"/>
                    <a:pt x="31" y="17"/>
                    <a:pt x="33" y="28"/>
                  </a:cubicBezTo>
                  <a:cubicBezTo>
                    <a:pt x="23" y="24"/>
                    <a:pt x="16" y="23"/>
                    <a:pt x="13" y="26"/>
                  </a:cubicBezTo>
                  <a:cubicBezTo>
                    <a:pt x="10" y="30"/>
                    <a:pt x="13" y="38"/>
                    <a:pt x="21" y="47"/>
                  </a:cubicBezTo>
                  <a:cubicBezTo>
                    <a:pt x="9" y="48"/>
                    <a:pt x="1" y="51"/>
                    <a:pt x="0" y="56"/>
                  </a:cubicBezTo>
                  <a:cubicBezTo>
                    <a:pt x="0" y="59"/>
                    <a:pt x="3" y="63"/>
                    <a:pt x="10" y="67"/>
                  </a:cubicBezTo>
                  <a:cubicBezTo>
                    <a:pt x="4" y="70"/>
                    <a:pt x="0" y="74"/>
                    <a:pt x="1" y="78"/>
                  </a:cubicBezTo>
                  <a:cubicBezTo>
                    <a:pt x="2" y="83"/>
                    <a:pt x="11" y="85"/>
                    <a:pt x="26" y="86"/>
                  </a:cubicBezTo>
                  <a:cubicBezTo>
                    <a:pt x="18" y="98"/>
                    <a:pt x="15" y="107"/>
                    <a:pt x="18" y="111"/>
                  </a:cubicBezTo>
                  <a:cubicBezTo>
                    <a:pt x="21" y="114"/>
                    <a:pt x="28" y="112"/>
                    <a:pt x="36" y="108"/>
                  </a:cubicBezTo>
                  <a:cubicBezTo>
                    <a:pt x="36" y="118"/>
                    <a:pt x="37" y="124"/>
                    <a:pt x="41" y="126"/>
                  </a:cubicBezTo>
                  <a:cubicBezTo>
                    <a:pt x="45" y="127"/>
                    <a:pt x="51" y="123"/>
                    <a:pt x="57" y="115"/>
                  </a:cubicBezTo>
                  <a:cubicBezTo>
                    <a:pt x="60" y="125"/>
                    <a:pt x="64" y="130"/>
                    <a:pt x="69" y="130"/>
                  </a:cubicBezTo>
                  <a:cubicBezTo>
                    <a:pt x="72" y="130"/>
                    <a:pt x="76" y="124"/>
                    <a:pt x="78" y="116"/>
                  </a:cubicBezTo>
                  <a:cubicBezTo>
                    <a:pt x="84" y="122"/>
                    <a:pt x="90" y="125"/>
                    <a:pt x="93" y="124"/>
                  </a:cubicBezTo>
                  <a:cubicBezTo>
                    <a:pt x="97" y="122"/>
                    <a:pt x="98" y="114"/>
                    <a:pt x="96" y="103"/>
                  </a:cubicBezTo>
                  <a:cubicBezTo>
                    <a:pt x="106" y="107"/>
                    <a:pt x="114" y="108"/>
                    <a:pt x="116" y="104"/>
                  </a:cubicBezTo>
                  <a:cubicBezTo>
                    <a:pt x="119" y="101"/>
                    <a:pt x="116" y="93"/>
                    <a:pt x="108" y="84"/>
                  </a:cubicBezTo>
                  <a:cubicBezTo>
                    <a:pt x="120" y="82"/>
                    <a:pt x="128" y="79"/>
                    <a:pt x="129" y="75"/>
                  </a:cubicBezTo>
                  <a:close/>
                </a:path>
              </a:pathLst>
            </a:custGeom>
            <a:solidFill>
              <a:schemeClr val="bg1"/>
            </a:solidFill>
            <a:ln>
              <a:noFill/>
            </a:ln>
          </p:spPr>
          <p:txBody>
            <a:bodyPr vert="horz" wrap="square" lIns="91440" tIns="45720" rIns="91440" bIns="45720" numCol="1" anchor="t" anchorCtr="0" compatLnSpc="1"/>
            <a:lstStyle/>
            <a:p>
              <a:endParaRPr lang="vi-VN"/>
            </a:p>
          </p:txBody>
        </p:sp>
      </p:grpSp>
      <p:sp>
        <p:nvSpPr>
          <p:cNvPr id="2" name="Tiêu đề 1"/>
          <p:cNvSpPr>
            <a:spLocks noGrp="1"/>
          </p:cNvSpPr>
          <p:nvPr>
            <p:ph type="title"/>
          </p:nvPr>
        </p:nvSpPr>
        <p:spPr>
          <a:xfrm>
            <a:off x="7699248" y="1993392"/>
            <a:ext cx="3200400" cy="2194560"/>
          </a:xfrm>
          <a:prstGeom prst="rect">
            <a:avLst/>
          </a:prstGeom>
        </p:spPr>
        <p:txBody>
          <a:bodyPr anchor="b">
            <a:normAutofit/>
          </a:bodyPr>
          <a:lstStyle>
            <a:lvl1pPr latinLnBrk="0">
              <a:defRPr lang="vi-VN" sz="3400"/>
            </a:lvl1pPr>
          </a:lstStyle>
          <a:p>
            <a:r>
              <a:rPr lang="en-US"/>
              <a:t>Click to edit Master title style</a:t>
            </a:r>
            <a:endParaRPr lang="vi-VN"/>
          </a:p>
        </p:txBody>
      </p:sp>
      <p:sp>
        <p:nvSpPr>
          <p:cNvPr id="3" name="Chỗ dành sẵn cho Hình ảnh 2"/>
          <p:cNvSpPr>
            <a:spLocks noGrp="1"/>
          </p:cNvSpPr>
          <p:nvPr>
            <p:ph type="pic" idx="1"/>
          </p:nvPr>
        </p:nvSpPr>
        <p:spPr>
          <a:xfrm>
            <a:off x="838198" y="838200"/>
            <a:ext cx="6400800" cy="5181600"/>
          </a:xfrm>
          <a:prstGeom prst="rect">
            <a:avLst/>
          </a:prstGeom>
          <a:solidFill>
            <a:schemeClr val="bg2">
              <a:lumMod val="90000"/>
            </a:schemeClr>
          </a:solidFill>
          <a:ln w="76200">
            <a:solidFill>
              <a:schemeClr val="bg1"/>
            </a:solidFill>
            <a:miter lim="800000"/>
          </a:ln>
        </p:spPr>
        <p:txBody>
          <a:bodyPr tIns="365760">
            <a:normAutofit/>
          </a:bodyPr>
          <a:lstStyle>
            <a:lvl1pPr marL="0" indent="0" algn="ctr" latinLnBrk="0">
              <a:buNone/>
              <a:defRPr lang="vi-VN" sz="2000"/>
            </a:lvl1pPr>
            <a:lvl2pPr marL="457200" indent="0" latinLnBrk="0">
              <a:buNone/>
              <a:defRPr lang="vi-VN" sz="2800"/>
            </a:lvl2pPr>
            <a:lvl3pPr marL="914400" indent="0" latinLnBrk="0">
              <a:buNone/>
              <a:defRPr lang="vi-VN" sz="2400"/>
            </a:lvl3pPr>
            <a:lvl4pPr marL="1371600" indent="0" latinLnBrk="0">
              <a:buNone/>
              <a:defRPr lang="vi-VN" sz="2000"/>
            </a:lvl4pPr>
            <a:lvl5pPr marL="1828800" indent="0" latinLnBrk="0">
              <a:buNone/>
              <a:defRPr lang="vi-VN" sz="2000"/>
            </a:lvl5pPr>
            <a:lvl6pPr marL="2286000" indent="0" latinLnBrk="0">
              <a:buNone/>
              <a:defRPr lang="vi-VN" sz="2000"/>
            </a:lvl6pPr>
            <a:lvl7pPr marL="2743200" indent="0" latinLnBrk="0">
              <a:buNone/>
              <a:defRPr lang="vi-VN" sz="2000"/>
            </a:lvl7pPr>
            <a:lvl8pPr marL="3200400" indent="0" latinLnBrk="0">
              <a:buNone/>
              <a:defRPr lang="vi-VN" sz="2000"/>
            </a:lvl8pPr>
            <a:lvl9pPr marL="3657600" indent="0" latinLnBrk="0">
              <a:buNone/>
              <a:defRPr lang="vi-VN" sz="2000"/>
            </a:lvl9pPr>
          </a:lstStyle>
          <a:p>
            <a:r>
              <a:rPr lang="en-US"/>
              <a:t>Click icon to add picture</a:t>
            </a:r>
            <a:endParaRPr lang="vi-VN"/>
          </a:p>
        </p:txBody>
      </p:sp>
      <p:sp>
        <p:nvSpPr>
          <p:cNvPr id="4" name="Chỗ dành sẵn cho Văn bản 3"/>
          <p:cNvSpPr>
            <a:spLocks noGrp="1"/>
          </p:cNvSpPr>
          <p:nvPr>
            <p:ph type="body" sz="half" idx="2" hasCustomPrompt="1"/>
          </p:nvPr>
        </p:nvSpPr>
        <p:spPr>
          <a:xfrm>
            <a:off x="7699248" y="4255008"/>
            <a:ext cx="3200400" cy="1764792"/>
          </a:xfrm>
          <a:prstGeom prst="rect">
            <a:avLst/>
          </a:prstGeom>
        </p:spPr>
        <p:txBody>
          <a:bodyPr/>
          <a:lstStyle>
            <a:lvl1pPr marL="0" indent="0" latinLnBrk="0">
              <a:spcBef>
                <a:spcPts val="1000"/>
              </a:spcBef>
              <a:buNone/>
              <a:defRPr lang="vi-VN" sz="1600"/>
            </a:lvl1pPr>
            <a:lvl2pPr marL="457200" indent="0" latinLnBrk="0">
              <a:buNone/>
              <a:defRPr lang="vi-VN" sz="1400"/>
            </a:lvl2pPr>
            <a:lvl3pPr marL="914400" indent="0" latinLnBrk="0">
              <a:buNone/>
              <a:defRPr lang="vi-VN" sz="1200"/>
            </a:lvl3pPr>
            <a:lvl4pPr marL="1371600" indent="0" latinLnBrk="0">
              <a:buNone/>
              <a:defRPr lang="vi-VN" sz="1000"/>
            </a:lvl4pPr>
            <a:lvl5pPr marL="1828800" indent="0" latinLnBrk="0">
              <a:buNone/>
              <a:defRPr lang="vi-VN" sz="1000"/>
            </a:lvl5pPr>
            <a:lvl6pPr marL="2286000" indent="0" latinLnBrk="0">
              <a:buNone/>
              <a:defRPr lang="vi-VN" sz="1000"/>
            </a:lvl6pPr>
            <a:lvl7pPr marL="2743200" indent="0" latinLnBrk="0">
              <a:buNone/>
              <a:defRPr lang="vi-VN" sz="1000"/>
            </a:lvl7pPr>
            <a:lvl8pPr marL="3200400" indent="0" latinLnBrk="0">
              <a:buNone/>
              <a:defRPr lang="vi-VN" sz="1000"/>
            </a:lvl8pPr>
            <a:lvl9pPr marL="3657600" indent="0" latinLnBrk="0">
              <a:buNone/>
              <a:defRPr lang="vi-VN" sz="1000"/>
            </a:lvl9pPr>
          </a:lstStyle>
          <a:p>
            <a:pPr lvl="0"/>
            <a:r>
              <a:rPr lang="vi-VN" dirty="0"/>
              <a:t>Bấm để thêm nội dung</a:t>
            </a:r>
          </a:p>
        </p:txBody>
      </p:sp>
      <p:sp>
        <p:nvSpPr>
          <p:cNvPr id="5" name="Chỗ dành sẵn cho Ngày 4"/>
          <p:cNvSpPr>
            <a:spLocks noGrp="1"/>
          </p:cNvSpPr>
          <p:nvPr>
            <p:ph type="dt" sz="half" idx="10"/>
          </p:nvPr>
        </p:nvSpPr>
        <p:spPr>
          <a:xfrm>
            <a:off x="9259887" y="6400800"/>
            <a:ext cx="2094705" cy="202416"/>
          </a:xfrm>
          <a:prstGeom prst="rect">
            <a:avLst/>
          </a:prstGeom>
        </p:spPr>
        <p:txBody>
          <a:bodyPr/>
          <a:lstStyle/>
          <a:p>
            <a:fld id="{F0800FDC-A43D-4B5A-B091-F5339D0144BE}" type="datetime1">
              <a:rPr lang="en-US"/>
              <a:t>7/19/2023</a:t>
            </a:fld>
            <a:endParaRPr lang="vi-VN"/>
          </a:p>
        </p:txBody>
      </p:sp>
      <p:sp>
        <p:nvSpPr>
          <p:cNvPr id="6" name="Chỗ dành sẵn cho Chân trang 5"/>
          <p:cNvSpPr>
            <a:spLocks noGrp="1"/>
          </p:cNvSpPr>
          <p:nvPr>
            <p:ph type="ftr" sz="quarter" idx="11"/>
          </p:nvPr>
        </p:nvSpPr>
        <p:spPr>
          <a:xfrm>
            <a:off x="838200" y="6400800"/>
            <a:ext cx="8001000" cy="202416"/>
          </a:xfrm>
          <a:prstGeom prst="rect">
            <a:avLst/>
          </a:prstGeom>
        </p:spPr>
        <p:txBody>
          <a:bodyPr/>
          <a:lstStyle/>
          <a:p>
            <a:endParaRPr lang="vi-VN"/>
          </a:p>
        </p:txBody>
      </p:sp>
      <p:sp>
        <p:nvSpPr>
          <p:cNvPr id="7" name="Chỗ dành sẵn cho Số Bản chiếu 6"/>
          <p:cNvSpPr>
            <a:spLocks noGrp="1"/>
          </p:cNvSpPr>
          <p:nvPr>
            <p:ph type="sldNum" sz="quarter" idx="12"/>
          </p:nvPr>
        </p:nvSpPr>
        <p:spPr>
          <a:xfrm>
            <a:off x="11737975" y="6400800"/>
            <a:ext cx="418630" cy="202416"/>
          </a:xfrm>
          <a:prstGeom prst="rect">
            <a:avLst/>
          </a:prstGeom>
        </p:spPr>
        <p:txBody>
          <a:bodyPr/>
          <a:lstStyle/>
          <a:p>
            <a:fld id="{484FD59D-33F1-4A76-843D-E67207CAFE54}" type="slidenum">
              <a:rPr/>
              <a:t>‹#›</a:t>
            </a:fld>
            <a:endParaRPr lang="vi-VN"/>
          </a:p>
        </p:txBody>
      </p:sp>
    </p:spTree>
    <p:extLst>
      <p:ext uri="{BB962C8B-B14F-4D97-AF65-F5344CB8AC3E}">
        <p14:creationId xmlns:p14="http://schemas.microsoft.com/office/powerpoint/2010/main" val="1658259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200" y="18400"/>
            <a:ext cx="12192000" cy="6821200"/>
            <a:chOff x="-150" y="13800"/>
            <a:chExt cx="9144000" cy="5115900"/>
          </a:xfrm>
        </p:grpSpPr>
        <p:grpSp>
          <p:nvGrpSpPr>
            <p:cNvPr id="10" name="Google Shape;10;p2"/>
            <p:cNvGrpSpPr/>
            <p:nvPr/>
          </p:nvGrpSpPr>
          <p:grpSpPr>
            <a:xfrm>
              <a:off x="318911" y="13800"/>
              <a:ext cx="8506178" cy="5115900"/>
              <a:chOff x="318911" y="-66425"/>
              <a:chExt cx="8506178" cy="5115900"/>
            </a:xfrm>
          </p:grpSpPr>
          <p:cxnSp>
            <p:nvCxnSpPr>
              <p:cNvPr id="11" name="Google Shape;11;p2"/>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 name="Google Shape;12;p2"/>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3" name="Google Shape;13;p2"/>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 name="Google Shape;14;p2"/>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 name="Google Shape;15;p2"/>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 name="Google Shape;16;p2"/>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 name="Google Shape;17;p2"/>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8" name="Google Shape;18;p2"/>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9" name="Google Shape;19;p2"/>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0" name="Google Shape;20;p2"/>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1" name="Google Shape;21;p2"/>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2" name="Google Shape;22;p2"/>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3" name="Google Shape;23;p2"/>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4" name="Google Shape;24;p2"/>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 name="Google Shape;25;p2"/>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 name="Google Shape;26;p2"/>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7" name="Google Shape;27;p2"/>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8" name="Google Shape;28;p2"/>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9" name="Google Shape;29;p2"/>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0" name="Google Shape;30;p2"/>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1" name="Google Shape;31;p2"/>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2" name="Google Shape;32;p2"/>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3" name="Google Shape;33;p2"/>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34" name="Google Shape;34;p2"/>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5" name="Google Shape;35;p2"/>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 name="Google Shape;36;p2"/>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7" name="Google Shape;37;p2"/>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8" name="Google Shape;38;p2"/>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9" name="Google Shape;39;p2"/>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0" name="Google Shape;40;p2"/>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1" name="Google Shape;41;p2"/>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2" name="Google Shape;42;p2"/>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3" name="Google Shape;43;p2"/>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4" name="Google Shape;44;p2"/>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 name="Google Shape;45;p2"/>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 name="Google Shape;46;p2"/>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7" name="Google Shape;47;p2"/>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48" name="Google Shape;48;p2"/>
          <p:cNvSpPr/>
          <p:nvPr/>
        </p:nvSpPr>
        <p:spPr>
          <a:xfrm>
            <a:off x="576592" y="5457032"/>
            <a:ext cx="10765091"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49" name="Google Shape;49;p2"/>
          <p:cNvGrpSpPr/>
          <p:nvPr/>
        </p:nvGrpSpPr>
        <p:grpSpPr>
          <a:xfrm>
            <a:off x="557654" y="289310"/>
            <a:ext cx="11218568" cy="6022417"/>
            <a:chOff x="418241" y="216981"/>
            <a:chExt cx="8413926" cy="4516813"/>
          </a:xfrm>
        </p:grpSpPr>
        <p:sp>
          <p:nvSpPr>
            <p:cNvPr id="50" name="Google Shape;50;p2"/>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 name="Google Shape;51;p2"/>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52" name="Google Shape;52;p2"/>
          <p:cNvSpPr txBox="1">
            <a:spLocks noGrp="1"/>
          </p:cNvSpPr>
          <p:nvPr>
            <p:ph type="ctrTitle"/>
          </p:nvPr>
        </p:nvSpPr>
        <p:spPr>
          <a:xfrm>
            <a:off x="2425800" y="1470417"/>
            <a:ext cx="7340400" cy="3040800"/>
          </a:xfrm>
          <a:prstGeom prst="rect">
            <a:avLst/>
          </a:prstGeom>
        </p:spPr>
        <p:txBody>
          <a:bodyPr spcFirstLastPara="1" wrap="square" lIns="0" tIns="0" rIns="0" bIns="0" anchor="t" anchorCtr="0">
            <a:noAutofit/>
          </a:bodyPr>
          <a:lstStyle>
            <a:lvl1pPr lvl="0" algn="ctr">
              <a:lnSpc>
                <a:spcPct val="80000"/>
              </a:lnSpc>
              <a:spcBef>
                <a:spcPts val="0"/>
              </a:spcBef>
              <a:spcAft>
                <a:spcPts val="0"/>
              </a:spcAft>
              <a:buSzPts val="5200"/>
              <a:buNone/>
              <a:defRPr sz="8246" b="1">
                <a:solidFill>
                  <a:srgbClr val="46246A"/>
                </a:solidFill>
              </a:defRPr>
            </a:lvl1pPr>
            <a:lvl2pPr lvl="1" algn="ctr">
              <a:spcBef>
                <a:spcPts val="0"/>
              </a:spcBef>
              <a:spcAft>
                <a:spcPts val="0"/>
              </a:spcAft>
              <a:buSzPts val="5200"/>
              <a:buNone/>
              <a:defRPr sz="6916"/>
            </a:lvl2pPr>
            <a:lvl3pPr lvl="2" algn="ctr">
              <a:spcBef>
                <a:spcPts val="0"/>
              </a:spcBef>
              <a:spcAft>
                <a:spcPts val="0"/>
              </a:spcAft>
              <a:buSzPts val="5200"/>
              <a:buNone/>
              <a:defRPr sz="6916"/>
            </a:lvl3pPr>
            <a:lvl4pPr lvl="3" algn="ctr">
              <a:spcBef>
                <a:spcPts val="0"/>
              </a:spcBef>
              <a:spcAft>
                <a:spcPts val="0"/>
              </a:spcAft>
              <a:buSzPts val="5200"/>
              <a:buNone/>
              <a:defRPr sz="6916"/>
            </a:lvl4pPr>
            <a:lvl5pPr lvl="4" algn="ctr">
              <a:spcBef>
                <a:spcPts val="0"/>
              </a:spcBef>
              <a:spcAft>
                <a:spcPts val="0"/>
              </a:spcAft>
              <a:buSzPts val="5200"/>
              <a:buNone/>
              <a:defRPr sz="6916"/>
            </a:lvl5pPr>
            <a:lvl6pPr lvl="5" algn="ctr">
              <a:spcBef>
                <a:spcPts val="0"/>
              </a:spcBef>
              <a:spcAft>
                <a:spcPts val="0"/>
              </a:spcAft>
              <a:buSzPts val="5200"/>
              <a:buNone/>
              <a:defRPr sz="6916"/>
            </a:lvl6pPr>
            <a:lvl7pPr lvl="6" algn="ctr">
              <a:spcBef>
                <a:spcPts val="0"/>
              </a:spcBef>
              <a:spcAft>
                <a:spcPts val="0"/>
              </a:spcAft>
              <a:buSzPts val="5200"/>
              <a:buNone/>
              <a:defRPr sz="6916"/>
            </a:lvl7pPr>
            <a:lvl8pPr lvl="7" algn="ctr">
              <a:spcBef>
                <a:spcPts val="0"/>
              </a:spcBef>
              <a:spcAft>
                <a:spcPts val="0"/>
              </a:spcAft>
              <a:buSzPts val="5200"/>
              <a:buNone/>
              <a:defRPr sz="6916"/>
            </a:lvl8pPr>
            <a:lvl9pPr lvl="8" algn="ctr">
              <a:spcBef>
                <a:spcPts val="0"/>
              </a:spcBef>
              <a:spcAft>
                <a:spcPts val="0"/>
              </a:spcAft>
              <a:buSzPts val="5200"/>
              <a:buNone/>
              <a:defRPr sz="6916"/>
            </a:lvl9pPr>
          </a:lstStyle>
          <a:p>
            <a:endParaRPr/>
          </a:p>
        </p:txBody>
      </p:sp>
      <p:sp>
        <p:nvSpPr>
          <p:cNvPr id="53" name="Google Shape;53;p2"/>
          <p:cNvSpPr txBox="1">
            <a:spLocks noGrp="1"/>
          </p:cNvSpPr>
          <p:nvPr>
            <p:ph type="subTitle" idx="1"/>
          </p:nvPr>
        </p:nvSpPr>
        <p:spPr>
          <a:xfrm>
            <a:off x="3396600" y="4893379"/>
            <a:ext cx="5398800" cy="396400"/>
          </a:xfrm>
          <a:prstGeom prst="rect">
            <a:avLst/>
          </a:prstGeom>
        </p:spPr>
        <p:txBody>
          <a:bodyPr spcFirstLastPara="1" wrap="square" lIns="0" tIns="0" rIns="0" bIns="0" anchor="t" anchorCtr="0">
            <a:noAutofit/>
          </a:bodyPr>
          <a:lstStyle>
            <a:lvl1pPr lvl="0" algn="ctr">
              <a:lnSpc>
                <a:spcPct val="100000"/>
              </a:lnSpc>
              <a:spcBef>
                <a:spcPts val="0"/>
              </a:spcBef>
              <a:spcAft>
                <a:spcPts val="0"/>
              </a:spcAft>
              <a:buSzPts val="2800"/>
              <a:buNone/>
              <a:defRPr sz="2128">
                <a:solidFill>
                  <a:schemeClr val="lt1"/>
                </a:solidFill>
                <a:latin typeface="Lato"/>
                <a:ea typeface="Lato"/>
                <a:cs typeface="Lato"/>
                <a:sym typeface="Lato"/>
              </a:defRPr>
            </a:lvl1pPr>
            <a:lvl2pPr lvl="1" algn="ctr">
              <a:lnSpc>
                <a:spcPct val="100000"/>
              </a:lnSpc>
              <a:spcBef>
                <a:spcPts val="0"/>
              </a:spcBef>
              <a:spcAft>
                <a:spcPts val="0"/>
              </a:spcAft>
              <a:buSzPts val="2800"/>
              <a:buNone/>
              <a:defRPr sz="3724"/>
            </a:lvl2pPr>
            <a:lvl3pPr lvl="2" algn="ctr">
              <a:lnSpc>
                <a:spcPct val="100000"/>
              </a:lnSpc>
              <a:spcBef>
                <a:spcPts val="0"/>
              </a:spcBef>
              <a:spcAft>
                <a:spcPts val="0"/>
              </a:spcAft>
              <a:buSzPts val="2800"/>
              <a:buNone/>
              <a:defRPr sz="3724"/>
            </a:lvl3pPr>
            <a:lvl4pPr lvl="3" algn="ctr">
              <a:lnSpc>
                <a:spcPct val="100000"/>
              </a:lnSpc>
              <a:spcBef>
                <a:spcPts val="0"/>
              </a:spcBef>
              <a:spcAft>
                <a:spcPts val="0"/>
              </a:spcAft>
              <a:buSzPts val="2800"/>
              <a:buNone/>
              <a:defRPr sz="3724"/>
            </a:lvl4pPr>
            <a:lvl5pPr lvl="4" algn="ctr">
              <a:lnSpc>
                <a:spcPct val="100000"/>
              </a:lnSpc>
              <a:spcBef>
                <a:spcPts val="0"/>
              </a:spcBef>
              <a:spcAft>
                <a:spcPts val="0"/>
              </a:spcAft>
              <a:buSzPts val="2800"/>
              <a:buNone/>
              <a:defRPr sz="3724"/>
            </a:lvl5pPr>
            <a:lvl6pPr lvl="5" algn="ctr">
              <a:lnSpc>
                <a:spcPct val="100000"/>
              </a:lnSpc>
              <a:spcBef>
                <a:spcPts val="0"/>
              </a:spcBef>
              <a:spcAft>
                <a:spcPts val="0"/>
              </a:spcAft>
              <a:buSzPts val="2800"/>
              <a:buNone/>
              <a:defRPr sz="3724"/>
            </a:lvl6pPr>
            <a:lvl7pPr lvl="6" algn="ctr">
              <a:lnSpc>
                <a:spcPct val="100000"/>
              </a:lnSpc>
              <a:spcBef>
                <a:spcPts val="0"/>
              </a:spcBef>
              <a:spcAft>
                <a:spcPts val="0"/>
              </a:spcAft>
              <a:buSzPts val="2800"/>
              <a:buNone/>
              <a:defRPr sz="3724"/>
            </a:lvl7pPr>
            <a:lvl8pPr lvl="7" algn="ctr">
              <a:lnSpc>
                <a:spcPct val="100000"/>
              </a:lnSpc>
              <a:spcBef>
                <a:spcPts val="0"/>
              </a:spcBef>
              <a:spcAft>
                <a:spcPts val="0"/>
              </a:spcAft>
              <a:buSzPts val="2800"/>
              <a:buNone/>
              <a:defRPr sz="3724"/>
            </a:lvl8pPr>
            <a:lvl9pPr lvl="8" algn="ctr">
              <a:lnSpc>
                <a:spcPct val="100000"/>
              </a:lnSpc>
              <a:spcBef>
                <a:spcPts val="0"/>
              </a:spcBef>
              <a:spcAft>
                <a:spcPts val="0"/>
              </a:spcAft>
              <a:buSzPts val="2800"/>
              <a:buNone/>
              <a:defRPr sz="3724"/>
            </a:lvl9pPr>
          </a:lstStyle>
          <a:p>
            <a:endParaRPr/>
          </a:p>
        </p:txBody>
      </p:sp>
      <p:sp>
        <p:nvSpPr>
          <p:cNvPr id="54" name="Google Shape;54;p2"/>
          <p:cNvSpPr/>
          <p:nvPr/>
        </p:nvSpPr>
        <p:spPr>
          <a:xfrm>
            <a:off x="11087336" y="5133935"/>
            <a:ext cx="2497" cy="2397"/>
          </a:xfrm>
          <a:custGeom>
            <a:avLst/>
            <a:gdLst/>
            <a:ahLst/>
            <a:cxnLst/>
            <a:rect l="l" t="t" r="r" b="b"/>
            <a:pathLst>
              <a:path w="25" h="24" extrusionOk="0">
                <a:moveTo>
                  <a:pt x="25" y="0"/>
                </a:moveTo>
                <a:cubicBezTo>
                  <a:pt x="1" y="0"/>
                  <a:pt x="1" y="12"/>
                  <a:pt x="1" y="24"/>
                </a:cubicBezTo>
                <a:cubicBezTo>
                  <a:pt x="1" y="24"/>
                  <a:pt x="1" y="12"/>
                  <a:pt x="25" y="0"/>
                </a:cubicBezTo>
                <a:close/>
              </a:path>
            </a:pathLst>
          </a:custGeom>
          <a:solidFill>
            <a:srgbClr val="44484B"/>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5" name="Google Shape;55;p2"/>
          <p:cNvSpPr/>
          <p:nvPr/>
        </p:nvSpPr>
        <p:spPr>
          <a:xfrm>
            <a:off x="9527311" y="5883038"/>
            <a:ext cx="3695" cy="100"/>
          </a:xfrm>
          <a:custGeom>
            <a:avLst/>
            <a:gdLst/>
            <a:ahLst/>
            <a:cxnLst/>
            <a:rect l="l" t="t" r="r" b="b"/>
            <a:pathLst>
              <a:path w="37" h="1" extrusionOk="0">
                <a:moveTo>
                  <a:pt x="1" y="0"/>
                </a:moveTo>
                <a:lnTo>
                  <a:pt x="37" y="0"/>
                </a:lnTo>
                <a:lnTo>
                  <a:pt x="37" y="0"/>
                </a:lnTo>
                <a:close/>
              </a:path>
            </a:pathLst>
          </a:custGeom>
          <a:solidFill>
            <a:srgbClr val="44484B"/>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extLst>
      <p:ext uri="{BB962C8B-B14F-4D97-AF65-F5344CB8AC3E}">
        <p14:creationId xmlns:p14="http://schemas.microsoft.com/office/powerpoint/2010/main" val="27346481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56"/>
        <p:cNvGrpSpPr/>
        <p:nvPr/>
      </p:nvGrpSpPr>
      <p:grpSpPr>
        <a:xfrm>
          <a:off x="0" y="0"/>
          <a:ext cx="0" cy="0"/>
          <a:chOff x="0" y="0"/>
          <a:chExt cx="0" cy="0"/>
        </a:xfrm>
      </p:grpSpPr>
      <p:grpSp>
        <p:nvGrpSpPr>
          <p:cNvPr id="57" name="Google Shape;57;p3"/>
          <p:cNvGrpSpPr/>
          <p:nvPr/>
        </p:nvGrpSpPr>
        <p:grpSpPr>
          <a:xfrm>
            <a:off x="-200" y="18400"/>
            <a:ext cx="12192000" cy="6821200"/>
            <a:chOff x="-150" y="13800"/>
            <a:chExt cx="9144000" cy="5115900"/>
          </a:xfrm>
        </p:grpSpPr>
        <p:grpSp>
          <p:nvGrpSpPr>
            <p:cNvPr id="58" name="Google Shape;58;p3"/>
            <p:cNvGrpSpPr/>
            <p:nvPr/>
          </p:nvGrpSpPr>
          <p:grpSpPr>
            <a:xfrm>
              <a:off x="318911" y="13800"/>
              <a:ext cx="8506178" cy="5115900"/>
              <a:chOff x="318911" y="-66425"/>
              <a:chExt cx="8506178" cy="5115900"/>
            </a:xfrm>
          </p:grpSpPr>
          <p:cxnSp>
            <p:nvCxnSpPr>
              <p:cNvPr id="59" name="Google Shape;59;p3"/>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0" name="Google Shape;60;p3"/>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1" name="Google Shape;61;p3"/>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2" name="Google Shape;62;p3"/>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3" name="Google Shape;63;p3"/>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4" name="Google Shape;64;p3"/>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5" name="Google Shape;65;p3"/>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6" name="Google Shape;66;p3"/>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7" name="Google Shape;67;p3"/>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 name="Google Shape;68;p3"/>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 name="Google Shape;69;p3"/>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0" name="Google Shape;70;p3"/>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1" name="Google Shape;71;p3"/>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2" name="Google Shape;72;p3"/>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3" name="Google Shape;73;p3"/>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4" name="Google Shape;74;p3"/>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5" name="Google Shape;75;p3"/>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6" name="Google Shape;76;p3"/>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7" name="Google Shape;77;p3"/>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8" name="Google Shape;78;p3"/>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9" name="Google Shape;79;p3"/>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80" name="Google Shape;80;p3"/>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81" name="Google Shape;81;p3"/>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82" name="Google Shape;82;p3"/>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3" name="Google Shape;83;p3"/>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4" name="Google Shape;84;p3"/>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5" name="Google Shape;85;p3"/>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6" name="Google Shape;86;p3"/>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7" name="Google Shape;87;p3"/>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8" name="Google Shape;88;p3"/>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9" name="Google Shape;89;p3"/>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0" name="Google Shape;90;p3"/>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1" name="Google Shape;91;p3"/>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2" name="Google Shape;92;p3"/>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3" name="Google Shape;93;p3"/>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4" name="Google Shape;94;p3"/>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5" name="Google Shape;95;p3"/>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96" name="Google Shape;96;p3"/>
          <p:cNvSpPr/>
          <p:nvPr/>
        </p:nvSpPr>
        <p:spPr>
          <a:xfrm>
            <a:off x="576592" y="5457032"/>
            <a:ext cx="10765091"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97" name="Google Shape;97;p3"/>
          <p:cNvGrpSpPr/>
          <p:nvPr/>
        </p:nvGrpSpPr>
        <p:grpSpPr>
          <a:xfrm>
            <a:off x="557654" y="289310"/>
            <a:ext cx="11218568" cy="6022417"/>
            <a:chOff x="418241" y="216981"/>
            <a:chExt cx="8413926" cy="4516813"/>
          </a:xfrm>
        </p:grpSpPr>
        <p:sp>
          <p:nvSpPr>
            <p:cNvPr id="98" name="Google Shape;98;p3"/>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9" name="Google Shape;99;p3"/>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00" name="Google Shape;100;p3"/>
          <p:cNvSpPr txBox="1">
            <a:spLocks noGrp="1"/>
          </p:cNvSpPr>
          <p:nvPr>
            <p:ph type="title"/>
          </p:nvPr>
        </p:nvSpPr>
        <p:spPr>
          <a:xfrm>
            <a:off x="4712866" y="2114500"/>
            <a:ext cx="4322800" cy="1442800"/>
          </a:xfrm>
          <a:prstGeom prst="rect">
            <a:avLst/>
          </a:prstGeom>
        </p:spPr>
        <p:txBody>
          <a:bodyPr spcFirstLastPara="1" wrap="square" lIns="0" tIns="0" rIns="0" bIns="0" anchor="t" anchorCtr="0">
            <a:noAutofit/>
          </a:bodyPr>
          <a:lstStyle>
            <a:lvl1pPr lvl="0" rtl="0">
              <a:lnSpc>
                <a:spcPct val="80000"/>
              </a:lnSpc>
              <a:spcBef>
                <a:spcPts val="0"/>
              </a:spcBef>
              <a:spcAft>
                <a:spcPts val="0"/>
              </a:spcAft>
              <a:buSzPts val="3600"/>
              <a:buNone/>
              <a:defRPr sz="11305" b="1"/>
            </a:lvl1pPr>
            <a:lvl2pPr lvl="1" algn="ctr" rtl="0">
              <a:spcBef>
                <a:spcPts val="0"/>
              </a:spcBef>
              <a:spcAft>
                <a:spcPts val="0"/>
              </a:spcAft>
              <a:buSzPts val="3600"/>
              <a:buNone/>
              <a:defRPr sz="4788"/>
            </a:lvl2pPr>
            <a:lvl3pPr lvl="2" algn="ctr" rtl="0">
              <a:spcBef>
                <a:spcPts val="0"/>
              </a:spcBef>
              <a:spcAft>
                <a:spcPts val="0"/>
              </a:spcAft>
              <a:buSzPts val="3600"/>
              <a:buNone/>
              <a:defRPr sz="4788"/>
            </a:lvl3pPr>
            <a:lvl4pPr lvl="3" algn="ctr" rtl="0">
              <a:spcBef>
                <a:spcPts val="0"/>
              </a:spcBef>
              <a:spcAft>
                <a:spcPts val="0"/>
              </a:spcAft>
              <a:buSzPts val="3600"/>
              <a:buNone/>
              <a:defRPr sz="4788"/>
            </a:lvl4pPr>
            <a:lvl5pPr lvl="4" algn="ctr" rtl="0">
              <a:spcBef>
                <a:spcPts val="0"/>
              </a:spcBef>
              <a:spcAft>
                <a:spcPts val="0"/>
              </a:spcAft>
              <a:buSzPts val="3600"/>
              <a:buNone/>
              <a:defRPr sz="4788"/>
            </a:lvl5pPr>
            <a:lvl6pPr lvl="5" algn="ctr" rtl="0">
              <a:spcBef>
                <a:spcPts val="0"/>
              </a:spcBef>
              <a:spcAft>
                <a:spcPts val="0"/>
              </a:spcAft>
              <a:buSzPts val="3600"/>
              <a:buNone/>
              <a:defRPr sz="4788"/>
            </a:lvl6pPr>
            <a:lvl7pPr lvl="6" algn="ctr" rtl="0">
              <a:spcBef>
                <a:spcPts val="0"/>
              </a:spcBef>
              <a:spcAft>
                <a:spcPts val="0"/>
              </a:spcAft>
              <a:buSzPts val="3600"/>
              <a:buNone/>
              <a:defRPr sz="4788"/>
            </a:lvl7pPr>
            <a:lvl8pPr lvl="7" algn="ctr" rtl="0">
              <a:spcBef>
                <a:spcPts val="0"/>
              </a:spcBef>
              <a:spcAft>
                <a:spcPts val="0"/>
              </a:spcAft>
              <a:buSzPts val="3600"/>
              <a:buNone/>
              <a:defRPr sz="4788"/>
            </a:lvl8pPr>
            <a:lvl9pPr lvl="8" algn="ctr" rtl="0">
              <a:spcBef>
                <a:spcPts val="0"/>
              </a:spcBef>
              <a:spcAft>
                <a:spcPts val="0"/>
              </a:spcAft>
              <a:buSzPts val="3600"/>
              <a:buNone/>
              <a:defRPr sz="4788"/>
            </a:lvl9pPr>
          </a:lstStyle>
          <a:p>
            <a:endParaRPr/>
          </a:p>
        </p:txBody>
      </p:sp>
      <p:sp>
        <p:nvSpPr>
          <p:cNvPr id="101" name="Google Shape;101;p3"/>
          <p:cNvSpPr txBox="1">
            <a:spLocks noGrp="1"/>
          </p:cNvSpPr>
          <p:nvPr>
            <p:ph type="subTitle" idx="1"/>
          </p:nvPr>
        </p:nvSpPr>
        <p:spPr>
          <a:xfrm>
            <a:off x="4712866" y="3657767"/>
            <a:ext cx="4983200" cy="418000"/>
          </a:xfrm>
          <a:prstGeom prst="rect">
            <a:avLst/>
          </a:prstGeom>
          <a:noFill/>
          <a:ln>
            <a:noFill/>
          </a:ln>
        </p:spPr>
        <p:txBody>
          <a:bodyPr spcFirstLastPara="1" wrap="square" lIns="0" tIns="0" rIns="0" bIns="0" anchor="t" anchorCtr="0">
            <a:noAutofit/>
          </a:bodyPr>
          <a:lstStyle>
            <a:lvl1pPr lvl="0" algn="ctr" rtl="0">
              <a:lnSpc>
                <a:spcPct val="100000"/>
              </a:lnSpc>
              <a:spcBef>
                <a:spcPts val="0"/>
              </a:spcBef>
              <a:spcAft>
                <a:spcPts val="0"/>
              </a:spcAft>
              <a:buSzPts val="2800"/>
              <a:buNone/>
              <a:defRPr sz="2128">
                <a:solidFill>
                  <a:srgbClr val="FFFFFF"/>
                </a:solidFill>
              </a:defRPr>
            </a:lvl1pPr>
            <a:lvl2pPr lvl="1" algn="ctr" rtl="0">
              <a:lnSpc>
                <a:spcPct val="100000"/>
              </a:lnSpc>
              <a:spcBef>
                <a:spcPts val="0"/>
              </a:spcBef>
              <a:spcAft>
                <a:spcPts val="0"/>
              </a:spcAft>
              <a:buSzPts val="2800"/>
              <a:buNone/>
              <a:defRPr sz="3724"/>
            </a:lvl2pPr>
            <a:lvl3pPr lvl="2" algn="ctr" rtl="0">
              <a:lnSpc>
                <a:spcPct val="100000"/>
              </a:lnSpc>
              <a:spcBef>
                <a:spcPts val="0"/>
              </a:spcBef>
              <a:spcAft>
                <a:spcPts val="0"/>
              </a:spcAft>
              <a:buSzPts val="2800"/>
              <a:buNone/>
              <a:defRPr sz="3724"/>
            </a:lvl3pPr>
            <a:lvl4pPr lvl="3" algn="ctr" rtl="0">
              <a:lnSpc>
                <a:spcPct val="100000"/>
              </a:lnSpc>
              <a:spcBef>
                <a:spcPts val="0"/>
              </a:spcBef>
              <a:spcAft>
                <a:spcPts val="0"/>
              </a:spcAft>
              <a:buSzPts val="2800"/>
              <a:buNone/>
              <a:defRPr sz="3724"/>
            </a:lvl4pPr>
            <a:lvl5pPr lvl="4" algn="ctr" rtl="0">
              <a:lnSpc>
                <a:spcPct val="100000"/>
              </a:lnSpc>
              <a:spcBef>
                <a:spcPts val="0"/>
              </a:spcBef>
              <a:spcAft>
                <a:spcPts val="0"/>
              </a:spcAft>
              <a:buSzPts val="2800"/>
              <a:buNone/>
              <a:defRPr sz="3724"/>
            </a:lvl5pPr>
            <a:lvl6pPr lvl="5" algn="ctr" rtl="0">
              <a:lnSpc>
                <a:spcPct val="100000"/>
              </a:lnSpc>
              <a:spcBef>
                <a:spcPts val="0"/>
              </a:spcBef>
              <a:spcAft>
                <a:spcPts val="0"/>
              </a:spcAft>
              <a:buSzPts val="2800"/>
              <a:buNone/>
              <a:defRPr sz="3724"/>
            </a:lvl6pPr>
            <a:lvl7pPr lvl="6" algn="ctr" rtl="0">
              <a:lnSpc>
                <a:spcPct val="100000"/>
              </a:lnSpc>
              <a:spcBef>
                <a:spcPts val="0"/>
              </a:spcBef>
              <a:spcAft>
                <a:spcPts val="0"/>
              </a:spcAft>
              <a:buSzPts val="2800"/>
              <a:buNone/>
              <a:defRPr sz="3724"/>
            </a:lvl7pPr>
            <a:lvl8pPr lvl="7" algn="ctr" rtl="0">
              <a:lnSpc>
                <a:spcPct val="100000"/>
              </a:lnSpc>
              <a:spcBef>
                <a:spcPts val="0"/>
              </a:spcBef>
              <a:spcAft>
                <a:spcPts val="0"/>
              </a:spcAft>
              <a:buSzPts val="2800"/>
              <a:buNone/>
              <a:defRPr sz="3724"/>
            </a:lvl8pPr>
            <a:lvl9pPr lvl="8" algn="ctr" rtl="0">
              <a:lnSpc>
                <a:spcPct val="100000"/>
              </a:lnSpc>
              <a:spcBef>
                <a:spcPts val="0"/>
              </a:spcBef>
              <a:spcAft>
                <a:spcPts val="0"/>
              </a:spcAft>
              <a:buSzPts val="2800"/>
              <a:buNone/>
              <a:defRPr sz="3724"/>
            </a:lvl9pPr>
          </a:lstStyle>
          <a:p>
            <a:endParaRPr/>
          </a:p>
        </p:txBody>
      </p:sp>
      <p:sp>
        <p:nvSpPr>
          <p:cNvPr id="102" name="Google Shape;102;p3"/>
          <p:cNvSpPr txBox="1">
            <a:spLocks noGrp="1"/>
          </p:cNvSpPr>
          <p:nvPr>
            <p:ph type="title" idx="2" hasCustomPrompt="1"/>
          </p:nvPr>
        </p:nvSpPr>
        <p:spPr>
          <a:xfrm>
            <a:off x="2133717" y="2114500"/>
            <a:ext cx="2281600" cy="2080000"/>
          </a:xfrm>
          <a:prstGeom prst="rect">
            <a:avLst/>
          </a:prstGeom>
        </p:spPr>
        <p:txBody>
          <a:bodyPr spcFirstLastPara="1" wrap="square" lIns="0" tIns="0" rIns="0" bIns="0" anchor="ctr" anchorCtr="0">
            <a:noAutofit/>
          </a:bodyPr>
          <a:lstStyle>
            <a:lvl1pPr lvl="0" algn="ctr" rtl="0">
              <a:spcBef>
                <a:spcPts val="0"/>
              </a:spcBef>
              <a:spcAft>
                <a:spcPts val="0"/>
              </a:spcAft>
              <a:buClr>
                <a:schemeClr val="lt1"/>
              </a:buClr>
              <a:buSzPts val="12000"/>
              <a:buNone/>
              <a:defRPr sz="11305">
                <a:solidFill>
                  <a:schemeClr val="accent1"/>
                </a:solidFill>
              </a:defRPr>
            </a:lvl1pPr>
            <a:lvl2pPr lvl="1" algn="ctr" rtl="0">
              <a:spcBef>
                <a:spcPts val="0"/>
              </a:spcBef>
              <a:spcAft>
                <a:spcPts val="0"/>
              </a:spcAft>
              <a:buSzPts val="12000"/>
              <a:buNone/>
              <a:defRPr sz="15960"/>
            </a:lvl2pPr>
            <a:lvl3pPr lvl="2" algn="ctr" rtl="0">
              <a:spcBef>
                <a:spcPts val="0"/>
              </a:spcBef>
              <a:spcAft>
                <a:spcPts val="0"/>
              </a:spcAft>
              <a:buSzPts val="12000"/>
              <a:buNone/>
              <a:defRPr sz="15960"/>
            </a:lvl3pPr>
            <a:lvl4pPr lvl="3" algn="ctr" rtl="0">
              <a:spcBef>
                <a:spcPts val="0"/>
              </a:spcBef>
              <a:spcAft>
                <a:spcPts val="0"/>
              </a:spcAft>
              <a:buSzPts val="12000"/>
              <a:buNone/>
              <a:defRPr sz="15960"/>
            </a:lvl4pPr>
            <a:lvl5pPr lvl="4" algn="ctr" rtl="0">
              <a:spcBef>
                <a:spcPts val="0"/>
              </a:spcBef>
              <a:spcAft>
                <a:spcPts val="0"/>
              </a:spcAft>
              <a:buSzPts val="12000"/>
              <a:buNone/>
              <a:defRPr sz="15960"/>
            </a:lvl5pPr>
            <a:lvl6pPr lvl="5" algn="ctr" rtl="0">
              <a:spcBef>
                <a:spcPts val="0"/>
              </a:spcBef>
              <a:spcAft>
                <a:spcPts val="0"/>
              </a:spcAft>
              <a:buSzPts val="12000"/>
              <a:buNone/>
              <a:defRPr sz="15960"/>
            </a:lvl6pPr>
            <a:lvl7pPr lvl="6" algn="ctr" rtl="0">
              <a:spcBef>
                <a:spcPts val="0"/>
              </a:spcBef>
              <a:spcAft>
                <a:spcPts val="0"/>
              </a:spcAft>
              <a:buSzPts val="12000"/>
              <a:buNone/>
              <a:defRPr sz="15960"/>
            </a:lvl7pPr>
            <a:lvl8pPr lvl="7" algn="ctr" rtl="0">
              <a:spcBef>
                <a:spcPts val="0"/>
              </a:spcBef>
              <a:spcAft>
                <a:spcPts val="0"/>
              </a:spcAft>
              <a:buSzPts val="12000"/>
              <a:buNone/>
              <a:defRPr sz="15960"/>
            </a:lvl8pPr>
            <a:lvl9pPr lvl="8" algn="ctr" rtl="0">
              <a:spcBef>
                <a:spcPts val="0"/>
              </a:spcBef>
              <a:spcAft>
                <a:spcPts val="0"/>
              </a:spcAft>
              <a:buSzPts val="12000"/>
              <a:buNone/>
              <a:defRPr sz="15960"/>
            </a:lvl9pPr>
          </a:lstStyle>
          <a:p>
            <a:r>
              <a:t>xx%</a:t>
            </a:r>
          </a:p>
        </p:txBody>
      </p:sp>
    </p:spTree>
    <p:extLst>
      <p:ext uri="{BB962C8B-B14F-4D97-AF65-F5344CB8AC3E}">
        <p14:creationId xmlns:p14="http://schemas.microsoft.com/office/powerpoint/2010/main" val="36200499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03"/>
        <p:cNvGrpSpPr/>
        <p:nvPr/>
      </p:nvGrpSpPr>
      <p:grpSpPr>
        <a:xfrm>
          <a:off x="0" y="0"/>
          <a:ext cx="0" cy="0"/>
          <a:chOff x="0" y="0"/>
          <a:chExt cx="0" cy="0"/>
        </a:xfrm>
      </p:grpSpPr>
      <p:grpSp>
        <p:nvGrpSpPr>
          <p:cNvPr id="104" name="Google Shape;104;p4"/>
          <p:cNvGrpSpPr/>
          <p:nvPr/>
        </p:nvGrpSpPr>
        <p:grpSpPr>
          <a:xfrm>
            <a:off x="-200" y="18400"/>
            <a:ext cx="12192000" cy="6821200"/>
            <a:chOff x="-150" y="13800"/>
            <a:chExt cx="9144000" cy="5115900"/>
          </a:xfrm>
        </p:grpSpPr>
        <p:grpSp>
          <p:nvGrpSpPr>
            <p:cNvPr id="105" name="Google Shape;105;p4"/>
            <p:cNvGrpSpPr/>
            <p:nvPr/>
          </p:nvGrpSpPr>
          <p:grpSpPr>
            <a:xfrm>
              <a:off x="318911" y="13800"/>
              <a:ext cx="8506178" cy="5115900"/>
              <a:chOff x="318911" y="-66425"/>
              <a:chExt cx="8506178" cy="5115900"/>
            </a:xfrm>
          </p:grpSpPr>
          <p:cxnSp>
            <p:nvCxnSpPr>
              <p:cNvPr id="106" name="Google Shape;106;p4"/>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07" name="Google Shape;107;p4"/>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08" name="Google Shape;108;p4"/>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09" name="Google Shape;109;p4"/>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0" name="Google Shape;110;p4"/>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1" name="Google Shape;111;p4"/>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2" name="Google Shape;112;p4"/>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3" name="Google Shape;113;p4"/>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4" name="Google Shape;114;p4"/>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5" name="Google Shape;115;p4"/>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6" name="Google Shape;116;p4"/>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7" name="Google Shape;117;p4"/>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8" name="Google Shape;118;p4"/>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9" name="Google Shape;119;p4"/>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0" name="Google Shape;120;p4"/>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1" name="Google Shape;121;p4"/>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2" name="Google Shape;122;p4"/>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3" name="Google Shape;123;p4"/>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4" name="Google Shape;124;p4"/>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5" name="Google Shape;125;p4"/>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6" name="Google Shape;126;p4"/>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7" name="Google Shape;127;p4"/>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8" name="Google Shape;128;p4"/>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129" name="Google Shape;129;p4"/>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0" name="Google Shape;130;p4"/>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1" name="Google Shape;131;p4"/>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2" name="Google Shape;132;p4"/>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3" name="Google Shape;133;p4"/>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4" name="Google Shape;134;p4"/>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5" name="Google Shape;135;p4"/>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6" name="Google Shape;136;p4"/>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7" name="Google Shape;137;p4"/>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8" name="Google Shape;138;p4"/>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9" name="Google Shape;139;p4"/>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0" name="Google Shape;140;p4"/>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1" name="Google Shape;141;p4"/>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2" name="Google Shape;142;p4"/>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143" name="Google Shape;143;p4"/>
          <p:cNvSpPr/>
          <p:nvPr/>
        </p:nvSpPr>
        <p:spPr>
          <a:xfrm flipH="1">
            <a:off x="992194" y="5457032"/>
            <a:ext cx="10765091"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44" name="Google Shape;144;p4"/>
          <p:cNvGrpSpPr/>
          <p:nvPr/>
        </p:nvGrpSpPr>
        <p:grpSpPr>
          <a:xfrm flipH="1">
            <a:off x="557654" y="289310"/>
            <a:ext cx="11218568" cy="6022417"/>
            <a:chOff x="418241" y="216981"/>
            <a:chExt cx="8413926" cy="4516813"/>
          </a:xfrm>
        </p:grpSpPr>
        <p:sp>
          <p:nvSpPr>
            <p:cNvPr id="145" name="Google Shape;145;p4"/>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6" name="Google Shape;146;p4"/>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47" name="Google Shape;147;p4"/>
          <p:cNvSpPr txBox="1">
            <a:spLocks noGrp="1"/>
          </p:cNvSpPr>
          <p:nvPr>
            <p:ph type="title"/>
          </p:nvPr>
        </p:nvSpPr>
        <p:spPr>
          <a:xfrm>
            <a:off x="950967" y="963168"/>
            <a:ext cx="10290000" cy="7636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5320" b="1">
                <a:solidFill>
                  <a:schemeClr val="dk2"/>
                </a:solidFill>
              </a:defRPr>
            </a:lvl1pPr>
            <a:lvl2pPr lvl="1" rtl="0">
              <a:spcBef>
                <a:spcPts val="0"/>
              </a:spcBef>
              <a:spcAft>
                <a:spcPts val="0"/>
              </a:spcAft>
              <a:buClr>
                <a:schemeClr val="dk2"/>
              </a:buClr>
              <a:buSzPts val="2800"/>
              <a:buNone/>
              <a:defRPr sz="3724">
                <a:solidFill>
                  <a:schemeClr val="dk2"/>
                </a:solidFill>
              </a:defRPr>
            </a:lvl2pPr>
            <a:lvl3pPr lvl="2" rtl="0">
              <a:spcBef>
                <a:spcPts val="0"/>
              </a:spcBef>
              <a:spcAft>
                <a:spcPts val="0"/>
              </a:spcAft>
              <a:buClr>
                <a:schemeClr val="dk2"/>
              </a:buClr>
              <a:buSzPts val="2800"/>
              <a:buNone/>
              <a:defRPr sz="3724">
                <a:solidFill>
                  <a:schemeClr val="dk2"/>
                </a:solidFill>
              </a:defRPr>
            </a:lvl3pPr>
            <a:lvl4pPr lvl="3" rtl="0">
              <a:spcBef>
                <a:spcPts val="0"/>
              </a:spcBef>
              <a:spcAft>
                <a:spcPts val="0"/>
              </a:spcAft>
              <a:buClr>
                <a:schemeClr val="dk2"/>
              </a:buClr>
              <a:buSzPts val="2800"/>
              <a:buNone/>
              <a:defRPr sz="3724">
                <a:solidFill>
                  <a:schemeClr val="dk2"/>
                </a:solidFill>
              </a:defRPr>
            </a:lvl4pPr>
            <a:lvl5pPr lvl="4" rtl="0">
              <a:spcBef>
                <a:spcPts val="0"/>
              </a:spcBef>
              <a:spcAft>
                <a:spcPts val="0"/>
              </a:spcAft>
              <a:buClr>
                <a:schemeClr val="dk2"/>
              </a:buClr>
              <a:buSzPts val="2800"/>
              <a:buNone/>
              <a:defRPr sz="3724">
                <a:solidFill>
                  <a:schemeClr val="dk2"/>
                </a:solidFill>
              </a:defRPr>
            </a:lvl5pPr>
            <a:lvl6pPr lvl="5" rtl="0">
              <a:spcBef>
                <a:spcPts val="0"/>
              </a:spcBef>
              <a:spcAft>
                <a:spcPts val="0"/>
              </a:spcAft>
              <a:buClr>
                <a:schemeClr val="dk2"/>
              </a:buClr>
              <a:buSzPts val="2800"/>
              <a:buNone/>
              <a:defRPr sz="3724">
                <a:solidFill>
                  <a:schemeClr val="dk2"/>
                </a:solidFill>
              </a:defRPr>
            </a:lvl6pPr>
            <a:lvl7pPr lvl="6" rtl="0">
              <a:spcBef>
                <a:spcPts val="0"/>
              </a:spcBef>
              <a:spcAft>
                <a:spcPts val="0"/>
              </a:spcAft>
              <a:buClr>
                <a:schemeClr val="dk2"/>
              </a:buClr>
              <a:buSzPts val="2800"/>
              <a:buNone/>
              <a:defRPr sz="3724">
                <a:solidFill>
                  <a:schemeClr val="dk2"/>
                </a:solidFill>
              </a:defRPr>
            </a:lvl7pPr>
            <a:lvl8pPr lvl="7" rtl="0">
              <a:spcBef>
                <a:spcPts val="0"/>
              </a:spcBef>
              <a:spcAft>
                <a:spcPts val="0"/>
              </a:spcAft>
              <a:buClr>
                <a:schemeClr val="dk2"/>
              </a:buClr>
              <a:buSzPts val="2800"/>
              <a:buNone/>
              <a:defRPr sz="3724">
                <a:solidFill>
                  <a:schemeClr val="dk2"/>
                </a:solidFill>
              </a:defRPr>
            </a:lvl8pPr>
            <a:lvl9pPr lvl="8" rtl="0">
              <a:spcBef>
                <a:spcPts val="0"/>
              </a:spcBef>
              <a:spcAft>
                <a:spcPts val="0"/>
              </a:spcAft>
              <a:buClr>
                <a:schemeClr val="dk2"/>
              </a:buClr>
              <a:buSzPts val="2800"/>
              <a:buNone/>
              <a:defRPr sz="3724">
                <a:solidFill>
                  <a:schemeClr val="dk2"/>
                </a:solidFill>
              </a:defRPr>
            </a:lvl9pPr>
          </a:lstStyle>
          <a:p>
            <a:endParaRPr/>
          </a:p>
        </p:txBody>
      </p:sp>
      <p:sp>
        <p:nvSpPr>
          <p:cNvPr id="148" name="Google Shape;148;p4"/>
          <p:cNvSpPr txBox="1">
            <a:spLocks noGrp="1"/>
          </p:cNvSpPr>
          <p:nvPr>
            <p:ph type="subTitle" idx="1"/>
          </p:nvPr>
        </p:nvSpPr>
        <p:spPr>
          <a:xfrm>
            <a:off x="1211601" y="1761600"/>
            <a:ext cx="9768800" cy="4176800"/>
          </a:xfrm>
          <a:prstGeom prst="rect">
            <a:avLst/>
          </a:prstGeom>
          <a:noFill/>
          <a:ln>
            <a:noFill/>
          </a:ln>
        </p:spPr>
        <p:txBody>
          <a:bodyPr spcFirstLastPara="1" wrap="square" lIns="0" tIns="0" rIns="0" bIns="0" anchor="t" anchorCtr="0">
            <a:noAutofit/>
          </a:bodyPr>
          <a:lstStyle>
            <a:lvl1pPr lvl="0" rtl="0">
              <a:lnSpc>
                <a:spcPct val="100000"/>
              </a:lnSpc>
              <a:spcBef>
                <a:spcPts val="0"/>
              </a:spcBef>
              <a:spcAft>
                <a:spcPts val="0"/>
              </a:spcAft>
              <a:buSzPts val="1800"/>
              <a:buFont typeface="Anaheim"/>
              <a:buAutoNum type="arabicPeriod"/>
              <a:defRPr sz="1596"/>
            </a:lvl1pPr>
            <a:lvl2pPr lvl="1" algn="ctr" rtl="0">
              <a:lnSpc>
                <a:spcPct val="100000"/>
              </a:lnSpc>
              <a:spcBef>
                <a:spcPts val="0"/>
              </a:spcBef>
              <a:spcAft>
                <a:spcPts val="0"/>
              </a:spcAft>
              <a:buSzPts val="1400"/>
              <a:buAutoNum type="alphaLcPeriod"/>
              <a:defRPr sz="3724"/>
            </a:lvl2pPr>
            <a:lvl3pPr lvl="2" algn="ctr" rtl="0">
              <a:lnSpc>
                <a:spcPct val="100000"/>
              </a:lnSpc>
              <a:spcBef>
                <a:spcPts val="0"/>
              </a:spcBef>
              <a:spcAft>
                <a:spcPts val="0"/>
              </a:spcAft>
              <a:buSzPts val="1400"/>
              <a:buAutoNum type="romanLcPeriod"/>
              <a:defRPr sz="3724"/>
            </a:lvl3pPr>
            <a:lvl4pPr lvl="3" algn="ctr" rtl="0">
              <a:lnSpc>
                <a:spcPct val="100000"/>
              </a:lnSpc>
              <a:spcBef>
                <a:spcPts val="0"/>
              </a:spcBef>
              <a:spcAft>
                <a:spcPts val="0"/>
              </a:spcAft>
              <a:buSzPts val="1400"/>
              <a:buAutoNum type="arabicPeriod"/>
              <a:defRPr sz="3724"/>
            </a:lvl4pPr>
            <a:lvl5pPr lvl="4" algn="ctr" rtl="0">
              <a:lnSpc>
                <a:spcPct val="100000"/>
              </a:lnSpc>
              <a:spcBef>
                <a:spcPts val="0"/>
              </a:spcBef>
              <a:spcAft>
                <a:spcPts val="0"/>
              </a:spcAft>
              <a:buSzPts val="1400"/>
              <a:buAutoNum type="alphaLcPeriod"/>
              <a:defRPr sz="3724"/>
            </a:lvl5pPr>
            <a:lvl6pPr lvl="5" algn="ctr" rtl="0">
              <a:lnSpc>
                <a:spcPct val="100000"/>
              </a:lnSpc>
              <a:spcBef>
                <a:spcPts val="0"/>
              </a:spcBef>
              <a:spcAft>
                <a:spcPts val="0"/>
              </a:spcAft>
              <a:buSzPts val="1400"/>
              <a:buAutoNum type="romanLcPeriod"/>
              <a:defRPr sz="3724"/>
            </a:lvl6pPr>
            <a:lvl7pPr lvl="6" algn="ctr" rtl="0">
              <a:lnSpc>
                <a:spcPct val="100000"/>
              </a:lnSpc>
              <a:spcBef>
                <a:spcPts val="0"/>
              </a:spcBef>
              <a:spcAft>
                <a:spcPts val="0"/>
              </a:spcAft>
              <a:buSzPts val="1400"/>
              <a:buAutoNum type="arabicPeriod"/>
              <a:defRPr sz="3724"/>
            </a:lvl7pPr>
            <a:lvl8pPr lvl="7" algn="ctr" rtl="0">
              <a:lnSpc>
                <a:spcPct val="100000"/>
              </a:lnSpc>
              <a:spcBef>
                <a:spcPts val="0"/>
              </a:spcBef>
              <a:spcAft>
                <a:spcPts val="0"/>
              </a:spcAft>
              <a:buSzPts val="1400"/>
              <a:buAutoNum type="alphaLcPeriod"/>
              <a:defRPr sz="3724"/>
            </a:lvl8pPr>
            <a:lvl9pPr lvl="8" algn="ctr" rtl="0">
              <a:lnSpc>
                <a:spcPct val="100000"/>
              </a:lnSpc>
              <a:spcBef>
                <a:spcPts val="0"/>
              </a:spcBef>
              <a:spcAft>
                <a:spcPts val="0"/>
              </a:spcAft>
              <a:buSzPts val="1400"/>
              <a:buAutoNum type="romanLcPeriod"/>
              <a:defRPr sz="3724"/>
            </a:lvl9pPr>
          </a:lstStyle>
          <a:p>
            <a:endParaRPr/>
          </a:p>
        </p:txBody>
      </p:sp>
    </p:spTree>
    <p:extLst>
      <p:ext uri="{BB962C8B-B14F-4D97-AF65-F5344CB8AC3E}">
        <p14:creationId xmlns:p14="http://schemas.microsoft.com/office/powerpoint/2010/main" val="29061253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49"/>
        <p:cNvGrpSpPr/>
        <p:nvPr/>
      </p:nvGrpSpPr>
      <p:grpSpPr>
        <a:xfrm>
          <a:off x="0" y="0"/>
          <a:ext cx="0" cy="0"/>
          <a:chOff x="0" y="0"/>
          <a:chExt cx="0" cy="0"/>
        </a:xfrm>
      </p:grpSpPr>
      <p:grpSp>
        <p:nvGrpSpPr>
          <p:cNvPr id="150" name="Google Shape;150;p5"/>
          <p:cNvGrpSpPr/>
          <p:nvPr/>
        </p:nvGrpSpPr>
        <p:grpSpPr>
          <a:xfrm>
            <a:off x="-200" y="18400"/>
            <a:ext cx="12192000" cy="6821200"/>
            <a:chOff x="-150" y="13800"/>
            <a:chExt cx="9144000" cy="5115900"/>
          </a:xfrm>
        </p:grpSpPr>
        <p:grpSp>
          <p:nvGrpSpPr>
            <p:cNvPr id="151" name="Google Shape;151;p5"/>
            <p:cNvGrpSpPr/>
            <p:nvPr/>
          </p:nvGrpSpPr>
          <p:grpSpPr>
            <a:xfrm>
              <a:off x="318911" y="13800"/>
              <a:ext cx="8506178" cy="5115900"/>
              <a:chOff x="318911" y="-66425"/>
              <a:chExt cx="8506178" cy="5115900"/>
            </a:xfrm>
          </p:grpSpPr>
          <p:cxnSp>
            <p:nvCxnSpPr>
              <p:cNvPr id="152" name="Google Shape;152;p5"/>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 name="Google Shape;153;p5"/>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 name="Google Shape;154;p5"/>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5" name="Google Shape;155;p5"/>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 name="Google Shape;156;p5"/>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 name="Google Shape;157;p5"/>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 name="Google Shape;158;p5"/>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9" name="Google Shape;159;p5"/>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0" name="Google Shape;160;p5"/>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1" name="Google Shape;161;p5"/>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2" name="Google Shape;162;p5"/>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3" name="Google Shape;163;p5"/>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4" name="Google Shape;164;p5"/>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5" name="Google Shape;165;p5"/>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6" name="Google Shape;166;p5"/>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7" name="Google Shape;167;p5"/>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8" name="Google Shape;168;p5"/>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9" name="Google Shape;169;p5"/>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0" name="Google Shape;170;p5"/>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1" name="Google Shape;171;p5"/>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2" name="Google Shape;172;p5"/>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3" name="Google Shape;173;p5"/>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4" name="Google Shape;174;p5"/>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175" name="Google Shape;175;p5"/>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76" name="Google Shape;176;p5"/>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77" name="Google Shape;177;p5"/>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78" name="Google Shape;178;p5"/>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79" name="Google Shape;179;p5"/>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0" name="Google Shape;180;p5"/>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1" name="Google Shape;181;p5"/>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2" name="Google Shape;182;p5"/>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3" name="Google Shape;183;p5"/>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4" name="Google Shape;184;p5"/>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5" name="Google Shape;185;p5"/>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6" name="Google Shape;186;p5"/>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7" name="Google Shape;187;p5"/>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8" name="Google Shape;188;p5"/>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189" name="Google Shape;189;p5"/>
          <p:cNvSpPr/>
          <p:nvPr/>
        </p:nvSpPr>
        <p:spPr>
          <a:xfrm>
            <a:off x="576592" y="5457032"/>
            <a:ext cx="10765091"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90" name="Google Shape;190;p5"/>
          <p:cNvGrpSpPr/>
          <p:nvPr/>
        </p:nvGrpSpPr>
        <p:grpSpPr>
          <a:xfrm>
            <a:off x="557654" y="289310"/>
            <a:ext cx="11218568" cy="6022417"/>
            <a:chOff x="418241" y="216981"/>
            <a:chExt cx="8413926" cy="4516813"/>
          </a:xfrm>
        </p:grpSpPr>
        <p:sp>
          <p:nvSpPr>
            <p:cNvPr id="191" name="Google Shape;191;p5"/>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2" name="Google Shape;192;p5"/>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93" name="Google Shape;193;p5"/>
          <p:cNvSpPr txBox="1">
            <a:spLocks noGrp="1"/>
          </p:cNvSpPr>
          <p:nvPr>
            <p:ph type="subTitle" idx="1"/>
          </p:nvPr>
        </p:nvSpPr>
        <p:spPr>
          <a:xfrm>
            <a:off x="1790600" y="3995829"/>
            <a:ext cx="3861200" cy="1366000"/>
          </a:xfrm>
          <a:prstGeom prst="rect">
            <a:avLst/>
          </a:prstGeom>
        </p:spPr>
        <p:txBody>
          <a:bodyPr spcFirstLastPara="1" wrap="square" lIns="0" tIns="0" rIns="0" bIns="0" anchor="t" anchorCtr="0">
            <a:noAutofit/>
          </a:bodyPr>
          <a:lstStyle>
            <a:lvl1pPr marR="121615" lvl="0" algn="ctr" rtl="0">
              <a:lnSpc>
                <a:spcPct val="100000"/>
              </a:lnSpc>
              <a:spcBef>
                <a:spcPts val="0"/>
              </a:spcBef>
              <a:spcAft>
                <a:spcPts val="0"/>
              </a:spcAft>
              <a:buClr>
                <a:schemeClr val="accent1"/>
              </a:buClr>
              <a:buSzPts val="1800"/>
              <a:buFont typeface="Open Sans"/>
              <a:buNone/>
              <a:defRPr sz="2128">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194" name="Google Shape;194;p5"/>
          <p:cNvSpPr txBox="1">
            <a:spLocks noGrp="1"/>
          </p:cNvSpPr>
          <p:nvPr>
            <p:ph type="subTitle" idx="2"/>
          </p:nvPr>
        </p:nvSpPr>
        <p:spPr>
          <a:xfrm>
            <a:off x="2835001" y="3259433"/>
            <a:ext cx="1772400" cy="4744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195" name="Google Shape;195;p5"/>
          <p:cNvSpPr txBox="1">
            <a:spLocks noGrp="1"/>
          </p:cNvSpPr>
          <p:nvPr>
            <p:ph type="subTitle" idx="3"/>
          </p:nvPr>
        </p:nvSpPr>
        <p:spPr>
          <a:xfrm>
            <a:off x="6541926" y="3991664"/>
            <a:ext cx="3864800" cy="1365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196" name="Google Shape;196;p5"/>
          <p:cNvSpPr txBox="1">
            <a:spLocks noGrp="1"/>
          </p:cNvSpPr>
          <p:nvPr>
            <p:ph type="subTitle" idx="4"/>
          </p:nvPr>
        </p:nvSpPr>
        <p:spPr>
          <a:xfrm>
            <a:off x="7588126" y="3255267"/>
            <a:ext cx="1772400" cy="4744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197" name="Google Shape;197;p5"/>
          <p:cNvSpPr txBox="1">
            <a:spLocks noGrp="1"/>
          </p:cNvSpPr>
          <p:nvPr>
            <p:ph type="title"/>
          </p:nvPr>
        </p:nvSpPr>
        <p:spPr>
          <a:xfrm>
            <a:off x="950967" y="963168"/>
            <a:ext cx="10290000" cy="7636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5320" b="1">
                <a:solidFill>
                  <a:schemeClr val="dk2"/>
                </a:solidFill>
              </a:defRPr>
            </a:lvl1pPr>
            <a:lvl2pPr lvl="1" rtl="0">
              <a:spcBef>
                <a:spcPts val="0"/>
              </a:spcBef>
              <a:spcAft>
                <a:spcPts val="0"/>
              </a:spcAft>
              <a:buClr>
                <a:schemeClr val="dk2"/>
              </a:buClr>
              <a:buSzPts val="2800"/>
              <a:buNone/>
              <a:defRPr sz="3724">
                <a:solidFill>
                  <a:schemeClr val="dk2"/>
                </a:solidFill>
              </a:defRPr>
            </a:lvl2pPr>
            <a:lvl3pPr lvl="2" rtl="0">
              <a:spcBef>
                <a:spcPts val="0"/>
              </a:spcBef>
              <a:spcAft>
                <a:spcPts val="0"/>
              </a:spcAft>
              <a:buClr>
                <a:schemeClr val="dk2"/>
              </a:buClr>
              <a:buSzPts val="2800"/>
              <a:buNone/>
              <a:defRPr sz="3724">
                <a:solidFill>
                  <a:schemeClr val="dk2"/>
                </a:solidFill>
              </a:defRPr>
            </a:lvl3pPr>
            <a:lvl4pPr lvl="3" rtl="0">
              <a:spcBef>
                <a:spcPts val="0"/>
              </a:spcBef>
              <a:spcAft>
                <a:spcPts val="0"/>
              </a:spcAft>
              <a:buClr>
                <a:schemeClr val="dk2"/>
              </a:buClr>
              <a:buSzPts val="2800"/>
              <a:buNone/>
              <a:defRPr sz="3724">
                <a:solidFill>
                  <a:schemeClr val="dk2"/>
                </a:solidFill>
              </a:defRPr>
            </a:lvl4pPr>
            <a:lvl5pPr lvl="4" rtl="0">
              <a:spcBef>
                <a:spcPts val="0"/>
              </a:spcBef>
              <a:spcAft>
                <a:spcPts val="0"/>
              </a:spcAft>
              <a:buClr>
                <a:schemeClr val="dk2"/>
              </a:buClr>
              <a:buSzPts val="2800"/>
              <a:buNone/>
              <a:defRPr sz="3724">
                <a:solidFill>
                  <a:schemeClr val="dk2"/>
                </a:solidFill>
              </a:defRPr>
            </a:lvl5pPr>
            <a:lvl6pPr lvl="5" rtl="0">
              <a:spcBef>
                <a:spcPts val="0"/>
              </a:spcBef>
              <a:spcAft>
                <a:spcPts val="0"/>
              </a:spcAft>
              <a:buClr>
                <a:schemeClr val="dk2"/>
              </a:buClr>
              <a:buSzPts val="2800"/>
              <a:buNone/>
              <a:defRPr sz="3724">
                <a:solidFill>
                  <a:schemeClr val="dk2"/>
                </a:solidFill>
              </a:defRPr>
            </a:lvl6pPr>
            <a:lvl7pPr lvl="6" rtl="0">
              <a:spcBef>
                <a:spcPts val="0"/>
              </a:spcBef>
              <a:spcAft>
                <a:spcPts val="0"/>
              </a:spcAft>
              <a:buClr>
                <a:schemeClr val="dk2"/>
              </a:buClr>
              <a:buSzPts val="2800"/>
              <a:buNone/>
              <a:defRPr sz="3724">
                <a:solidFill>
                  <a:schemeClr val="dk2"/>
                </a:solidFill>
              </a:defRPr>
            </a:lvl7pPr>
            <a:lvl8pPr lvl="7" rtl="0">
              <a:spcBef>
                <a:spcPts val="0"/>
              </a:spcBef>
              <a:spcAft>
                <a:spcPts val="0"/>
              </a:spcAft>
              <a:buClr>
                <a:schemeClr val="dk2"/>
              </a:buClr>
              <a:buSzPts val="2800"/>
              <a:buNone/>
              <a:defRPr sz="3724">
                <a:solidFill>
                  <a:schemeClr val="dk2"/>
                </a:solidFill>
              </a:defRPr>
            </a:lvl8pPr>
            <a:lvl9pPr lvl="8" rtl="0">
              <a:spcBef>
                <a:spcPts val="0"/>
              </a:spcBef>
              <a:spcAft>
                <a:spcPts val="0"/>
              </a:spcAft>
              <a:buClr>
                <a:schemeClr val="dk2"/>
              </a:buClr>
              <a:buSzPts val="2800"/>
              <a:buNone/>
              <a:defRPr sz="3724">
                <a:solidFill>
                  <a:schemeClr val="dk2"/>
                </a:solidFill>
              </a:defRPr>
            </a:lvl9pPr>
          </a:lstStyle>
          <a:p>
            <a:endParaRPr/>
          </a:p>
        </p:txBody>
      </p:sp>
    </p:spTree>
    <p:extLst>
      <p:ext uri="{BB962C8B-B14F-4D97-AF65-F5344CB8AC3E}">
        <p14:creationId xmlns:p14="http://schemas.microsoft.com/office/powerpoint/2010/main" val="32516632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43"/>
        <p:cNvGrpSpPr/>
        <p:nvPr/>
      </p:nvGrpSpPr>
      <p:grpSpPr>
        <a:xfrm>
          <a:off x="0" y="0"/>
          <a:ext cx="0" cy="0"/>
          <a:chOff x="0" y="0"/>
          <a:chExt cx="0" cy="0"/>
        </a:xfrm>
      </p:grpSpPr>
      <p:grpSp>
        <p:nvGrpSpPr>
          <p:cNvPr id="244" name="Google Shape;244;p7"/>
          <p:cNvGrpSpPr/>
          <p:nvPr/>
        </p:nvGrpSpPr>
        <p:grpSpPr>
          <a:xfrm>
            <a:off x="-200" y="18400"/>
            <a:ext cx="12192000" cy="6821200"/>
            <a:chOff x="-150" y="13800"/>
            <a:chExt cx="9144000" cy="5115900"/>
          </a:xfrm>
        </p:grpSpPr>
        <p:grpSp>
          <p:nvGrpSpPr>
            <p:cNvPr id="245" name="Google Shape;245;p7"/>
            <p:cNvGrpSpPr/>
            <p:nvPr/>
          </p:nvGrpSpPr>
          <p:grpSpPr>
            <a:xfrm>
              <a:off x="318911" y="13800"/>
              <a:ext cx="8506178" cy="5115900"/>
              <a:chOff x="318911" y="-66425"/>
              <a:chExt cx="8506178" cy="5115900"/>
            </a:xfrm>
          </p:grpSpPr>
          <p:cxnSp>
            <p:nvCxnSpPr>
              <p:cNvPr id="246" name="Google Shape;246;p7"/>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47" name="Google Shape;247;p7"/>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48" name="Google Shape;248;p7"/>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49" name="Google Shape;249;p7"/>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0" name="Google Shape;250;p7"/>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1" name="Google Shape;251;p7"/>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2" name="Google Shape;252;p7"/>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3" name="Google Shape;253;p7"/>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4" name="Google Shape;254;p7"/>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5" name="Google Shape;255;p7"/>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6" name="Google Shape;256;p7"/>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7" name="Google Shape;257;p7"/>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8" name="Google Shape;258;p7"/>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9" name="Google Shape;259;p7"/>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0" name="Google Shape;260;p7"/>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1" name="Google Shape;261;p7"/>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2" name="Google Shape;262;p7"/>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3" name="Google Shape;263;p7"/>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4" name="Google Shape;264;p7"/>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5" name="Google Shape;265;p7"/>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6" name="Google Shape;266;p7"/>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7" name="Google Shape;267;p7"/>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8" name="Google Shape;268;p7"/>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269" name="Google Shape;269;p7"/>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0" name="Google Shape;270;p7"/>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1" name="Google Shape;271;p7"/>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2" name="Google Shape;272;p7"/>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3" name="Google Shape;273;p7"/>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4" name="Google Shape;274;p7"/>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5" name="Google Shape;275;p7"/>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6" name="Google Shape;276;p7"/>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7" name="Google Shape;277;p7"/>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8" name="Google Shape;278;p7"/>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9" name="Google Shape;279;p7"/>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80" name="Google Shape;280;p7"/>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81" name="Google Shape;281;p7"/>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82" name="Google Shape;282;p7"/>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283" name="Google Shape;283;p7"/>
          <p:cNvSpPr/>
          <p:nvPr/>
        </p:nvSpPr>
        <p:spPr>
          <a:xfrm flipH="1">
            <a:off x="992194" y="5457032"/>
            <a:ext cx="10765091"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284" name="Google Shape;284;p7"/>
          <p:cNvGrpSpPr/>
          <p:nvPr/>
        </p:nvGrpSpPr>
        <p:grpSpPr>
          <a:xfrm flipH="1">
            <a:off x="557654" y="289310"/>
            <a:ext cx="11218568" cy="6022417"/>
            <a:chOff x="418241" y="216981"/>
            <a:chExt cx="8413926" cy="4516813"/>
          </a:xfrm>
        </p:grpSpPr>
        <p:sp>
          <p:nvSpPr>
            <p:cNvPr id="285" name="Google Shape;285;p7"/>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6" name="Google Shape;286;p7"/>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287" name="Google Shape;287;p7"/>
          <p:cNvSpPr txBox="1">
            <a:spLocks noGrp="1"/>
          </p:cNvSpPr>
          <p:nvPr>
            <p:ph type="title"/>
          </p:nvPr>
        </p:nvSpPr>
        <p:spPr>
          <a:xfrm>
            <a:off x="950967" y="963168"/>
            <a:ext cx="10290000" cy="7636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5320" b="1">
                <a:solidFill>
                  <a:schemeClr val="dk2"/>
                </a:solidFill>
              </a:defRPr>
            </a:lvl1pPr>
            <a:lvl2pPr lvl="1" rtl="0">
              <a:spcBef>
                <a:spcPts val="0"/>
              </a:spcBef>
              <a:spcAft>
                <a:spcPts val="0"/>
              </a:spcAft>
              <a:buClr>
                <a:schemeClr val="dk2"/>
              </a:buClr>
              <a:buSzPts val="2800"/>
              <a:buNone/>
              <a:defRPr sz="3724">
                <a:solidFill>
                  <a:schemeClr val="dk2"/>
                </a:solidFill>
              </a:defRPr>
            </a:lvl2pPr>
            <a:lvl3pPr lvl="2" rtl="0">
              <a:spcBef>
                <a:spcPts val="0"/>
              </a:spcBef>
              <a:spcAft>
                <a:spcPts val="0"/>
              </a:spcAft>
              <a:buClr>
                <a:schemeClr val="dk2"/>
              </a:buClr>
              <a:buSzPts val="2800"/>
              <a:buNone/>
              <a:defRPr sz="3724">
                <a:solidFill>
                  <a:schemeClr val="dk2"/>
                </a:solidFill>
              </a:defRPr>
            </a:lvl3pPr>
            <a:lvl4pPr lvl="3" rtl="0">
              <a:spcBef>
                <a:spcPts val="0"/>
              </a:spcBef>
              <a:spcAft>
                <a:spcPts val="0"/>
              </a:spcAft>
              <a:buClr>
                <a:schemeClr val="dk2"/>
              </a:buClr>
              <a:buSzPts val="2800"/>
              <a:buNone/>
              <a:defRPr sz="3724">
                <a:solidFill>
                  <a:schemeClr val="dk2"/>
                </a:solidFill>
              </a:defRPr>
            </a:lvl4pPr>
            <a:lvl5pPr lvl="4" rtl="0">
              <a:spcBef>
                <a:spcPts val="0"/>
              </a:spcBef>
              <a:spcAft>
                <a:spcPts val="0"/>
              </a:spcAft>
              <a:buClr>
                <a:schemeClr val="dk2"/>
              </a:buClr>
              <a:buSzPts val="2800"/>
              <a:buNone/>
              <a:defRPr sz="3724">
                <a:solidFill>
                  <a:schemeClr val="dk2"/>
                </a:solidFill>
              </a:defRPr>
            </a:lvl5pPr>
            <a:lvl6pPr lvl="5" rtl="0">
              <a:spcBef>
                <a:spcPts val="0"/>
              </a:spcBef>
              <a:spcAft>
                <a:spcPts val="0"/>
              </a:spcAft>
              <a:buClr>
                <a:schemeClr val="dk2"/>
              </a:buClr>
              <a:buSzPts val="2800"/>
              <a:buNone/>
              <a:defRPr sz="3724">
                <a:solidFill>
                  <a:schemeClr val="dk2"/>
                </a:solidFill>
              </a:defRPr>
            </a:lvl6pPr>
            <a:lvl7pPr lvl="6" rtl="0">
              <a:spcBef>
                <a:spcPts val="0"/>
              </a:spcBef>
              <a:spcAft>
                <a:spcPts val="0"/>
              </a:spcAft>
              <a:buClr>
                <a:schemeClr val="dk2"/>
              </a:buClr>
              <a:buSzPts val="2800"/>
              <a:buNone/>
              <a:defRPr sz="3724">
                <a:solidFill>
                  <a:schemeClr val="dk2"/>
                </a:solidFill>
              </a:defRPr>
            </a:lvl7pPr>
            <a:lvl8pPr lvl="7" rtl="0">
              <a:spcBef>
                <a:spcPts val="0"/>
              </a:spcBef>
              <a:spcAft>
                <a:spcPts val="0"/>
              </a:spcAft>
              <a:buClr>
                <a:schemeClr val="dk2"/>
              </a:buClr>
              <a:buSzPts val="2800"/>
              <a:buNone/>
              <a:defRPr sz="3724">
                <a:solidFill>
                  <a:schemeClr val="dk2"/>
                </a:solidFill>
              </a:defRPr>
            </a:lvl8pPr>
            <a:lvl9pPr lvl="8" rtl="0">
              <a:spcBef>
                <a:spcPts val="0"/>
              </a:spcBef>
              <a:spcAft>
                <a:spcPts val="0"/>
              </a:spcAft>
              <a:buClr>
                <a:schemeClr val="dk2"/>
              </a:buClr>
              <a:buSzPts val="2800"/>
              <a:buNone/>
              <a:defRPr sz="3724">
                <a:solidFill>
                  <a:schemeClr val="dk2"/>
                </a:solidFill>
              </a:defRPr>
            </a:lvl9pPr>
          </a:lstStyle>
          <a:p>
            <a:endParaRPr/>
          </a:p>
        </p:txBody>
      </p:sp>
    </p:spTree>
    <p:extLst>
      <p:ext uri="{BB962C8B-B14F-4D97-AF65-F5344CB8AC3E}">
        <p14:creationId xmlns:p14="http://schemas.microsoft.com/office/powerpoint/2010/main" val="5627006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solidFill>
          <a:schemeClr val="accent2"/>
        </a:solidFill>
        <a:effectLst/>
      </p:bgPr>
    </p:bg>
    <p:spTree>
      <p:nvGrpSpPr>
        <p:cNvPr id="1" name="Shape 333"/>
        <p:cNvGrpSpPr/>
        <p:nvPr/>
      </p:nvGrpSpPr>
      <p:grpSpPr>
        <a:xfrm>
          <a:off x="0" y="0"/>
          <a:ext cx="0" cy="0"/>
          <a:chOff x="0" y="0"/>
          <a:chExt cx="0" cy="0"/>
        </a:xfrm>
      </p:grpSpPr>
      <p:grpSp>
        <p:nvGrpSpPr>
          <p:cNvPr id="334" name="Google Shape;334;p9"/>
          <p:cNvGrpSpPr/>
          <p:nvPr/>
        </p:nvGrpSpPr>
        <p:grpSpPr>
          <a:xfrm>
            <a:off x="-200" y="18400"/>
            <a:ext cx="12192000" cy="6821200"/>
            <a:chOff x="-150" y="13800"/>
            <a:chExt cx="9144000" cy="5115900"/>
          </a:xfrm>
        </p:grpSpPr>
        <p:grpSp>
          <p:nvGrpSpPr>
            <p:cNvPr id="335" name="Google Shape;335;p9"/>
            <p:cNvGrpSpPr/>
            <p:nvPr/>
          </p:nvGrpSpPr>
          <p:grpSpPr>
            <a:xfrm>
              <a:off x="318911" y="13800"/>
              <a:ext cx="8506178" cy="5115900"/>
              <a:chOff x="318911" y="-66425"/>
              <a:chExt cx="8506178" cy="5115900"/>
            </a:xfrm>
          </p:grpSpPr>
          <p:cxnSp>
            <p:nvCxnSpPr>
              <p:cNvPr id="336" name="Google Shape;336;p9"/>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37" name="Google Shape;337;p9"/>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38" name="Google Shape;338;p9"/>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39" name="Google Shape;339;p9"/>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0" name="Google Shape;340;p9"/>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1" name="Google Shape;341;p9"/>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2" name="Google Shape;342;p9"/>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3" name="Google Shape;343;p9"/>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4" name="Google Shape;344;p9"/>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5" name="Google Shape;345;p9"/>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6" name="Google Shape;346;p9"/>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7" name="Google Shape;347;p9"/>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8" name="Google Shape;348;p9"/>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9" name="Google Shape;349;p9"/>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0" name="Google Shape;350;p9"/>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1" name="Google Shape;351;p9"/>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2" name="Google Shape;352;p9"/>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3" name="Google Shape;353;p9"/>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4" name="Google Shape;354;p9"/>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5" name="Google Shape;355;p9"/>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6" name="Google Shape;356;p9"/>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7" name="Google Shape;357;p9"/>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8" name="Google Shape;358;p9"/>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359" name="Google Shape;359;p9"/>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0" name="Google Shape;360;p9"/>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1" name="Google Shape;361;p9"/>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2" name="Google Shape;362;p9"/>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3" name="Google Shape;363;p9"/>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4" name="Google Shape;364;p9"/>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5" name="Google Shape;365;p9"/>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6" name="Google Shape;366;p9"/>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7" name="Google Shape;367;p9"/>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8" name="Google Shape;368;p9"/>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9" name="Google Shape;369;p9"/>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70" name="Google Shape;370;p9"/>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71" name="Google Shape;371;p9"/>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72" name="Google Shape;372;p9"/>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373" name="Google Shape;373;p9"/>
          <p:cNvSpPr/>
          <p:nvPr/>
        </p:nvSpPr>
        <p:spPr>
          <a:xfrm flipH="1">
            <a:off x="992194" y="5457032"/>
            <a:ext cx="10765091"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374" name="Google Shape;374;p9"/>
          <p:cNvGrpSpPr/>
          <p:nvPr/>
        </p:nvGrpSpPr>
        <p:grpSpPr>
          <a:xfrm flipH="1">
            <a:off x="557654" y="289310"/>
            <a:ext cx="11218568" cy="6022417"/>
            <a:chOff x="418241" y="216981"/>
            <a:chExt cx="8413926" cy="4516813"/>
          </a:xfrm>
        </p:grpSpPr>
        <p:sp>
          <p:nvSpPr>
            <p:cNvPr id="375" name="Google Shape;375;p9"/>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6" name="Google Shape;376;p9"/>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377" name="Google Shape;377;p9"/>
          <p:cNvSpPr txBox="1">
            <a:spLocks noGrp="1"/>
          </p:cNvSpPr>
          <p:nvPr>
            <p:ph type="subTitle" idx="1"/>
          </p:nvPr>
        </p:nvSpPr>
        <p:spPr>
          <a:xfrm>
            <a:off x="2912601" y="3731233"/>
            <a:ext cx="6366800" cy="5928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1"/>
              </a:buClr>
              <a:buSzPts val="1800"/>
              <a:buFont typeface="Open Sans"/>
              <a:buNone/>
              <a:defRPr sz="2128"/>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378" name="Google Shape;378;p9"/>
          <p:cNvSpPr txBox="1">
            <a:spLocks noGrp="1"/>
          </p:cNvSpPr>
          <p:nvPr>
            <p:ph type="title"/>
          </p:nvPr>
        </p:nvSpPr>
        <p:spPr>
          <a:xfrm>
            <a:off x="3303801" y="2184667"/>
            <a:ext cx="5584400" cy="1264000"/>
          </a:xfrm>
          <a:prstGeom prst="rect">
            <a:avLst/>
          </a:prstGeom>
        </p:spPr>
        <p:txBody>
          <a:bodyPr spcFirstLastPara="1" wrap="square" lIns="0" tIns="0" rIns="0" bIns="0" anchor="t" anchorCtr="0">
            <a:noAutofit/>
          </a:bodyPr>
          <a:lstStyle>
            <a:lvl1pPr lvl="0" algn="ctr" rtl="0">
              <a:lnSpc>
                <a:spcPct val="80000"/>
              </a:lnSpc>
              <a:spcBef>
                <a:spcPts val="0"/>
              </a:spcBef>
              <a:spcAft>
                <a:spcPts val="0"/>
              </a:spcAft>
              <a:buClr>
                <a:schemeClr val="dk2"/>
              </a:buClr>
              <a:buSzPts val="2800"/>
              <a:buFont typeface="RocknRoll One"/>
              <a:buNone/>
              <a:defRPr sz="12103" b="1">
                <a:solidFill>
                  <a:schemeClr val="dk2"/>
                </a:solidFill>
              </a:defRPr>
            </a:lvl1pPr>
            <a:lvl2pPr lvl="1" rtl="0">
              <a:spcBef>
                <a:spcPts val="0"/>
              </a:spcBef>
              <a:spcAft>
                <a:spcPts val="0"/>
              </a:spcAft>
              <a:buClr>
                <a:schemeClr val="dk2"/>
              </a:buClr>
              <a:buSzPts val="2800"/>
              <a:buNone/>
              <a:defRPr sz="3724">
                <a:solidFill>
                  <a:schemeClr val="dk2"/>
                </a:solidFill>
              </a:defRPr>
            </a:lvl2pPr>
            <a:lvl3pPr lvl="2" rtl="0">
              <a:spcBef>
                <a:spcPts val="0"/>
              </a:spcBef>
              <a:spcAft>
                <a:spcPts val="0"/>
              </a:spcAft>
              <a:buClr>
                <a:schemeClr val="dk2"/>
              </a:buClr>
              <a:buSzPts val="2800"/>
              <a:buNone/>
              <a:defRPr sz="3724">
                <a:solidFill>
                  <a:schemeClr val="dk2"/>
                </a:solidFill>
              </a:defRPr>
            </a:lvl3pPr>
            <a:lvl4pPr lvl="3" rtl="0">
              <a:spcBef>
                <a:spcPts val="0"/>
              </a:spcBef>
              <a:spcAft>
                <a:spcPts val="0"/>
              </a:spcAft>
              <a:buClr>
                <a:schemeClr val="dk2"/>
              </a:buClr>
              <a:buSzPts val="2800"/>
              <a:buNone/>
              <a:defRPr sz="3724">
                <a:solidFill>
                  <a:schemeClr val="dk2"/>
                </a:solidFill>
              </a:defRPr>
            </a:lvl4pPr>
            <a:lvl5pPr lvl="4" rtl="0">
              <a:spcBef>
                <a:spcPts val="0"/>
              </a:spcBef>
              <a:spcAft>
                <a:spcPts val="0"/>
              </a:spcAft>
              <a:buClr>
                <a:schemeClr val="dk2"/>
              </a:buClr>
              <a:buSzPts val="2800"/>
              <a:buNone/>
              <a:defRPr sz="3724">
                <a:solidFill>
                  <a:schemeClr val="dk2"/>
                </a:solidFill>
              </a:defRPr>
            </a:lvl5pPr>
            <a:lvl6pPr lvl="5" rtl="0">
              <a:spcBef>
                <a:spcPts val="0"/>
              </a:spcBef>
              <a:spcAft>
                <a:spcPts val="0"/>
              </a:spcAft>
              <a:buClr>
                <a:schemeClr val="dk2"/>
              </a:buClr>
              <a:buSzPts val="2800"/>
              <a:buNone/>
              <a:defRPr sz="3724">
                <a:solidFill>
                  <a:schemeClr val="dk2"/>
                </a:solidFill>
              </a:defRPr>
            </a:lvl6pPr>
            <a:lvl7pPr lvl="6" rtl="0">
              <a:spcBef>
                <a:spcPts val="0"/>
              </a:spcBef>
              <a:spcAft>
                <a:spcPts val="0"/>
              </a:spcAft>
              <a:buClr>
                <a:schemeClr val="dk2"/>
              </a:buClr>
              <a:buSzPts val="2800"/>
              <a:buNone/>
              <a:defRPr sz="3724">
                <a:solidFill>
                  <a:schemeClr val="dk2"/>
                </a:solidFill>
              </a:defRPr>
            </a:lvl7pPr>
            <a:lvl8pPr lvl="7" rtl="0">
              <a:spcBef>
                <a:spcPts val="0"/>
              </a:spcBef>
              <a:spcAft>
                <a:spcPts val="0"/>
              </a:spcAft>
              <a:buClr>
                <a:schemeClr val="dk2"/>
              </a:buClr>
              <a:buSzPts val="2800"/>
              <a:buNone/>
              <a:defRPr sz="3724">
                <a:solidFill>
                  <a:schemeClr val="dk2"/>
                </a:solidFill>
              </a:defRPr>
            </a:lvl8pPr>
            <a:lvl9pPr lvl="8" rtl="0">
              <a:spcBef>
                <a:spcPts val="0"/>
              </a:spcBef>
              <a:spcAft>
                <a:spcPts val="0"/>
              </a:spcAft>
              <a:buClr>
                <a:schemeClr val="dk2"/>
              </a:buClr>
              <a:buSzPts val="2800"/>
              <a:buNone/>
              <a:defRPr sz="3724">
                <a:solidFill>
                  <a:schemeClr val="dk2"/>
                </a:solidFill>
              </a:defRPr>
            </a:lvl9pPr>
          </a:lstStyle>
          <a:p>
            <a:endParaRPr/>
          </a:p>
        </p:txBody>
      </p:sp>
    </p:spTree>
    <p:extLst>
      <p:ext uri="{BB962C8B-B14F-4D97-AF65-F5344CB8AC3E}">
        <p14:creationId xmlns:p14="http://schemas.microsoft.com/office/powerpoint/2010/main" val="14263449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79"/>
        <p:cNvGrpSpPr/>
        <p:nvPr/>
      </p:nvGrpSpPr>
      <p:grpSpPr>
        <a:xfrm>
          <a:off x="0" y="0"/>
          <a:ext cx="0" cy="0"/>
          <a:chOff x="0" y="0"/>
          <a:chExt cx="0" cy="0"/>
        </a:xfrm>
      </p:grpSpPr>
      <p:sp>
        <p:nvSpPr>
          <p:cNvPr id="380" name="Google Shape;380;p10"/>
          <p:cNvSpPr txBox="1">
            <a:spLocks noGrp="1"/>
          </p:cNvSpPr>
          <p:nvPr>
            <p:ph type="body" idx="1"/>
          </p:nvPr>
        </p:nvSpPr>
        <p:spPr>
          <a:xfrm>
            <a:off x="2211700" y="954400"/>
            <a:ext cx="6231600" cy="1507200"/>
          </a:xfrm>
          <a:prstGeom prst="rect">
            <a:avLst/>
          </a:prstGeom>
        </p:spPr>
        <p:txBody>
          <a:bodyPr spcFirstLastPara="1" wrap="square" lIns="0" tIns="0" rIns="0" bIns="0" anchor="ctr" anchorCtr="0">
            <a:noAutofit/>
          </a:bodyPr>
          <a:lstStyle>
            <a:lvl1pPr marL="608076" lvl="0" indent="-304038">
              <a:lnSpc>
                <a:spcPct val="80000"/>
              </a:lnSpc>
              <a:spcBef>
                <a:spcPts val="0"/>
              </a:spcBef>
              <a:spcAft>
                <a:spcPts val="0"/>
              </a:spcAft>
              <a:buSzPts val="1800"/>
              <a:buNone/>
              <a:defRPr sz="5320" b="1">
                <a:solidFill>
                  <a:schemeClr val="dk2"/>
                </a:solidFill>
                <a:latin typeface="Annie Use Your Telescope"/>
                <a:ea typeface="Annie Use Your Telescope"/>
                <a:cs typeface="Annie Use Your Telescope"/>
                <a:sym typeface="Annie Use Your Telescope"/>
              </a:defRPr>
            </a:lvl1pPr>
          </a:lstStyle>
          <a:p>
            <a:endParaRPr/>
          </a:p>
        </p:txBody>
      </p:sp>
    </p:spTree>
    <p:extLst>
      <p:ext uri="{BB962C8B-B14F-4D97-AF65-F5344CB8AC3E}">
        <p14:creationId xmlns:p14="http://schemas.microsoft.com/office/powerpoint/2010/main" val="26252753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427"/>
        <p:cNvGrpSpPr/>
        <p:nvPr/>
      </p:nvGrpSpPr>
      <p:grpSpPr>
        <a:xfrm>
          <a:off x="0" y="0"/>
          <a:ext cx="0" cy="0"/>
          <a:chOff x="0" y="0"/>
          <a:chExt cx="0" cy="0"/>
        </a:xfrm>
      </p:grpSpPr>
    </p:spTree>
    <p:extLst>
      <p:ext uri="{BB962C8B-B14F-4D97-AF65-F5344CB8AC3E}">
        <p14:creationId xmlns:p14="http://schemas.microsoft.com/office/powerpoint/2010/main" val="36343549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428"/>
        <p:cNvGrpSpPr/>
        <p:nvPr/>
      </p:nvGrpSpPr>
      <p:grpSpPr>
        <a:xfrm>
          <a:off x="0" y="0"/>
          <a:ext cx="0" cy="0"/>
          <a:chOff x="0" y="0"/>
          <a:chExt cx="0" cy="0"/>
        </a:xfrm>
      </p:grpSpPr>
      <p:grpSp>
        <p:nvGrpSpPr>
          <p:cNvPr id="429" name="Google Shape;429;p13"/>
          <p:cNvGrpSpPr/>
          <p:nvPr/>
        </p:nvGrpSpPr>
        <p:grpSpPr>
          <a:xfrm>
            <a:off x="-200" y="18400"/>
            <a:ext cx="12192000" cy="6821200"/>
            <a:chOff x="-150" y="13800"/>
            <a:chExt cx="9144000" cy="5115900"/>
          </a:xfrm>
        </p:grpSpPr>
        <p:grpSp>
          <p:nvGrpSpPr>
            <p:cNvPr id="430" name="Google Shape;430;p13"/>
            <p:cNvGrpSpPr/>
            <p:nvPr/>
          </p:nvGrpSpPr>
          <p:grpSpPr>
            <a:xfrm>
              <a:off x="318911" y="13800"/>
              <a:ext cx="8506178" cy="5115900"/>
              <a:chOff x="318911" y="-66425"/>
              <a:chExt cx="8506178" cy="5115900"/>
            </a:xfrm>
          </p:grpSpPr>
          <p:cxnSp>
            <p:nvCxnSpPr>
              <p:cNvPr id="431" name="Google Shape;431;p13"/>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2" name="Google Shape;432;p13"/>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3" name="Google Shape;433;p13"/>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4" name="Google Shape;434;p13"/>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5" name="Google Shape;435;p13"/>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6" name="Google Shape;436;p13"/>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7" name="Google Shape;437;p13"/>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8" name="Google Shape;438;p13"/>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9" name="Google Shape;439;p13"/>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0" name="Google Shape;440;p13"/>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1" name="Google Shape;441;p13"/>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2" name="Google Shape;442;p13"/>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3" name="Google Shape;443;p13"/>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4" name="Google Shape;444;p13"/>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5" name="Google Shape;445;p13"/>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6" name="Google Shape;446;p13"/>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7" name="Google Shape;447;p13"/>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8" name="Google Shape;448;p13"/>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9" name="Google Shape;449;p13"/>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50" name="Google Shape;450;p13"/>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51" name="Google Shape;451;p13"/>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52" name="Google Shape;452;p13"/>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53" name="Google Shape;453;p13"/>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454" name="Google Shape;454;p13"/>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5" name="Google Shape;455;p13"/>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6" name="Google Shape;456;p13"/>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7" name="Google Shape;457;p13"/>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8" name="Google Shape;458;p13"/>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9" name="Google Shape;459;p13"/>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0" name="Google Shape;460;p13"/>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1" name="Google Shape;461;p13"/>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2" name="Google Shape;462;p13"/>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3" name="Google Shape;463;p13"/>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4" name="Google Shape;464;p13"/>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5" name="Google Shape;465;p13"/>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6" name="Google Shape;466;p13"/>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7" name="Google Shape;467;p13"/>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468" name="Google Shape;468;p13"/>
          <p:cNvSpPr/>
          <p:nvPr/>
        </p:nvSpPr>
        <p:spPr>
          <a:xfrm>
            <a:off x="576592" y="5457032"/>
            <a:ext cx="10765091"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469" name="Google Shape;469;p13"/>
          <p:cNvGrpSpPr/>
          <p:nvPr/>
        </p:nvGrpSpPr>
        <p:grpSpPr>
          <a:xfrm>
            <a:off x="557654" y="289310"/>
            <a:ext cx="11218568" cy="6022417"/>
            <a:chOff x="418241" y="216981"/>
            <a:chExt cx="8413926" cy="4516813"/>
          </a:xfrm>
        </p:grpSpPr>
        <p:sp>
          <p:nvSpPr>
            <p:cNvPr id="470" name="Google Shape;470;p13"/>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71" name="Google Shape;471;p13"/>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72" name="Google Shape;472;p13"/>
          <p:cNvSpPr txBox="1">
            <a:spLocks noGrp="1"/>
          </p:cNvSpPr>
          <p:nvPr>
            <p:ph type="title"/>
          </p:nvPr>
        </p:nvSpPr>
        <p:spPr>
          <a:xfrm>
            <a:off x="950967" y="966000"/>
            <a:ext cx="10290000" cy="7636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5320" b="1">
                <a:solidFill>
                  <a:schemeClr val="dk2"/>
                </a:solidFill>
              </a:defRPr>
            </a:lvl1pPr>
            <a:lvl2pPr lvl="1" rtl="0">
              <a:spcBef>
                <a:spcPts val="0"/>
              </a:spcBef>
              <a:spcAft>
                <a:spcPts val="0"/>
              </a:spcAft>
              <a:buClr>
                <a:schemeClr val="dk2"/>
              </a:buClr>
              <a:buSzPts val="2800"/>
              <a:buNone/>
              <a:defRPr sz="3724">
                <a:solidFill>
                  <a:schemeClr val="dk2"/>
                </a:solidFill>
              </a:defRPr>
            </a:lvl2pPr>
            <a:lvl3pPr lvl="2" rtl="0">
              <a:spcBef>
                <a:spcPts val="0"/>
              </a:spcBef>
              <a:spcAft>
                <a:spcPts val="0"/>
              </a:spcAft>
              <a:buClr>
                <a:schemeClr val="dk2"/>
              </a:buClr>
              <a:buSzPts val="2800"/>
              <a:buNone/>
              <a:defRPr sz="3724">
                <a:solidFill>
                  <a:schemeClr val="dk2"/>
                </a:solidFill>
              </a:defRPr>
            </a:lvl3pPr>
            <a:lvl4pPr lvl="3" rtl="0">
              <a:spcBef>
                <a:spcPts val="0"/>
              </a:spcBef>
              <a:spcAft>
                <a:spcPts val="0"/>
              </a:spcAft>
              <a:buClr>
                <a:schemeClr val="dk2"/>
              </a:buClr>
              <a:buSzPts val="2800"/>
              <a:buNone/>
              <a:defRPr sz="3724">
                <a:solidFill>
                  <a:schemeClr val="dk2"/>
                </a:solidFill>
              </a:defRPr>
            </a:lvl4pPr>
            <a:lvl5pPr lvl="4" rtl="0">
              <a:spcBef>
                <a:spcPts val="0"/>
              </a:spcBef>
              <a:spcAft>
                <a:spcPts val="0"/>
              </a:spcAft>
              <a:buClr>
                <a:schemeClr val="dk2"/>
              </a:buClr>
              <a:buSzPts val="2800"/>
              <a:buNone/>
              <a:defRPr sz="3724">
                <a:solidFill>
                  <a:schemeClr val="dk2"/>
                </a:solidFill>
              </a:defRPr>
            </a:lvl5pPr>
            <a:lvl6pPr lvl="5" rtl="0">
              <a:spcBef>
                <a:spcPts val="0"/>
              </a:spcBef>
              <a:spcAft>
                <a:spcPts val="0"/>
              </a:spcAft>
              <a:buClr>
                <a:schemeClr val="dk2"/>
              </a:buClr>
              <a:buSzPts val="2800"/>
              <a:buNone/>
              <a:defRPr sz="3724">
                <a:solidFill>
                  <a:schemeClr val="dk2"/>
                </a:solidFill>
              </a:defRPr>
            </a:lvl6pPr>
            <a:lvl7pPr lvl="6" rtl="0">
              <a:spcBef>
                <a:spcPts val="0"/>
              </a:spcBef>
              <a:spcAft>
                <a:spcPts val="0"/>
              </a:spcAft>
              <a:buClr>
                <a:schemeClr val="dk2"/>
              </a:buClr>
              <a:buSzPts val="2800"/>
              <a:buNone/>
              <a:defRPr sz="3724">
                <a:solidFill>
                  <a:schemeClr val="dk2"/>
                </a:solidFill>
              </a:defRPr>
            </a:lvl7pPr>
            <a:lvl8pPr lvl="7" rtl="0">
              <a:spcBef>
                <a:spcPts val="0"/>
              </a:spcBef>
              <a:spcAft>
                <a:spcPts val="0"/>
              </a:spcAft>
              <a:buClr>
                <a:schemeClr val="dk2"/>
              </a:buClr>
              <a:buSzPts val="2800"/>
              <a:buNone/>
              <a:defRPr sz="3724">
                <a:solidFill>
                  <a:schemeClr val="dk2"/>
                </a:solidFill>
              </a:defRPr>
            </a:lvl8pPr>
            <a:lvl9pPr lvl="8" rtl="0">
              <a:spcBef>
                <a:spcPts val="0"/>
              </a:spcBef>
              <a:spcAft>
                <a:spcPts val="0"/>
              </a:spcAft>
              <a:buClr>
                <a:schemeClr val="dk2"/>
              </a:buClr>
              <a:buSzPts val="2800"/>
              <a:buNone/>
              <a:defRPr sz="3724">
                <a:solidFill>
                  <a:schemeClr val="dk2"/>
                </a:solidFill>
              </a:defRPr>
            </a:lvl9pPr>
          </a:lstStyle>
          <a:p>
            <a:endParaRPr/>
          </a:p>
        </p:txBody>
      </p:sp>
      <p:sp>
        <p:nvSpPr>
          <p:cNvPr id="473" name="Google Shape;473;p13"/>
          <p:cNvSpPr txBox="1">
            <a:spLocks noGrp="1"/>
          </p:cNvSpPr>
          <p:nvPr>
            <p:ph type="subTitle" idx="1"/>
          </p:nvPr>
        </p:nvSpPr>
        <p:spPr>
          <a:xfrm>
            <a:off x="980408" y="4120896"/>
            <a:ext cx="2250400" cy="10212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474" name="Google Shape;474;p13"/>
          <p:cNvSpPr txBox="1">
            <a:spLocks noGrp="1"/>
          </p:cNvSpPr>
          <p:nvPr>
            <p:ph type="subTitle" idx="2"/>
          </p:nvPr>
        </p:nvSpPr>
        <p:spPr>
          <a:xfrm>
            <a:off x="1191208" y="3479400"/>
            <a:ext cx="1828800" cy="4744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475" name="Google Shape;475;p13"/>
          <p:cNvSpPr txBox="1">
            <a:spLocks noGrp="1"/>
          </p:cNvSpPr>
          <p:nvPr>
            <p:ph type="title" idx="3" hasCustomPrompt="1"/>
          </p:nvPr>
        </p:nvSpPr>
        <p:spPr>
          <a:xfrm>
            <a:off x="1685601" y="2528300"/>
            <a:ext cx="840000" cy="631600"/>
          </a:xfrm>
          <a:prstGeom prst="rect">
            <a:avLst/>
          </a:prstGeom>
        </p:spPr>
        <p:txBody>
          <a:bodyPr spcFirstLastPara="1" wrap="square" lIns="0" tIns="0" rIns="0" bIns="0" anchor="t" anchorCtr="0">
            <a:noAutofit/>
          </a:bodyPr>
          <a:lstStyle>
            <a:lvl1pPr lvl="0" algn="ctr" rtl="0">
              <a:spcBef>
                <a:spcPts val="0"/>
              </a:spcBef>
              <a:spcAft>
                <a:spcPts val="0"/>
              </a:spcAft>
              <a:buClr>
                <a:schemeClr val="dk1"/>
              </a:buClr>
              <a:buSzPts val="3000"/>
              <a:buNone/>
              <a:defRPr sz="3990" b="1">
                <a:solidFill>
                  <a:schemeClr val="lt1"/>
                </a:solidFill>
              </a:defRPr>
            </a:lvl1pPr>
            <a:lvl2pPr lvl="1" algn="ctr" rtl="0">
              <a:spcBef>
                <a:spcPts val="0"/>
              </a:spcBef>
              <a:spcAft>
                <a:spcPts val="0"/>
              </a:spcAft>
              <a:buSzPts val="3000"/>
              <a:buNone/>
              <a:defRPr sz="3990"/>
            </a:lvl2pPr>
            <a:lvl3pPr lvl="2" algn="ctr" rtl="0">
              <a:spcBef>
                <a:spcPts val="0"/>
              </a:spcBef>
              <a:spcAft>
                <a:spcPts val="0"/>
              </a:spcAft>
              <a:buSzPts val="3000"/>
              <a:buNone/>
              <a:defRPr sz="3990"/>
            </a:lvl3pPr>
            <a:lvl4pPr lvl="3" algn="ctr" rtl="0">
              <a:spcBef>
                <a:spcPts val="0"/>
              </a:spcBef>
              <a:spcAft>
                <a:spcPts val="0"/>
              </a:spcAft>
              <a:buSzPts val="3000"/>
              <a:buNone/>
              <a:defRPr sz="3990"/>
            </a:lvl4pPr>
            <a:lvl5pPr lvl="4" algn="ctr" rtl="0">
              <a:spcBef>
                <a:spcPts val="0"/>
              </a:spcBef>
              <a:spcAft>
                <a:spcPts val="0"/>
              </a:spcAft>
              <a:buSzPts val="3000"/>
              <a:buNone/>
              <a:defRPr sz="3990"/>
            </a:lvl5pPr>
            <a:lvl6pPr lvl="5" algn="ctr" rtl="0">
              <a:spcBef>
                <a:spcPts val="0"/>
              </a:spcBef>
              <a:spcAft>
                <a:spcPts val="0"/>
              </a:spcAft>
              <a:buSzPts val="3000"/>
              <a:buNone/>
              <a:defRPr sz="3990"/>
            </a:lvl6pPr>
            <a:lvl7pPr lvl="6" algn="ctr" rtl="0">
              <a:spcBef>
                <a:spcPts val="0"/>
              </a:spcBef>
              <a:spcAft>
                <a:spcPts val="0"/>
              </a:spcAft>
              <a:buSzPts val="3000"/>
              <a:buNone/>
              <a:defRPr sz="3990"/>
            </a:lvl7pPr>
            <a:lvl8pPr lvl="7" algn="ctr" rtl="0">
              <a:spcBef>
                <a:spcPts val="0"/>
              </a:spcBef>
              <a:spcAft>
                <a:spcPts val="0"/>
              </a:spcAft>
              <a:buSzPts val="3000"/>
              <a:buNone/>
              <a:defRPr sz="3990"/>
            </a:lvl8pPr>
            <a:lvl9pPr lvl="8" algn="ctr" rtl="0">
              <a:spcBef>
                <a:spcPts val="0"/>
              </a:spcBef>
              <a:spcAft>
                <a:spcPts val="0"/>
              </a:spcAft>
              <a:buSzPts val="3000"/>
              <a:buNone/>
              <a:defRPr sz="3990"/>
            </a:lvl9pPr>
          </a:lstStyle>
          <a:p>
            <a:r>
              <a:t>xx%</a:t>
            </a:r>
          </a:p>
        </p:txBody>
      </p:sp>
      <p:sp>
        <p:nvSpPr>
          <p:cNvPr id="476" name="Google Shape;476;p13"/>
          <p:cNvSpPr txBox="1">
            <a:spLocks noGrp="1"/>
          </p:cNvSpPr>
          <p:nvPr>
            <p:ph type="subTitle" idx="4"/>
          </p:nvPr>
        </p:nvSpPr>
        <p:spPr>
          <a:xfrm>
            <a:off x="3643422" y="4120896"/>
            <a:ext cx="2250400" cy="10212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477" name="Google Shape;477;p13"/>
          <p:cNvSpPr txBox="1">
            <a:spLocks noGrp="1"/>
          </p:cNvSpPr>
          <p:nvPr>
            <p:ph type="subTitle" idx="5"/>
          </p:nvPr>
        </p:nvSpPr>
        <p:spPr>
          <a:xfrm>
            <a:off x="3854221" y="3479415"/>
            <a:ext cx="1828800" cy="4744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478" name="Google Shape;478;p13"/>
          <p:cNvSpPr txBox="1">
            <a:spLocks noGrp="1"/>
          </p:cNvSpPr>
          <p:nvPr>
            <p:ph type="title" idx="6" hasCustomPrompt="1"/>
          </p:nvPr>
        </p:nvSpPr>
        <p:spPr>
          <a:xfrm>
            <a:off x="4348745" y="2528300"/>
            <a:ext cx="841200" cy="631600"/>
          </a:xfrm>
          <a:prstGeom prst="rect">
            <a:avLst/>
          </a:prstGeom>
        </p:spPr>
        <p:txBody>
          <a:bodyPr spcFirstLastPara="1" wrap="square" lIns="0" tIns="0" rIns="0" bIns="0" anchor="t" anchorCtr="0">
            <a:noAutofit/>
          </a:bodyPr>
          <a:lstStyle>
            <a:lvl1pPr lvl="0" algn="ctr" rtl="0">
              <a:spcBef>
                <a:spcPts val="0"/>
              </a:spcBef>
              <a:spcAft>
                <a:spcPts val="0"/>
              </a:spcAft>
              <a:buClr>
                <a:schemeClr val="dk1"/>
              </a:buClr>
              <a:buSzPts val="3000"/>
              <a:buNone/>
              <a:defRPr sz="3990" b="1">
                <a:solidFill>
                  <a:schemeClr val="lt1"/>
                </a:solidFill>
              </a:defRPr>
            </a:lvl1pPr>
            <a:lvl2pPr lvl="1" algn="ctr" rtl="0">
              <a:spcBef>
                <a:spcPts val="0"/>
              </a:spcBef>
              <a:spcAft>
                <a:spcPts val="0"/>
              </a:spcAft>
              <a:buSzPts val="3000"/>
              <a:buNone/>
              <a:defRPr sz="3990"/>
            </a:lvl2pPr>
            <a:lvl3pPr lvl="2" algn="ctr" rtl="0">
              <a:spcBef>
                <a:spcPts val="0"/>
              </a:spcBef>
              <a:spcAft>
                <a:spcPts val="0"/>
              </a:spcAft>
              <a:buSzPts val="3000"/>
              <a:buNone/>
              <a:defRPr sz="3990"/>
            </a:lvl3pPr>
            <a:lvl4pPr lvl="3" algn="ctr" rtl="0">
              <a:spcBef>
                <a:spcPts val="0"/>
              </a:spcBef>
              <a:spcAft>
                <a:spcPts val="0"/>
              </a:spcAft>
              <a:buSzPts val="3000"/>
              <a:buNone/>
              <a:defRPr sz="3990"/>
            </a:lvl4pPr>
            <a:lvl5pPr lvl="4" algn="ctr" rtl="0">
              <a:spcBef>
                <a:spcPts val="0"/>
              </a:spcBef>
              <a:spcAft>
                <a:spcPts val="0"/>
              </a:spcAft>
              <a:buSzPts val="3000"/>
              <a:buNone/>
              <a:defRPr sz="3990"/>
            </a:lvl5pPr>
            <a:lvl6pPr lvl="5" algn="ctr" rtl="0">
              <a:spcBef>
                <a:spcPts val="0"/>
              </a:spcBef>
              <a:spcAft>
                <a:spcPts val="0"/>
              </a:spcAft>
              <a:buSzPts val="3000"/>
              <a:buNone/>
              <a:defRPr sz="3990"/>
            </a:lvl6pPr>
            <a:lvl7pPr lvl="6" algn="ctr" rtl="0">
              <a:spcBef>
                <a:spcPts val="0"/>
              </a:spcBef>
              <a:spcAft>
                <a:spcPts val="0"/>
              </a:spcAft>
              <a:buSzPts val="3000"/>
              <a:buNone/>
              <a:defRPr sz="3990"/>
            </a:lvl7pPr>
            <a:lvl8pPr lvl="7" algn="ctr" rtl="0">
              <a:spcBef>
                <a:spcPts val="0"/>
              </a:spcBef>
              <a:spcAft>
                <a:spcPts val="0"/>
              </a:spcAft>
              <a:buSzPts val="3000"/>
              <a:buNone/>
              <a:defRPr sz="3990"/>
            </a:lvl8pPr>
            <a:lvl9pPr lvl="8" algn="ctr" rtl="0">
              <a:spcBef>
                <a:spcPts val="0"/>
              </a:spcBef>
              <a:spcAft>
                <a:spcPts val="0"/>
              </a:spcAft>
              <a:buSzPts val="3000"/>
              <a:buNone/>
              <a:defRPr sz="3990"/>
            </a:lvl9pPr>
          </a:lstStyle>
          <a:p>
            <a:r>
              <a:t>xx%</a:t>
            </a:r>
          </a:p>
        </p:txBody>
      </p:sp>
      <p:sp>
        <p:nvSpPr>
          <p:cNvPr id="479" name="Google Shape;479;p13"/>
          <p:cNvSpPr txBox="1">
            <a:spLocks noGrp="1"/>
          </p:cNvSpPr>
          <p:nvPr>
            <p:ph type="subTitle" idx="7"/>
          </p:nvPr>
        </p:nvSpPr>
        <p:spPr>
          <a:xfrm>
            <a:off x="6306436" y="4120896"/>
            <a:ext cx="2250400" cy="10212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480" name="Google Shape;480;p13"/>
          <p:cNvSpPr txBox="1">
            <a:spLocks noGrp="1"/>
          </p:cNvSpPr>
          <p:nvPr>
            <p:ph type="subTitle" idx="8"/>
          </p:nvPr>
        </p:nvSpPr>
        <p:spPr>
          <a:xfrm>
            <a:off x="6516658" y="3479415"/>
            <a:ext cx="1828800" cy="4744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481" name="Google Shape;481;p13"/>
          <p:cNvSpPr txBox="1">
            <a:spLocks noGrp="1"/>
          </p:cNvSpPr>
          <p:nvPr>
            <p:ph type="title" idx="9" hasCustomPrompt="1"/>
          </p:nvPr>
        </p:nvSpPr>
        <p:spPr>
          <a:xfrm>
            <a:off x="7011697" y="2528300"/>
            <a:ext cx="841200" cy="631600"/>
          </a:xfrm>
          <a:prstGeom prst="rect">
            <a:avLst/>
          </a:prstGeom>
        </p:spPr>
        <p:txBody>
          <a:bodyPr spcFirstLastPara="1" wrap="square" lIns="0" tIns="0" rIns="0" bIns="0" anchor="t" anchorCtr="0">
            <a:noAutofit/>
          </a:bodyPr>
          <a:lstStyle>
            <a:lvl1pPr lvl="0" algn="ctr" rtl="0">
              <a:spcBef>
                <a:spcPts val="0"/>
              </a:spcBef>
              <a:spcAft>
                <a:spcPts val="0"/>
              </a:spcAft>
              <a:buClr>
                <a:schemeClr val="dk1"/>
              </a:buClr>
              <a:buSzPts val="3000"/>
              <a:buNone/>
              <a:defRPr sz="3990" b="1">
                <a:solidFill>
                  <a:schemeClr val="lt1"/>
                </a:solidFill>
              </a:defRPr>
            </a:lvl1pPr>
            <a:lvl2pPr lvl="1" algn="ctr" rtl="0">
              <a:spcBef>
                <a:spcPts val="0"/>
              </a:spcBef>
              <a:spcAft>
                <a:spcPts val="0"/>
              </a:spcAft>
              <a:buSzPts val="3000"/>
              <a:buNone/>
              <a:defRPr sz="3990"/>
            </a:lvl2pPr>
            <a:lvl3pPr lvl="2" algn="ctr" rtl="0">
              <a:spcBef>
                <a:spcPts val="0"/>
              </a:spcBef>
              <a:spcAft>
                <a:spcPts val="0"/>
              </a:spcAft>
              <a:buSzPts val="3000"/>
              <a:buNone/>
              <a:defRPr sz="3990"/>
            </a:lvl3pPr>
            <a:lvl4pPr lvl="3" algn="ctr" rtl="0">
              <a:spcBef>
                <a:spcPts val="0"/>
              </a:spcBef>
              <a:spcAft>
                <a:spcPts val="0"/>
              </a:spcAft>
              <a:buSzPts val="3000"/>
              <a:buNone/>
              <a:defRPr sz="3990"/>
            </a:lvl4pPr>
            <a:lvl5pPr lvl="4" algn="ctr" rtl="0">
              <a:spcBef>
                <a:spcPts val="0"/>
              </a:spcBef>
              <a:spcAft>
                <a:spcPts val="0"/>
              </a:spcAft>
              <a:buSzPts val="3000"/>
              <a:buNone/>
              <a:defRPr sz="3990"/>
            </a:lvl5pPr>
            <a:lvl6pPr lvl="5" algn="ctr" rtl="0">
              <a:spcBef>
                <a:spcPts val="0"/>
              </a:spcBef>
              <a:spcAft>
                <a:spcPts val="0"/>
              </a:spcAft>
              <a:buSzPts val="3000"/>
              <a:buNone/>
              <a:defRPr sz="3990"/>
            </a:lvl6pPr>
            <a:lvl7pPr lvl="6" algn="ctr" rtl="0">
              <a:spcBef>
                <a:spcPts val="0"/>
              </a:spcBef>
              <a:spcAft>
                <a:spcPts val="0"/>
              </a:spcAft>
              <a:buSzPts val="3000"/>
              <a:buNone/>
              <a:defRPr sz="3990"/>
            </a:lvl7pPr>
            <a:lvl8pPr lvl="7" algn="ctr" rtl="0">
              <a:spcBef>
                <a:spcPts val="0"/>
              </a:spcBef>
              <a:spcAft>
                <a:spcPts val="0"/>
              </a:spcAft>
              <a:buSzPts val="3000"/>
              <a:buNone/>
              <a:defRPr sz="3990"/>
            </a:lvl8pPr>
            <a:lvl9pPr lvl="8" algn="ctr" rtl="0">
              <a:spcBef>
                <a:spcPts val="0"/>
              </a:spcBef>
              <a:spcAft>
                <a:spcPts val="0"/>
              </a:spcAft>
              <a:buSzPts val="3000"/>
              <a:buNone/>
              <a:defRPr sz="3990"/>
            </a:lvl9pPr>
          </a:lstStyle>
          <a:p>
            <a:r>
              <a:t>xx%</a:t>
            </a:r>
          </a:p>
        </p:txBody>
      </p:sp>
      <p:sp>
        <p:nvSpPr>
          <p:cNvPr id="482" name="Google Shape;482;p13"/>
          <p:cNvSpPr txBox="1">
            <a:spLocks noGrp="1"/>
          </p:cNvSpPr>
          <p:nvPr>
            <p:ph type="subTitle" idx="13"/>
          </p:nvPr>
        </p:nvSpPr>
        <p:spPr>
          <a:xfrm>
            <a:off x="8969450" y="4120896"/>
            <a:ext cx="2250400" cy="10212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483" name="Google Shape;483;p13"/>
          <p:cNvSpPr txBox="1">
            <a:spLocks noGrp="1"/>
          </p:cNvSpPr>
          <p:nvPr>
            <p:ph type="subTitle" idx="14"/>
          </p:nvPr>
        </p:nvSpPr>
        <p:spPr>
          <a:xfrm>
            <a:off x="9180249" y="3479415"/>
            <a:ext cx="1828800" cy="4744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484" name="Google Shape;484;p13"/>
          <p:cNvSpPr txBox="1">
            <a:spLocks noGrp="1"/>
          </p:cNvSpPr>
          <p:nvPr>
            <p:ph type="title" idx="15" hasCustomPrompt="1"/>
          </p:nvPr>
        </p:nvSpPr>
        <p:spPr>
          <a:xfrm>
            <a:off x="9676217" y="2528300"/>
            <a:ext cx="841200" cy="631600"/>
          </a:xfrm>
          <a:prstGeom prst="rect">
            <a:avLst/>
          </a:prstGeom>
        </p:spPr>
        <p:txBody>
          <a:bodyPr spcFirstLastPara="1" wrap="square" lIns="0" tIns="0" rIns="0" bIns="0" anchor="t" anchorCtr="0">
            <a:noAutofit/>
          </a:bodyPr>
          <a:lstStyle>
            <a:lvl1pPr lvl="0" algn="ctr" rtl="0">
              <a:spcBef>
                <a:spcPts val="0"/>
              </a:spcBef>
              <a:spcAft>
                <a:spcPts val="0"/>
              </a:spcAft>
              <a:buClr>
                <a:schemeClr val="dk1"/>
              </a:buClr>
              <a:buSzPts val="3000"/>
              <a:buNone/>
              <a:defRPr sz="3990" b="1">
                <a:solidFill>
                  <a:schemeClr val="lt1"/>
                </a:solidFill>
              </a:defRPr>
            </a:lvl1pPr>
            <a:lvl2pPr lvl="1" algn="ctr" rtl="0">
              <a:spcBef>
                <a:spcPts val="0"/>
              </a:spcBef>
              <a:spcAft>
                <a:spcPts val="0"/>
              </a:spcAft>
              <a:buSzPts val="3000"/>
              <a:buNone/>
              <a:defRPr sz="3990"/>
            </a:lvl2pPr>
            <a:lvl3pPr lvl="2" algn="ctr" rtl="0">
              <a:spcBef>
                <a:spcPts val="0"/>
              </a:spcBef>
              <a:spcAft>
                <a:spcPts val="0"/>
              </a:spcAft>
              <a:buSzPts val="3000"/>
              <a:buNone/>
              <a:defRPr sz="3990"/>
            </a:lvl3pPr>
            <a:lvl4pPr lvl="3" algn="ctr" rtl="0">
              <a:spcBef>
                <a:spcPts val="0"/>
              </a:spcBef>
              <a:spcAft>
                <a:spcPts val="0"/>
              </a:spcAft>
              <a:buSzPts val="3000"/>
              <a:buNone/>
              <a:defRPr sz="3990"/>
            </a:lvl4pPr>
            <a:lvl5pPr lvl="4" algn="ctr" rtl="0">
              <a:spcBef>
                <a:spcPts val="0"/>
              </a:spcBef>
              <a:spcAft>
                <a:spcPts val="0"/>
              </a:spcAft>
              <a:buSzPts val="3000"/>
              <a:buNone/>
              <a:defRPr sz="3990"/>
            </a:lvl5pPr>
            <a:lvl6pPr lvl="5" algn="ctr" rtl="0">
              <a:spcBef>
                <a:spcPts val="0"/>
              </a:spcBef>
              <a:spcAft>
                <a:spcPts val="0"/>
              </a:spcAft>
              <a:buSzPts val="3000"/>
              <a:buNone/>
              <a:defRPr sz="3990"/>
            </a:lvl6pPr>
            <a:lvl7pPr lvl="6" algn="ctr" rtl="0">
              <a:spcBef>
                <a:spcPts val="0"/>
              </a:spcBef>
              <a:spcAft>
                <a:spcPts val="0"/>
              </a:spcAft>
              <a:buSzPts val="3000"/>
              <a:buNone/>
              <a:defRPr sz="3990"/>
            </a:lvl7pPr>
            <a:lvl8pPr lvl="7" algn="ctr" rtl="0">
              <a:spcBef>
                <a:spcPts val="0"/>
              </a:spcBef>
              <a:spcAft>
                <a:spcPts val="0"/>
              </a:spcAft>
              <a:buSzPts val="3000"/>
              <a:buNone/>
              <a:defRPr sz="3990"/>
            </a:lvl8pPr>
            <a:lvl9pPr lvl="8" algn="ctr" rtl="0">
              <a:spcBef>
                <a:spcPts val="0"/>
              </a:spcBef>
              <a:spcAft>
                <a:spcPts val="0"/>
              </a:spcAft>
              <a:buSzPts val="3000"/>
              <a:buNone/>
              <a:defRPr sz="3990"/>
            </a:lvl9pPr>
          </a:lstStyle>
          <a:p>
            <a:r>
              <a:t>xx%</a:t>
            </a:r>
          </a:p>
        </p:txBody>
      </p:sp>
    </p:spTree>
    <p:extLst>
      <p:ext uri="{BB962C8B-B14F-4D97-AF65-F5344CB8AC3E}">
        <p14:creationId xmlns:p14="http://schemas.microsoft.com/office/powerpoint/2010/main" val="3238379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E045189-0D48-4D62-ACB8-363B8B4BA823}"/>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8554B7C4-26CC-4900-9FBC-112D5FD29190}"/>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D515BD0D-46F8-499D-9889-44E956D44BB7}"/>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2023/7/19</a:t>
            </a:fld>
            <a:endParaRPr lang="zh-CN" altLang="en-US"/>
          </a:p>
        </p:txBody>
      </p:sp>
      <p:sp>
        <p:nvSpPr>
          <p:cNvPr id="5" name="页脚占位符 4">
            <a:extLst>
              <a:ext uri="{FF2B5EF4-FFF2-40B4-BE49-F238E27FC236}">
                <a16:creationId xmlns:a16="http://schemas.microsoft.com/office/drawing/2014/main" id="{0533EECB-1B46-4AAF-82FA-8341E6E0EAD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09734F59-D5C9-45C0-95BB-255303990499}"/>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8228803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674"/>
        <p:cNvGrpSpPr/>
        <p:nvPr/>
      </p:nvGrpSpPr>
      <p:grpSpPr>
        <a:xfrm>
          <a:off x="0" y="0"/>
          <a:ext cx="0" cy="0"/>
          <a:chOff x="0" y="0"/>
          <a:chExt cx="0" cy="0"/>
        </a:xfrm>
      </p:grpSpPr>
      <p:grpSp>
        <p:nvGrpSpPr>
          <p:cNvPr id="675" name="Google Shape;675;p18"/>
          <p:cNvGrpSpPr/>
          <p:nvPr/>
        </p:nvGrpSpPr>
        <p:grpSpPr>
          <a:xfrm flipH="1">
            <a:off x="-200" y="18400"/>
            <a:ext cx="12192000" cy="6821200"/>
            <a:chOff x="-150" y="13800"/>
            <a:chExt cx="9144000" cy="5115900"/>
          </a:xfrm>
        </p:grpSpPr>
        <p:grpSp>
          <p:nvGrpSpPr>
            <p:cNvPr id="676" name="Google Shape;676;p18"/>
            <p:cNvGrpSpPr/>
            <p:nvPr/>
          </p:nvGrpSpPr>
          <p:grpSpPr>
            <a:xfrm>
              <a:off x="318911" y="13800"/>
              <a:ext cx="8506178" cy="5115900"/>
              <a:chOff x="318911" y="-66425"/>
              <a:chExt cx="8506178" cy="5115900"/>
            </a:xfrm>
          </p:grpSpPr>
          <p:cxnSp>
            <p:nvCxnSpPr>
              <p:cNvPr id="677" name="Google Shape;677;p18"/>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78" name="Google Shape;678;p18"/>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79" name="Google Shape;679;p18"/>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0" name="Google Shape;680;p18"/>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1" name="Google Shape;681;p18"/>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2" name="Google Shape;682;p18"/>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3" name="Google Shape;683;p18"/>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4" name="Google Shape;684;p18"/>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5" name="Google Shape;685;p18"/>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6" name="Google Shape;686;p18"/>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7" name="Google Shape;687;p18"/>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8" name="Google Shape;688;p18"/>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9" name="Google Shape;689;p18"/>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0" name="Google Shape;690;p18"/>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1" name="Google Shape;691;p18"/>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2" name="Google Shape;692;p18"/>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3" name="Google Shape;693;p18"/>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4" name="Google Shape;694;p18"/>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5" name="Google Shape;695;p18"/>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6" name="Google Shape;696;p18"/>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7" name="Google Shape;697;p18"/>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8" name="Google Shape;698;p18"/>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9" name="Google Shape;699;p18"/>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700" name="Google Shape;700;p18"/>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1" name="Google Shape;701;p18"/>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2" name="Google Shape;702;p18"/>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3" name="Google Shape;703;p18"/>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4" name="Google Shape;704;p18"/>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5" name="Google Shape;705;p18"/>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6" name="Google Shape;706;p18"/>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7" name="Google Shape;707;p18"/>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8" name="Google Shape;708;p18"/>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9" name="Google Shape;709;p18"/>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10" name="Google Shape;710;p18"/>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11" name="Google Shape;711;p18"/>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12" name="Google Shape;712;p18"/>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13" name="Google Shape;713;p18"/>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714" name="Google Shape;714;p18"/>
          <p:cNvSpPr/>
          <p:nvPr/>
        </p:nvSpPr>
        <p:spPr>
          <a:xfrm>
            <a:off x="434316" y="5457032"/>
            <a:ext cx="10765091"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715" name="Google Shape;715;p18"/>
          <p:cNvGrpSpPr/>
          <p:nvPr/>
        </p:nvGrpSpPr>
        <p:grpSpPr>
          <a:xfrm>
            <a:off x="415378" y="289310"/>
            <a:ext cx="11218568" cy="6022417"/>
            <a:chOff x="418241" y="216981"/>
            <a:chExt cx="8413926" cy="4516813"/>
          </a:xfrm>
        </p:grpSpPr>
        <p:sp>
          <p:nvSpPr>
            <p:cNvPr id="716" name="Google Shape;716;p18"/>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7" name="Google Shape;717;p18"/>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718" name="Google Shape;718;p18"/>
          <p:cNvSpPr txBox="1">
            <a:spLocks noGrp="1"/>
          </p:cNvSpPr>
          <p:nvPr>
            <p:ph type="title"/>
          </p:nvPr>
        </p:nvSpPr>
        <p:spPr>
          <a:xfrm>
            <a:off x="950967" y="963168"/>
            <a:ext cx="10290000" cy="7636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5320" b="1">
                <a:solidFill>
                  <a:schemeClr val="dk2"/>
                </a:solidFill>
              </a:defRPr>
            </a:lvl1pPr>
            <a:lvl2pPr lvl="1" rtl="0">
              <a:spcBef>
                <a:spcPts val="0"/>
              </a:spcBef>
              <a:spcAft>
                <a:spcPts val="0"/>
              </a:spcAft>
              <a:buClr>
                <a:schemeClr val="dk2"/>
              </a:buClr>
              <a:buSzPts val="2800"/>
              <a:buNone/>
              <a:defRPr sz="3724">
                <a:solidFill>
                  <a:schemeClr val="dk2"/>
                </a:solidFill>
              </a:defRPr>
            </a:lvl2pPr>
            <a:lvl3pPr lvl="2" rtl="0">
              <a:spcBef>
                <a:spcPts val="0"/>
              </a:spcBef>
              <a:spcAft>
                <a:spcPts val="0"/>
              </a:spcAft>
              <a:buClr>
                <a:schemeClr val="dk2"/>
              </a:buClr>
              <a:buSzPts val="2800"/>
              <a:buNone/>
              <a:defRPr sz="3724">
                <a:solidFill>
                  <a:schemeClr val="dk2"/>
                </a:solidFill>
              </a:defRPr>
            </a:lvl3pPr>
            <a:lvl4pPr lvl="3" rtl="0">
              <a:spcBef>
                <a:spcPts val="0"/>
              </a:spcBef>
              <a:spcAft>
                <a:spcPts val="0"/>
              </a:spcAft>
              <a:buClr>
                <a:schemeClr val="dk2"/>
              </a:buClr>
              <a:buSzPts val="2800"/>
              <a:buNone/>
              <a:defRPr sz="3724">
                <a:solidFill>
                  <a:schemeClr val="dk2"/>
                </a:solidFill>
              </a:defRPr>
            </a:lvl4pPr>
            <a:lvl5pPr lvl="4" rtl="0">
              <a:spcBef>
                <a:spcPts val="0"/>
              </a:spcBef>
              <a:spcAft>
                <a:spcPts val="0"/>
              </a:spcAft>
              <a:buClr>
                <a:schemeClr val="dk2"/>
              </a:buClr>
              <a:buSzPts val="2800"/>
              <a:buNone/>
              <a:defRPr sz="3724">
                <a:solidFill>
                  <a:schemeClr val="dk2"/>
                </a:solidFill>
              </a:defRPr>
            </a:lvl5pPr>
            <a:lvl6pPr lvl="5" rtl="0">
              <a:spcBef>
                <a:spcPts val="0"/>
              </a:spcBef>
              <a:spcAft>
                <a:spcPts val="0"/>
              </a:spcAft>
              <a:buClr>
                <a:schemeClr val="dk2"/>
              </a:buClr>
              <a:buSzPts val="2800"/>
              <a:buNone/>
              <a:defRPr sz="3724">
                <a:solidFill>
                  <a:schemeClr val="dk2"/>
                </a:solidFill>
              </a:defRPr>
            </a:lvl6pPr>
            <a:lvl7pPr lvl="6" rtl="0">
              <a:spcBef>
                <a:spcPts val="0"/>
              </a:spcBef>
              <a:spcAft>
                <a:spcPts val="0"/>
              </a:spcAft>
              <a:buClr>
                <a:schemeClr val="dk2"/>
              </a:buClr>
              <a:buSzPts val="2800"/>
              <a:buNone/>
              <a:defRPr sz="3724">
                <a:solidFill>
                  <a:schemeClr val="dk2"/>
                </a:solidFill>
              </a:defRPr>
            </a:lvl7pPr>
            <a:lvl8pPr lvl="7" rtl="0">
              <a:spcBef>
                <a:spcPts val="0"/>
              </a:spcBef>
              <a:spcAft>
                <a:spcPts val="0"/>
              </a:spcAft>
              <a:buClr>
                <a:schemeClr val="dk2"/>
              </a:buClr>
              <a:buSzPts val="2800"/>
              <a:buNone/>
              <a:defRPr sz="3724">
                <a:solidFill>
                  <a:schemeClr val="dk2"/>
                </a:solidFill>
              </a:defRPr>
            </a:lvl8pPr>
            <a:lvl9pPr lvl="8" rtl="0">
              <a:spcBef>
                <a:spcPts val="0"/>
              </a:spcBef>
              <a:spcAft>
                <a:spcPts val="0"/>
              </a:spcAft>
              <a:buClr>
                <a:schemeClr val="dk2"/>
              </a:buClr>
              <a:buSzPts val="2800"/>
              <a:buNone/>
              <a:defRPr sz="3724">
                <a:solidFill>
                  <a:schemeClr val="dk2"/>
                </a:solidFill>
              </a:defRPr>
            </a:lvl9pPr>
          </a:lstStyle>
          <a:p>
            <a:endParaRPr/>
          </a:p>
        </p:txBody>
      </p:sp>
      <p:sp>
        <p:nvSpPr>
          <p:cNvPr id="719" name="Google Shape;719;p18"/>
          <p:cNvSpPr txBox="1">
            <a:spLocks noGrp="1"/>
          </p:cNvSpPr>
          <p:nvPr>
            <p:ph type="subTitle" idx="1"/>
          </p:nvPr>
        </p:nvSpPr>
        <p:spPr>
          <a:xfrm>
            <a:off x="1249565" y="4259000"/>
            <a:ext cx="2854000" cy="11044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720" name="Google Shape;720;p18"/>
          <p:cNvSpPr txBox="1">
            <a:spLocks noGrp="1"/>
          </p:cNvSpPr>
          <p:nvPr>
            <p:ph type="subTitle" idx="2"/>
          </p:nvPr>
        </p:nvSpPr>
        <p:spPr>
          <a:xfrm>
            <a:off x="1695164" y="3528800"/>
            <a:ext cx="1962800" cy="4744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721" name="Google Shape;721;p18"/>
          <p:cNvSpPr txBox="1">
            <a:spLocks noGrp="1"/>
          </p:cNvSpPr>
          <p:nvPr>
            <p:ph type="subTitle" idx="3"/>
          </p:nvPr>
        </p:nvSpPr>
        <p:spPr>
          <a:xfrm>
            <a:off x="4667766" y="4259000"/>
            <a:ext cx="2854000" cy="1107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722" name="Google Shape;722;p18"/>
          <p:cNvSpPr txBox="1">
            <a:spLocks noGrp="1"/>
          </p:cNvSpPr>
          <p:nvPr>
            <p:ph type="subTitle" idx="4"/>
          </p:nvPr>
        </p:nvSpPr>
        <p:spPr>
          <a:xfrm>
            <a:off x="5112965" y="3528800"/>
            <a:ext cx="1963600" cy="4744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723" name="Google Shape;723;p18"/>
          <p:cNvSpPr txBox="1">
            <a:spLocks noGrp="1"/>
          </p:cNvSpPr>
          <p:nvPr>
            <p:ph type="subTitle" idx="5"/>
          </p:nvPr>
        </p:nvSpPr>
        <p:spPr>
          <a:xfrm>
            <a:off x="8085266" y="4259000"/>
            <a:ext cx="2854000" cy="1107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724" name="Google Shape;724;p18"/>
          <p:cNvSpPr txBox="1">
            <a:spLocks noGrp="1"/>
          </p:cNvSpPr>
          <p:nvPr>
            <p:ph type="subTitle" idx="6"/>
          </p:nvPr>
        </p:nvSpPr>
        <p:spPr>
          <a:xfrm>
            <a:off x="8530866" y="3528800"/>
            <a:ext cx="1962800" cy="4744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Tree>
    <p:extLst>
      <p:ext uri="{BB962C8B-B14F-4D97-AF65-F5344CB8AC3E}">
        <p14:creationId xmlns:p14="http://schemas.microsoft.com/office/powerpoint/2010/main" val="11902045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ackground ">
  <p:cSld name="Background ">
    <p:spTree>
      <p:nvGrpSpPr>
        <p:cNvPr id="1" name="Shape 1471"/>
        <p:cNvGrpSpPr/>
        <p:nvPr/>
      </p:nvGrpSpPr>
      <p:grpSpPr>
        <a:xfrm>
          <a:off x="0" y="0"/>
          <a:ext cx="0" cy="0"/>
          <a:chOff x="0" y="0"/>
          <a:chExt cx="0" cy="0"/>
        </a:xfrm>
      </p:grpSpPr>
      <p:grpSp>
        <p:nvGrpSpPr>
          <p:cNvPr id="1472" name="Google Shape;1472;p34"/>
          <p:cNvGrpSpPr/>
          <p:nvPr/>
        </p:nvGrpSpPr>
        <p:grpSpPr>
          <a:xfrm>
            <a:off x="-200" y="18400"/>
            <a:ext cx="12192000" cy="6821200"/>
            <a:chOff x="-150" y="13800"/>
            <a:chExt cx="9144000" cy="5115900"/>
          </a:xfrm>
        </p:grpSpPr>
        <p:grpSp>
          <p:nvGrpSpPr>
            <p:cNvPr id="1473" name="Google Shape;1473;p34"/>
            <p:cNvGrpSpPr/>
            <p:nvPr/>
          </p:nvGrpSpPr>
          <p:grpSpPr>
            <a:xfrm>
              <a:off x="318911" y="13800"/>
              <a:ext cx="8506178" cy="5115900"/>
              <a:chOff x="318911" y="-66425"/>
              <a:chExt cx="8506178" cy="5115900"/>
            </a:xfrm>
          </p:grpSpPr>
          <p:cxnSp>
            <p:nvCxnSpPr>
              <p:cNvPr id="1474" name="Google Shape;1474;p34"/>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75" name="Google Shape;1475;p34"/>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76" name="Google Shape;1476;p34"/>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77" name="Google Shape;1477;p34"/>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78" name="Google Shape;1478;p34"/>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79" name="Google Shape;1479;p34"/>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0" name="Google Shape;1480;p34"/>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1" name="Google Shape;1481;p34"/>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2" name="Google Shape;1482;p34"/>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3" name="Google Shape;1483;p34"/>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4" name="Google Shape;1484;p34"/>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5" name="Google Shape;1485;p34"/>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6" name="Google Shape;1486;p34"/>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7" name="Google Shape;1487;p34"/>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8" name="Google Shape;1488;p34"/>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9" name="Google Shape;1489;p34"/>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0" name="Google Shape;1490;p34"/>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1" name="Google Shape;1491;p34"/>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2" name="Google Shape;1492;p34"/>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3" name="Google Shape;1493;p34"/>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4" name="Google Shape;1494;p34"/>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5" name="Google Shape;1495;p34"/>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6" name="Google Shape;1496;p34"/>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1497" name="Google Shape;1497;p34"/>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98" name="Google Shape;1498;p34"/>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99" name="Google Shape;1499;p34"/>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0" name="Google Shape;1500;p34"/>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1" name="Google Shape;1501;p34"/>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2" name="Google Shape;1502;p34"/>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3" name="Google Shape;1503;p34"/>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4" name="Google Shape;1504;p34"/>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5" name="Google Shape;1505;p34"/>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6" name="Google Shape;1506;p34"/>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7" name="Google Shape;1507;p34"/>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8" name="Google Shape;1508;p34"/>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9" name="Google Shape;1509;p34"/>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10" name="Google Shape;1510;p34"/>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1511" name="Google Shape;1511;p34"/>
          <p:cNvSpPr/>
          <p:nvPr/>
        </p:nvSpPr>
        <p:spPr>
          <a:xfrm flipH="1">
            <a:off x="766577" y="3182438"/>
            <a:ext cx="6040880" cy="555321"/>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512" name="Google Shape;1512;p34"/>
          <p:cNvGrpSpPr/>
          <p:nvPr/>
        </p:nvGrpSpPr>
        <p:grpSpPr>
          <a:xfrm flipH="1">
            <a:off x="678616" y="289315"/>
            <a:ext cx="6295860" cy="3379781"/>
            <a:chOff x="418241" y="216981"/>
            <a:chExt cx="8413926" cy="4516813"/>
          </a:xfrm>
        </p:grpSpPr>
        <p:sp>
          <p:nvSpPr>
            <p:cNvPr id="1513" name="Google Shape;1513;p34"/>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chemeClr val="accent5"/>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14" name="Google Shape;1514;p34"/>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solidFill>
              <a:schemeClr val="accent5"/>
            </a:solid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515" name="Google Shape;1515;p34"/>
          <p:cNvSpPr/>
          <p:nvPr/>
        </p:nvSpPr>
        <p:spPr>
          <a:xfrm flipH="1">
            <a:off x="5033143" y="5624971"/>
            <a:ext cx="6040880" cy="555321"/>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516" name="Google Shape;1516;p34"/>
          <p:cNvGrpSpPr/>
          <p:nvPr/>
        </p:nvGrpSpPr>
        <p:grpSpPr>
          <a:xfrm flipH="1">
            <a:off x="4945183" y="2731848"/>
            <a:ext cx="6295860" cy="3379781"/>
            <a:chOff x="418241" y="216981"/>
            <a:chExt cx="8413926" cy="4516813"/>
          </a:xfrm>
        </p:grpSpPr>
        <p:sp>
          <p:nvSpPr>
            <p:cNvPr id="1517" name="Google Shape;1517;p34"/>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chemeClr val="accent4"/>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18" name="Google Shape;1518;p34"/>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solidFill>
              <a:schemeClr val="accent4"/>
            </a:solid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36828670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519"/>
        <p:cNvGrpSpPr/>
        <p:nvPr/>
      </p:nvGrpSpPr>
      <p:grpSpPr>
        <a:xfrm>
          <a:off x="0" y="0"/>
          <a:ext cx="0" cy="0"/>
          <a:chOff x="0" y="0"/>
          <a:chExt cx="0" cy="0"/>
        </a:xfrm>
      </p:grpSpPr>
      <p:grpSp>
        <p:nvGrpSpPr>
          <p:cNvPr id="1520" name="Google Shape;1520;p35"/>
          <p:cNvGrpSpPr/>
          <p:nvPr/>
        </p:nvGrpSpPr>
        <p:grpSpPr>
          <a:xfrm>
            <a:off x="-200" y="18400"/>
            <a:ext cx="12192000" cy="6821200"/>
            <a:chOff x="-150" y="13800"/>
            <a:chExt cx="9144000" cy="5115900"/>
          </a:xfrm>
        </p:grpSpPr>
        <p:grpSp>
          <p:nvGrpSpPr>
            <p:cNvPr id="1521" name="Google Shape;1521;p35"/>
            <p:cNvGrpSpPr/>
            <p:nvPr/>
          </p:nvGrpSpPr>
          <p:grpSpPr>
            <a:xfrm>
              <a:off x="318911" y="13800"/>
              <a:ext cx="8506178" cy="5115900"/>
              <a:chOff x="318911" y="-66425"/>
              <a:chExt cx="8506178" cy="5115900"/>
            </a:xfrm>
          </p:grpSpPr>
          <p:cxnSp>
            <p:nvCxnSpPr>
              <p:cNvPr id="1522" name="Google Shape;1522;p35"/>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3" name="Google Shape;1523;p35"/>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4" name="Google Shape;1524;p35"/>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5" name="Google Shape;1525;p35"/>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6" name="Google Shape;1526;p35"/>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7" name="Google Shape;1527;p35"/>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8" name="Google Shape;1528;p35"/>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9" name="Google Shape;1529;p35"/>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0" name="Google Shape;1530;p35"/>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1" name="Google Shape;1531;p35"/>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2" name="Google Shape;1532;p35"/>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3" name="Google Shape;1533;p35"/>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4" name="Google Shape;1534;p35"/>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5" name="Google Shape;1535;p35"/>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6" name="Google Shape;1536;p35"/>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7" name="Google Shape;1537;p35"/>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8" name="Google Shape;1538;p35"/>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9" name="Google Shape;1539;p35"/>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0" name="Google Shape;1540;p35"/>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1" name="Google Shape;1541;p35"/>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2" name="Google Shape;1542;p35"/>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3" name="Google Shape;1543;p35"/>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4" name="Google Shape;1544;p35"/>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1545" name="Google Shape;1545;p35"/>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46" name="Google Shape;1546;p35"/>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47" name="Google Shape;1547;p35"/>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48" name="Google Shape;1548;p35"/>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49" name="Google Shape;1549;p35"/>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0" name="Google Shape;1550;p35"/>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1" name="Google Shape;1551;p35"/>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2" name="Google Shape;1552;p35"/>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3" name="Google Shape;1553;p35"/>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4" name="Google Shape;1554;p35"/>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5" name="Google Shape;1555;p35"/>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6" name="Google Shape;1556;p35"/>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7" name="Google Shape;1557;p35"/>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8" name="Google Shape;1558;p35"/>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1559" name="Google Shape;1559;p35"/>
          <p:cNvSpPr/>
          <p:nvPr/>
        </p:nvSpPr>
        <p:spPr>
          <a:xfrm flipH="1">
            <a:off x="1120459" y="5520399"/>
            <a:ext cx="10765091"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560" name="Google Shape;1560;p35"/>
          <p:cNvGrpSpPr/>
          <p:nvPr/>
        </p:nvGrpSpPr>
        <p:grpSpPr>
          <a:xfrm>
            <a:off x="-200" y="18400"/>
            <a:ext cx="12192000" cy="6821200"/>
            <a:chOff x="-150" y="13800"/>
            <a:chExt cx="9144000" cy="5115900"/>
          </a:xfrm>
        </p:grpSpPr>
        <p:grpSp>
          <p:nvGrpSpPr>
            <p:cNvPr id="1561" name="Google Shape;1561;p35"/>
            <p:cNvGrpSpPr/>
            <p:nvPr/>
          </p:nvGrpSpPr>
          <p:grpSpPr>
            <a:xfrm>
              <a:off x="318911" y="13800"/>
              <a:ext cx="8506178" cy="5115900"/>
              <a:chOff x="318911" y="-66425"/>
              <a:chExt cx="8506178" cy="5115900"/>
            </a:xfrm>
          </p:grpSpPr>
          <p:cxnSp>
            <p:nvCxnSpPr>
              <p:cNvPr id="1562" name="Google Shape;1562;p35"/>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3" name="Google Shape;1563;p35"/>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4" name="Google Shape;1564;p35"/>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5" name="Google Shape;1565;p35"/>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6" name="Google Shape;1566;p35"/>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7" name="Google Shape;1567;p35"/>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8" name="Google Shape;1568;p35"/>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9" name="Google Shape;1569;p35"/>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0" name="Google Shape;1570;p35"/>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1" name="Google Shape;1571;p35"/>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2" name="Google Shape;1572;p35"/>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3" name="Google Shape;1573;p35"/>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4" name="Google Shape;1574;p35"/>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5" name="Google Shape;1575;p35"/>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6" name="Google Shape;1576;p35"/>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7" name="Google Shape;1577;p35"/>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8" name="Google Shape;1578;p35"/>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9" name="Google Shape;1579;p35"/>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0" name="Google Shape;1580;p35"/>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1" name="Google Shape;1581;p35"/>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2" name="Google Shape;1582;p35"/>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3" name="Google Shape;1583;p35"/>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4" name="Google Shape;1584;p35"/>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1585" name="Google Shape;1585;p35"/>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86" name="Google Shape;1586;p35"/>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87" name="Google Shape;1587;p35"/>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88" name="Google Shape;1588;p35"/>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89" name="Google Shape;1589;p35"/>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0" name="Google Shape;1590;p35"/>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1" name="Google Shape;1591;p35"/>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2" name="Google Shape;1592;p35"/>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3" name="Google Shape;1593;p35"/>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4" name="Google Shape;1594;p35"/>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5" name="Google Shape;1595;p35"/>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6" name="Google Shape;1596;p35"/>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7" name="Google Shape;1597;p35"/>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8" name="Google Shape;1598;p35"/>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grpSp>
        <p:nvGrpSpPr>
          <p:cNvPr id="1599" name="Google Shape;1599;p35"/>
          <p:cNvGrpSpPr/>
          <p:nvPr/>
        </p:nvGrpSpPr>
        <p:grpSpPr>
          <a:xfrm flipH="1">
            <a:off x="557654" y="289310"/>
            <a:ext cx="11218568" cy="6022417"/>
            <a:chOff x="418241" y="216981"/>
            <a:chExt cx="8413926" cy="4516813"/>
          </a:xfrm>
        </p:grpSpPr>
        <p:sp>
          <p:nvSpPr>
            <p:cNvPr id="1600" name="Google Shape;1600;p35"/>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chemeClr val="accent5"/>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01" name="Google Shape;1601;p35"/>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solidFill>
              <a:schemeClr val="accent5"/>
            </a:solid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39238704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Your main point">
  <p:cSld name="Your main point">
    <p:bg>
      <p:bgPr>
        <a:solidFill>
          <a:schemeClr val="accent6"/>
        </a:solidFill>
        <a:effectLst/>
      </p:bgPr>
    </p:bg>
    <p:spTree>
      <p:nvGrpSpPr>
        <p:cNvPr id="1" name="Shape 128"/>
        <p:cNvGrpSpPr/>
        <p:nvPr/>
      </p:nvGrpSpPr>
      <p:grpSpPr>
        <a:xfrm>
          <a:off x="0" y="0"/>
          <a:ext cx="0" cy="0"/>
          <a:chOff x="0" y="0"/>
          <a:chExt cx="0" cy="0"/>
        </a:xfrm>
      </p:grpSpPr>
      <p:sp>
        <p:nvSpPr>
          <p:cNvPr id="129" name="Google Shape;129;p7"/>
          <p:cNvSpPr/>
          <p:nvPr/>
        </p:nvSpPr>
        <p:spPr>
          <a:xfrm flipH="1">
            <a:off x="497655" y="179664"/>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1"/>
          </a:solidFill>
          <a:ln>
            <a:noFill/>
          </a:ln>
          <a:effectLst>
            <a:outerShdw blurRad="50800" dist="38100" dir="16200000"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0" name="Google Shape;130;p7"/>
          <p:cNvSpPr/>
          <p:nvPr/>
        </p:nvSpPr>
        <p:spPr>
          <a:xfrm flipH="1">
            <a:off x="581428" y="232600"/>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1" name="Google Shape;131;p7"/>
          <p:cNvSpPr/>
          <p:nvPr/>
        </p:nvSpPr>
        <p:spPr>
          <a:xfrm flipH="1">
            <a:off x="2372650" y="179660"/>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2"/>
          </a:solidFill>
          <a:ln>
            <a:noFill/>
          </a:ln>
          <a:effectLst>
            <a:outerShdw blurRad="50800" dist="38100" dir="16200000"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2" name="Google Shape;132;p7"/>
          <p:cNvSpPr/>
          <p:nvPr/>
        </p:nvSpPr>
        <p:spPr>
          <a:xfrm flipH="1">
            <a:off x="2437498" y="245433"/>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3" name="Google Shape;133;p7"/>
          <p:cNvSpPr/>
          <p:nvPr/>
        </p:nvSpPr>
        <p:spPr>
          <a:xfrm flipH="1">
            <a:off x="4257272" y="179660"/>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3"/>
          </a:solidFill>
          <a:ln>
            <a:noFill/>
          </a:ln>
          <a:effectLst>
            <a:outerShdw blurRad="50800" dist="38100" dir="16200000"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4" name="Google Shape;134;p7"/>
          <p:cNvSpPr/>
          <p:nvPr/>
        </p:nvSpPr>
        <p:spPr>
          <a:xfrm flipH="1">
            <a:off x="4341696" y="243829"/>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5" name="Google Shape;135;p7"/>
          <p:cNvSpPr/>
          <p:nvPr/>
        </p:nvSpPr>
        <p:spPr>
          <a:xfrm flipH="1">
            <a:off x="6141892" y="179660"/>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4"/>
          </a:solidFill>
          <a:ln>
            <a:noFill/>
          </a:ln>
          <a:effectLst>
            <a:outerShdw blurRad="50800" dist="38100" dir="16200000"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6" name="Google Shape;136;p7"/>
          <p:cNvSpPr/>
          <p:nvPr/>
        </p:nvSpPr>
        <p:spPr>
          <a:xfrm flipH="1">
            <a:off x="6228247" y="243829"/>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7" name="Google Shape;137;p7"/>
          <p:cNvSpPr/>
          <p:nvPr/>
        </p:nvSpPr>
        <p:spPr>
          <a:xfrm flipH="1">
            <a:off x="8026513" y="179660"/>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5"/>
          </a:solidFill>
          <a:ln>
            <a:noFill/>
          </a:ln>
          <a:effectLst>
            <a:outerShdw blurRad="50800" dist="38100" dir="16200000"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8" name="Google Shape;138;p7"/>
          <p:cNvSpPr/>
          <p:nvPr/>
        </p:nvSpPr>
        <p:spPr>
          <a:xfrm flipH="1">
            <a:off x="8105175" y="248641"/>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9" name="Google Shape;139;p7"/>
          <p:cNvSpPr/>
          <p:nvPr/>
        </p:nvSpPr>
        <p:spPr>
          <a:xfrm flipH="1">
            <a:off x="168442" y="171638"/>
            <a:ext cx="11819824" cy="6481022"/>
          </a:xfrm>
          <a:custGeom>
            <a:avLst/>
            <a:gdLst/>
            <a:ahLst/>
            <a:cxnLst/>
            <a:rect l="l" t="t" r="r" b="b"/>
            <a:pathLst>
              <a:path w="11819824" h="6481022" extrusionOk="0">
                <a:moveTo>
                  <a:pt x="1633926" y="0"/>
                </a:moveTo>
                <a:lnTo>
                  <a:pt x="1183081" y="0"/>
                </a:lnTo>
                <a:lnTo>
                  <a:pt x="1162304" y="0"/>
                </a:lnTo>
                <a:lnTo>
                  <a:pt x="711459" y="0"/>
                </a:lnTo>
                <a:cubicBezTo>
                  <a:pt x="545719" y="0"/>
                  <a:pt x="411360" y="140055"/>
                  <a:pt x="411360" y="312821"/>
                </a:cubicBezTo>
                <a:lnTo>
                  <a:pt x="419753" y="478859"/>
                </a:lnTo>
                <a:cubicBezTo>
                  <a:pt x="419753" y="541653"/>
                  <a:pt x="383127" y="595530"/>
                  <a:pt x="330929" y="618544"/>
                </a:cubicBezTo>
                <a:lnTo>
                  <a:pt x="281899" y="628862"/>
                </a:lnTo>
                <a:lnTo>
                  <a:pt x="227591" y="628862"/>
                </a:lnTo>
                <a:cubicBezTo>
                  <a:pt x="101896" y="628862"/>
                  <a:pt x="0" y="730758"/>
                  <a:pt x="0" y="856453"/>
                </a:cubicBezTo>
                <a:lnTo>
                  <a:pt x="0" y="6253431"/>
                </a:lnTo>
                <a:cubicBezTo>
                  <a:pt x="0" y="6379126"/>
                  <a:pt x="101896" y="6481022"/>
                  <a:pt x="227591" y="6481022"/>
                </a:cubicBezTo>
                <a:lnTo>
                  <a:pt x="11592233" y="6481022"/>
                </a:lnTo>
                <a:cubicBezTo>
                  <a:pt x="11717928" y="6481022"/>
                  <a:pt x="11819824" y="6379126"/>
                  <a:pt x="11819824" y="6253431"/>
                </a:cubicBezTo>
                <a:lnTo>
                  <a:pt x="11819824" y="856453"/>
                </a:lnTo>
                <a:cubicBezTo>
                  <a:pt x="11819824" y="730758"/>
                  <a:pt x="11717928" y="628862"/>
                  <a:pt x="11592233" y="628862"/>
                </a:cubicBezTo>
                <a:lnTo>
                  <a:pt x="2063486" y="628862"/>
                </a:lnTo>
                <a:lnTo>
                  <a:pt x="2014456" y="618544"/>
                </a:lnTo>
                <a:cubicBezTo>
                  <a:pt x="1962258" y="595530"/>
                  <a:pt x="1925632" y="541653"/>
                  <a:pt x="1925632" y="478859"/>
                </a:cubicBezTo>
                <a:lnTo>
                  <a:pt x="1934025" y="312821"/>
                </a:lnTo>
                <a:cubicBezTo>
                  <a:pt x="1934025" y="140055"/>
                  <a:pt x="1799666" y="0"/>
                  <a:pt x="1633926" y="0"/>
                </a:cubicBezTo>
                <a:close/>
              </a:path>
            </a:pathLst>
          </a:custGeom>
          <a:solidFill>
            <a:schemeClr val="accent6"/>
          </a:solidFill>
          <a:ln>
            <a:noFill/>
          </a:ln>
          <a:effectLst>
            <a:outerShdw blurRad="50800" dist="38100" dir="16200000"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40" name="Google Shape;140;p7"/>
          <p:cNvSpPr/>
          <p:nvPr/>
        </p:nvSpPr>
        <p:spPr>
          <a:xfrm>
            <a:off x="295177" y="250245"/>
            <a:ext cx="11585816" cy="6302794"/>
          </a:xfrm>
          <a:custGeom>
            <a:avLst/>
            <a:gdLst/>
            <a:ahLst/>
            <a:cxnLst/>
            <a:rect l="l" t="t" r="r" b="b"/>
            <a:pathLst>
              <a:path w="12873129" h="6481022" extrusionOk="0">
                <a:moveTo>
                  <a:pt x="12110335" y="0"/>
                </a:moveTo>
                <a:lnTo>
                  <a:pt x="11659489" y="0"/>
                </a:lnTo>
                <a:lnTo>
                  <a:pt x="11638713" y="0"/>
                </a:lnTo>
                <a:lnTo>
                  <a:pt x="11187868" y="0"/>
                </a:lnTo>
                <a:cubicBezTo>
                  <a:pt x="11022128" y="0"/>
                  <a:pt x="10887769" y="140055"/>
                  <a:pt x="10887769" y="312821"/>
                </a:cubicBezTo>
                <a:lnTo>
                  <a:pt x="10896162" y="478859"/>
                </a:lnTo>
                <a:cubicBezTo>
                  <a:pt x="10896162" y="541653"/>
                  <a:pt x="10859536" y="595530"/>
                  <a:pt x="10807338" y="618544"/>
                </a:cubicBezTo>
                <a:lnTo>
                  <a:pt x="10758308" y="628862"/>
                </a:lnTo>
                <a:lnTo>
                  <a:pt x="227592" y="628862"/>
                </a:lnTo>
                <a:cubicBezTo>
                  <a:pt x="101897" y="628862"/>
                  <a:pt x="0" y="701097"/>
                  <a:pt x="0" y="826792"/>
                </a:cubicBezTo>
                <a:cubicBezTo>
                  <a:pt x="5347" y="2610954"/>
                  <a:pt x="10693" y="4395115"/>
                  <a:pt x="16040" y="6179277"/>
                </a:cubicBezTo>
                <a:cubicBezTo>
                  <a:pt x="16040" y="6304972"/>
                  <a:pt x="80509" y="6476078"/>
                  <a:pt x="206204" y="6476078"/>
                </a:cubicBezTo>
                <a:lnTo>
                  <a:pt x="12645538" y="6481022"/>
                </a:lnTo>
                <a:cubicBezTo>
                  <a:pt x="12771233" y="6481022"/>
                  <a:pt x="12873129" y="6379126"/>
                  <a:pt x="12873129" y="6253431"/>
                </a:cubicBezTo>
                <a:lnTo>
                  <a:pt x="12873129" y="856453"/>
                </a:lnTo>
                <a:cubicBezTo>
                  <a:pt x="12873129" y="730758"/>
                  <a:pt x="12771233" y="628862"/>
                  <a:pt x="12645538" y="628862"/>
                </a:cubicBezTo>
                <a:lnTo>
                  <a:pt x="12539895" y="628862"/>
                </a:lnTo>
                <a:lnTo>
                  <a:pt x="12490865" y="618544"/>
                </a:lnTo>
                <a:cubicBezTo>
                  <a:pt x="12438667" y="595530"/>
                  <a:pt x="12402041" y="541653"/>
                  <a:pt x="12402041" y="478859"/>
                </a:cubicBezTo>
                <a:lnTo>
                  <a:pt x="12410433" y="312821"/>
                </a:lnTo>
                <a:cubicBezTo>
                  <a:pt x="12410433" y="140055"/>
                  <a:pt x="12276074" y="0"/>
                  <a:pt x="12110335"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41" name="Google Shape;141;p7"/>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297">
                <a:solidFill>
                  <a:schemeClr val="dk2"/>
                </a:solidFill>
              </a:defRPr>
            </a:lvl1pPr>
            <a:lvl2pPr lvl="1" algn="r" rtl="0">
              <a:buNone/>
              <a:defRPr sz="1297">
                <a:solidFill>
                  <a:schemeClr val="dk2"/>
                </a:solidFill>
              </a:defRPr>
            </a:lvl2pPr>
            <a:lvl3pPr lvl="2" algn="r" rtl="0">
              <a:buNone/>
              <a:defRPr sz="1297">
                <a:solidFill>
                  <a:schemeClr val="dk2"/>
                </a:solidFill>
              </a:defRPr>
            </a:lvl3pPr>
            <a:lvl4pPr lvl="3" algn="r" rtl="0">
              <a:buNone/>
              <a:defRPr sz="1297">
                <a:solidFill>
                  <a:schemeClr val="dk2"/>
                </a:solidFill>
              </a:defRPr>
            </a:lvl4pPr>
            <a:lvl5pPr lvl="4" algn="r" rtl="0">
              <a:buNone/>
              <a:defRPr sz="1297">
                <a:solidFill>
                  <a:schemeClr val="dk2"/>
                </a:solidFill>
              </a:defRPr>
            </a:lvl5pPr>
            <a:lvl6pPr lvl="5" algn="r" rtl="0">
              <a:buNone/>
              <a:defRPr sz="1297">
                <a:solidFill>
                  <a:schemeClr val="dk2"/>
                </a:solidFill>
              </a:defRPr>
            </a:lvl6pPr>
            <a:lvl7pPr lvl="6" algn="r" rtl="0">
              <a:buNone/>
              <a:defRPr sz="1297">
                <a:solidFill>
                  <a:schemeClr val="dk2"/>
                </a:solidFill>
              </a:defRPr>
            </a:lvl7pPr>
            <a:lvl8pPr lvl="7" algn="r" rtl="0">
              <a:buNone/>
              <a:defRPr sz="1297">
                <a:solidFill>
                  <a:schemeClr val="dk2"/>
                </a:solidFill>
              </a:defRPr>
            </a:lvl8pPr>
            <a:lvl9pPr lvl="8" algn="r" rtl="0">
              <a:buNone/>
              <a:defRPr sz="1297">
                <a:solidFill>
                  <a:schemeClr val="dk2"/>
                </a:solidFill>
              </a:defRPr>
            </a:lvl9pPr>
          </a:lstStyle>
          <a:p>
            <a:pPr defTabSz="912114">
              <a:defRPr/>
            </a:pPr>
            <a:fld id="{00000000-1234-1234-1234-123412341234}" type="slidenum">
              <a:rPr lang="en" smtClean="0">
                <a:solidFill>
                  <a:srgbClr val="1E4E79"/>
                </a:solidFill>
              </a:rPr>
              <a:pPr defTabSz="912114">
                <a:defRPr/>
              </a:pPr>
              <a:t>‹#›</a:t>
            </a:fld>
            <a:endParaRPr lang="en">
              <a:solidFill>
                <a:srgbClr val="1E4E79"/>
              </a:solidFill>
            </a:endParaRPr>
          </a:p>
        </p:txBody>
      </p:sp>
      <p:sp>
        <p:nvSpPr>
          <p:cNvPr id="142" name="Google Shape;142;p7"/>
          <p:cNvSpPr txBox="1">
            <a:spLocks noGrp="1"/>
          </p:cNvSpPr>
          <p:nvPr>
            <p:ph type="title"/>
          </p:nvPr>
        </p:nvSpPr>
        <p:spPr>
          <a:xfrm>
            <a:off x="6108700" y="1198525"/>
            <a:ext cx="5519700" cy="665100"/>
          </a:xfrm>
          <a:prstGeom prst="rect">
            <a:avLst/>
          </a:prstGeom>
          <a:effectLst>
            <a:outerShdw blurRad="57150" dist="19050" dir="3000000" algn="bl" rotWithShape="0">
              <a:srgbClr val="000000">
                <a:alpha val="50000"/>
              </a:srgbClr>
            </a:outerShdw>
          </a:effectLst>
        </p:spPr>
        <p:txBody>
          <a:bodyPr spcFirstLastPara="1" wrap="square" lIns="121900" tIns="121900" rIns="121900" bIns="121900" anchor="ctr" anchorCtr="0">
            <a:noAutofit/>
          </a:bodyPr>
          <a:lstStyle>
            <a:lvl1pPr lvl="0"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1pPr>
            <a:lvl2pPr lvl="1"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2pPr>
            <a:lvl3pPr lvl="2"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3pPr>
            <a:lvl4pPr lvl="3"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4pPr>
            <a:lvl5pPr lvl="4"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5pPr>
            <a:lvl6pPr lvl="5"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6pPr>
            <a:lvl7pPr lvl="6"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7pPr>
            <a:lvl8pPr lvl="7"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8pPr>
            <a:lvl9pPr lvl="8"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9pPr>
          </a:lstStyle>
          <a:p>
            <a:endParaRPr/>
          </a:p>
        </p:txBody>
      </p:sp>
      <p:sp>
        <p:nvSpPr>
          <p:cNvPr id="143" name="Google Shape;143;p7"/>
          <p:cNvSpPr txBox="1">
            <a:spLocks noGrp="1"/>
          </p:cNvSpPr>
          <p:nvPr>
            <p:ph type="body" idx="1"/>
          </p:nvPr>
        </p:nvSpPr>
        <p:spPr>
          <a:xfrm>
            <a:off x="6108700" y="2063905"/>
            <a:ext cx="5519700" cy="4261500"/>
          </a:xfrm>
          <a:prstGeom prst="rect">
            <a:avLst/>
          </a:prstGeom>
          <a:effectLst>
            <a:outerShdw blurRad="57150" dist="19050" dir="5400000" algn="bl" rotWithShape="0">
              <a:srgbClr val="000000">
                <a:alpha val="58000"/>
              </a:srgbClr>
            </a:outerShdw>
          </a:effectLst>
        </p:spPr>
        <p:txBody>
          <a:bodyPr spcFirstLastPara="1" wrap="square" lIns="91425" tIns="91425" rIns="91425" bIns="91425" anchor="t" anchorCtr="0">
            <a:noAutofit/>
          </a:bodyPr>
          <a:lstStyle>
            <a:lvl1pPr marL="456057" lvl="0"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1pPr>
            <a:lvl2pPr marL="912114" lvl="1"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2pPr>
            <a:lvl3pPr marL="1368171" lvl="2"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3pPr>
            <a:lvl4pPr marL="1824228" lvl="3"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4pPr>
            <a:lvl5pPr marL="2280285" lvl="4"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5pPr>
            <a:lvl6pPr marL="2736342" lvl="5"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6pPr>
            <a:lvl7pPr marL="3192399" lvl="6"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7pPr>
            <a:lvl8pPr marL="3648456" lvl="7"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8pPr>
            <a:lvl9pPr marL="4104513" lvl="8"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9pPr>
          </a:lstStyle>
          <a:p>
            <a:endParaRPr/>
          </a:p>
        </p:txBody>
      </p:sp>
      <p:sp>
        <p:nvSpPr>
          <p:cNvPr id="144" name="Google Shape;144;p7">
            <a:hlinkClick r:id="rId2" action="ppaction://hlinksldjump"/>
          </p:cNvPr>
          <p:cNvSpPr txBox="1"/>
          <p:nvPr/>
        </p:nvSpPr>
        <p:spPr>
          <a:xfrm>
            <a:off x="725100"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199" tIns="91199" rIns="91199" bIns="91199"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r>
              <a:rPr kumimoji="0" lang="en" sz="2494" b="0" i="0" u="none" strike="noStrike" kern="0" cap="none" spc="0" normalizeH="0" baseline="0" noProof="0">
                <a:ln>
                  <a:noFill/>
                </a:ln>
                <a:solidFill>
                  <a:srgbClr val="FFFFFF"/>
                </a:solidFill>
                <a:effectLst/>
                <a:uLnTx/>
                <a:uFillTx/>
                <a:latin typeface="Boogaloo"/>
                <a:ea typeface="Boogaloo"/>
                <a:cs typeface="Boogaloo"/>
                <a:sym typeface="Boogaloo"/>
              </a:rPr>
              <a:t>Welcome</a:t>
            </a:r>
            <a:endParaRPr kumimoji="0" sz="2494" b="0" i="0" u="none" strike="noStrike" kern="0" cap="none" spc="0" normalizeH="0" baseline="0" noProof="0">
              <a:ln>
                <a:noFill/>
              </a:ln>
              <a:solidFill>
                <a:srgbClr val="FFFFFF"/>
              </a:solidFill>
              <a:effectLst/>
              <a:uLnTx/>
              <a:uFillTx/>
              <a:latin typeface="Boogaloo"/>
              <a:ea typeface="Boogaloo"/>
              <a:cs typeface="Boogaloo"/>
              <a:sym typeface="Boogaloo"/>
            </a:endParaRPr>
          </a:p>
        </p:txBody>
      </p:sp>
      <p:sp>
        <p:nvSpPr>
          <p:cNvPr id="145" name="Google Shape;145;p7">
            <a:hlinkClick r:id="rId3" action="ppaction://hlinksldjump"/>
          </p:cNvPr>
          <p:cNvSpPr txBox="1"/>
          <p:nvPr/>
        </p:nvSpPr>
        <p:spPr>
          <a:xfrm>
            <a:off x="2621320"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199" tIns="91199" rIns="91199" bIns="91199"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r>
              <a:rPr kumimoji="0" lang="en" sz="2494" b="0" i="0" u="none" strike="noStrike" kern="0" cap="none" spc="0" normalizeH="0" baseline="0" noProof="0">
                <a:ln>
                  <a:noFill/>
                </a:ln>
                <a:solidFill>
                  <a:srgbClr val="FFFFFF"/>
                </a:solidFill>
                <a:effectLst/>
                <a:uLnTx/>
                <a:uFillTx/>
                <a:latin typeface="Boogaloo"/>
                <a:ea typeface="Boogaloo"/>
                <a:cs typeface="Boogaloo"/>
                <a:sym typeface="Boogaloo"/>
              </a:rPr>
              <a:t>Monday</a:t>
            </a:r>
            <a:endParaRPr kumimoji="0" sz="2494" b="0" i="0" u="none" strike="noStrike" kern="0" cap="none" spc="0" normalizeH="0" baseline="0" noProof="0">
              <a:ln>
                <a:noFill/>
              </a:ln>
              <a:solidFill>
                <a:srgbClr val="FFFFFF"/>
              </a:solidFill>
              <a:effectLst/>
              <a:uLnTx/>
              <a:uFillTx/>
              <a:latin typeface="Boogaloo"/>
              <a:ea typeface="Boogaloo"/>
              <a:cs typeface="Boogaloo"/>
              <a:sym typeface="Boogaloo"/>
            </a:endParaRPr>
          </a:p>
        </p:txBody>
      </p:sp>
      <p:sp>
        <p:nvSpPr>
          <p:cNvPr id="146" name="Google Shape;146;p7">
            <a:hlinkClick r:id="" action="ppaction://noaction"/>
          </p:cNvPr>
          <p:cNvSpPr txBox="1"/>
          <p:nvPr/>
        </p:nvSpPr>
        <p:spPr>
          <a:xfrm>
            <a:off x="4517540"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199" tIns="91199" rIns="91199" bIns="91199"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r>
              <a:rPr kumimoji="0" lang="en" sz="2494" b="0" i="0" u="none" strike="noStrike" kern="0" cap="none" spc="0" normalizeH="0" baseline="0" noProof="0">
                <a:ln>
                  <a:noFill/>
                </a:ln>
                <a:solidFill>
                  <a:srgbClr val="FFFFFF"/>
                </a:solidFill>
                <a:effectLst/>
                <a:uLnTx/>
                <a:uFillTx/>
                <a:latin typeface="Boogaloo"/>
                <a:ea typeface="Boogaloo"/>
                <a:cs typeface="Boogaloo"/>
                <a:sym typeface="Boogaloo"/>
              </a:rPr>
              <a:t>Tuesday</a:t>
            </a:r>
            <a:endParaRPr kumimoji="0" sz="2494" b="0" i="0" u="none" strike="noStrike" kern="0" cap="none" spc="0" normalizeH="0" baseline="0" noProof="0">
              <a:ln>
                <a:noFill/>
              </a:ln>
              <a:solidFill>
                <a:srgbClr val="FFFFFF"/>
              </a:solidFill>
              <a:effectLst/>
              <a:uLnTx/>
              <a:uFillTx/>
              <a:latin typeface="Barriecito"/>
              <a:ea typeface="Barriecito"/>
              <a:cs typeface="Barriecito"/>
              <a:sym typeface="Barriecito"/>
            </a:endParaRPr>
          </a:p>
        </p:txBody>
      </p:sp>
      <p:sp>
        <p:nvSpPr>
          <p:cNvPr id="147" name="Google Shape;147;p7">
            <a:hlinkClick r:id="rId2" action="ppaction://hlinksldjump"/>
          </p:cNvPr>
          <p:cNvSpPr txBox="1"/>
          <p:nvPr/>
        </p:nvSpPr>
        <p:spPr>
          <a:xfrm>
            <a:off x="6228149" y="211888"/>
            <a:ext cx="1638900" cy="524700"/>
          </a:xfrm>
          <a:prstGeom prst="rect">
            <a:avLst/>
          </a:prstGeom>
          <a:noFill/>
          <a:ln>
            <a:noFill/>
          </a:ln>
          <a:effectLst>
            <a:outerShdw blurRad="57150" dist="19050" dir="3000000" algn="bl" rotWithShape="0">
              <a:srgbClr val="000000">
                <a:alpha val="50000"/>
              </a:srgbClr>
            </a:outerShdw>
          </a:effectLst>
        </p:spPr>
        <p:txBody>
          <a:bodyPr spcFirstLastPara="1" wrap="square" lIns="91199" tIns="91199" rIns="91199" bIns="91199"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r>
              <a:rPr kumimoji="0" lang="en" sz="2494" b="0" i="0" u="none" strike="noStrike" kern="0" cap="none" spc="0" normalizeH="0" baseline="0" noProof="0">
                <a:ln>
                  <a:noFill/>
                </a:ln>
                <a:solidFill>
                  <a:srgbClr val="FFFFFF"/>
                </a:solidFill>
                <a:effectLst/>
                <a:uLnTx/>
                <a:uFillTx/>
                <a:latin typeface="Boogaloo"/>
                <a:ea typeface="Boogaloo"/>
                <a:cs typeface="Boogaloo"/>
                <a:sym typeface="Boogaloo"/>
              </a:rPr>
              <a:t>Wednesday</a:t>
            </a:r>
            <a:endParaRPr kumimoji="0" sz="2494" b="0" i="0" u="none" strike="noStrike" kern="0" cap="none" spc="0" normalizeH="0" baseline="0" noProof="0">
              <a:ln>
                <a:noFill/>
              </a:ln>
              <a:solidFill>
                <a:srgbClr val="FFFFFF"/>
              </a:solidFill>
              <a:effectLst/>
              <a:uLnTx/>
              <a:uFillTx/>
              <a:latin typeface="Barriecito"/>
              <a:ea typeface="Barriecito"/>
              <a:cs typeface="Barriecito"/>
              <a:sym typeface="Barriecito"/>
            </a:endParaRPr>
          </a:p>
        </p:txBody>
      </p:sp>
      <p:sp>
        <p:nvSpPr>
          <p:cNvPr id="148" name="Google Shape;148;p7">
            <a:hlinkClick r:id="" action="ppaction://noaction"/>
          </p:cNvPr>
          <p:cNvSpPr txBox="1"/>
          <p:nvPr/>
        </p:nvSpPr>
        <p:spPr>
          <a:xfrm>
            <a:off x="8309981"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199" tIns="91199" rIns="91199" bIns="91199"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r>
              <a:rPr kumimoji="0" lang="en" sz="2494" b="0" i="0" u="none" strike="noStrike" kern="0" cap="none" spc="0" normalizeH="0" baseline="0" noProof="0">
                <a:ln>
                  <a:noFill/>
                </a:ln>
                <a:solidFill>
                  <a:srgbClr val="FFFFFF"/>
                </a:solidFill>
                <a:effectLst/>
                <a:uLnTx/>
                <a:uFillTx/>
                <a:latin typeface="Boogaloo"/>
                <a:ea typeface="Boogaloo"/>
                <a:cs typeface="Boogaloo"/>
                <a:sym typeface="Boogaloo"/>
              </a:rPr>
              <a:t>Thursday</a:t>
            </a:r>
            <a:endParaRPr kumimoji="0" sz="2494" b="0" i="0" u="none" strike="noStrike" kern="0" cap="none" spc="0" normalizeH="0" baseline="0" noProof="0">
              <a:ln>
                <a:noFill/>
              </a:ln>
              <a:solidFill>
                <a:srgbClr val="FFFFFF"/>
              </a:solidFill>
              <a:effectLst/>
              <a:uLnTx/>
              <a:uFillTx/>
              <a:latin typeface="Barriecito"/>
              <a:ea typeface="Barriecito"/>
              <a:cs typeface="Barriecito"/>
              <a:sym typeface="Barriecito"/>
            </a:endParaRPr>
          </a:p>
        </p:txBody>
      </p:sp>
      <p:sp>
        <p:nvSpPr>
          <p:cNvPr id="149" name="Google Shape;149;p7">
            <a:hlinkClick r:id="" action="ppaction://noaction"/>
          </p:cNvPr>
          <p:cNvSpPr txBox="1"/>
          <p:nvPr/>
        </p:nvSpPr>
        <p:spPr>
          <a:xfrm>
            <a:off x="10206201"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199" tIns="91199" rIns="91199" bIns="91199"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r>
              <a:rPr kumimoji="0" lang="en" sz="2494" b="0" i="0" u="none" strike="noStrike" kern="0" cap="none" spc="0" normalizeH="0" baseline="0" noProof="0">
                <a:ln>
                  <a:noFill/>
                </a:ln>
                <a:solidFill>
                  <a:srgbClr val="FFFFFF"/>
                </a:solidFill>
                <a:effectLst/>
                <a:uLnTx/>
                <a:uFillTx/>
                <a:latin typeface="Boogaloo"/>
                <a:ea typeface="Boogaloo"/>
                <a:cs typeface="Boogaloo"/>
                <a:sym typeface="Boogaloo"/>
              </a:rPr>
              <a:t>Friday</a:t>
            </a:r>
            <a:endParaRPr kumimoji="0" sz="2494" b="0" i="0" u="none" strike="noStrike" kern="0" cap="none" spc="0" normalizeH="0" baseline="0" noProof="0">
              <a:ln>
                <a:noFill/>
              </a:ln>
              <a:solidFill>
                <a:srgbClr val="FFFFFF"/>
              </a:solidFill>
              <a:effectLst/>
              <a:uLnTx/>
              <a:uFillTx/>
              <a:latin typeface="Boogaloo"/>
              <a:ea typeface="Boogaloo"/>
              <a:cs typeface="Boogaloo"/>
              <a:sym typeface="Boogaloo"/>
            </a:endParaRPr>
          </a:p>
        </p:txBody>
      </p:sp>
      <p:sp>
        <p:nvSpPr>
          <p:cNvPr id="150" name="Google Shape;150;p7"/>
          <p:cNvSpPr txBox="1"/>
          <p:nvPr/>
        </p:nvSpPr>
        <p:spPr>
          <a:xfrm rot="5400000" flipH="1">
            <a:off x="-753850" y="557126"/>
            <a:ext cx="1579800" cy="344100"/>
          </a:xfrm>
          <a:prstGeom prst="rect">
            <a:avLst/>
          </a:prstGeom>
          <a:noFill/>
          <a:ln>
            <a:noFill/>
          </a:ln>
        </p:spPr>
        <p:txBody>
          <a:bodyPr spcFirstLastPara="1" wrap="square" lIns="91199" tIns="91199" rIns="91199" bIns="91199" anchor="b" anchorCtr="0">
            <a:noAutofit/>
          </a:bodyPr>
          <a:lstStyle/>
          <a:p>
            <a:pPr marL="0" marR="0" lvl="0" indent="0" algn="l" defTabSz="912114" rtl="0" eaLnBrk="1" fontAlgn="auto" latinLnBrk="0" hangingPunct="1">
              <a:lnSpc>
                <a:spcPct val="100000"/>
              </a:lnSpc>
              <a:spcBef>
                <a:spcPts val="0"/>
              </a:spcBef>
              <a:spcAft>
                <a:spcPts val="0"/>
              </a:spcAft>
              <a:buClr>
                <a:srgbClr val="000000"/>
              </a:buClr>
              <a:buSzTx/>
              <a:buFont typeface="Arial"/>
              <a:buNone/>
              <a:tabLst/>
              <a:defRPr/>
            </a:pPr>
            <a:r>
              <a:rPr kumimoji="0" lang="en" sz="1297" b="0" i="0" u="none" strike="noStrike" kern="0" cap="none" spc="0" normalizeH="0" baseline="0" noProof="0">
                <a:ln>
                  <a:noFill/>
                </a:ln>
                <a:solidFill>
                  <a:srgbClr val="96A5E0"/>
                </a:solidFill>
                <a:effectLst/>
                <a:uLnTx/>
                <a:uFillTx/>
                <a:latin typeface="Barlow Condensed"/>
                <a:ea typeface="Barlow Condensed"/>
                <a:cs typeface="Barlow Condensed"/>
                <a:sym typeface="Barlow Condensed"/>
              </a:rPr>
              <a:t>SLIDESMANIA.COM</a:t>
            </a:r>
            <a:endParaRPr kumimoji="0" sz="1297" b="0" i="0" u="none" strike="noStrike" kern="0" cap="none" spc="0" normalizeH="0" baseline="0" noProof="0">
              <a:ln>
                <a:noFill/>
              </a:ln>
              <a:solidFill>
                <a:srgbClr val="96A5E0"/>
              </a:solidFill>
              <a:effectLst/>
              <a:uLnTx/>
              <a:uFillTx/>
              <a:latin typeface="Barlow Condensed"/>
              <a:ea typeface="Barlow Condensed"/>
              <a:cs typeface="Barlow Condensed"/>
              <a:sym typeface="Barlow Condensed"/>
            </a:endParaRPr>
          </a:p>
        </p:txBody>
      </p:sp>
    </p:spTree>
    <p:extLst>
      <p:ext uri="{BB962C8B-B14F-4D97-AF65-F5344CB8AC3E}">
        <p14:creationId xmlns:p14="http://schemas.microsoft.com/office/powerpoint/2010/main" val="38083409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仅标题">
    <p:spTree>
      <p:nvGrpSpPr>
        <p:cNvPr id="1" name=""/>
        <p:cNvGrpSpPr/>
        <p:nvPr/>
      </p:nvGrpSpPr>
      <p:grpSpPr>
        <a:xfrm>
          <a:off x="0" y="0"/>
          <a:ext cx="0" cy="0"/>
          <a:chOff x="0" y="0"/>
          <a:chExt cx="0" cy="0"/>
        </a:xfrm>
      </p:grpSpPr>
      <p:grpSp>
        <p:nvGrpSpPr>
          <p:cNvPr id="2" name="组合 1"/>
          <p:cNvGrpSpPr/>
          <p:nvPr userDrawn="1"/>
        </p:nvGrpSpPr>
        <p:grpSpPr>
          <a:xfrm>
            <a:off x="0" y="0"/>
            <a:ext cx="12192000" cy="6858000"/>
            <a:chOff x="0" y="0"/>
            <a:chExt cx="12192000" cy="6750674"/>
          </a:xfrm>
        </p:grpSpPr>
        <p:sp>
          <p:nvSpPr>
            <p:cNvPr id="3" name="矩形 2"/>
            <p:cNvSpPr/>
            <p:nvPr/>
          </p:nvSpPr>
          <p:spPr>
            <a:xfrm>
              <a:off x="0" y="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0" y="48219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96438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0" y="144657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0" y="1928764"/>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0" y="2410955"/>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0" y="2893146"/>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0" y="3375337"/>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0" y="3857528"/>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0" y="4339719"/>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0" y="482191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0" y="530410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0" y="578629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0" y="626848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2024782597"/>
      </p:ext>
    </p:extLst>
  </p:cSld>
  <p:clrMapOvr>
    <a:masterClrMapping/>
  </p:clrMapOvr>
  <mc:AlternateContent xmlns:mc="http://schemas.openxmlformats.org/markup-compatibility/2006" xmlns:p14="http://schemas.microsoft.com/office/powerpoint/2010/main">
    <mc:Choice Requires="p14">
      <p:transition>
        <p:random/>
      </p:transition>
    </mc:Choice>
    <mc:Fallback xmlns="">
      <p:transition>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1706361"/>
      </p:ext>
    </p:extLst>
  </p:cSld>
  <p:clrMapOvr>
    <a:masterClrMapping/>
  </p:clrMapOvr>
  <mc:AlternateContent xmlns:mc="http://schemas.openxmlformats.org/markup-compatibility/2006" xmlns:p14="http://schemas.microsoft.com/office/powerpoint/2010/main">
    <mc:Choice Requires="p14">
      <p:transition>
        <p:random/>
      </p:transition>
    </mc:Choice>
    <mc:Fallback xmlns="">
      <p:transition>
        <p:random/>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2004087"/>
      </p:ext>
    </p:extLst>
  </p:cSld>
  <p:clrMapOvr>
    <a:masterClrMapping/>
  </p:clrMapOvr>
  <mc:AlternateContent xmlns:mc="http://schemas.openxmlformats.org/markup-compatibility/2006" xmlns:p14="http://schemas.microsoft.com/office/powerpoint/2010/main">
    <mc:Choice Requires="p14">
      <p:transition>
        <p:random/>
      </p:transition>
    </mc:Choice>
    <mc:Fallback xmlns="">
      <p:transition>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8402147-91C0-4202-A049-8C26C3614276}"/>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4F78434-07FA-4018-98AF-2DFF55D695F0}"/>
              </a:ext>
            </a:extLst>
          </p:cNvPr>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22259499-0952-4C06-9230-F1BC6AB2BB5B}"/>
              </a:ext>
            </a:extLst>
          </p:cNvPr>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DF4CBE8A-F31A-4FC1-B01E-5B40266B33AF}"/>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2023/7/19</a:t>
            </a:fld>
            <a:endParaRPr lang="zh-CN" altLang="en-US"/>
          </a:p>
        </p:txBody>
      </p:sp>
      <p:sp>
        <p:nvSpPr>
          <p:cNvPr id="6" name="页脚占位符 5">
            <a:extLst>
              <a:ext uri="{FF2B5EF4-FFF2-40B4-BE49-F238E27FC236}">
                <a16:creationId xmlns:a16="http://schemas.microsoft.com/office/drawing/2014/main" id="{A69E9106-A51D-41B8-A6DD-3B370CB9EB5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277E40EC-35A1-4918-88F4-ED2B2A941F01}"/>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1303646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4EFEC4A-A03A-40EF-91D3-06CEC80986CF}"/>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9F2FD8B1-E238-45FA-AE19-BCA2CFC7F73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E251CD6C-C740-47E9-BB94-1AB87710DCFF}"/>
              </a:ext>
            </a:extLst>
          </p:cNvPr>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030E742E-9501-4526-8000-C57F5B2BB4E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92F3933A-FA1B-4BA6-BECD-B9F4FDF61BE1}"/>
              </a:ext>
            </a:extLst>
          </p:cNvPr>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3AEB09E3-F9BF-4169-93BD-31EE046D2A5B}"/>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2023/7/19</a:t>
            </a:fld>
            <a:endParaRPr lang="zh-CN" altLang="en-US"/>
          </a:p>
        </p:txBody>
      </p:sp>
      <p:sp>
        <p:nvSpPr>
          <p:cNvPr id="8" name="页脚占位符 7">
            <a:extLst>
              <a:ext uri="{FF2B5EF4-FFF2-40B4-BE49-F238E27FC236}">
                <a16:creationId xmlns:a16="http://schemas.microsoft.com/office/drawing/2014/main" id="{F88F773C-4C5F-477F-81A2-ECD9A18A4EA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0DD10B08-662E-457B-9666-06AB86C5B323}"/>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32509112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0410382-258C-4B34-8FDC-BBA005AAEA87}"/>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A7A26AA-0F94-450C-8A35-C6E1CB6254D0}"/>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2023/7/19</a:t>
            </a:fld>
            <a:endParaRPr lang="zh-CN" altLang="en-US"/>
          </a:p>
        </p:txBody>
      </p:sp>
      <p:sp>
        <p:nvSpPr>
          <p:cNvPr id="4" name="页脚占位符 3">
            <a:extLst>
              <a:ext uri="{FF2B5EF4-FFF2-40B4-BE49-F238E27FC236}">
                <a16:creationId xmlns:a16="http://schemas.microsoft.com/office/drawing/2014/main" id="{93FBC98B-80C2-4E12-B989-13E5C19A690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DBB137B8-05FB-4C5B-84AD-D15BD2E71B73}"/>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28922736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B62629FF-121F-4B3B-AE37-DDB8B1A1A2FC}"/>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2023/7/19</a:t>
            </a:fld>
            <a:endParaRPr lang="zh-CN" altLang="en-US"/>
          </a:p>
        </p:txBody>
      </p:sp>
      <p:sp>
        <p:nvSpPr>
          <p:cNvPr id="3" name="页脚占位符 2">
            <a:extLst>
              <a:ext uri="{FF2B5EF4-FFF2-40B4-BE49-F238E27FC236}">
                <a16:creationId xmlns:a16="http://schemas.microsoft.com/office/drawing/2014/main" id="{077F2E3A-CE2D-486A-8880-48C9675BE09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83CEEAFE-4653-4CA8-A59F-04A60C6BAD56}"/>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12899827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AF9F4FE-882A-47C0-8C46-B8DBF609CC5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9A2394E-D218-48FB-8A2F-2DD5FD6BCD8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4842CA12-A78A-441C-8B00-B8B51A8F635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CDEDE3BB-C843-419D-AEC9-3A166B9F3BF0}"/>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2023/7/19</a:t>
            </a:fld>
            <a:endParaRPr lang="zh-CN" altLang="en-US"/>
          </a:p>
        </p:txBody>
      </p:sp>
      <p:sp>
        <p:nvSpPr>
          <p:cNvPr id="6" name="页脚占位符 5">
            <a:extLst>
              <a:ext uri="{FF2B5EF4-FFF2-40B4-BE49-F238E27FC236}">
                <a16:creationId xmlns:a16="http://schemas.microsoft.com/office/drawing/2014/main" id="{94B33323-637A-4CE1-BE8F-B869193AE43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06A6DCC8-E8F0-4C7F-9328-D5006B31A77A}"/>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29641096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14A90F6-AECE-47D2-A701-44DD7B6DAFD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E277105F-0226-480E-89D0-588888F22DB5}"/>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C1A2B967-DE5D-4006-83C9-662C87D29EC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016B451C-C81B-4840-B0CE-EBAF69C7A6E7}"/>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2023/7/19</a:t>
            </a:fld>
            <a:endParaRPr lang="zh-CN" altLang="en-US"/>
          </a:p>
        </p:txBody>
      </p:sp>
      <p:sp>
        <p:nvSpPr>
          <p:cNvPr id="6" name="页脚占位符 5">
            <a:extLst>
              <a:ext uri="{FF2B5EF4-FFF2-40B4-BE49-F238E27FC236}">
                <a16:creationId xmlns:a16="http://schemas.microsoft.com/office/drawing/2014/main" id="{E8474BE2-6579-4145-B26D-A7595577B07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EE186C81-6EDF-4C18-8059-858242EE64E7}"/>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38696261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2.jpeg"/><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slideLayout" Target="../slideLayouts/slideLayout35.xml"/><Relationship Id="rId1" Type="http://schemas.openxmlformats.org/officeDocument/2006/relationships/slideLayout" Target="../slideLayouts/slideLayout34.xml"/><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descr="A picture containing shape&#10;&#10;Description automatically generated">
            <a:extLst>
              <a:ext uri="{FF2B5EF4-FFF2-40B4-BE49-F238E27FC236}">
                <a16:creationId xmlns:a16="http://schemas.microsoft.com/office/drawing/2014/main" id="{F4B28A30-2684-D4F6-7A18-5BDEB2DF41BF}"/>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752600" y="371475"/>
            <a:ext cx="1428750" cy="1428750"/>
          </a:xfrm>
          <a:prstGeom prst="rect">
            <a:avLst/>
          </a:prstGeom>
        </p:spPr>
      </p:pic>
    </p:spTree>
    <p:extLst>
      <p:ext uri="{BB962C8B-B14F-4D97-AF65-F5344CB8AC3E}">
        <p14:creationId xmlns:p14="http://schemas.microsoft.com/office/powerpoint/2010/main" val="27357440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1"/>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5998095"/>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lang="vi-VN" sz="3400" kern="1200">
          <a:solidFill>
            <a:schemeClr val="tx1">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SzPct val="90000"/>
        <a:buFont typeface="Arial" panose="020B0604020202020204" pitchFamily="34" charset="0"/>
        <a:buChar char="•"/>
        <a:defRPr lang="vi-VN"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90000"/>
        <a:buFont typeface="Arial" panose="020B0604020202020204" pitchFamily="34" charset="0"/>
        <a:buChar char="•"/>
        <a:defRPr lang="vi-VN"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90000"/>
        <a:buFont typeface="Arial" panose="020B0604020202020204" pitchFamily="34" charset="0"/>
        <a:buChar char="•"/>
        <a:defRPr lang="vi-VN"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9pPr>
    </p:bodyStyle>
    <p:otherStyle>
      <a:defPPr>
        <a:defRPr lang="vi-VN"/>
      </a:defPPr>
      <a:lvl1pPr marL="0" algn="l" defTabSz="914400" rtl="0" eaLnBrk="1" latinLnBrk="0" hangingPunct="1">
        <a:defRPr lang="vi-VN" sz="1800" kern="1200">
          <a:solidFill>
            <a:schemeClr val="tx1"/>
          </a:solidFill>
          <a:latin typeface="+mn-lt"/>
          <a:ea typeface="+mn-ea"/>
          <a:cs typeface="+mn-cs"/>
        </a:defRPr>
      </a:lvl1pPr>
      <a:lvl2pPr marL="457200" algn="l" defTabSz="914400" rtl="0" eaLnBrk="1" latinLnBrk="0" hangingPunct="1">
        <a:defRPr lang="vi-VN" sz="1800" kern="1200">
          <a:solidFill>
            <a:schemeClr val="tx1"/>
          </a:solidFill>
          <a:latin typeface="+mn-lt"/>
          <a:ea typeface="+mn-ea"/>
          <a:cs typeface="+mn-cs"/>
        </a:defRPr>
      </a:lvl2pPr>
      <a:lvl3pPr marL="914400" algn="l" defTabSz="914400" rtl="0" eaLnBrk="1" latinLnBrk="0" hangingPunct="1">
        <a:defRPr lang="vi-VN" sz="1800" kern="1200">
          <a:solidFill>
            <a:schemeClr val="tx1"/>
          </a:solidFill>
          <a:latin typeface="+mn-lt"/>
          <a:ea typeface="+mn-ea"/>
          <a:cs typeface="+mn-cs"/>
        </a:defRPr>
      </a:lvl3pPr>
      <a:lvl4pPr marL="1371600" algn="l" defTabSz="914400" rtl="0" eaLnBrk="1" latinLnBrk="0" hangingPunct="1">
        <a:defRPr lang="vi-VN" sz="1800" kern="1200">
          <a:solidFill>
            <a:schemeClr val="tx1"/>
          </a:solidFill>
          <a:latin typeface="+mn-lt"/>
          <a:ea typeface="+mn-ea"/>
          <a:cs typeface="+mn-cs"/>
        </a:defRPr>
      </a:lvl4pPr>
      <a:lvl5pPr marL="1828800" algn="l" defTabSz="914400" rtl="0" eaLnBrk="1" latinLnBrk="0" hangingPunct="1">
        <a:defRPr lang="vi-VN" sz="1800" kern="1200">
          <a:solidFill>
            <a:schemeClr val="tx1"/>
          </a:solidFill>
          <a:latin typeface="+mn-lt"/>
          <a:ea typeface="+mn-ea"/>
          <a:cs typeface="+mn-cs"/>
        </a:defRPr>
      </a:lvl5pPr>
      <a:lvl6pPr marL="2286000" algn="l" defTabSz="914400" rtl="0" eaLnBrk="1" latinLnBrk="0" hangingPunct="1">
        <a:defRPr lang="vi-VN" sz="1800" kern="1200">
          <a:solidFill>
            <a:schemeClr val="tx1"/>
          </a:solidFill>
          <a:latin typeface="+mn-lt"/>
          <a:ea typeface="+mn-ea"/>
          <a:cs typeface="+mn-cs"/>
        </a:defRPr>
      </a:lvl6pPr>
      <a:lvl7pPr marL="2743200" algn="l" defTabSz="914400" rtl="0" eaLnBrk="1" latinLnBrk="0" hangingPunct="1">
        <a:defRPr lang="vi-VN" sz="1800" kern="1200">
          <a:solidFill>
            <a:schemeClr val="tx1"/>
          </a:solidFill>
          <a:latin typeface="+mn-lt"/>
          <a:ea typeface="+mn-ea"/>
          <a:cs typeface="+mn-cs"/>
        </a:defRPr>
      </a:lvl7pPr>
      <a:lvl8pPr marL="3200400" algn="l" defTabSz="914400" rtl="0" eaLnBrk="1" latinLnBrk="0" hangingPunct="1">
        <a:defRPr lang="vi-VN" sz="1800" kern="1200">
          <a:solidFill>
            <a:schemeClr val="tx1"/>
          </a:solidFill>
          <a:latin typeface="+mn-lt"/>
          <a:ea typeface="+mn-ea"/>
          <a:cs typeface="+mn-cs"/>
        </a:defRPr>
      </a:lvl8pPr>
      <a:lvl9pPr marL="3657600" algn="l" defTabSz="914400" rtl="0" eaLnBrk="1" latinLnBrk="0" hangingPunct="1">
        <a:defRPr lang="vi-VN"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7" y="593367"/>
            <a:ext cx="10290000" cy="763600"/>
          </a:xfrm>
          <a:prstGeom prst="rect">
            <a:avLst/>
          </a:prstGeom>
          <a:noFill/>
          <a:ln>
            <a:noFill/>
          </a:ln>
        </p:spPr>
        <p:txBody>
          <a:bodyPr spcFirstLastPara="1" wrap="square" lIns="0" tIns="0" rIns="0" bIns="0" anchor="b" anchorCtr="0">
            <a:noAutofit/>
          </a:bodyPr>
          <a:lstStyle>
            <a:lvl1pPr lvl="0">
              <a:spcBef>
                <a:spcPts val="0"/>
              </a:spcBef>
              <a:spcAft>
                <a:spcPts val="0"/>
              </a:spcAft>
              <a:buClr>
                <a:schemeClr val="dk2"/>
              </a:buClr>
              <a:buSzPts val="2800"/>
              <a:buFont typeface="Annie Use Your Telescope"/>
              <a:buNone/>
              <a:defRPr sz="2800" b="1">
                <a:solidFill>
                  <a:schemeClr val="dk2"/>
                </a:solidFill>
                <a:latin typeface="Annie Use Your Telescope"/>
                <a:ea typeface="Annie Use Your Telescope"/>
                <a:cs typeface="Annie Use Your Telescope"/>
                <a:sym typeface="Annie Use Your Telescope"/>
              </a:defRPr>
            </a:lvl1pPr>
            <a:lvl2pPr lvl="1">
              <a:spcBef>
                <a:spcPts val="0"/>
              </a:spcBef>
              <a:spcAft>
                <a:spcPts val="0"/>
              </a:spcAft>
              <a:buClr>
                <a:schemeClr val="dk1"/>
              </a:buClr>
              <a:buSzPts val="2800"/>
              <a:buNone/>
              <a:defRPr sz="2800" b="1">
                <a:solidFill>
                  <a:schemeClr val="dk1"/>
                </a:solidFill>
              </a:defRPr>
            </a:lvl2pPr>
            <a:lvl3pPr lvl="2">
              <a:spcBef>
                <a:spcPts val="0"/>
              </a:spcBef>
              <a:spcAft>
                <a:spcPts val="0"/>
              </a:spcAft>
              <a:buClr>
                <a:schemeClr val="dk1"/>
              </a:buClr>
              <a:buSzPts val="2800"/>
              <a:buNone/>
              <a:defRPr sz="2800" b="1">
                <a:solidFill>
                  <a:schemeClr val="dk1"/>
                </a:solidFill>
              </a:defRPr>
            </a:lvl3pPr>
            <a:lvl4pPr lvl="3">
              <a:spcBef>
                <a:spcPts val="0"/>
              </a:spcBef>
              <a:spcAft>
                <a:spcPts val="0"/>
              </a:spcAft>
              <a:buClr>
                <a:schemeClr val="dk1"/>
              </a:buClr>
              <a:buSzPts val="2800"/>
              <a:buNone/>
              <a:defRPr sz="2800" b="1">
                <a:solidFill>
                  <a:schemeClr val="dk1"/>
                </a:solidFill>
              </a:defRPr>
            </a:lvl4pPr>
            <a:lvl5pPr lvl="4">
              <a:spcBef>
                <a:spcPts val="0"/>
              </a:spcBef>
              <a:spcAft>
                <a:spcPts val="0"/>
              </a:spcAft>
              <a:buClr>
                <a:schemeClr val="dk1"/>
              </a:buClr>
              <a:buSzPts val="2800"/>
              <a:buNone/>
              <a:defRPr sz="2800" b="1">
                <a:solidFill>
                  <a:schemeClr val="dk1"/>
                </a:solidFill>
              </a:defRPr>
            </a:lvl5pPr>
            <a:lvl6pPr lvl="5">
              <a:spcBef>
                <a:spcPts val="0"/>
              </a:spcBef>
              <a:spcAft>
                <a:spcPts val="0"/>
              </a:spcAft>
              <a:buClr>
                <a:schemeClr val="dk1"/>
              </a:buClr>
              <a:buSzPts val="2800"/>
              <a:buNone/>
              <a:defRPr sz="2800" b="1">
                <a:solidFill>
                  <a:schemeClr val="dk1"/>
                </a:solidFill>
              </a:defRPr>
            </a:lvl6pPr>
            <a:lvl7pPr lvl="6">
              <a:spcBef>
                <a:spcPts val="0"/>
              </a:spcBef>
              <a:spcAft>
                <a:spcPts val="0"/>
              </a:spcAft>
              <a:buClr>
                <a:schemeClr val="dk1"/>
              </a:buClr>
              <a:buSzPts val="2800"/>
              <a:buNone/>
              <a:defRPr sz="2800" b="1">
                <a:solidFill>
                  <a:schemeClr val="dk1"/>
                </a:solidFill>
              </a:defRPr>
            </a:lvl7pPr>
            <a:lvl8pPr lvl="7">
              <a:spcBef>
                <a:spcPts val="0"/>
              </a:spcBef>
              <a:spcAft>
                <a:spcPts val="0"/>
              </a:spcAft>
              <a:buClr>
                <a:schemeClr val="dk1"/>
              </a:buClr>
              <a:buSzPts val="2800"/>
              <a:buNone/>
              <a:defRPr sz="2800" b="1">
                <a:solidFill>
                  <a:schemeClr val="dk1"/>
                </a:solidFill>
              </a:defRPr>
            </a:lvl8pPr>
            <a:lvl9pPr lvl="8">
              <a:spcBef>
                <a:spcPts val="0"/>
              </a:spcBef>
              <a:spcAft>
                <a:spcPts val="0"/>
              </a:spcAft>
              <a:buClr>
                <a:schemeClr val="dk1"/>
              </a:buClr>
              <a:buSzPts val="2800"/>
              <a:buNone/>
              <a:defRPr sz="2800" b="1">
                <a:solidFill>
                  <a:schemeClr val="dk1"/>
                </a:solidFill>
              </a:defRPr>
            </a:lvl9pPr>
          </a:lstStyle>
          <a:p>
            <a:endParaRPr/>
          </a:p>
        </p:txBody>
      </p:sp>
      <p:sp>
        <p:nvSpPr>
          <p:cNvPr id="7" name="Google Shape;7;p1"/>
          <p:cNvSpPr txBox="1">
            <a:spLocks noGrp="1"/>
          </p:cNvSpPr>
          <p:nvPr>
            <p:ph type="body" idx="1"/>
          </p:nvPr>
        </p:nvSpPr>
        <p:spPr>
          <a:xfrm>
            <a:off x="950967" y="1536633"/>
            <a:ext cx="10290000" cy="4555200"/>
          </a:xfrm>
          <a:prstGeom prst="rect">
            <a:avLst/>
          </a:prstGeom>
          <a:noFill/>
          <a:ln>
            <a:noFill/>
          </a:ln>
        </p:spPr>
        <p:txBody>
          <a:bodyPr spcFirstLastPara="1" wrap="square" lIns="0" tIns="0" rIns="0" bIns="0" anchor="t" anchorCtr="0">
            <a:noAutofit/>
          </a:bodyPr>
          <a:lstStyle>
            <a:lvl1pPr marL="457200" lvl="0" indent="-342900">
              <a:lnSpc>
                <a:spcPct val="100000"/>
              </a:lnSpc>
              <a:spcBef>
                <a:spcPts val="0"/>
              </a:spcBef>
              <a:spcAft>
                <a:spcPts val="0"/>
              </a:spcAft>
              <a:buClr>
                <a:schemeClr val="dk1"/>
              </a:buClr>
              <a:buSzPts val="1800"/>
              <a:buFont typeface="Lato"/>
              <a:buChar char="●"/>
              <a:defRPr sz="1800">
                <a:solidFill>
                  <a:schemeClr val="dk1"/>
                </a:solidFill>
                <a:latin typeface="Lato"/>
                <a:ea typeface="Lato"/>
                <a:cs typeface="Lato"/>
                <a:sym typeface="Lato"/>
              </a:defRPr>
            </a:lvl1pPr>
            <a:lvl2pPr marL="914400" lvl="1"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2pPr>
            <a:lvl3pPr marL="1371600" lvl="2"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3pPr>
            <a:lvl4pPr marL="1828800" lvl="3"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4pPr>
            <a:lvl5pPr marL="2286000" lvl="4"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5pPr>
            <a:lvl6pPr marL="2743200" lvl="5"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6pPr>
            <a:lvl7pPr marL="3200400" lvl="6"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7pPr>
            <a:lvl8pPr marL="3657600" lvl="7"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8pPr>
            <a:lvl9pPr marL="4114800" lvl="8"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9pPr>
          </a:lstStyle>
          <a:p>
            <a:endParaRPr/>
          </a:p>
        </p:txBody>
      </p:sp>
    </p:spTree>
    <p:extLst>
      <p:ext uri="{BB962C8B-B14F-4D97-AF65-F5344CB8AC3E}">
        <p14:creationId xmlns:p14="http://schemas.microsoft.com/office/powerpoint/2010/main" val="1970619143"/>
      </p:ext>
    </p:extLst>
  </p:cSld>
  <p:clrMap bg1="lt1" tx1="dk1" bg2="dk2" tx2="lt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文本框 1"/>
          <p:cNvSpPr txBox="1"/>
          <p:nvPr userDrawn="1"/>
        </p:nvSpPr>
        <p:spPr>
          <a:xfrm>
            <a:off x="4318000" y="2971800"/>
            <a:ext cx="3556000" cy="229870"/>
          </a:xfrm>
          <a:prstGeom prst="rect">
            <a:avLst/>
          </a:prstGeom>
          <a:noFill/>
        </p:spPr>
        <p:txBody>
          <a:bodyPr wrap="square" rtlCol="0">
            <a:spAutoFit/>
          </a:bodyPr>
          <a:lstStyle/>
          <a:p>
            <a:r>
              <a:rPr lang="zh-CN" altLang="en-US" sz="300" dirty="0">
                <a:solidFill>
                  <a:schemeClr val="bg1">
                    <a:alpha val="0"/>
                  </a:schemeClr>
                </a:solidFill>
                <a:latin typeface="Microsoft YaHei" panose="020B0503020204020204" pitchFamily="34" charset="-122"/>
                <a:ea typeface="Microsoft YaHei" panose="020B0503020204020204" pitchFamily="34" charset="-122"/>
                <a:sym typeface="+mn-ea"/>
              </a:rPr>
              <a:t>感谢您下载包图网平台上提供的</a:t>
            </a:r>
            <a:r>
              <a:rPr lang="en-US" altLang="zh-CN" sz="300" dirty="0">
                <a:solidFill>
                  <a:schemeClr val="bg1">
                    <a:alpha val="0"/>
                  </a:schemeClr>
                </a:solidFill>
                <a:latin typeface="Microsoft YaHei" panose="020B0503020204020204" pitchFamily="34" charset="-122"/>
                <a:ea typeface="Microsoft YaHei" panose="020B0503020204020204" pitchFamily="34" charset="-122"/>
                <a:sym typeface="+mn-ea"/>
              </a:rPr>
              <a:t>PPT</a:t>
            </a:r>
            <a:r>
              <a:rPr lang="zh-CN" altLang="en-US" sz="300" dirty="0">
                <a:solidFill>
                  <a:schemeClr val="bg1">
                    <a:alpha val="0"/>
                  </a:schemeClr>
                </a:solidFill>
                <a:latin typeface="Microsoft YaHei" panose="020B0503020204020204" pitchFamily="34" charset="-122"/>
                <a:ea typeface="Microsoft YaHei" panose="020B0503020204020204" pitchFamily="34" charset="-122"/>
                <a:sym typeface="+mn-ea"/>
              </a:rPr>
              <a:t>作品，为了您和包图网以及原创作者的利益，请勿复制、传播、销售，否则将承担法律责任！包图网将对作品进行维权，按照传播下载次数进行十倍的索取赔偿！</a:t>
            </a:r>
          </a:p>
          <a:p>
            <a:r>
              <a:rPr lang="en-US" altLang="zh-CN" sz="600" dirty="0">
                <a:solidFill>
                  <a:schemeClr val="bg1">
                    <a:alpha val="0"/>
                  </a:schemeClr>
                </a:solidFill>
                <a:latin typeface="Microsoft YaHei" panose="020B0503020204020204" pitchFamily="34" charset="-122"/>
                <a:ea typeface="Microsoft YaHei" panose="020B0503020204020204" pitchFamily="34" charset="-122"/>
                <a:sym typeface="+mn-ea"/>
              </a:rPr>
              <a:t>ibaotu.com</a:t>
            </a:r>
          </a:p>
        </p:txBody>
      </p:sp>
      <p:grpSp>
        <p:nvGrpSpPr>
          <p:cNvPr id="3" name="组合 2"/>
          <p:cNvGrpSpPr/>
          <p:nvPr userDrawn="1"/>
        </p:nvGrpSpPr>
        <p:grpSpPr>
          <a:xfrm>
            <a:off x="0" y="0"/>
            <a:ext cx="12192000" cy="6858000"/>
            <a:chOff x="0" y="0"/>
            <a:chExt cx="12192000" cy="6750674"/>
          </a:xfrm>
        </p:grpSpPr>
        <p:sp>
          <p:nvSpPr>
            <p:cNvPr id="4" name="矩形 3"/>
            <p:cNvSpPr/>
            <p:nvPr/>
          </p:nvSpPr>
          <p:spPr>
            <a:xfrm>
              <a:off x="0" y="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48219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0" y="96438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0" y="144657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0" y="1928764"/>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0" y="2410955"/>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0" y="2893146"/>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0" y="3375337"/>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0" y="3857528"/>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0" y="4339719"/>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0" y="482191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0" y="530410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0" y="578629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0" y="626848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Group 4"/>
          <p:cNvGrpSpPr>
            <a:grpSpLocks noChangeAspect="1"/>
          </p:cNvGrpSpPr>
          <p:nvPr userDrawn="1"/>
        </p:nvGrpSpPr>
        <p:grpSpPr bwMode="auto">
          <a:xfrm>
            <a:off x="-319548" y="5517737"/>
            <a:ext cx="12831097" cy="1340263"/>
            <a:chOff x="0" y="1761"/>
            <a:chExt cx="7678" cy="802"/>
          </a:xfrm>
        </p:grpSpPr>
        <p:grpSp>
          <p:nvGrpSpPr>
            <p:cNvPr id="19" name="Group 205"/>
            <p:cNvGrpSpPr/>
            <p:nvPr/>
          </p:nvGrpSpPr>
          <p:grpSpPr bwMode="auto">
            <a:xfrm>
              <a:off x="0" y="1761"/>
              <a:ext cx="7678" cy="802"/>
              <a:chOff x="0" y="1761"/>
              <a:chExt cx="7678" cy="802"/>
            </a:xfrm>
          </p:grpSpPr>
          <p:sp>
            <p:nvSpPr>
              <p:cNvPr id="120" name="Freeform 5"/>
              <p:cNvSpPr/>
              <p:nvPr/>
            </p:nvSpPr>
            <p:spPr bwMode="auto">
              <a:xfrm>
                <a:off x="710" y="2057"/>
                <a:ext cx="161" cy="144"/>
              </a:xfrm>
              <a:custGeom>
                <a:avLst/>
                <a:gdLst>
                  <a:gd name="T0" fmla="*/ 20 w 70"/>
                  <a:gd name="T1" fmla="*/ 14 h 62"/>
                  <a:gd name="T2" fmla="*/ 70 w 70"/>
                  <a:gd name="T3" fmla="*/ 2 h 62"/>
                  <a:gd name="T4" fmla="*/ 45 w 70"/>
                  <a:gd name="T5" fmla="*/ 47 h 62"/>
                  <a:gd name="T6" fmla="*/ 6 w 70"/>
                  <a:gd name="T7" fmla="*/ 50 h 62"/>
                  <a:gd name="T8" fmla="*/ 20 w 70"/>
                  <a:gd name="T9" fmla="*/ 14 h 62"/>
                </a:gdLst>
                <a:ahLst/>
                <a:cxnLst>
                  <a:cxn ang="0">
                    <a:pos x="T0" y="T1"/>
                  </a:cxn>
                  <a:cxn ang="0">
                    <a:pos x="T2" y="T3"/>
                  </a:cxn>
                  <a:cxn ang="0">
                    <a:pos x="T4" y="T5"/>
                  </a:cxn>
                  <a:cxn ang="0">
                    <a:pos x="T6" y="T7"/>
                  </a:cxn>
                  <a:cxn ang="0">
                    <a:pos x="T8" y="T9"/>
                  </a:cxn>
                </a:cxnLst>
                <a:rect l="0" t="0" r="r" b="b"/>
                <a:pathLst>
                  <a:path w="70" h="62">
                    <a:moveTo>
                      <a:pt x="20" y="14"/>
                    </a:moveTo>
                    <a:cubicBezTo>
                      <a:pt x="39" y="0"/>
                      <a:pt x="70" y="2"/>
                      <a:pt x="70" y="2"/>
                    </a:cubicBezTo>
                    <a:cubicBezTo>
                      <a:pt x="70" y="2"/>
                      <a:pt x="64" y="33"/>
                      <a:pt x="45" y="47"/>
                    </a:cubicBezTo>
                    <a:cubicBezTo>
                      <a:pt x="25" y="62"/>
                      <a:pt x="6" y="50"/>
                      <a:pt x="6" y="50"/>
                    </a:cubicBezTo>
                    <a:cubicBezTo>
                      <a:pt x="6" y="50"/>
                      <a:pt x="0" y="29"/>
                      <a:pt x="20" y="14"/>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6"/>
              <p:cNvSpPr/>
              <p:nvPr/>
            </p:nvSpPr>
            <p:spPr bwMode="auto">
              <a:xfrm>
                <a:off x="597" y="2112"/>
                <a:ext cx="129" cy="107"/>
              </a:xfrm>
              <a:custGeom>
                <a:avLst/>
                <a:gdLst>
                  <a:gd name="T0" fmla="*/ 40 w 56"/>
                  <a:gd name="T1" fmla="*/ 9 h 46"/>
                  <a:gd name="T2" fmla="*/ 55 w 56"/>
                  <a:gd name="T3" fmla="*/ 35 h 46"/>
                  <a:gd name="T4" fmla="*/ 25 w 56"/>
                  <a:gd name="T5" fmla="*/ 37 h 46"/>
                  <a:gd name="T6" fmla="*/ 0 w 56"/>
                  <a:gd name="T7" fmla="*/ 6 h 46"/>
                  <a:gd name="T8" fmla="*/ 40 w 56"/>
                  <a:gd name="T9" fmla="*/ 9 h 46"/>
                </a:gdLst>
                <a:ahLst/>
                <a:cxnLst>
                  <a:cxn ang="0">
                    <a:pos x="T0" y="T1"/>
                  </a:cxn>
                  <a:cxn ang="0">
                    <a:pos x="T2" y="T3"/>
                  </a:cxn>
                  <a:cxn ang="0">
                    <a:pos x="T4" y="T5"/>
                  </a:cxn>
                  <a:cxn ang="0">
                    <a:pos x="T6" y="T7"/>
                  </a:cxn>
                  <a:cxn ang="0">
                    <a:pos x="T8" y="T9"/>
                  </a:cxn>
                </a:cxnLst>
                <a:rect l="0" t="0" r="r" b="b"/>
                <a:pathLst>
                  <a:path w="56" h="46">
                    <a:moveTo>
                      <a:pt x="40" y="9"/>
                    </a:moveTo>
                    <a:cubicBezTo>
                      <a:pt x="56" y="17"/>
                      <a:pt x="55" y="35"/>
                      <a:pt x="55" y="35"/>
                    </a:cubicBezTo>
                    <a:cubicBezTo>
                      <a:pt x="55" y="35"/>
                      <a:pt x="41" y="46"/>
                      <a:pt x="25" y="37"/>
                    </a:cubicBezTo>
                    <a:cubicBezTo>
                      <a:pt x="9" y="29"/>
                      <a:pt x="0" y="6"/>
                      <a:pt x="0" y="6"/>
                    </a:cubicBezTo>
                    <a:cubicBezTo>
                      <a:pt x="0" y="6"/>
                      <a:pt x="23" y="0"/>
                      <a:pt x="40" y="9"/>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Rectangle 7"/>
              <p:cNvSpPr>
                <a:spLocks noChangeArrowheads="1"/>
              </p:cNvSpPr>
              <p:nvPr/>
            </p:nvSpPr>
            <p:spPr bwMode="auto">
              <a:xfrm>
                <a:off x="714" y="1980"/>
                <a:ext cx="12"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3" name="Freeform 8"/>
              <p:cNvSpPr/>
              <p:nvPr/>
            </p:nvSpPr>
            <p:spPr bwMode="auto">
              <a:xfrm>
                <a:off x="599"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5" y="9"/>
                      <a:pt x="37" y="13"/>
                    </a:cubicBezTo>
                    <a:cubicBezTo>
                      <a:pt x="37" y="13"/>
                      <a:pt x="24" y="4"/>
                      <a:pt x="14" y="18"/>
                    </a:cubicBezTo>
                    <a:cubicBezTo>
                      <a:pt x="0" y="39"/>
                      <a:pt x="19" y="102"/>
                      <a:pt x="53" y="102"/>
                    </a:cubicBezTo>
                    <a:cubicBezTo>
                      <a:pt x="86"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9"/>
              <p:cNvSpPr/>
              <p:nvPr/>
            </p:nvSpPr>
            <p:spPr bwMode="auto">
              <a:xfrm>
                <a:off x="4931" y="2057"/>
                <a:ext cx="159" cy="144"/>
              </a:xfrm>
              <a:custGeom>
                <a:avLst/>
                <a:gdLst>
                  <a:gd name="T0" fmla="*/ 19 w 69"/>
                  <a:gd name="T1" fmla="*/ 14 h 62"/>
                  <a:gd name="T2" fmla="*/ 69 w 69"/>
                  <a:gd name="T3" fmla="*/ 2 h 62"/>
                  <a:gd name="T4" fmla="*/ 44 w 69"/>
                  <a:gd name="T5" fmla="*/ 47 h 62"/>
                  <a:gd name="T6" fmla="*/ 5 w 69"/>
                  <a:gd name="T7" fmla="*/ 50 h 62"/>
                  <a:gd name="T8" fmla="*/ 19 w 69"/>
                  <a:gd name="T9" fmla="*/ 14 h 62"/>
                </a:gdLst>
                <a:ahLst/>
                <a:cxnLst>
                  <a:cxn ang="0">
                    <a:pos x="T0" y="T1"/>
                  </a:cxn>
                  <a:cxn ang="0">
                    <a:pos x="T2" y="T3"/>
                  </a:cxn>
                  <a:cxn ang="0">
                    <a:pos x="T4" y="T5"/>
                  </a:cxn>
                  <a:cxn ang="0">
                    <a:pos x="T6" y="T7"/>
                  </a:cxn>
                  <a:cxn ang="0">
                    <a:pos x="T8" y="T9"/>
                  </a:cxn>
                </a:cxnLst>
                <a:rect l="0" t="0" r="r" b="b"/>
                <a:pathLst>
                  <a:path w="69" h="62">
                    <a:moveTo>
                      <a:pt x="19" y="14"/>
                    </a:moveTo>
                    <a:cubicBezTo>
                      <a:pt x="38" y="0"/>
                      <a:pt x="69" y="2"/>
                      <a:pt x="69" y="2"/>
                    </a:cubicBezTo>
                    <a:cubicBezTo>
                      <a:pt x="69" y="2"/>
                      <a:pt x="63" y="33"/>
                      <a:pt x="44" y="47"/>
                    </a:cubicBezTo>
                    <a:cubicBezTo>
                      <a:pt x="25" y="62"/>
                      <a:pt x="5" y="50"/>
                      <a:pt x="5" y="50"/>
                    </a:cubicBezTo>
                    <a:cubicBezTo>
                      <a:pt x="5" y="50"/>
                      <a:pt x="0" y="29"/>
                      <a:pt x="19" y="14"/>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10"/>
              <p:cNvSpPr/>
              <p:nvPr/>
            </p:nvSpPr>
            <p:spPr bwMode="auto">
              <a:xfrm>
                <a:off x="4818" y="2112"/>
                <a:ext cx="127" cy="107"/>
              </a:xfrm>
              <a:custGeom>
                <a:avLst/>
                <a:gdLst>
                  <a:gd name="T0" fmla="*/ 39 w 55"/>
                  <a:gd name="T1" fmla="*/ 9 h 46"/>
                  <a:gd name="T2" fmla="*/ 54 w 55"/>
                  <a:gd name="T3" fmla="*/ 35 h 46"/>
                  <a:gd name="T4" fmla="*/ 24 w 55"/>
                  <a:gd name="T5" fmla="*/ 37 h 46"/>
                  <a:gd name="T6" fmla="*/ 0 w 55"/>
                  <a:gd name="T7" fmla="*/ 6 h 46"/>
                  <a:gd name="T8" fmla="*/ 39 w 55"/>
                  <a:gd name="T9" fmla="*/ 9 h 46"/>
                </a:gdLst>
                <a:ahLst/>
                <a:cxnLst>
                  <a:cxn ang="0">
                    <a:pos x="T0" y="T1"/>
                  </a:cxn>
                  <a:cxn ang="0">
                    <a:pos x="T2" y="T3"/>
                  </a:cxn>
                  <a:cxn ang="0">
                    <a:pos x="T4" y="T5"/>
                  </a:cxn>
                  <a:cxn ang="0">
                    <a:pos x="T6" y="T7"/>
                  </a:cxn>
                  <a:cxn ang="0">
                    <a:pos x="T8" y="T9"/>
                  </a:cxn>
                </a:cxnLst>
                <a:rect l="0" t="0" r="r" b="b"/>
                <a:pathLst>
                  <a:path w="55" h="46">
                    <a:moveTo>
                      <a:pt x="39" y="9"/>
                    </a:moveTo>
                    <a:cubicBezTo>
                      <a:pt x="55" y="17"/>
                      <a:pt x="54" y="35"/>
                      <a:pt x="54" y="35"/>
                    </a:cubicBezTo>
                    <a:cubicBezTo>
                      <a:pt x="54" y="35"/>
                      <a:pt x="40" y="46"/>
                      <a:pt x="24" y="37"/>
                    </a:cubicBezTo>
                    <a:cubicBezTo>
                      <a:pt x="8" y="29"/>
                      <a:pt x="0" y="6"/>
                      <a:pt x="0" y="6"/>
                    </a:cubicBezTo>
                    <a:cubicBezTo>
                      <a:pt x="0" y="6"/>
                      <a:pt x="22"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Rectangle 11"/>
              <p:cNvSpPr>
                <a:spLocks noChangeArrowheads="1"/>
              </p:cNvSpPr>
              <p:nvPr/>
            </p:nvSpPr>
            <p:spPr bwMode="auto">
              <a:xfrm>
                <a:off x="4933" y="1980"/>
                <a:ext cx="14"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7" name="Freeform 12"/>
              <p:cNvSpPr/>
              <p:nvPr/>
            </p:nvSpPr>
            <p:spPr bwMode="auto">
              <a:xfrm>
                <a:off x="4818"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6" y="9"/>
                      <a:pt x="37" y="13"/>
                    </a:cubicBezTo>
                    <a:cubicBezTo>
                      <a:pt x="37" y="13"/>
                      <a:pt x="24" y="4"/>
                      <a:pt x="14" y="18"/>
                    </a:cubicBezTo>
                    <a:cubicBezTo>
                      <a:pt x="0" y="39"/>
                      <a:pt x="19" y="102"/>
                      <a:pt x="53" y="102"/>
                    </a:cubicBezTo>
                    <a:cubicBezTo>
                      <a:pt x="87"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13"/>
              <p:cNvSpPr/>
              <p:nvPr/>
            </p:nvSpPr>
            <p:spPr bwMode="auto">
              <a:xfrm>
                <a:off x="2530" y="2001"/>
                <a:ext cx="159" cy="146"/>
              </a:xfrm>
              <a:custGeom>
                <a:avLst/>
                <a:gdLst>
                  <a:gd name="T0" fmla="*/ 19 w 69"/>
                  <a:gd name="T1" fmla="*/ 15 h 63"/>
                  <a:gd name="T2" fmla="*/ 69 w 69"/>
                  <a:gd name="T3" fmla="*/ 3 h 63"/>
                  <a:gd name="T4" fmla="*/ 44 w 69"/>
                  <a:gd name="T5" fmla="*/ 48 h 63"/>
                  <a:gd name="T6" fmla="*/ 5 w 69"/>
                  <a:gd name="T7" fmla="*/ 51 h 63"/>
                  <a:gd name="T8" fmla="*/ 19 w 69"/>
                  <a:gd name="T9" fmla="*/ 15 h 63"/>
                </a:gdLst>
                <a:ahLst/>
                <a:cxnLst>
                  <a:cxn ang="0">
                    <a:pos x="T0" y="T1"/>
                  </a:cxn>
                  <a:cxn ang="0">
                    <a:pos x="T2" y="T3"/>
                  </a:cxn>
                  <a:cxn ang="0">
                    <a:pos x="T4" y="T5"/>
                  </a:cxn>
                  <a:cxn ang="0">
                    <a:pos x="T6" y="T7"/>
                  </a:cxn>
                  <a:cxn ang="0">
                    <a:pos x="T8" y="T9"/>
                  </a:cxn>
                </a:cxnLst>
                <a:rect l="0" t="0" r="r" b="b"/>
                <a:pathLst>
                  <a:path w="69" h="63">
                    <a:moveTo>
                      <a:pt x="19" y="15"/>
                    </a:moveTo>
                    <a:cubicBezTo>
                      <a:pt x="38" y="0"/>
                      <a:pt x="69" y="3"/>
                      <a:pt x="69" y="3"/>
                    </a:cubicBezTo>
                    <a:cubicBezTo>
                      <a:pt x="69" y="3"/>
                      <a:pt x="63" y="34"/>
                      <a:pt x="44" y="48"/>
                    </a:cubicBezTo>
                    <a:cubicBezTo>
                      <a:pt x="25" y="63"/>
                      <a:pt x="5" y="51"/>
                      <a:pt x="5" y="51"/>
                    </a:cubicBezTo>
                    <a:cubicBezTo>
                      <a:pt x="5" y="51"/>
                      <a:pt x="0" y="29"/>
                      <a:pt x="19" y="15"/>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14"/>
              <p:cNvSpPr/>
              <p:nvPr/>
            </p:nvSpPr>
            <p:spPr bwMode="auto">
              <a:xfrm>
                <a:off x="2417" y="2059"/>
                <a:ext cx="127" cy="104"/>
              </a:xfrm>
              <a:custGeom>
                <a:avLst/>
                <a:gdLst>
                  <a:gd name="T0" fmla="*/ 39 w 55"/>
                  <a:gd name="T1" fmla="*/ 9 h 45"/>
                  <a:gd name="T2" fmla="*/ 54 w 55"/>
                  <a:gd name="T3" fmla="*/ 34 h 45"/>
                  <a:gd name="T4" fmla="*/ 24 w 55"/>
                  <a:gd name="T5" fmla="*/ 37 h 45"/>
                  <a:gd name="T6" fmla="*/ 0 w 55"/>
                  <a:gd name="T7" fmla="*/ 6 h 45"/>
                  <a:gd name="T8" fmla="*/ 39 w 55"/>
                  <a:gd name="T9" fmla="*/ 9 h 45"/>
                </a:gdLst>
                <a:ahLst/>
                <a:cxnLst>
                  <a:cxn ang="0">
                    <a:pos x="T0" y="T1"/>
                  </a:cxn>
                  <a:cxn ang="0">
                    <a:pos x="T2" y="T3"/>
                  </a:cxn>
                  <a:cxn ang="0">
                    <a:pos x="T4" y="T5"/>
                  </a:cxn>
                  <a:cxn ang="0">
                    <a:pos x="T6" y="T7"/>
                  </a:cxn>
                  <a:cxn ang="0">
                    <a:pos x="T8" y="T9"/>
                  </a:cxn>
                </a:cxnLst>
                <a:rect l="0" t="0" r="r" b="b"/>
                <a:pathLst>
                  <a:path w="55" h="45">
                    <a:moveTo>
                      <a:pt x="39" y="9"/>
                    </a:moveTo>
                    <a:cubicBezTo>
                      <a:pt x="55" y="17"/>
                      <a:pt x="54" y="34"/>
                      <a:pt x="54" y="34"/>
                    </a:cubicBezTo>
                    <a:cubicBezTo>
                      <a:pt x="54" y="34"/>
                      <a:pt x="41" y="45"/>
                      <a:pt x="24" y="37"/>
                    </a:cubicBezTo>
                    <a:cubicBezTo>
                      <a:pt x="8" y="28"/>
                      <a:pt x="0" y="6"/>
                      <a:pt x="0" y="6"/>
                    </a:cubicBezTo>
                    <a:cubicBezTo>
                      <a:pt x="0" y="6"/>
                      <a:pt x="23"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Rectangle 15"/>
              <p:cNvSpPr>
                <a:spLocks noChangeArrowheads="1"/>
              </p:cNvSpPr>
              <p:nvPr/>
            </p:nvSpPr>
            <p:spPr bwMode="auto">
              <a:xfrm>
                <a:off x="2532" y="1926"/>
                <a:ext cx="14" cy="44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1" name="Freeform 16"/>
              <p:cNvSpPr/>
              <p:nvPr/>
            </p:nvSpPr>
            <p:spPr bwMode="auto">
              <a:xfrm>
                <a:off x="2417" y="1778"/>
                <a:ext cx="244" cy="237"/>
              </a:xfrm>
              <a:custGeom>
                <a:avLst/>
                <a:gdLst>
                  <a:gd name="T0" fmla="*/ 92 w 106"/>
                  <a:gd name="T1" fmla="*/ 18 h 102"/>
                  <a:gd name="T2" fmla="*/ 68 w 106"/>
                  <a:gd name="T3" fmla="*/ 12 h 102"/>
                  <a:gd name="T4" fmla="*/ 53 w 106"/>
                  <a:gd name="T5" fmla="*/ 0 h 102"/>
                  <a:gd name="T6" fmla="*/ 38 w 106"/>
                  <a:gd name="T7" fmla="*/ 12 h 102"/>
                  <a:gd name="T8" fmla="*/ 15 w 106"/>
                  <a:gd name="T9" fmla="*/ 18 h 102"/>
                  <a:gd name="T10" fmla="*/ 53 w 106"/>
                  <a:gd name="T11" fmla="*/ 102 h 102"/>
                  <a:gd name="T12" fmla="*/ 92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2" y="18"/>
                    </a:moveTo>
                    <a:cubicBezTo>
                      <a:pt x="82" y="4"/>
                      <a:pt x="68" y="12"/>
                      <a:pt x="68" y="12"/>
                    </a:cubicBezTo>
                    <a:cubicBezTo>
                      <a:pt x="70" y="9"/>
                      <a:pt x="62" y="0"/>
                      <a:pt x="53" y="0"/>
                    </a:cubicBezTo>
                    <a:cubicBezTo>
                      <a:pt x="44" y="0"/>
                      <a:pt x="36" y="9"/>
                      <a:pt x="38" y="12"/>
                    </a:cubicBezTo>
                    <a:cubicBezTo>
                      <a:pt x="38" y="12"/>
                      <a:pt x="25" y="4"/>
                      <a:pt x="15" y="18"/>
                    </a:cubicBezTo>
                    <a:cubicBezTo>
                      <a:pt x="0" y="38"/>
                      <a:pt x="19" y="102"/>
                      <a:pt x="53" y="102"/>
                    </a:cubicBezTo>
                    <a:cubicBezTo>
                      <a:pt x="87" y="102"/>
                      <a:pt x="106" y="38"/>
                      <a:pt x="92" y="18"/>
                    </a:cubicBezTo>
                  </a:path>
                </a:pathLst>
              </a:custGeom>
              <a:solidFill>
                <a:srgbClr val="FF4D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17"/>
              <p:cNvSpPr/>
              <p:nvPr/>
            </p:nvSpPr>
            <p:spPr bwMode="auto">
              <a:xfrm>
                <a:off x="3362" y="2087"/>
                <a:ext cx="145" cy="132"/>
              </a:xfrm>
              <a:custGeom>
                <a:avLst/>
                <a:gdLst>
                  <a:gd name="T0" fmla="*/ 45 w 63"/>
                  <a:gd name="T1" fmla="*/ 13 h 57"/>
                  <a:gd name="T2" fmla="*/ 0 w 63"/>
                  <a:gd name="T3" fmla="*/ 3 h 57"/>
                  <a:gd name="T4" fmla="*/ 23 w 63"/>
                  <a:gd name="T5" fmla="*/ 44 h 57"/>
                  <a:gd name="T6" fmla="*/ 58 w 63"/>
                  <a:gd name="T7" fmla="*/ 47 h 57"/>
                  <a:gd name="T8" fmla="*/ 45 w 63"/>
                  <a:gd name="T9" fmla="*/ 13 h 57"/>
                </a:gdLst>
                <a:ahLst/>
                <a:cxnLst>
                  <a:cxn ang="0">
                    <a:pos x="T0" y="T1"/>
                  </a:cxn>
                  <a:cxn ang="0">
                    <a:pos x="T2" y="T3"/>
                  </a:cxn>
                  <a:cxn ang="0">
                    <a:pos x="T4" y="T5"/>
                  </a:cxn>
                  <a:cxn ang="0">
                    <a:pos x="T6" y="T7"/>
                  </a:cxn>
                  <a:cxn ang="0">
                    <a:pos x="T8" y="T9"/>
                  </a:cxn>
                </a:cxnLst>
                <a:rect l="0" t="0" r="r" b="b"/>
                <a:pathLst>
                  <a:path w="63" h="57">
                    <a:moveTo>
                      <a:pt x="45" y="13"/>
                    </a:moveTo>
                    <a:cubicBezTo>
                      <a:pt x="28" y="0"/>
                      <a:pt x="0" y="3"/>
                      <a:pt x="0" y="3"/>
                    </a:cubicBezTo>
                    <a:cubicBezTo>
                      <a:pt x="0" y="3"/>
                      <a:pt x="5" y="31"/>
                      <a:pt x="23" y="44"/>
                    </a:cubicBezTo>
                    <a:cubicBezTo>
                      <a:pt x="40" y="57"/>
                      <a:pt x="58" y="47"/>
                      <a:pt x="58" y="47"/>
                    </a:cubicBezTo>
                    <a:cubicBezTo>
                      <a:pt x="58" y="47"/>
                      <a:pt x="63" y="27"/>
                      <a:pt x="45"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18"/>
              <p:cNvSpPr/>
              <p:nvPr/>
            </p:nvSpPr>
            <p:spPr bwMode="auto">
              <a:xfrm>
                <a:off x="3493" y="2140"/>
                <a:ext cx="118" cy="96"/>
              </a:xfrm>
              <a:custGeom>
                <a:avLst/>
                <a:gdLst>
                  <a:gd name="T0" fmla="*/ 15 w 51"/>
                  <a:gd name="T1" fmla="*/ 8 h 41"/>
                  <a:gd name="T2" fmla="*/ 1 w 51"/>
                  <a:gd name="T3" fmla="*/ 31 h 41"/>
                  <a:gd name="T4" fmla="*/ 28 w 51"/>
                  <a:gd name="T5" fmla="*/ 33 h 41"/>
                  <a:gd name="T6" fmla="*/ 51 w 51"/>
                  <a:gd name="T7" fmla="*/ 5 h 41"/>
                  <a:gd name="T8" fmla="*/ 15 w 51"/>
                  <a:gd name="T9" fmla="*/ 8 h 41"/>
                </a:gdLst>
                <a:ahLst/>
                <a:cxnLst>
                  <a:cxn ang="0">
                    <a:pos x="T0" y="T1"/>
                  </a:cxn>
                  <a:cxn ang="0">
                    <a:pos x="T2" y="T3"/>
                  </a:cxn>
                  <a:cxn ang="0">
                    <a:pos x="T4" y="T5"/>
                  </a:cxn>
                  <a:cxn ang="0">
                    <a:pos x="T6" y="T7"/>
                  </a:cxn>
                  <a:cxn ang="0">
                    <a:pos x="T8" y="T9"/>
                  </a:cxn>
                </a:cxnLst>
                <a:rect l="0" t="0" r="r" b="b"/>
                <a:pathLst>
                  <a:path w="51" h="41">
                    <a:moveTo>
                      <a:pt x="15" y="8"/>
                    </a:moveTo>
                    <a:cubicBezTo>
                      <a:pt x="0" y="15"/>
                      <a:pt x="1" y="31"/>
                      <a:pt x="1" y="31"/>
                    </a:cubicBezTo>
                    <a:cubicBezTo>
                      <a:pt x="1" y="31"/>
                      <a:pt x="14" y="41"/>
                      <a:pt x="28" y="33"/>
                    </a:cubicBezTo>
                    <a:cubicBezTo>
                      <a:pt x="43" y="26"/>
                      <a:pt x="51" y="5"/>
                      <a:pt x="51" y="5"/>
                    </a:cubicBezTo>
                    <a:cubicBezTo>
                      <a:pt x="51" y="5"/>
                      <a:pt x="30" y="0"/>
                      <a:pt x="15" y="8"/>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Rectangle 19"/>
              <p:cNvSpPr>
                <a:spLocks noChangeArrowheads="1"/>
              </p:cNvSpPr>
              <p:nvPr/>
            </p:nvSpPr>
            <p:spPr bwMode="auto">
              <a:xfrm>
                <a:off x="3493" y="2019"/>
                <a:ext cx="12" cy="40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5" name="Freeform 20"/>
              <p:cNvSpPr/>
              <p:nvPr/>
            </p:nvSpPr>
            <p:spPr bwMode="auto">
              <a:xfrm>
                <a:off x="3353" y="1831"/>
                <a:ext cx="292" cy="228"/>
              </a:xfrm>
              <a:custGeom>
                <a:avLst/>
                <a:gdLst>
                  <a:gd name="T0" fmla="*/ 121 w 127"/>
                  <a:gd name="T1" fmla="*/ 27 h 98"/>
                  <a:gd name="T2" fmla="*/ 92 w 127"/>
                  <a:gd name="T3" fmla="*/ 42 h 98"/>
                  <a:gd name="T4" fmla="*/ 63 w 127"/>
                  <a:gd name="T5" fmla="*/ 0 h 98"/>
                  <a:gd name="T6" fmla="*/ 35 w 127"/>
                  <a:gd name="T7" fmla="*/ 42 h 98"/>
                  <a:gd name="T8" fmla="*/ 6 w 127"/>
                  <a:gd name="T9" fmla="*/ 27 h 98"/>
                  <a:gd name="T10" fmla="*/ 63 w 127"/>
                  <a:gd name="T11" fmla="*/ 98 h 98"/>
                  <a:gd name="T12" fmla="*/ 121 w 127"/>
                  <a:gd name="T13" fmla="*/ 27 h 98"/>
                </a:gdLst>
                <a:ahLst/>
                <a:cxnLst>
                  <a:cxn ang="0">
                    <a:pos x="T0" y="T1"/>
                  </a:cxn>
                  <a:cxn ang="0">
                    <a:pos x="T2" y="T3"/>
                  </a:cxn>
                  <a:cxn ang="0">
                    <a:pos x="T4" y="T5"/>
                  </a:cxn>
                  <a:cxn ang="0">
                    <a:pos x="T6" y="T7"/>
                  </a:cxn>
                  <a:cxn ang="0">
                    <a:pos x="T8" y="T9"/>
                  </a:cxn>
                  <a:cxn ang="0">
                    <a:pos x="T10" y="T11"/>
                  </a:cxn>
                  <a:cxn ang="0">
                    <a:pos x="T12" y="T13"/>
                  </a:cxn>
                </a:cxnLst>
                <a:rect l="0" t="0" r="r" b="b"/>
                <a:pathLst>
                  <a:path w="127" h="98">
                    <a:moveTo>
                      <a:pt x="121" y="27"/>
                    </a:moveTo>
                    <a:cubicBezTo>
                      <a:pt x="92" y="42"/>
                      <a:pt x="92" y="42"/>
                      <a:pt x="92" y="42"/>
                    </a:cubicBezTo>
                    <a:cubicBezTo>
                      <a:pt x="63" y="0"/>
                      <a:pt x="63" y="0"/>
                      <a:pt x="63" y="0"/>
                    </a:cubicBezTo>
                    <a:cubicBezTo>
                      <a:pt x="35" y="42"/>
                      <a:pt x="35" y="42"/>
                      <a:pt x="35" y="42"/>
                    </a:cubicBezTo>
                    <a:cubicBezTo>
                      <a:pt x="6" y="27"/>
                      <a:pt x="6" y="27"/>
                      <a:pt x="6" y="27"/>
                    </a:cubicBezTo>
                    <a:cubicBezTo>
                      <a:pt x="6" y="27"/>
                      <a:pt x="0" y="98"/>
                      <a:pt x="63" y="98"/>
                    </a:cubicBezTo>
                    <a:cubicBezTo>
                      <a:pt x="127" y="98"/>
                      <a:pt x="121" y="27"/>
                      <a:pt x="121" y="27"/>
                    </a:cubicBezTo>
                  </a:path>
                </a:pathLst>
              </a:custGeom>
              <a:solidFill>
                <a:srgbClr val="FF70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21"/>
              <p:cNvSpPr/>
              <p:nvPr/>
            </p:nvSpPr>
            <p:spPr bwMode="auto">
              <a:xfrm>
                <a:off x="6641" y="2108"/>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22"/>
              <p:cNvSpPr/>
              <p:nvPr/>
            </p:nvSpPr>
            <p:spPr bwMode="auto">
              <a:xfrm>
                <a:off x="6765" y="2159"/>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Rectangle 23"/>
              <p:cNvSpPr>
                <a:spLocks noChangeArrowheads="1"/>
              </p:cNvSpPr>
              <p:nvPr/>
            </p:nvSpPr>
            <p:spPr bwMode="auto">
              <a:xfrm>
                <a:off x="6763"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9" name="Freeform 24"/>
              <p:cNvSpPr/>
              <p:nvPr/>
            </p:nvSpPr>
            <p:spPr bwMode="auto">
              <a:xfrm>
                <a:off x="6631" y="1868"/>
                <a:ext cx="277" cy="212"/>
              </a:xfrm>
              <a:custGeom>
                <a:avLst/>
                <a:gdLst>
                  <a:gd name="T0" fmla="*/ 113 w 120"/>
                  <a:gd name="T1" fmla="*/ 25 h 91"/>
                  <a:gd name="T2" fmla="*/ 87 w 120"/>
                  <a:gd name="T3" fmla="*/ 39 h 91"/>
                  <a:gd name="T4" fmla="*/ 60 w 120"/>
                  <a:gd name="T5" fmla="*/ 0 h 91"/>
                  <a:gd name="T6" fmla="*/ 33 w 120"/>
                  <a:gd name="T7" fmla="*/ 39 h 91"/>
                  <a:gd name="T8" fmla="*/ 6 w 120"/>
                  <a:gd name="T9" fmla="*/ 25 h 91"/>
                  <a:gd name="T10" fmla="*/ 60 w 120"/>
                  <a:gd name="T11" fmla="*/ 91 h 91"/>
                  <a:gd name="T12" fmla="*/ 113 w 120"/>
                  <a:gd name="T13" fmla="*/ 25 h 91"/>
                </a:gdLst>
                <a:ahLst/>
                <a:cxnLst>
                  <a:cxn ang="0">
                    <a:pos x="T0" y="T1"/>
                  </a:cxn>
                  <a:cxn ang="0">
                    <a:pos x="T2" y="T3"/>
                  </a:cxn>
                  <a:cxn ang="0">
                    <a:pos x="T4" y="T5"/>
                  </a:cxn>
                  <a:cxn ang="0">
                    <a:pos x="T6" y="T7"/>
                  </a:cxn>
                  <a:cxn ang="0">
                    <a:pos x="T8" y="T9"/>
                  </a:cxn>
                  <a:cxn ang="0">
                    <a:pos x="T10" y="T11"/>
                  </a:cxn>
                  <a:cxn ang="0">
                    <a:pos x="T12" y="T13"/>
                  </a:cxn>
                </a:cxnLst>
                <a:rect l="0" t="0" r="r" b="b"/>
                <a:pathLst>
                  <a:path w="120" h="91">
                    <a:moveTo>
                      <a:pt x="113" y="25"/>
                    </a:moveTo>
                    <a:cubicBezTo>
                      <a:pt x="87" y="39"/>
                      <a:pt x="87" y="39"/>
                      <a:pt x="87" y="39"/>
                    </a:cubicBezTo>
                    <a:cubicBezTo>
                      <a:pt x="60" y="0"/>
                      <a:pt x="60" y="0"/>
                      <a:pt x="60" y="0"/>
                    </a:cubicBezTo>
                    <a:cubicBezTo>
                      <a:pt x="33" y="39"/>
                      <a:pt x="33" y="39"/>
                      <a:pt x="33" y="39"/>
                    </a:cubicBezTo>
                    <a:cubicBezTo>
                      <a:pt x="6" y="25"/>
                      <a:pt x="6" y="25"/>
                      <a:pt x="6" y="25"/>
                    </a:cubicBezTo>
                    <a:cubicBezTo>
                      <a:pt x="6" y="25"/>
                      <a:pt x="0" y="91"/>
                      <a:pt x="60" y="91"/>
                    </a:cubicBezTo>
                    <a:cubicBezTo>
                      <a:pt x="120" y="91"/>
                      <a:pt x="113" y="25"/>
                      <a:pt x="113" y="25"/>
                    </a:cubicBezTo>
                  </a:path>
                </a:pathLst>
              </a:custGeom>
              <a:solidFill>
                <a:srgbClr val="FF70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Rectangle 25"/>
              <p:cNvSpPr>
                <a:spLocks noChangeArrowheads="1"/>
              </p:cNvSpPr>
              <p:nvPr/>
            </p:nvSpPr>
            <p:spPr bwMode="auto">
              <a:xfrm>
                <a:off x="2984" y="2154"/>
                <a:ext cx="14" cy="298"/>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41" name="Oval 26"/>
              <p:cNvSpPr>
                <a:spLocks noChangeArrowheads="1"/>
              </p:cNvSpPr>
              <p:nvPr/>
            </p:nvSpPr>
            <p:spPr bwMode="auto">
              <a:xfrm>
                <a:off x="2942" y="1964"/>
                <a:ext cx="97" cy="190"/>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27"/>
              <p:cNvSpPr/>
              <p:nvPr/>
            </p:nvSpPr>
            <p:spPr bwMode="auto">
              <a:xfrm>
                <a:off x="2839" y="2061"/>
                <a:ext cx="163" cy="149"/>
              </a:xfrm>
              <a:custGeom>
                <a:avLst/>
                <a:gdLst>
                  <a:gd name="T0" fmla="*/ 0 w 71"/>
                  <a:gd name="T1" fmla="*/ 3 h 64"/>
                  <a:gd name="T2" fmla="*/ 25 w 71"/>
                  <a:gd name="T3" fmla="*/ 49 h 64"/>
                  <a:gd name="T4" fmla="*/ 65 w 71"/>
                  <a:gd name="T5" fmla="*/ 52 h 64"/>
                  <a:gd name="T6" fmla="*/ 51 w 71"/>
                  <a:gd name="T7" fmla="*/ 15 h 64"/>
                  <a:gd name="T8" fmla="*/ 0 w 71"/>
                  <a:gd name="T9" fmla="*/ 3 h 64"/>
                </a:gdLst>
                <a:ahLst/>
                <a:cxnLst>
                  <a:cxn ang="0">
                    <a:pos x="T0" y="T1"/>
                  </a:cxn>
                  <a:cxn ang="0">
                    <a:pos x="T2" y="T3"/>
                  </a:cxn>
                  <a:cxn ang="0">
                    <a:pos x="T4" y="T5"/>
                  </a:cxn>
                  <a:cxn ang="0">
                    <a:pos x="T6" y="T7"/>
                  </a:cxn>
                  <a:cxn ang="0">
                    <a:pos x="T8" y="T9"/>
                  </a:cxn>
                </a:cxnLst>
                <a:rect l="0" t="0" r="r" b="b"/>
                <a:pathLst>
                  <a:path w="71" h="64">
                    <a:moveTo>
                      <a:pt x="0" y="3"/>
                    </a:moveTo>
                    <a:cubicBezTo>
                      <a:pt x="0" y="3"/>
                      <a:pt x="6" y="34"/>
                      <a:pt x="25" y="49"/>
                    </a:cubicBezTo>
                    <a:cubicBezTo>
                      <a:pt x="45" y="64"/>
                      <a:pt x="65" y="52"/>
                      <a:pt x="65" y="52"/>
                    </a:cubicBezTo>
                    <a:cubicBezTo>
                      <a:pt x="65" y="52"/>
                      <a:pt x="71" y="30"/>
                      <a:pt x="51" y="15"/>
                    </a:cubicBezTo>
                    <a:cubicBezTo>
                      <a:pt x="31"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28"/>
              <p:cNvSpPr/>
              <p:nvPr/>
            </p:nvSpPr>
            <p:spPr bwMode="auto">
              <a:xfrm>
                <a:off x="2979" y="2061"/>
                <a:ext cx="164" cy="149"/>
              </a:xfrm>
              <a:custGeom>
                <a:avLst/>
                <a:gdLst>
                  <a:gd name="T0" fmla="*/ 71 w 71"/>
                  <a:gd name="T1" fmla="*/ 3 h 64"/>
                  <a:gd name="T2" fmla="*/ 46 w 71"/>
                  <a:gd name="T3" fmla="*/ 49 h 64"/>
                  <a:gd name="T4" fmla="*/ 6 w 71"/>
                  <a:gd name="T5" fmla="*/ 52 h 64"/>
                  <a:gd name="T6" fmla="*/ 20 w 71"/>
                  <a:gd name="T7" fmla="*/ 15 h 64"/>
                  <a:gd name="T8" fmla="*/ 71 w 71"/>
                  <a:gd name="T9" fmla="*/ 3 h 64"/>
                </a:gdLst>
                <a:ahLst/>
                <a:cxnLst>
                  <a:cxn ang="0">
                    <a:pos x="T0" y="T1"/>
                  </a:cxn>
                  <a:cxn ang="0">
                    <a:pos x="T2" y="T3"/>
                  </a:cxn>
                  <a:cxn ang="0">
                    <a:pos x="T4" y="T5"/>
                  </a:cxn>
                  <a:cxn ang="0">
                    <a:pos x="T6" y="T7"/>
                  </a:cxn>
                  <a:cxn ang="0">
                    <a:pos x="T8" y="T9"/>
                  </a:cxn>
                </a:cxnLst>
                <a:rect l="0" t="0" r="r" b="b"/>
                <a:pathLst>
                  <a:path w="71" h="64">
                    <a:moveTo>
                      <a:pt x="71" y="3"/>
                    </a:moveTo>
                    <a:cubicBezTo>
                      <a:pt x="71" y="3"/>
                      <a:pt x="65" y="34"/>
                      <a:pt x="46" y="49"/>
                    </a:cubicBezTo>
                    <a:cubicBezTo>
                      <a:pt x="26" y="64"/>
                      <a:pt x="6" y="52"/>
                      <a:pt x="6" y="52"/>
                    </a:cubicBezTo>
                    <a:cubicBezTo>
                      <a:pt x="6" y="52"/>
                      <a:pt x="0" y="30"/>
                      <a:pt x="20" y="15"/>
                    </a:cubicBezTo>
                    <a:cubicBezTo>
                      <a:pt x="40" y="0"/>
                      <a:pt x="71" y="3"/>
                      <a:pt x="71" y="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Rectangle 29"/>
              <p:cNvSpPr>
                <a:spLocks noChangeArrowheads="1"/>
              </p:cNvSpPr>
              <p:nvPr/>
            </p:nvSpPr>
            <p:spPr bwMode="auto">
              <a:xfrm>
                <a:off x="6348" y="2110"/>
                <a:ext cx="12" cy="31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45" name="Oval 30"/>
              <p:cNvSpPr>
                <a:spLocks noChangeArrowheads="1"/>
              </p:cNvSpPr>
              <p:nvPr/>
            </p:nvSpPr>
            <p:spPr bwMode="auto">
              <a:xfrm>
                <a:off x="6302" y="1908"/>
                <a:ext cx="104"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31"/>
              <p:cNvSpPr/>
              <p:nvPr/>
            </p:nvSpPr>
            <p:spPr bwMode="auto">
              <a:xfrm>
                <a:off x="6191" y="2012"/>
                <a:ext cx="173" cy="156"/>
              </a:xfrm>
              <a:custGeom>
                <a:avLst/>
                <a:gdLst>
                  <a:gd name="T0" fmla="*/ 0 w 75"/>
                  <a:gd name="T1" fmla="*/ 3 h 67"/>
                  <a:gd name="T2" fmla="*/ 28 w 75"/>
                  <a:gd name="T3" fmla="*/ 51 h 67"/>
                  <a:gd name="T4" fmla="*/ 70 w 75"/>
                  <a:gd name="T5" fmla="*/ 55 h 67"/>
                  <a:gd name="T6" fmla="*/ 55 w 75"/>
                  <a:gd name="T7" fmla="*/ 15 h 67"/>
                  <a:gd name="T8" fmla="*/ 0 w 75"/>
                  <a:gd name="T9" fmla="*/ 3 h 67"/>
                </a:gdLst>
                <a:ahLst/>
                <a:cxnLst>
                  <a:cxn ang="0">
                    <a:pos x="T0" y="T1"/>
                  </a:cxn>
                  <a:cxn ang="0">
                    <a:pos x="T2" y="T3"/>
                  </a:cxn>
                  <a:cxn ang="0">
                    <a:pos x="T4" y="T5"/>
                  </a:cxn>
                  <a:cxn ang="0">
                    <a:pos x="T6" y="T7"/>
                  </a:cxn>
                  <a:cxn ang="0">
                    <a:pos x="T8" y="T9"/>
                  </a:cxn>
                </a:cxnLst>
                <a:rect l="0" t="0" r="r" b="b"/>
                <a:pathLst>
                  <a:path w="75" h="67">
                    <a:moveTo>
                      <a:pt x="0" y="3"/>
                    </a:moveTo>
                    <a:cubicBezTo>
                      <a:pt x="0" y="3"/>
                      <a:pt x="7" y="36"/>
                      <a:pt x="28" y="51"/>
                    </a:cubicBezTo>
                    <a:cubicBezTo>
                      <a:pt x="48" y="67"/>
                      <a:pt x="70" y="55"/>
                      <a:pt x="70" y="55"/>
                    </a:cubicBezTo>
                    <a:cubicBezTo>
                      <a:pt x="70" y="55"/>
                      <a:pt x="75" y="31"/>
                      <a:pt x="55" y="15"/>
                    </a:cubicBezTo>
                    <a:cubicBezTo>
                      <a:pt x="34"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32"/>
              <p:cNvSpPr/>
              <p:nvPr/>
            </p:nvSpPr>
            <p:spPr bwMode="auto">
              <a:xfrm>
                <a:off x="6341" y="2012"/>
                <a:ext cx="175" cy="156"/>
              </a:xfrm>
              <a:custGeom>
                <a:avLst/>
                <a:gdLst>
                  <a:gd name="T0" fmla="*/ 76 w 76"/>
                  <a:gd name="T1" fmla="*/ 3 h 67"/>
                  <a:gd name="T2" fmla="*/ 48 w 76"/>
                  <a:gd name="T3" fmla="*/ 51 h 67"/>
                  <a:gd name="T4" fmla="*/ 6 w 76"/>
                  <a:gd name="T5" fmla="*/ 55 h 67"/>
                  <a:gd name="T6" fmla="*/ 21 w 76"/>
                  <a:gd name="T7" fmla="*/ 15 h 67"/>
                  <a:gd name="T8" fmla="*/ 76 w 76"/>
                  <a:gd name="T9" fmla="*/ 3 h 67"/>
                </a:gdLst>
                <a:ahLst/>
                <a:cxnLst>
                  <a:cxn ang="0">
                    <a:pos x="T0" y="T1"/>
                  </a:cxn>
                  <a:cxn ang="0">
                    <a:pos x="T2" y="T3"/>
                  </a:cxn>
                  <a:cxn ang="0">
                    <a:pos x="T4" y="T5"/>
                  </a:cxn>
                  <a:cxn ang="0">
                    <a:pos x="T6" y="T7"/>
                  </a:cxn>
                  <a:cxn ang="0">
                    <a:pos x="T8" y="T9"/>
                  </a:cxn>
                </a:cxnLst>
                <a:rect l="0" t="0" r="r" b="b"/>
                <a:pathLst>
                  <a:path w="76" h="67">
                    <a:moveTo>
                      <a:pt x="76" y="3"/>
                    </a:moveTo>
                    <a:cubicBezTo>
                      <a:pt x="76" y="3"/>
                      <a:pt x="69" y="36"/>
                      <a:pt x="48" y="51"/>
                    </a:cubicBezTo>
                    <a:cubicBezTo>
                      <a:pt x="27" y="67"/>
                      <a:pt x="6" y="55"/>
                      <a:pt x="6" y="55"/>
                    </a:cubicBezTo>
                    <a:cubicBezTo>
                      <a:pt x="6" y="55"/>
                      <a:pt x="0" y="31"/>
                      <a:pt x="21" y="15"/>
                    </a:cubicBezTo>
                    <a:cubicBezTo>
                      <a:pt x="42" y="0"/>
                      <a:pt x="76" y="3"/>
                      <a:pt x="76" y="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Rectangle 33"/>
              <p:cNvSpPr>
                <a:spLocks noChangeArrowheads="1"/>
              </p:cNvSpPr>
              <p:nvPr/>
            </p:nvSpPr>
            <p:spPr bwMode="auto">
              <a:xfrm>
                <a:off x="7106" y="2154"/>
                <a:ext cx="16" cy="365"/>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49" name="Oval 34"/>
              <p:cNvSpPr>
                <a:spLocks noChangeArrowheads="1"/>
              </p:cNvSpPr>
              <p:nvPr/>
            </p:nvSpPr>
            <p:spPr bwMode="auto">
              <a:xfrm>
                <a:off x="7053" y="1922"/>
                <a:ext cx="120" cy="232"/>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35"/>
              <p:cNvSpPr/>
              <p:nvPr/>
            </p:nvSpPr>
            <p:spPr bwMode="auto">
              <a:xfrm>
                <a:off x="6926" y="2040"/>
                <a:ext cx="201" cy="182"/>
              </a:xfrm>
              <a:custGeom>
                <a:avLst/>
                <a:gdLst>
                  <a:gd name="T0" fmla="*/ 0 w 87"/>
                  <a:gd name="T1" fmla="*/ 4 h 78"/>
                  <a:gd name="T2" fmla="*/ 32 w 87"/>
                  <a:gd name="T3" fmla="*/ 60 h 78"/>
                  <a:gd name="T4" fmla="*/ 80 w 87"/>
                  <a:gd name="T5" fmla="*/ 64 h 78"/>
                  <a:gd name="T6" fmla="*/ 63 w 87"/>
                  <a:gd name="T7" fmla="*/ 18 h 78"/>
                  <a:gd name="T8" fmla="*/ 0 w 87"/>
                  <a:gd name="T9" fmla="*/ 4 h 78"/>
                </a:gdLst>
                <a:ahLst/>
                <a:cxnLst>
                  <a:cxn ang="0">
                    <a:pos x="T0" y="T1"/>
                  </a:cxn>
                  <a:cxn ang="0">
                    <a:pos x="T2" y="T3"/>
                  </a:cxn>
                  <a:cxn ang="0">
                    <a:pos x="T4" y="T5"/>
                  </a:cxn>
                  <a:cxn ang="0">
                    <a:pos x="T6" y="T7"/>
                  </a:cxn>
                  <a:cxn ang="0">
                    <a:pos x="T8" y="T9"/>
                  </a:cxn>
                </a:cxnLst>
                <a:rect l="0" t="0" r="r" b="b"/>
                <a:pathLst>
                  <a:path w="87" h="78">
                    <a:moveTo>
                      <a:pt x="0" y="4"/>
                    </a:moveTo>
                    <a:cubicBezTo>
                      <a:pt x="0" y="4"/>
                      <a:pt x="7" y="42"/>
                      <a:pt x="32" y="60"/>
                    </a:cubicBezTo>
                    <a:cubicBezTo>
                      <a:pt x="56" y="78"/>
                      <a:pt x="80" y="64"/>
                      <a:pt x="80" y="64"/>
                    </a:cubicBezTo>
                    <a:cubicBezTo>
                      <a:pt x="80" y="64"/>
                      <a:pt x="87" y="37"/>
                      <a:pt x="63" y="18"/>
                    </a:cubicBezTo>
                    <a:cubicBezTo>
                      <a:pt x="39" y="0"/>
                      <a:pt x="0" y="4"/>
                      <a:pt x="0" y="4"/>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36"/>
              <p:cNvSpPr/>
              <p:nvPr/>
            </p:nvSpPr>
            <p:spPr bwMode="auto">
              <a:xfrm>
                <a:off x="7099" y="2040"/>
                <a:ext cx="201" cy="182"/>
              </a:xfrm>
              <a:custGeom>
                <a:avLst/>
                <a:gdLst>
                  <a:gd name="T0" fmla="*/ 87 w 87"/>
                  <a:gd name="T1" fmla="*/ 4 h 78"/>
                  <a:gd name="T2" fmla="*/ 56 w 87"/>
                  <a:gd name="T3" fmla="*/ 60 h 78"/>
                  <a:gd name="T4" fmla="*/ 7 w 87"/>
                  <a:gd name="T5" fmla="*/ 64 h 78"/>
                  <a:gd name="T6" fmla="*/ 25 w 87"/>
                  <a:gd name="T7" fmla="*/ 18 h 78"/>
                  <a:gd name="T8" fmla="*/ 87 w 87"/>
                  <a:gd name="T9" fmla="*/ 4 h 78"/>
                </a:gdLst>
                <a:ahLst/>
                <a:cxnLst>
                  <a:cxn ang="0">
                    <a:pos x="T0" y="T1"/>
                  </a:cxn>
                  <a:cxn ang="0">
                    <a:pos x="T2" y="T3"/>
                  </a:cxn>
                  <a:cxn ang="0">
                    <a:pos x="T4" y="T5"/>
                  </a:cxn>
                  <a:cxn ang="0">
                    <a:pos x="T6" y="T7"/>
                  </a:cxn>
                  <a:cxn ang="0">
                    <a:pos x="T8" y="T9"/>
                  </a:cxn>
                </a:cxnLst>
                <a:rect l="0" t="0" r="r" b="b"/>
                <a:pathLst>
                  <a:path w="87" h="78">
                    <a:moveTo>
                      <a:pt x="87" y="4"/>
                    </a:moveTo>
                    <a:cubicBezTo>
                      <a:pt x="87" y="4"/>
                      <a:pt x="80" y="42"/>
                      <a:pt x="56" y="60"/>
                    </a:cubicBezTo>
                    <a:cubicBezTo>
                      <a:pt x="32" y="78"/>
                      <a:pt x="7" y="64"/>
                      <a:pt x="7" y="64"/>
                    </a:cubicBezTo>
                    <a:cubicBezTo>
                      <a:pt x="7" y="64"/>
                      <a:pt x="0" y="37"/>
                      <a:pt x="25" y="18"/>
                    </a:cubicBezTo>
                    <a:cubicBezTo>
                      <a:pt x="49" y="0"/>
                      <a:pt x="87" y="4"/>
                      <a:pt x="87" y="4"/>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Rectangle 37"/>
              <p:cNvSpPr>
                <a:spLocks noChangeArrowheads="1"/>
              </p:cNvSpPr>
              <p:nvPr/>
            </p:nvSpPr>
            <p:spPr bwMode="auto">
              <a:xfrm>
                <a:off x="1468" y="1971"/>
                <a:ext cx="14"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53" name="Oval 38"/>
              <p:cNvSpPr>
                <a:spLocks noChangeArrowheads="1"/>
              </p:cNvSpPr>
              <p:nvPr/>
            </p:nvSpPr>
            <p:spPr bwMode="auto">
              <a:xfrm>
                <a:off x="1387" y="1817"/>
                <a:ext cx="177"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Freeform 39"/>
              <p:cNvSpPr/>
              <p:nvPr/>
            </p:nvSpPr>
            <p:spPr bwMode="auto">
              <a:xfrm>
                <a:off x="1389" y="2043"/>
                <a:ext cx="90" cy="76"/>
              </a:xfrm>
              <a:custGeom>
                <a:avLst/>
                <a:gdLst>
                  <a:gd name="T0" fmla="*/ 90 w 90"/>
                  <a:gd name="T1" fmla="*/ 69 h 76"/>
                  <a:gd name="T2" fmla="*/ 83 w 90"/>
                  <a:gd name="T3" fmla="*/ 76 h 76"/>
                  <a:gd name="T4" fmla="*/ 0 w 90"/>
                  <a:gd name="T5" fmla="*/ 7 h 76"/>
                  <a:gd name="T6" fmla="*/ 7 w 90"/>
                  <a:gd name="T7" fmla="*/ 0 h 76"/>
                  <a:gd name="T8" fmla="*/ 90 w 90"/>
                  <a:gd name="T9" fmla="*/ 69 h 76"/>
                </a:gdLst>
                <a:ahLst/>
                <a:cxnLst>
                  <a:cxn ang="0">
                    <a:pos x="T0" y="T1"/>
                  </a:cxn>
                  <a:cxn ang="0">
                    <a:pos x="T2" y="T3"/>
                  </a:cxn>
                  <a:cxn ang="0">
                    <a:pos x="T4" y="T5"/>
                  </a:cxn>
                  <a:cxn ang="0">
                    <a:pos x="T6" y="T7"/>
                  </a:cxn>
                  <a:cxn ang="0">
                    <a:pos x="T8" y="T9"/>
                  </a:cxn>
                </a:cxnLst>
                <a:rect l="0" t="0" r="r" b="b"/>
                <a:pathLst>
                  <a:path w="90" h="76">
                    <a:moveTo>
                      <a:pt x="90" y="69"/>
                    </a:moveTo>
                    <a:lnTo>
                      <a:pt x="83" y="76"/>
                    </a:lnTo>
                    <a:lnTo>
                      <a:pt x="0" y="7"/>
                    </a:lnTo>
                    <a:lnTo>
                      <a:pt x="7" y="0"/>
                    </a:lnTo>
                    <a:lnTo>
                      <a:pt x="90" y="69"/>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Freeform 40"/>
              <p:cNvSpPr/>
              <p:nvPr/>
            </p:nvSpPr>
            <p:spPr bwMode="auto">
              <a:xfrm>
                <a:off x="1327" y="1982"/>
                <a:ext cx="111" cy="114"/>
              </a:xfrm>
              <a:custGeom>
                <a:avLst/>
                <a:gdLst>
                  <a:gd name="T0" fmla="*/ 2 w 48"/>
                  <a:gd name="T1" fmla="*/ 6 h 49"/>
                  <a:gd name="T2" fmla="*/ 12 w 48"/>
                  <a:gd name="T3" fmla="*/ 39 h 49"/>
                  <a:gd name="T4" fmla="*/ 39 w 48"/>
                  <a:gd name="T5" fmla="*/ 37 h 49"/>
                  <a:gd name="T6" fmla="*/ 36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39" y="37"/>
                      <a:pt x="39" y="37"/>
                    </a:cubicBezTo>
                    <a:cubicBezTo>
                      <a:pt x="39" y="37"/>
                      <a:pt x="48" y="19"/>
                      <a:pt x="36"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 name="Freeform 41"/>
              <p:cNvSpPr/>
              <p:nvPr/>
            </p:nvSpPr>
            <p:spPr bwMode="auto">
              <a:xfrm>
                <a:off x="1472" y="2043"/>
                <a:ext cx="90" cy="76"/>
              </a:xfrm>
              <a:custGeom>
                <a:avLst/>
                <a:gdLst>
                  <a:gd name="T0" fmla="*/ 0 w 90"/>
                  <a:gd name="T1" fmla="*/ 69 h 76"/>
                  <a:gd name="T2" fmla="*/ 7 w 90"/>
                  <a:gd name="T3" fmla="*/ 76 h 76"/>
                  <a:gd name="T4" fmla="*/ 90 w 90"/>
                  <a:gd name="T5" fmla="*/ 7 h 76"/>
                  <a:gd name="T6" fmla="*/ 83 w 90"/>
                  <a:gd name="T7" fmla="*/ 0 h 76"/>
                  <a:gd name="T8" fmla="*/ 0 w 90"/>
                  <a:gd name="T9" fmla="*/ 69 h 76"/>
                </a:gdLst>
                <a:ahLst/>
                <a:cxnLst>
                  <a:cxn ang="0">
                    <a:pos x="T0" y="T1"/>
                  </a:cxn>
                  <a:cxn ang="0">
                    <a:pos x="T2" y="T3"/>
                  </a:cxn>
                  <a:cxn ang="0">
                    <a:pos x="T4" y="T5"/>
                  </a:cxn>
                  <a:cxn ang="0">
                    <a:pos x="T6" y="T7"/>
                  </a:cxn>
                  <a:cxn ang="0">
                    <a:pos x="T8" y="T9"/>
                  </a:cxn>
                </a:cxnLst>
                <a:rect l="0" t="0" r="r" b="b"/>
                <a:pathLst>
                  <a:path w="90" h="76">
                    <a:moveTo>
                      <a:pt x="0" y="69"/>
                    </a:moveTo>
                    <a:lnTo>
                      <a:pt x="7" y="76"/>
                    </a:lnTo>
                    <a:lnTo>
                      <a:pt x="90"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 name="Freeform 42"/>
              <p:cNvSpPr/>
              <p:nvPr/>
            </p:nvSpPr>
            <p:spPr bwMode="auto">
              <a:xfrm>
                <a:off x="1514" y="1982"/>
                <a:ext cx="110" cy="114"/>
              </a:xfrm>
              <a:custGeom>
                <a:avLst/>
                <a:gdLst>
                  <a:gd name="T0" fmla="*/ 46 w 48"/>
                  <a:gd name="T1" fmla="*/ 6 h 49"/>
                  <a:gd name="T2" fmla="*/ 36 w 48"/>
                  <a:gd name="T3" fmla="*/ 39 h 49"/>
                  <a:gd name="T4" fmla="*/ 8 w 48"/>
                  <a:gd name="T5" fmla="*/ 37 h 49"/>
                  <a:gd name="T6" fmla="*/ 11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8" y="37"/>
                      <a:pt x="8" y="37"/>
                    </a:cubicBezTo>
                    <a:cubicBezTo>
                      <a:pt x="8" y="37"/>
                      <a:pt x="0" y="19"/>
                      <a:pt x="11"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 name="Freeform 43"/>
              <p:cNvSpPr/>
              <p:nvPr/>
            </p:nvSpPr>
            <p:spPr bwMode="auto">
              <a:xfrm>
                <a:off x="1389" y="2159"/>
                <a:ext cx="90" cy="79"/>
              </a:xfrm>
              <a:custGeom>
                <a:avLst/>
                <a:gdLst>
                  <a:gd name="T0" fmla="*/ 90 w 90"/>
                  <a:gd name="T1" fmla="*/ 70 h 79"/>
                  <a:gd name="T2" fmla="*/ 83 w 90"/>
                  <a:gd name="T3" fmla="*/ 79 h 79"/>
                  <a:gd name="T4" fmla="*/ 0 w 90"/>
                  <a:gd name="T5" fmla="*/ 9 h 79"/>
                  <a:gd name="T6" fmla="*/ 7 w 90"/>
                  <a:gd name="T7" fmla="*/ 0 h 79"/>
                  <a:gd name="T8" fmla="*/ 90 w 90"/>
                  <a:gd name="T9" fmla="*/ 70 h 79"/>
                </a:gdLst>
                <a:ahLst/>
                <a:cxnLst>
                  <a:cxn ang="0">
                    <a:pos x="T0" y="T1"/>
                  </a:cxn>
                  <a:cxn ang="0">
                    <a:pos x="T2" y="T3"/>
                  </a:cxn>
                  <a:cxn ang="0">
                    <a:pos x="T4" y="T5"/>
                  </a:cxn>
                  <a:cxn ang="0">
                    <a:pos x="T6" y="T7"/>
                  </a:cxn>
                  <a:cxn ang="0">
                    <a:pos x="T8" y="T9"/>
                  </a:cxn>
                </a:cxnLst>
                <a:rect l="0" t="0" r="r" b="b"/>
                <a:pathLst>
                  <a:path w="90" h="79">
                    <a:moveTo>
                      <a:pt x="90" y="70"/>
                    </a:moveTo>
                    <a:lnTo>
                      <a:pt x="83" y="79"/>
                    </a:lnTo>
                    <a:lnTo>
                      <a:pt x="0" y="9"/>
                    </a:lnTo>
                    <a:lnTo>
                      <a:pt x="7" y="0"/>
                    </a:lnTo>
                    <a:lnTo>
                      <a:pt x="90" y="70"/>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 name="Freeform 44"/>
              <p:cNvSpPr/>
              <p:nvPr/>
            </p:nvSpPr>
            <p:spPr bwMode="auto">
              <a:xfrm>
                <a:off x="1327" y="2101"/>
                <a:ext cx="111" cy="111"/>
              </a:xfrm>
              <a:custGeom>
                <a:avLst/>
                <a:gdLst>
                  <a:gd name="T0" fmla="*/ 2 w 48"/>
                  <a:gd name="T1" fmla="*/ 5 h 48"/>
                  <a:gd name="T2" fmla="*/ 12 w 48"/>
                  <a:gd name="T3" fmla="*/ 39 h 48"/>
                  <a:gd name="T4" fmla="*/ 39 w 48"/>
                  <a:gd name="T5" fmla="*/ 37 h 48"/>
                  <a:gd name="T6" fmla="*/ 36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39" y="37"/>
                      <a:pt x="39" y="37"/>
                    </a:cubicBezTo>
                    <a:cubicBezTo>
                      <a:pt x="39" y="37"/>
                      <a:pt x="48" y="18"/>
                      <a:pt x="36"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 name="Freeform 45"/>
              <p:cNvSpPr/>
              <p:nvPr/>
            </p:nvSpPr>
            <p:spPr bwMode="auto">
              <a:xfrm>
                <a:off x="1472" y="2159"/>
                <a:ext cx="90" cy="79"/>
              </a:xfrm>
              <a:custGeom>
                <a:avLst/>
                <a:gdLst>
                  <a:gd name="T0" fmla="*/ 0 w 90"/>
                  <a:gd name="T1" fmla="*/ 70 h 79"/>
                  <a:gd name="T2" fmla="*/ 7 w 90"/>
                  <a:gd name="T3" fmla="*/ 79 h 79"/>
                  <a:gd name="T4" fmla="*/ 90 w 90"/>
                  <a:gd name="T5" fmla="*/ 9 h 79"/>
                  <a:gd name="T6" fmla="*/ 83 w 90"/>
                  <a:gd name="T7" fmla="*/ 0 h 79"/>
                  <a:gd name="T8" fmla="*/ 0 w 90"/>
                  <a:gd name="T9" fmla="*/ 70 h 79"/>
                </a:gdLst>
                <a:ahLst/>
                <a:cxnLst>
                  <a:cxn ang="0">
                    <a:pos x="T0" y="T1"/>
                  </a:cxn>
                  <a:cxn ang="0">
                    <a:pos x="T2" y="T3"/>
                  </a:cxn>
                  <a:cxn ang="0">
                    <a:pos x="T4" y="T5"/>
                  </a:cxn>
                  <a:cxn ang="0">
                    <a:pos x="T6" y="T7"/>
                  </a:cxn>
                  <a:cxn ang="0">
                    <a:pos x="T8" y="T9"/>
                  </a:cxn>
                </a:cxnLst>
                <a:rect l="0" t="0" r="r" b="b"/>
                <a:pathLst>
                  <a:path w="90" h="79">
                    <a:moveTo>
                      <a:pt x="0" y="70"/>
                    </a:moveTo>
                    <a:lnTo>
                      <a:pt x="7" y="79"/>
                    </a:lnTo>
                    <a:lnTo>
                      <a:pt x="90"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 name="Freeform 46"/>
              <p:cNvSpPr/>
              <p:nvPr/>
            </p:nvSpPr>
            <p:spPr bwMode="auto">
              <a:xfrm>
                <a:off x="1514" y="2101"/>
                <a:ext cx="110" cy="111"/>
              </a:xfrm>
              <a:custGeom>
                <a:avLst/>
                <a:gdLst>
                  <a:gd name="T0" fmla="*/ 46 w 48"/>
                  <a:gd name="T1" fmla="*/ 5 h 48"/>
                  <a:gd name="T2" fmla="*/ 36 w 48"/>
                  <a:gd name="T3" fmla="*/ 39 h 48"/>
                  <a:gd name="T4" fmla="*/ 8 w 48"/>
                  <a:gd name="T5" fmla="*/ 37 h 48"/>
                  <a:gd name="T6" fmla="*/ 11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8" y="37"/>
                      <a:pt x="8" y="37"/>
                    </a:cubicBezTo>
                    <a:cubicBezTo>
                      <a:pt x="8" y="37"/>
                      <a:pt x="0" y="18"/>
                      <a:pt x="11"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 name="Rectangle 47"/>
              <p:cNvSpPr>
                <a:spLocks noChangeArrowheads="1"/>
              </p:cNvSpPr>
              <p:nvPr/>
            </p:nvSpPr>
            <p:spPr bwMode="auto">
              <a:xfrm>
                <a:off x="4507" y="1971"/>
                <a:ext cx="16"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63" name="Oval 48"/>
              <p:cNvSpPr>
                <a:spLocks noChangeArrowheads="1"/>
              </p:cNvSpPr>
              <p:nvPr/>
            </p:nvSpPr>
            <p:spPr bwMode="auto">
              <a:xfrm>
                <a:off x="4426" y="1817"/>
                <a:ext cx="178"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 name="Freeform 49"/>
              <p:cNvSpPr/>
              <p:nvPr/>
            </p:nvSpPr>
            <p:spPr bwMode="auto">
              <a:xfrm>
                <a:off x="4429" y="2043"/>
                <a:ext cx="89" cy="76"/>
              </a:xfrm>
              <a:custGeom>
                <a:avLst/>
                <a:gdLst>
                  <a:gd name="T0" fmla="*/ 89 w 89"/>
                  <a:gd name="T1" fmla="*/ 69 h 76"/>
                  <a:gd name="T2" fmla="*/ 83 w 89"/>
                  <a:gd name="T3" fmla="*/ 76 h 76"/>
                  <a:gd name="T4" fmla="*/ 0 w 89"/>
                  <a:gd name="T5" fmla="*/ 7 h 76"/>
                  <a:gd name="T6" fmla="*/ 7 w 89"/>
                  <a:gd name="T7" fmla="*/ 0 h 76"/>
                  <a:gd name="T8" fmla="*/ 89 w 89"/>
                  <a:gd name="T9" fmla="*/ 69 h 76"/>
                </a:gdLst>
                <a:ahLst/>
                <a:cxnLst>
                  <a:cxn ang="0">
                    <a:pos x="T0" y="T1"/>
                  </a:cxn>
                  <a:cxn ang="0">
                    <a:pos x="T2" y="T3"/>
                  </a:cxn>
                  <a:cxn ang="0">
                    <a:pos x="T4" y="T5"/>
                  </a:cxn>
                  <a:cxn ang="0">
                    <a:pos x="T6" y="T7"/>
                  </a:cxn>
                  <a:cxn ang="0">
                    <a:pos x="T8" y="T9"/>
                  </a:cxn>
                </a:cxnLst>
                <a:rect l="0" t="0" r="r" b="b"/>
                <a:pathLst>
                  <a:path w="89" h="76">
                    <a:moveTo>
                      <a:pt x="89" y="69"/>
                    </a:moveTo>
                    <a:lnTo>
                      <a:pt x="83" y="76"/>
                    </a:lnTo>
                    <a:lnTo>
                      <a:pt x="0" y="7"/>
                    </a:lnTo>
                    <a:lnTo>
                      <a:pt x="7" y="0"/>
                    </a:lnTo>
                    <a:lnTo>
                      <a:pt x="89" y="69"/>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 name="Freeform 50"/>
              <p:cNvSpPr/>
              <p:nvPr/>
            </p:nvSpPr>
            <p:spPr bwMode="auto">
              <a:xfrm>
                <a:off x="4366" y="1982"/>
                <a:ext cx="111" cy="114"/>
              </a:xfrm>
              <a:custGeom>
                <a:avLst/>
                <a:gdLst>
                  <a:gd name="T0" fmla="*/ 2 w 48"/>
                  <a:gd name="T1" fmla="*/ 6 h 49"/>
                  <a:gd name="T2" fmla="*/ 12 w 48"/>
                  <a:gd name="T3" fmla="*/ 39 h 49"/>
                  <a:gd name="T4" fmla="*/ 40 w 48"/>
                  <a:gd name="T5" fmla="*/ 37 h 49"/>
                  <a:gd name="T6" fmla="*/ 37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40" y="37"/>
                      <a:pt x="40" y="37"/>
                    </a:cubicBezTo>
                    <a:cubicBezTo>
                      <a:pt x="40" y="37"/>
                      <a:pt x="48" y="19"/>
                      <a:pt x="37"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 name="Freeform 51"/>
              <p:cNvSpPr/>
              <p:nvPr/>
            </p:nvSpPr>
            <p:spPr bwMode="auto">
              <a:xfrm>
                <a:off x="4512" y="2043"/>
                <a:ext cx="89" cy="76"/>
              </a:xfrm>
              <a:custGeom>
                <a:avLst/>
                <a:gdLst>
                  <a:gd name="T0" fmla="*/ 0 w 89"/>
                  <a:gd name="T1" fmla="*/ 69 h 76"/>
                  <a:gd name="T2" fmla="*/ 6 w 89"/>
                  <a:gd name="T3" fmla="*/ 76 h 76"/>
                  <a:gd name="T4" fmla="*/ 89 w 89"/>
                  <a:gd name="T5" fmla="*/ 7 h 76"/>
                  <a:gd name="T6" fmla="*/ 83 w 89"/>
                  <a:gd name="T7" fmla="*/ 0 h 76"/>
                  <a:gd name="T8" fmla="*/ 0 w 89"/>
                  <a:gd name="T9" fmla="*/ 69 h 76"/>
                </a:gdLst>
                <a:ahLst/>
                <a:cxnLst>
                  <a:cxn ang="0">
                    <a:pos x="T0" y="T1"/>
                  </a:cxn>
                  <a:cxn ang="0">
                    <a:pos x="T2" y="T3"/>
                  </a:cxn>
                  <a:cxn ang="0">
                    <a:pos x="T4" y="T5"/>
                  </a:cxn>
                  <a:cxn ang="0">
                    <a:pos x="T6" y="T7"/>
                  </a:cxn>
                  <a:cxn ang="0">
                    <a:pos x="T8" y="T9"/>
                  </a:cxn>
                </a:cxnLst>
                <a:rect l="0" t="0" r="r" b="b"/>
                <a:pathLst>
                  <a:path w="89" h="76">
                    <a:moveTo>
                      <a:pt x="0" y="69"/>
                    </a:moveTo>
                    <a:lnTo>
                      <a:pt x="6" y="76"/>
                    </a:lnTo>
                    <a:lnTo>
                      <a:pt x="89"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 name="Freeform 52"/>
              <p:cNvSpPr/>
              <p:nvPr/>
            </p:nvSpPr>
            <p:spPr bwMode="auto">
              <a:xfrm>
                <a:off x="4553" y="1982"/>
                <a:ext cx="111" cy="114"/>
              </a:xfrm>
              <a:custGeom>
                <a:avLst/>
                <a:gdLst>
                  <a:gd name="T0" fmla="*/ 46 w 48"/>
                  <a:gd name="T1" fmla="*/ 6 h 49"/>
                  <a:gd name="T2" fmla="*/ 36 w 48"/>
                  <a:gd name="T3" fmla="*/ 39 h 49"/>
                  <a:gd name="T4" fmla="*/ 9 w 48"/>
                  <a:gd name="T5" fmla="*/ 37 h 49"/>
                  <a:gd name="T6" fmla="*/ 12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9" y="37"/>
                      <a:pt x="9" y="37"/>
                    </a:cubicBezTo>
                    <a:cubicBezTo>
                      <a:pt x="9" y="37"/>
                      <a:pt x="0" y="19"/>
                      <a:pt x="12"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 name="Freeform 53"/>
              <p:cNvSpPr/>
              <p:nvPr/>
            </p:nvSpPr>
            <p:spPr bwMode="auto">
              <a:xfrm>
                <a:off x="4429" y="2159"/>
                <a:ext cx="89" cy="79"/>
              </a:xfrm>
              <a:custGeom>
                <a:avLst/>
                <a:gdLst>
                  <a:gd name="T0" fmla="*/ 89 w 89"/>
                  <a:gd name="T1" fmla="*/ 70 h 79"/>
                  <a:gd name="T2" fmla="*/ 83 w 89"/>
                  <a:gd name="T3" fmla="*/ 79 h 79"/>
                  <a:gd name="T4" fmla="*/ 0 w 89"/>
                  <a:gd name="T5" fmla="*/ 9 h 79"/>
                  <a:gd name="T6" fmla="*/ 7 w 89"/>
                  <a:gd name="T7" fmla="*/ 0 h 79"/>
                  <a:gd name="T8" fmla="*/ 89 w 89"/>
                  <a:gd name="T9" fmla="*/ 70 h 79"/>
                </a:gdLst>
                <a:ahLst/>
                <a:cxnLst>
                  <a:cxn ang="0">
                    <a:pos x="T0" y="T1"/>
                  </a:cxn>
                  <a:cxn ang="0">
                    <a:pos x="T2" y="T3"/>
                  </a:cxn>
                  <a:cxn ang="0">
                    <a:pos x="T4" y="T5"/>
                  </a:cxn>
                  <a:cxn ang="0">
                    <a:pos x="T6" y="T7"/>
                  </a:cxn>
                  <a:cxn ang="0">
                    <a:pos x="T8" y="T9"/>
                  </a:cxn>
                </a:cxnLst>
                <a:rect l="0" t="0" r="r" b="b"/>
                <a:pathLst>
                  <a:path w="89" h="79">
                    <a:moveTo>
                      <a:pt x="89" y="70"/>
                    </a:moveTo>
                    <a:lnTo>
                      <a:pt x="83" y="79"/>
                    </a:lnTo>
                    <a:lnTo>
                      <a:pt x="0" y="9"/>
                    </a:lnTo>
                    <a:lnTo>
                      <a:pt x="7" y="0"/>
                    </a:lnTo>
                    <a:lnTo>
                      <a:pt x="89" y="70"/>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 name="Freeform 54"/>
              <p:cNvSpPr/>
              <p:nvPr/>
            </p:nvSpPr>
            <p:spPr bwMode="auto">
              <a:xfrm>
                <a:off x="4366" y="2101"/>
                <a:ext cx="111" cy="111"/>
              </a:xfrm>
              <a:custGeom>
                <a:avLst/>
                <a:gdLst>
                  <a:gd name="T0" fmla="*/ 2 w 48"/>
                  <a:gd name="T1" fmla="*/ 5 h 48"/>
                  <a:gd name="T2" fmla="*/ 12 w 48"/>
                  <a:gd name="T3" fmla="*/ 39 h 48"/>
                  <a:gd name="T4" fmla="*/ 40 w 48"/>
                  <a:gd name="T5" fmla="*/ 37 h 48"/>
                  <a:gd name="T6" fmla="*/ 37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40" y="37"/>
                      <a:pt x="40" y="37"/>
                    </a:cubicBezTo>
                    <a:cubicBezTo>
                      <a:pt x="40" y="37"/>
                      <a:pt x="48" y="18"/>
                      <a:pt x="37"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 name="Freeform 55"/>
              <p:cNvSpPr/>
              <p:nvPr/>
            </p:nvSpPr>
            <p:spPr bwMode="auto">
              <a:xfrm>
                <a:off x="4512" y="2159"/>
                <a:ext cx="89" cy="79"/>
              </a:xfrm>
              <a:custGeom>
                <a:avLst/>
                <a:gdLst>
                  <a:gd name="T0" fmla="*/ 0 w 89"/>
                  <a:gd name="T1" fmla="*/ 70 h 79"/>
                  <a:gd name="T2" fmla="*/ 6 w 89"/>
                  <a:gd name="T3" fmla="*/ 79 h 79"/>
                  <a:gd name="T4" fmla="*/ 89 w 89"/>
                  <a:gd name="T5" fmla="*/ 9 h 79"/>
                  <a:gd name="T6" fmla="*/ 83 w 89"/>
                  <a:gd name="T7" fmla="*/ 0 h 79"/>
                  <a:gd name="T8" fmla="*/ 0 w 89"/>
                  <a:gd name="T9" fmla="*/ 70 h 79"/>
                </a:gdLst>
                <a:ahLst/>
                <a:cxnLst>
                  <a:cxn ang="0">
                    <a:pos x="T0" y="T1"/>
                  </a:cxn>
                  <a:cxn ang="0">
                    <a:pos x="T2" y="T3"/>
                  </a:cxn>
                  <a:cxn ang="0">
                    <a:pos x="T4" y="T5"/>
                  </a:cxn>
                  <a:cxn ang="0">
                    <a:pos x="T6" y="T7"/>
                  </a:cxn>
                  <a:cxn ang="0">
                    <a:pos x="T8" y="T9"/>
                  </a:cxn>
                </a:cxnLst>
                <a:rect l="0" t="0" r="r" b="b"/>
                <a:pathLst>
                  <a:path w="89" h="79">
                    <a:moveTo>
                      <a:pt x="0" y="70"/>
                    </a:moveTo>
                    <a:lnTo>
                      <a:pt x="6" y="79"/>
                    </a:lnTo>
                    <a:lnTo>
                      <a:pt x="89"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 name="Freeform 56"/>
              <p:cNvSpPr/>
              <p:nvPr/>
            </p:nvSpPr>
            <p:spPr bwMode="auto">
              <a:xfrm>
                <a:off x="4553" y="2101"/>
                <a:ext cx="111" cy="111"/>
              </a:xfrm>
              <a:custGeom>
                <a:avLst/>
                <a:gdLst>
                  <a:gd name="T0" fmla="*/ 46 w 48"/>
                  <a:gd name="T1" fmla="*/ 5 h 48"/>
                  <a:gd name="T2" fmla="*/ 36 w 48"/>
                  <a:gd name="T3" fmla="*/ 39 h 48"/>
                  <a:gd name="T4" fmla="*/ 9 w 48"/>
                  <a:gd name="T5" fmla="*/ 37 h 48"/>
                  <a:gd name="T6" fmla="*/ 12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9" y="37"/>
                      <a:pt x="9" y="37"/>
                    </a:cubicBezTo>
                    <a:cubicBezTo>
                      <a:pt x="9" y="37"/>
                      <a:pt x="0" y="18"/>
                      <a:pt x="12"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 name="Rectangle 57"/>
              <p:cNvSpPr>
                <a:spLocks noChangeArrowheads="1"/>
              </p:cNvSpPr>
              <p:nvPr/>
            </p:nvSpPr>
            <p:spPr bwMode="auto">
              <a:xfrm>
                <a:off x="5853" y="1929"/>
                <a:ext cx="16" cy="52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73" name="Oval 58"/>
              <p:cNvSpPr>
                <a:spLocks noChangeArrowheads="1"/>
              </p:cNvSpPr>
              <p:nvPr/>
            </p:nvSpPr>
            <p:spPr bwMode="auto">
              <a:xfrm>
                <a:off x="5765" y="1761"/>
                <a:ext cx="191" cy="219"/>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 name="Freeform 59"/>
              <p:cNvSpPr/>
              <p:nvPr/>
            </p:nvSpPr>
            <p:spPr bwMode="auto">
              <a:xfrm>
                <a:off x="5767" y="2005"/>
                <a:ext cx="99" cy="86"/>
              </a:xfrm>
              <a:custGeom>
                <a:avLst/>
                <a:gdLst>
                  <a:gd name="T0" fmla="*/ 99 w 99"/>
                  <a:gd name="T1" fmla="*/ 77 h 86"/>
                  <a:gd name="T2" fmla="*/ 90 w 99"/>
                  <a:gd name="T3" fmla="*/ 86 h 86"/>
                  <a:gd name="T4" fmla="*/ 0 w 99"/>
                  <a:gd name="T5" fmla="*/ 10 h 86"/>
                  <a:gd name="T6" fmla="*/ 7 w 99"/>
                  <a:gd name="T7" fmla="*/ 0 h 86"/>
                  <a:gd name="T8" fmla="*/ 99 w 99"/>
                  <a:gd name="T9" fmla="*/ 77 h 86"/>
                </a:gdLst>
                <a:ahLst/>
                <a:cxnLst>
                  <a:cxn ang="0">
                    <a:pos x="T0" y="T1"/>
                  </a:cxn>
                  <a:cxn ang="0">
                    <a:pos x="T2" y="T3"/>
                  </a:cxn>
                  <a:cxn ang="0">
                    <a:pos x="T4" y="T5"/>
                  </a:cxn>
                  <a:cxn ang="0">
                    <a:pos x="T6" y="T7"/>
                  </a:cxn>
                  <a:cxn ang="0">
                    <a:pos x="T8" y="T9"/>
                  </a:cxn>
                </a:cxnLst>
                <a:rect l="0" t="0" r="r" b="b"/>
                <a:pathLst>
                  <a:path w="99" h="86">
                    <a:moveTo>
                      <a:pt x="99" y="77"/>
                    </a:moveTo>
                    <a:lnTo>
                      <a:pt x="90" y="86"/>
                    </a:lnTo>
                    <a:lnTo>
                      <a:pt x="0" y="10"/>
                    </a:lnTo>
                    <a:lnTo>
                      <a:pt x="7" y="0"/>
                    </a:lnTo>
                    <a:lnTo>
                      <a:pt x="99" y="77"/>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 name="Freeform 60"/>
              <p:cNvSpPr/>
              <p:nvPr/>
            </p:nvSpPr>
            <p:spPr bwMode="auto">
              <a:xfrm>
                <a:off x="5701" y="1940"/>
                <a:ext cx="119" cy="124"/>
              </a:xfrm>
              <a:custGeom>
                <a:avLst/>
                <a:gdLst>
                  <a:gd name="T0" fmla="*/ 2 w 52"/>
                  <a:gd name="T1" fmla="*/ 7 h 53"/>
                  <a:gd name="T2" fmla="*/ 13 w 52"/>
                  <a:gd name="T3" fmla="*/ 43 h 53"/>
                  <a:gd name="T4" fmla="*/ 43 w 52"/>
                  <a:gd name="T5" fmla="*/ 41 h 53"/>
                  <a:gd name="T6" fmla="*/ 40 w 52"/>
                  <a:gd name="T7" fmla="*/ 11 h 53"/>
                  <a:gd name="T8" fmla="*/ 2 w 52"/>
                  <a:gd name="T9" fmla="*/ 7 h 53"/>
                </a:gdLst>
                <a:ahLst/>
                <a:cxnLst>
                  <a:cxn ang="0">
                    <a:pos x="T0" y="T1"/>
                  </a:cxn>
                  <a:cxn ang="0">
                    <a:pos x="T2" y="T3"/>
                  </a:cxn>
                  <a:cxn ang="0">
                    <a:pos x="T4" y="T5"/>
                  </a:cxn>
                  <a:cxn ang="0">
                    <a:pos x="T6" y="T7"/>
                  </a:cxn>
                  <a:cxn ang="0">
                    <a:pos x="T8" y="T9"/>
                  </a:cxn>
                </a:cxnLst>
                <a:rect l="0" t="0" r="r" b="b"/>
                <a:pathLst>
                  <a:path w="52" h="53">
                    <a:moveTo>
                      <a:pt x="2" y="7"/>
                    </a:moveTo>
                    <a:cubicBezTo>
                      <a:pt x="2" y="7"/>
                      <a:pt x="0" y="33"/>
                      <a:pt x="13" y="43"/>
                    </a:cubicBezTo>
                    <a:cubicBezTo>
                      <a:pt x="25" y="53"/>
                      <a:pt x="43" y="41"/>
                      <a:pt x="43" y="41"/>
                    </a:cubicBezTo>
                    <a:cubicBezTo>
                      <a:pt x="43" y="41"/>
                      <a:pt x="52" y="21"/>
                      <a:pt x="40" y="11"/>
                    </a:cubicBezTo>
                    <a:cubicBezTo>
                      <a:pt x="27" y="0"/>
                      <a:pt x="2" y="7"/>
                      <a:pt x="2" y="7"/>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 name="Freeform 61"/>
              <p:cNvSpPr/>
              <p:nvPr/>
            </p:nvSpPr>
            <p:spPr bwMode="auto">
              <a:xfrm>
                <a:off x="5857" y="2005"/>
                <a:ext cx="99" cy="86"/>
              </a:xfrm>
              <a:custGeom>
                <a:avLst/>
                <a:gdLst>
                  <a:gd name="T0" fmla="*/ 0 w 99"/>
                  <a:gd name="T1" fmla="*/ 77 h 86"/>
                  <a:gd name="T2" fmla="*/ 7 w 99"/>
                  <a:gd name="T3" fmla="*/ 86 h 86"/>
                  <a:gd name="T4" fmla="*/ 99 w 99"/>
                  <a:gd name="T5" fmla="*/ 10 h 86"/>
                  <a:gd name="T6" fmla="*/ 92 w 99"/>
                  <a:gd name="T7" fmla="*/ 0 h 86"/>
                  <a:gd name="T8" fmla="*/ 0 w 99"/>
                  <a:gd name="T9" fmla="*/ 77 h 86"/>
                </a:gdLst>
                <a:ahLst/>
                <a:cxnLst>
                  <a:cxn ang="0">
                    <a:pos x="T0" y="T1"/>
                  </a:cxn>
                  <a:cxn ang="0">
                    <a:pos x="T2" y="T3"/>
                  </a:cxn>
                  <a:cxn ang="0">
                    <a:pos x="T4" y="T5"/>
                  </a:cxn>
                  <a:cxn ang="0">
                    <a:pos x="T6" y="T7"/>
                  </a:cxn>
                  <a:cxn ang="0">
                    <a:pos x="T8" y="T9"/>
                  </a:cxn>
                </a:cxnLst>
                <a:rect l="0" t="0" r="r" b="b"/>
                <a:pathLst>
                  <a:path w="99" h="86">
                    <a:moveTo>
                      <a:pt x="0" y="77"/>
                    </a:moveTo>
                    <a:lnTo>
                      <a:pt x="7" y="86"/>
                    </a:lnTo>
                    <a:lnTo>
                      <a:pt x="99" y="10"/>
                    </a:lnTo>
                    <a:lnTo>
                      <a:pt x="92" y="0"/>
                    </a:lnTo>
                    <a:lnTo>
                      <a:pt x="0" y="77"/>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7" name="Freeform 62"/>
              <p:cNvSpPr/>
              <p:nvPr/>
            </p:nvSpPr>
            <p:spPr bwMode="auto">
              <a:xfrm>
                <a:off x="5903" y="1940"/>
                <a:ext cx="118" cy="124"/>
              </a:xfrm>
              <a:custGeom>
                <a:avLst/>
                <a:gdLst>
                  <a:gd name="T0" fmla="*/ 49 w 51"/>
                  <a:gd name="T1" fmla="*/ 7 h 53"/>
                  <a:gd name="T2" fmla="*/ 39 w 51"/>
                  <a:gd name="T3" fmla="*/ 43 h 53"/>
                  <a:gd name="T4" fmla="*/ 9 w 51"/>
                  <a:gd name="T5" fmla="*/ 41 h 53"/>
                  <a:gd name="T6" fmla="*/ 12 w 51"/>
                  <a:gd name="T7" fmla="*/ 11 h 53"/>
                  <a:gd name="T8" fmla="*/ 49 w 51"/>
                  <a:gd name="T9" fmla="*/ 7 h 53"/>
                </a:gdLst>
                <a:ahLst/>
                <a:cxnLst>
                  <a:cxn ang="0">
                    <a:pos x="T0" y="T1"/>
                  </a:cxn>
                  <a:cxn ang="0">
                    <a:pos x="T2" y="T3"/>
                  </a:cxn>
                  <a:cxn ang="0">
                    <a:pos x="T4" y="T5"/>
                  </a:cxn>
                  <a:cxn ang="0">
                    <a:pos x="T6" y="T7"/>
                  </a:cxn>
                  <a:cxn ang="0">
                    <a:pos x="T8" y="T9"/>
                  </a:cxn>
                </a:cxnLst>
                <a:rect l="0" t="0" r="r" b="b"/>
                <a:pathLst>
                  <a:path w="51" h="53">
                    <a:moveTo>
                      <a:pt x="49" y="7"/>
                    </a:moveTo>
                    <a:cubicBezTo>
                      <a:pt x="49" y="7"/>
                      <a:pt x="51" y="33"/>
                      <a:pt x="39" y="43"/>
                    </a:cubicBezTo>
                    <a:cubicBezTo>
                      <a:pt x="27" y="53"/>
                      <a:pt x="9" y="41"/>
                      <a:pt x="9" y="41"/>
                    </a:cubicBezTo>
                    <a:cubicBezTo>
                      <a:pt x="9" y="41"/>
                      <a:pt x="0" y="21"/>
                      <a:pt x="12" y="11"/>
                    </a:cubicBezTo>
                    <a:cubicBezTo>
                      <a:pt x="24" y="0"/>
                      <a:pt x="49" y="7"/>
                      <a:pt x="49" y="7"/>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8" name="Freeform 63"/>
              <p:cNvSpPr/>
              <p:nvPr/>
            </p:nvSpPr>
            <p:spPr bwMode="auto">
              <a:xfrm>
                <a:off x="5767" y="2133"/>
                <a:ext cx="99" cy="84"/>
              </a:xfrm>
              <a:custGeom>
                <a:avLst/>
                <a:gdLst>
                  <a:gd name="T0" fmla="*/ 99 w 99"/>
                  <a:gd name="T1" fmla="*/ 75 h 84"/>
                  <a:gd name="T2" fmla="*/ 90 w 99"/>
                  <a:gd name="T3" fmla="*/ 84 h 84"/>
                  <a:gd name="T4" fmla="*/ 0 w 99"/>
                  <a:gd name="T5" fmla="*/ 10 h 84"/>
                  <a:gd name="T6" fmla="*/ 7 w 99"/>
                  <a:gd name="T7" fmla="*/ 0 h 84"/>
                  <a:gd name="T8" fmla="*/ 99 w 99"/>
                  <a:gd name="T9" fmla="*/ 75 h 84"/>
                </a:gdLst>
                <a:ahLst/>
                <a:cxnLst>
                  <a:cxn ang="0">
                    <a:pos x="T0" y="T1"/>
                  </a:cxn>
                  <a:cxn ang="0">
                    <a:pos x="T2" y="T3"/>
                  </a:cxn>
                  <a:cxn ang="0">
                    <a:pos x="T4" y="T5"/>
                  </a:cxn>
                  <a:cxn ang="0">
                    <a:pos x="T6" y="T7"/>
                  </a:cxn>
                  <a:cxn ang="0">
                    <a:pos x="T8" y="T9"/>
                  </a:cxn>
                </a:cxnLst>
                <a:rect l="0" t="0" r="r" b="b"/>
                <a:pathLst>
                  <a:path w="99" h="84">
                    <a:moveTo>
                      <a:pt x="99" y="75"/>
                    </a:moveTo>
                    <a:lnTo>
                      <a:pt x="90" y="84"/>
                    </a:lnTo>
                    <a:lnTo>
                      <a:pt x="0" y="10"/>
                    </a:lnTo>
                    <a:lnTo>
                      <a:pt x="7" y="0"/>
                    </a:lnTo>
                    <a:lnTo>
                      <a:pt x="99" y="75"/>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9" name="Freeform 64"/>
              <p:cNvSpPr/>
              <p:nvPr/>
            </p:nvSpPr>
            <p:spPr bwMode="auto">
              <a:xfrm>
                <a:off x="5701" y="2068"/>
                <a:ext cx="119" cy="123"/>
              </a:xfrm>
              <a:custGeom>
                <a:avLst/>
                <a:gdLst>
                  <a:gd name="T0" fmla="*/ 2 w 52"/>
                  <a:gd name="T1" fmla="*/ 6 h 53"/>
                  <a:gd name="T2" fmla="*/ 13 w 52"/>
                  <a:gd name="T3" fmla="*/ 42 h 53"/>
                  <a:gd name="T4" fmla="*/ 43 w 52"/>
                  <a:gd name="T5" fmla="*/ 40 h 53"/>
                  <a:gd name="T6" fmla="*/ 40 w 52"/>
                  <a:gd name="T7" fmla="*/ 10 h 53"/>
                  <a:gd name="T8" fmla="*/ 2 w 52"/>
                  <a:gd name="T9" fmla="*/ 6 h 53"/>
                </a:gdLst>
                <a:ahLst/>
                <a:cxnLst>
                  <a:cxn ang="0">
                    <a:pos x="T0" y="T1"/>
                  </a:cxn>
                  <a:cxn ang="0">
                    <a:pos x="T2" y="T3"/>
                  </a:cxn>
                  <a:cxn ang="0">
                    <a:pos x="T4" y="T5"/>
                  </a:cxn>
                  <a:cxn ang="0">
                    <a:pos x="T6" y="T7"/>
                  </a:cxn>
                  <a:cxn ang="0">
                    <a:pos x="T8" y="T9"/>
                  </a:cxn>
                </a:cxnLst>
                <a:rect l="0" t="0" r="r" b="b"/>
                <a:pathLst>
                  <a:path w="52" h="53">
                    <a:moveTo>
                      <a:pt x="2" y="6"/>
                    </a:moveTo>
                    <a:cubicBezTo>
                      <a:pt x="2" y="6"/>
                      <a:pt x="0" y="32"/>
                      <a:pt x="13" y="42"/>
                    </a:cubicBezTo>
                    <a:cubicBezTo>
                      <a:pt x="25" y="53"/>
                      <a:pt x="43" y="40"/>
                      <a:pt x="43" y="40"/>
                    </a:cubicBezTo>
                    <a:cubicBezTo>
                      <a:pt x="43" y="40"/>
                      <a:pt x="52" y="21"/>
                      <a:pt x="40" y="10"/>
                    </a:cubicBezTo>
                    <a:cubicBezTo>
                      <a:pt x="27"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0" name="Freeform 65"/>
              <p:cNvSpPr/>
              <p:nvPr/>
            </p:nvSpPr>
            <p:spPr bwMode="auto">
              <a:xfrm>
                <a:off x="5857" y="2133"/>
                <a:ext cx="99" cy="84"/>
              </a:xfrm>
              <a:custGeom>
                <a:avLst/>
                <a:gdLst>
                  <a:gd name="T0" fmla="*/ 0 w 99"/>
                  <a:gd name="T1" fmla="*/ 75 h 84"/>
                  <a:gd name="T2" fmla="*/ 7 w 99"/>
                  <a:gd name="T3" fmla="*/ 84 h 84"/>
                  <a:gd name="T4" fmla="*/ 99 w 99"/>
                  <a:gd name="T5" fmla="*/ 10 h 84"/>
                  <a:gd name="T6" fmla="*/ 92 w 99"/>
                  <a:gd name="T7" fmla="*/ 0 h 84"/>
                  <a:gd name="T8" fmla="*/ 0 w 99"/>
                  <a:gd name="T9" fmla="*/ 75 h 84"/>
                </a:gdLst>
                <a:ahLst/>
                <a:cxnLst>
                  <a:cxn ang="0">
                    <a:pos x="T0" y="T1"/>
                  </a:cxn>
                  <a:cxn ang="0">
                    <a:pos x="T2" y="T3"/>
                  </a:cxn>
                  <a:cxn ang="0">
                    <a:pos x="T4" y="T5"/>
                  </a:cxn>
                  <a:cxn ang="0">
                    <a:pos x="T6" y="T7"/>
                  </a:cxn>
                  <a:cxn ang="0">
                    <a:pos x="T8" y="T9"/>
                  </a:cxn>
                </a:cxnLst>
                <a:rect l="0" t="0" r="r" b="b"/>
                <a:pathLst>
                  <a:path w="99" h="84">
                    <a:moveTo>
                      <a:pt x="0" y="75"/>
                    </a:moveTo>
                    <a:lnTo>
                      <a:pt x="7" y="84"/>
                    </a:lnTo>
                    <a:lnTo>
                      <a:pt x="99" y="10"/>
                    </a:lnTo>
                    <a:lnTo>
                      <a:pt x="92" y="0"/>
                    </a:lnTo>
                    <a:lnTo>
                      <a:pt x="0" y="75"/>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1" name="Freeform 66"/>
              <p:cNvSpPr/>
              <p:nvPr/>
            </p:nvSpPr>
            <p:spPr bwMode="auto">
              <a:xfrm>
                <a:off x="5903" y="2068"/>
                <a:ext cx="118" cy="123"/>
              </a:xfrm>
              <a:custGeom>
                <a:avLst/>
                <a:gdLst>
                  <a:gd name="T0" fmla="*/ 49 w 51"/>
                  <a:gd name="T1" fmla="*/ 6 h 53"/>
                  <a:gd name="T2" fmla="*/ 39 w 51"/>
                  <a:gd name="T3" fmla="*/ 42 h 53"/>
                  <a:gd name="T4" fmla="*/ 9 w 51"/>
                  <a:gd name="T5" fmla="*/ 40 h 53"/>
                  <a:gd name="T6" fmla="*/ 12 w 51"/>
                  <a:gd name="T7" fmla="*/ 10 h 53"/>
                  <a:gd name="T8" fmla="*/ 49 w 51"/>
                  <a:gd name="T9" fmla="*/ 6 h 53"/>
                </a:gdLst>
                <a:ahLst/>
                <a:cxnLst>
                  <a:cxn ang="0">
                    <a:pos x="T0" y="T1"/>
                  </a:cxn>
                  <a:cxn ang="0">
                    <a:pos x="T2" y="T3"/>
                  </a:cxn>
                  <a:cxn ang="0">
                    <a:pos x="T4" y="T5"/>
                  </a:cxn>
                  <a:cxn ang="0">
                    <a:pos x="T6" y="T7"/>
                  </a:cxn>
                  <a:cxn ang="0">
                    <a:pos x="T8" y="T9"/>
                  </a:cxn>
                </a:cxnLst>
                <a:rect l="0" t="0" r="r" b="b"/>
                <a:pathLst>
                  <a:path w="51" h="53">
                    <a:moveTo>
                      <a:pt x="49" y="6"/>
                    </a:moveTo>
                    <a:cubicBezTo>
                      <a:pt x="49" y="6"/>
                      <a:pt x="51" y="32"/>
                      <a:pt x="39" y="42"/>
                    </a:cubicBezTo>
                    <a:cubicBezTo>
                      <a:pt x="27" y="53"/>
                      <a:pt x="9" y="40"/>
                      <a:pt x="9" y="40"/>
                    </a:cubicBezTo>
                    <a:cubicBezTo>
                      <a:pt x="9" y="40"/>
                      <a:pt x="0" y="21"/>
                      <a:pt x="12" y="10"/>
                    </a:cubicBezTo>
                    <a:cubicBezTo>
                      <a:pt x="24" y="0"/>
                      <a:pt x="49" y="6"/>
                      <a:pt x="49"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2" name="Freeform 67"/>
              <p:cNvSpPr/>
              <p:nvPr/>
            </p:nvSpPr>
            <p:spPr bwMode="auto">
              <a:xfrm>
                <a:off x="2021" y="2108"/>
                <a:ext cx="138" cy="125"/>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3" name="Freeform 68"/>
              <p:cNvSpPr/>
              <p:nvPr/>
            </p:nvSpPr>
            <p:spPr bwMode="auto">
              <a:xfrm>
                <a:off x="2145" y="2159"/>
                <a:ext cx="111" cy="88"/>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4" name="Rectangle 69"/>
              <p:cNvSpPr>
                <a:spLocks noChangeArrowheads="1"/>
              </p:cNvSpPr>
              <p:nvPr/>
            </p:nvSpPr>
            <p:spPr bwMode="auto">
              <a:xfrm>
                <a:off x="2141"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85" name="Freeform 70"/>
              <p:cNvSpPr/>
              <p:nvPr/>
            </p:nvSpPr>
            <p:spPr bwMode="auto">
              <a:xfrm>
                <a:off x="2127" y="1822"/>
                <a:ext cx="64" cy="135"/>
              </a:xfrm>
              <a:custGeom>
                <a:avLst/>
                <a:gdLst>
                  <a:gd name="T0" fmla="*/ 25 w 28"/>
                  <a:gd name="T1" fmla="*/ 31 h 58"/>
                  <a:gd name="T2" fmla="*/ 9 w 28"/>
                  <a:gd name="T3" fmla="*/ 57 h 58"/>
                  <a:gd name="T4" fmla="*/ 4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9" y="57"/>
                    </a:cubicBezTo>
                    <a:cubicBezTo>
                      <a:pt x="3" y="56"/>
                      <a:pt x="0" y="42"/>
                      <a:pt x="4" y="27"/>
                    </a:cubicBezTo>
                    <a:cubicBezTo>
                      <a:pt x="7" y="12"/>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6" name="Freeform 71"/>
              <p:cNvSpPr/>
              <p:nvPr/>
            </p:nvSpPr>
            <p:spPr bwMode="auto">
              <a:xfrm>
                <a:off x="2101" y="1952"/>
                <a:ext cx="65" cy="135"/>
              </a:xfrm>
              <a:custGeom>
                <a:avLst/>
                <a:gdLst>
                  <a:gd name="T0" fmla="*/ 24 w 28"/>
                  <a:gd name="T1" fmla="*/ 31 h 58"/>
                  <a:gd name="T2" fmla="*/ 8 w 28"/>
                  <a:gd name="T3" fmla="*/ 57 h 58"/>
                  <a:gd name="T4" fmla="*/ 3 w 28"/>
                  <a:gd name="T5" fmla="*/ 27 h 58"/>
                  <a:gd name="T6" fmla="*/ 20 w 28"/>
                  <a:gd name="T7" fmla="*/ 1 h 58"/>
                  <a:gd name="T8" fmla="*/ 24 w 28"/>
                  <a:gd name="T9" fmla="*/ 31 h 58"/>
                </a:gdLst>
                <a:ahLst/>
                <a:cxnLst>
                  <a:cxn ang="0">
                    <a:pos x="T0" y="T1"/>
                  </a:cxn>
                  <a:cxn ang="0">
                    <a:pos x="T2" y="T3"/>
                  </a:cxn>
                  <a:cxn ang="0">
                    <a:pos x="T4" y="T5"/>
                  </a:cxn>
                  <a:cxn ang="0">
                    <a:pos x="T6" y="T7"/>
                  </a:cxn>
                  <a:cxn ang="0">
                    <a:pos x="T8" y="T9"/>
                  </a:cxn>
                </a:cxnLst>
                <a:rect l="0" t="0" r="r" b="b"/>
                <a:pathLst>
                  <a:path w="28" h="58">
                    <a:moveTo>
                      <a:pt x="24" y="31"/>
                    </a:moveTo>
                    <a:cubicBezTo>
                      <a:pt x="21" y="46"/>
                      <a:pt x="14" y="58"/>
                      <a:pt x="8" y="57"/>
                    </a:cubicBezTo>
                    <a:cubicBezTo>
                      <a:pt x="2" y="55"/>
                      <a:pt x="0" y="42"/>
                      <a:pt x="3" y="27"/>
                    </a:cubicBezTo>
                    <a:cubicBezTo>
                      <a:pt x="6" y="11"/>
                      <a:pt x="14" y="0"/>
                      <a:pt x="20" y="1"/>
                    </a:cubicBezTo>
                    <a:cubicBezTo>
                      <a:pt x="25" y="2"/>
                      <a:pt x="28"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7" name="Freeform 72"/>
              <p:cNvSpPr/>
              <p:nvPr/>
            </p:nvSpPr>
            <p:spPr bwMode="auto">
              <a:xfrm>
                <a:off x="2016" y="1908"/>
                <a:ext cx="134" cy="65"/>
              </a:xfrm>
              <a:custGeom>
                <a:avLst/>
                <a:gdLst>
                  <a:gd name="T0" fmla="*/ 31 w 58"/>
                  <a:gd name="T1" fmla="*/ 3 h 28"/>
                  <a:gd name="T2" fmla="*/ 57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8" name="Freeform 73"/>
              <p:cNvSpPr/>
              <p:nvPr/>
            </p:nvSpPr>
            <p:spPr bwMode="auto">
              <a:xfrm>
                <a:off x="2143" y="1936"/>
                <a:ext cx="133" cy="65"/>
              </a:xfrm>
              <a:custGeom>
                <a:avLst/>
                <a:gdLst>
                  <a:gd name="T0" fmla="*/ 32 w 58"/>
                  <a:gd name="T1" fmla="*/ 3 h 28"/>
                  <a:gd name="T2" fmla="*/ 57 w 58"/>
                  <a:gd name="T3" fmla="*/ 20 h 28"/>
                  <a:gd name="T4" fmla="*/ 27 w 58"/>
                  <a:gd name="T5" fmla="*/ 25 h 28"/>
                  <a:gd name="T6" fmla="*/ 2 w 58"/>
                  <a:gd name="T7" fmla="*/ 8 h 28"/>
                  <a:gd name="T8" fmla="*/ 32 w 58"/>
                  <a:gd name="T9" fmla="*/ 3 h 28"/>
                </a:gdLst>
                <a:ahLst/>
                <a:cxnLst>
                  <a:cxn ang="0">
                    <a:pos x="T0" y="T1"/>
                  </a:cxn>
                  <a:cxn ang="0">
                    <a:pos x="T2" y="T3"/>
                  </a:cxn>
                  <a:cxn ang="0">
                    <a:pos x="T4" y="T5"/>
                  </a:cxn>
                  <a:cxn ang="0">
                    <a:pos x="T6" y="T7"/>
                  </a:cxn>
                  <a:cxn ang="0">
                    <a:pos x="T8" y="T9"/>
                  </a:cxn>
                </a:cxnLst>
                <a:rect l="0" t="0" r="r" b="b"/>
                <a:pathLst>
                  <a:path w="58" h="28">
                    <a:moveTo>
                      <a:pt x="32" y="3"/>
                    </a:moveTo>
                    <a:cubicBezTo>
                      <a:pt x="47" y="6"/>
                      <a:pt x="58" y="14"/>
                      <a:pt x="57" y="20"/>
                    </a:cubicBezTo>
                    <a:cubicBezTo>
                      <a:pt x="56" y="26"/>
                      <a:pt x="42" y="28"/>
                      <a:pt x="27" y="25"/>
                    </a:cubicBezTo>
                    <a:cubicBezTo>
                      <a:pt x="12" y="21"/>
                      <a:pt x="0" y="14"/>
                      <a:pt x="2" y="8"/>
                    </a:cubicBezTo>
                    <a:cubicBezTo>
                      <a:pt x="3" y="2"/>
                      <a:pt x="16" y="0"/>
                      <a:pt x="32"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9" name="Freeform 74"/>
              <p:cNvSpPr/>
              <p:nvPr/>
            </p:nvSpPr>
            <p:spPr bwMode="auto">
              <a:xfrm>
                <a:off x="2062" y="1836"/>
                <a:ext cx="97" cy="125"/>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8"/>
                      <a:pt x="37" y="51"/>
                    </a:cubicBezTo>
                    <a:cubicBezTo>
                      <a:pt x="31" y="54"/>
                      <a:pt x="20" y="46"/>
                      <a:pt x="12" y="33"/>
                    </a:cubicBezTo>
                    <a:cubicBezTo>
                      <a:pt x="3" y="20"/>
                      <a:pt x="0" y="7"/>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0" name="Freeform 75"/>
              <p:cNvSpPr/>
              <p:nvPr/>
            </p:nvSpPr>
            <p:spPr bwMode="auto">
              <a:xfrm>
                <a:off x="2134" y="1947"/>
                <a:ext cx="96" cy="126"/>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7"/>
                      <a:pt x="37" y="51"/>
                    </a:cubicBezTo>
                    <a:cubicBezTo>
                      <a:pt x="31" y="54"/>
                      <a:pt x="20" y="46"/>
                      <a:pt x="12" y="33"/>
                    </a:cubicBezTo>
                    <a:cubicBezTo>
                      <a:pt x="3" y="20"/>
                      <a:pt x="0" y="6"/>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1" name="Freeform 76"/>
              <p:cNvSpPr/>
              <p:nvPr/>
            </p:nvSpPr>
            <p:spPr bwMode="auto">
              <a:xfrm>
                <a:off x="2030" y="1943"/>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7" y="0"/>
                      <a:pt x="51" y="5"/>
                    </a:cubicBezTo>
                    <a:cubicBezTo>
                      <a:pt x="54" y="10"/>
                      <a:pt x="46" y="21"/>
                      <a:pt x="33" y="30"/>
                    </a:cubicBezTo>
                    <a:cubicBezTo>
                      <a:pt x="19" y="38"/>
                      <a:pt x="6"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2" name="Freeform 77"/>
              <p:cNvSpPr/>
              <p:nvPr/>
            </p:nvSpPr>
            <p:spPr bwMode="auto">
              <a:xfrm>
                <a:off x="2138" y="1871"/>
                <a:ext cx="125" cy="95"/>
              </a:xfrm>
              <a:custGeom>
                <a:avLst/>
                <a:gdLst>
                  <a:gd name="T0" fmla="*/ 21 w 54"/>
                  <a:gd name="T1" fmla="*/ 11 h 41"/>
                  <a:gd name="T2" fmla="*/ 51 w 54"/>
                  <a:gd name="T3" fmla="*/ 5 h 41"/>
                  <a:gd name="T4" fmla="*/ 33 w 54"/>
                  <a:gd name="T5" fmla="*/ 30 h 41"/>
                  <a:gd name="T6" fmla="*/ 4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5" y="3"/>
                      <a:pt x="48" y="0"/>
                      <a:pt x="51" y="5"/>
                    </a:cubicBezTo>
                    <a:cubicBezTo>
                      <a:pt x="54" y="10"/>
                      <a:pt x="46" y="21"/>
                      <a:pt x="33" y="30"/>
                    </a:cubicBezTo>
                    <a:cubicBezTo>
                      <a:pt x="20" y="38"/>
                      <a:pt x="7" y="41"/>
                      <a:pt x="4"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3" name="Freeform 78"/>
              <p:cNvSpPr/>
              <p:nvPr/>
            </p:nvSpPr>
            <p:spPr bwMode="auto">
              <a:xfrm>
                <a:off x="2101" y="1822"/>
                <a:ext cx="65" cy="135"/>
              </a:xfrm>
              <a:custGeom>
                <a:avLst/>
                <a:gdLst>
                  <a:gd name="T0" fmla="*/ 24 w 28"/>
                  <a:gd name="T1" fmla="*/ 27 h 58"/>
                  <a:gd name="T2" fmla="*/ 20 w 28"/>
                  <a:gd name="T3" fmla="*/ 57 h 58"/>
                  <a:gd name="T4" fmla="*/ 3 w 28"/>
                  <a:gd name="T5" fmla="*/ 32 h 58"/>
                  <a:gd name="T6" fmla="*/ 8 w 28"/>
                  <a:gd name="T7" fmla="*/ 1 h 58"/>
                  <a:gd name="T8" fmla="*/ 24 w 28"/>
                  <a:gd name="T9" fmla="*/ 27 h 58"/>
                </a:gdLst>
                <a:ahLst/>
                <a:cxnLst>
                  <a:cxn ang="0">
                    <a:pos x="T0" y="T1"/>
                  </a:cxn>
                  <a:cxn ang="0">
                    <a:pos x="T2" y="T3"/>
                  </a:cxn>
                  <a:cxn ang="0">
                    <a:pos x="T4" y="T5"/>
                  </a:cxn>
                  <a:cxn ang="0">
                    <a:pos x="T6" y="T7"/>
                  </a:cxn>
                  <a:cxn ang="0">
                    <a:pos x="T8" y="T9"/>
                  </a:cxn>
                </a:cxnLst>
                <a:rect l="0" t="0" r="r" b="b"/>
                <a:pathLst>
                  <a:path w="28" h="58">
                    <a:moveTo>
                      <a:pt x="24" y="27"/>
                    </a:moveTo>
                    <a:cubicBezTo>
                      <a:pt x="28" y="42"/>
                      <a:pt x="25" y="56"/>
                      <a:pt x="20" y="57"/>
                    </a:cubicBezTo>
                    <a:cubicBezTo>
                      <a:pt x="14" y="58"/>
                      <a:pt x="6" y="47"/>
                      <a:pt x="3" y="32"/>
                    </a:cubicBezTo>
                    <a:cubicBezTo>
                      <a:pt x="0" y="16"/>
                      <a:pt x="2" y="3"/>
                      <a:pt x="8" y="1"/>
                    </a:cubicBezTo>
                    <a:cubicBezTo>
                      <a:pt x="13" y="0"/>
                      <a:pt x="21" y="12"/>
                      <a:pt x="24"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4" name="Freeform 79"/>
              <p:cNvSpPr/>
              <p:nvPr/>
            </p:nvSpPr>
            <p:spPr bwMode="auto">
              <a:xfrm>
                <a:off x="2129" y="1952"/>
                <a:ext cx="65" cy="135"/>
              </a:xfrm>
              <a:custGeom>
                <a:avLst/>
                <a:gdLst>
                  <a:gd name="T0" fmla="*/ 24 w 28"/>
                  <a:gd name="T1" fmla="*/ 26 h 58"/>
                  <a:gd name="T2" fmla="*/ 20 w 28"/>
                  <a:gd name="T3" fmla="*/ 57 h 58"/>
                  <a:gd name="T4" fmla="*/ 3 w 28"/>
                  <a:gd name="T5" fmla="*/ 31 h 58"/>
                  <a:gd name="T6" fmla="*/ 8 w 28"/>
                  <a:gd name="T7" fmla="*/ 1 h 58"/>
                  <a:gd name="T8" fmla="*/ 24 w 28"/>
                  <a:gd name="T9" fmla="*/ 26 h 58"/>
                </a:gdLst>
                <a:ahLst/>
                <a:cxnLst>
                  <a:cxn ang="0">
                    <a:pos x="T0" y="T1"/>
                  </a:cxn>
                  <a:cxn ang="0">
                    <a:pos x="T2" y="T3"/>
                  </a:cxn>
                  <a:cxn ang="0">
                    <a:pos x="T4" y="T5"/>
                  </a:cxn>
                  <a:cxn ang="0">
                    <a:pos x="T6" y="T7"/>
                  </a:cxn>
                  <a:cxn ang="0">
                    <a:pos x="T8" y="T9"/>
                  </a:cxn>
                </a:cxnLst>
                <a:rect l="0" t="0" r="r" b="b"/>
                <a:pathLst>
                  <a:path w="28" h="58">
                    <a:moveTo>
                      <a:pt x="24" y="26"/>
                    </a:moveTo>
                    <a:cubicBezTo>
                      <a:pt x="28" y="42"/>
                      <a:pt x="25" y="55"/>
                      <a:pt x="20" y="57"/>
                    </a:cubicBezTo>
                    <a:cubicBezTo>
                      <a:pt x="14" y="58"/>
                      <a:pt x="6" y="46"/>
                      <a:pt x="3" y="31"/>
                    </a:cubicBezTo>
                    <a:cubicBezTo>
                      <a:pt x="0" y="16"/>
                      <a:pt x="2" y="2"/>
                      <a:pt x="8" y="1"/>
                    </a:cubicBezTo>
                    <a:cubicBezTo>
                      <a:pt x="13" y="0"/>
                      <a:pt x="21" y="11"/>
                      <a:pt x="24" y="26"/>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5" name="Freeform 80"/>
              <p:cNvSpPr/>
              <p:nvPr/>
            </p:nvSpPr>
            <p:spPr bwMode="auto">
              <a:xfrm>
                <a:off x="2016" y="1936"/>
                <a:ext cx="134" cy="65"/>
              </a:xfrm>
              <a:custGeom>
                <a:avLst/>
                <a:gdLst>
                  <a:gd name="T0" fmla="*/ 26 w 58"/>
                  <a:gd name="T1" fmla="*/ 3 h 28"/>
                  <a:gd name="T2" fmla="*/ 57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7"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6" name="Freeform 81"/>
              <p:cNvSpPr/>
              <p:nvPr/>
            </p:nvSpPr>
            <p:spPr bwMode="auto">
              <a:xfrm>
                <a:off x="2143" y="1908"/>
                <a:ext cx="133" cy="65"/>
              </a:xfrm>
              <a:custGeom>
                <a:avLst/>
                <a:gdLst>
                  <a:gd name="T0" fmla="*/ 27 w 58"/>
                  <a:gd name="T1" fmla="*/ 3 h 28"/>
                  <a:gd name="T2" fmla="*/ 57 w 58"/>
                  <a:gd name="T3" fmla="*/ 8 h 28"/>
                  <a:gd name="T4" fmla="*/ 32 w 58"/>
                  <a:gd name="T5" fmla="*/ 25 h 28"/>
                  <a:gd name="T6" fmla="*/ 2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2"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7" name="Freeform 82"/>
              <p:cNvSpPr/>
              <p:nvPr/>
            </p:nvSpPr>
            <p:spPr bwMode="auto">
              <a:xfrm>
                <a:off x="2028" y="1871"/>
                <a:ext cx="126" cy="95"/>
              </a:xfrm>
              <a:custGeom>
                <a:avLst/>
                <a:gdLst>
                  <a:gd name="T0" fmla="*/ 34 w 55"/>
                  <a:gd name="T1" fmla="*/ 11 h 41"/>
                  <a:gd name="T2" fmla="*/ 52 w 55"/>
                  <a:gd name="T3" fmla="*/ 36 h 41"/>
                  <a:gd name="T4" fmla="*/ 22 w 55"/>
                  <a:gd name="T5" fmla="*/ 30 h 41"/>
                  <a:gd name="T6" fmla="*/ 4 w 55"/>
                  <a:gd name="T7" fmla="*/ 5 h 41"/>
                  <a:gd name="T8" fmla="*/ 34 w 55"/>
                  <a:gd name="T9" fmla="*/ 11 h 41"/>
                </a:gdLst>
                <a:ahLst/>
                <a:cxnLst>
                  <a:cxn ang="0">
                    <a:pos x="T0" y="T1"/>
                  </a:cxn>
                  <a:cxn ang="0">
                    <a:pos x="T2" y="T3"/>
                  </a:cxn>
                  <a:cxn ang="0">
                    <a:pos x="T4" y="T5"/>
                  </a:cxn>
                  <a:cxn ang="0">
                    <a:pos x="T6" y="T7"/>
                  </a:cxn>
                  <a:cxn ang="0">
                    <a:pos x="T8" y="T9"/>
                  </a:cxn>
                </a:cxnLst>
                <a:rect l="0" t="0" r="r" b="b"/>
                <a:pathLst>
                  <a:path w="55" h="41">
                    <a:moveTo>
                      <a:pt x="34" y="11"/>
                    </a:moveTo>
                    <a:cubicBezTo>
                      <a:pt x="47" y="20"/>
                      <a:pt x="55" y="31"/>
                      <a:pt x="52" y="36"/>
                    </a:cubicBezTo>
                    <a:cubicBezTo>
                      <a:pt x="48" y="41"/>
                      <a:pt x="35" y="38"/>
                      <a:pt x="22" y="30"/>
                    </a:cubicBezTo>
                    <a:cubicBezTo>
                      <a:pt x="9" y="21"/>
                      <a:pt x="0" y="10"/>
                      <a:pt x="4" y="5"/>
                    </a:cubicBezTo>
                    <a:cubicBezTo>
                      <a:pt x="7" y="0"/>
                      <a:pt x="20" y="3"/>
                      <a:pt x="34"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8" name="Freeform 83"/>
              <p:cNvSpPr/>
              <p:nvPr/>
            </p:nvSpPr>
            <p:spPr bwMode="auto">
              <a:xfrm>
                <a:off x="2138" y="1943"/>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9" name="Freeform 84"/>
              <p:cNvSpPr/>
              <p:nvPr/>
            </p:nvSpPr>
            <p:spPr bwMode="auto">
              <a:xfrm>
                <a:off x="2064" y="1947"/>
                <a:ext cx="95" cy="126"/>
              </a:xfrm>
              <a:custGeom>
                <a:avLst/>
                <a:gdLst>
                  <a:gd name="T0" fmla="*/ 11 w 41"/>
                  <a:gd name="T1" fmla="*/ 21 h 54"/>
                  <a:gd name="T2" fmla="*/ 36 w 41"/>
                  <a:gd name="T3" fmla="*/ 3 h 54"/>
                  <a:gd name="T4" fmla="*/ 29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19" y="8"/>
                      <a:pt x="30" y="0"/>
                      <a:pt x="36" y="3"/>
                    </a:cubicBezTo>
                    <a:cubicBezTo>
                      <a:pt x="41"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0" name="Freeform 85"/>
              <p:cNvSpPr/>
              <p:nvPr/>
            </p:nvSpPr>
            <p:spPr bwMode="auto">
              <a:xfrm>
                <a:off x="2134" y="1836"/>
                <a:ext cx="94" cy="125"/>
              </a:xfrm>
              <a:custGeom>
                <a:avLst/>
                <a:gdLst>
                  <a:gd name="T0" fmla="*/ 12 w 41"/>
                  <a:gd name="T1" fmla="*/ 21 h 54"/>
                  <a:gd name="T2" fmla="*/ 36 w 41"/>
                  <a:gd name="T3" fmla="*/ 3 h 54"/>
                  <a:gd name="T4" fmla="*/ 30 w 41"/>
                  <a:gd name="T5" fmla="*/ 33 h 54"/>
                  <a:gd name="T6" fmla="*/ 6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6"/>
                      <a:pt x="39" y="20"/>
                      <a:pt x="30" y="33"/>
                    </a:cubicBezTo>
                    <a:cubicBezTo>
                      <a:pt x="22" y="46"/>
                      <a:pt x="11" y="54"/>
                      <a:pt x="6"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1" name="Freeform 86"/>
              <p:cNvSpPr/>
              <p:nvPr/>
            </p:nvSpPr>
            <p:spPr bwMode="auto">
              <a:xfrm>
                <a:off x="2101" y="1910"/>
                <a:ext cx="90" cy="88"/>
              </a:xfrm>
              <a:custGeom>
                <a:avLst/>
                <a:gdLst>
                  <a:gd name="T0" fmla="*/ 39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9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5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1 w 39"/>
                  <a:gd name="T51" fmla="*/ 34 h 38"/>
                  <a:gd name="T52" fmla="*/ 25 w 39"/>
                  <a:gd name="T53" fmla="*/ 38 h 38"/>
                  <a:gd name="T54" fmla="*/ 27 w 39"/>
                  <a:gd name="T55" fmla="*/ 33 h 38"/>
                  <a:gd name="T56" fmla="*/ 31 w 39"/>
                  <a:gd name="T57" fmla="*/ 34 h 38"/>
                  <a:gd name="T58" fmla="*/ 31 w 39"/>
                  <a:gd name="T59" fmla="*/ 29 h 38"/>
                  <a:gd name="T60" fmla="*/ 36 w 39"/>
                  <a:gd name="T61" fmla="*/ 28 h 38"/>
                  <a:gd name="T62" fmla="*/ 35 w 39"/>
                  <a:gd name="T63" fmla="*/ 24 h 38"/>
                  <a:gd name="T64" fmla="*/ 39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9" y="22"/>
                    </a:moveTo>
                    <a:cubicBezTo>
                      <a:pt x="39" y="20"/>
                      <a:pt x="37" y="19"/>
                      <a:pt x="34" y="18"/>
                    </a:cubicBezTo>
                    <a:cubicBezTo>
                      <a:pt x="37" y="17"/>
                      <a:pt x="38" y="15"/>
                      <a:pt x="38" y="14"/>
                    </a:cubicBezTo>
                    <a:cubicBezTo>
                      <a:pt x="38" y="13"/>
                      <a:pt x="36" y="12"/>
                      <a:pt x="34" y="12"/>
                    </a:cubicBezTo>
                    <a:cubicBezTo>
                      <a:pt x="35" y="10"/>
                      <a:pt x="36" y="8"/>
                      <a:pt x="35" y="8"/>
                    </a:cubicBezTo>
                    <a:cubicBezTo>
                      <a:pt x="34" y="6"/>
                      <a:pt x="32" y="7"/>
                      <a:pt x="29" y="8"/>
                    </a:cubicBezTo>
                    <a:cubicBezTo>
                      <a:pt x="30" y="5"/>
                      <a:pt x="30" y="3"/>
                      <a:pt x="29" y="2"/>
                    </a:cubicBezTo>
                    <a:cubicBezTo>
                      <a:pt x="28" y="2"/>
                      <a:pt x="26" y="2"/>
                      <a:pt x="25" y="4"/>
                    </a:cubicBezTo>
                    <a:cubicBezTo>
                      <a:pt x="24" y="2"/>
                      <a:pt x="23" y="0"/>
                      <a:pt x="22" y="0"/>
                    </a:cubicBezTo>
                    <a:cubicBezTo>
                      <a:pt x="21" y="0"/>
                      <a:pt x="20" y="1"/>
                      <a:pt x="19" y="4"/>
                    </a:cubicBezTo>
                    <a:cubicBezTo>
                      <a:pt x="17" y="2"/>
                      <a:pt x="16" y="0"/>
                      <a:pt x="14" y="1"/>
                    </a:cubicBezTo>
                    <a:cubicBezTo>
                      <a:pt x="13" y="1"/>
                      <a:pt x="13" y="2"/>
                      <a:pt x="12" y="5"/>
                    </a:cubicBezTo>
                    <a:cubicBezTo>
                      <a:pt x="11" y="3"/>
                      <a:pt x="9" y="3"/>
                      <a:pt x="8" y="4"/>
                    </a:cubicBezTo>
                    <a:cubicBezTo>
                      <a:pt x="7" y="4"/>
                      <a:pt x="7" y="7"/>
                      <a:pt x="8" y="9"/>
                    </a:cubicBezTo>
                    <a:cubicBezTo>
                      <a:pt x="6" y="8"/>
                      <a:pt x="3" y="8"/>
                      <a:pt x="3" y="10"/>
                    </a:cubicBezTo>
                    <a:cubicBezTo>
                      <a:pt x="2" y="11"/>
                      <a:pt x="3" y="12"/>
                      <a:pt x="4" y="14"/>
                    </a:cubicBezTo>
                    <a:cubicBezTo>
                      <a:pt x="2" y="14"/>
                      <a:pt x="1" y="15"/>
                      <a:pt x="0" y="16"/>
                    </a:cubicBezTo>
                    <a:cubicBezTo>
                      <a:pt x="0" y="18"/>
                      <a:pt x="2" y="19"/>
                      <a:pt x="5"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6" y="38"/>
                      <a:pt x="17" y="38"/>
                    </a:cubicBezTo>
                    <a:cubicBezTo>
                      <a:pt x="18" y="38"/>
                      <a:pt x="19" y="37"/>
                      <a:pt x="21" y="34"/>
                    </a:cubicBezTo>
                    <a:cubicBezTo>
                      <a:pt x="22" y="36"/>
                      <a:pt x="24" y="38"/>
                      <a:pt x="25" y="38"/>
                    </a:cubicBezTo>
                    <a:cubicBezTo>
                      <a:pt x="26" y="37"/>
                      <a:pt x="27" y="36"/>
                      <a:pt x="27" y="33"/>
                    </a:cubicBezTo>
                    <a:cubicBezTo>
                      <a:pt x="28" y="35"/>
                      <a:pt x="30" y="35"/>
                      <a:pt x="31" y="34"/>
                    </a:cubicBezTo>
                    <a:cubicBezTo>
                      <a:pt x="32" y="34"/>
                      <a:pt x="32" y="31"/>
                      <a:pt x="31" y="29"/>
                    </a:cubicBezTo>
                    <a:cubicBezTo>
                      <a:pt x="34" y="30"/>
                      <a:pt x="36" y="30"/>
                      <a:pt x="36" y="28"/>
                    </a:cubicBezTo>
                    <a:cubicBezTo>
                      <a:pt x="37" y="27"/>
                      <a:pt x="36" y="26"/>
                      <a:pt x="35" y="24"/>
                    </a:cubicBezTo>
                    <a:cubicBezTo>
                      <a:pt x="37" y="24"/>
                      <a:pt x="38" y="23"/>
                      <a:pt x="39" y="22"/>
                    </a:cubicBezTo>
                  </a:path>
                </a:pathLst>
              </a:custGeom>
              <a:solidFill>
                <a:srgbClr val="FFD6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2" name="Freeform 87"/>
              <p:cNvSpPr/>
              <p:nvPr/>
            </p:nvSpPr>
            <p:spPr bwMode="auto">
              <a:xfrm>
                <a:off x="3836" y="2115"/>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3" name="Freeform 88"/>
              <p:cNvSpPr/>
              <p:nvPr/>
            </p:nvSpPr>
            <p:spPr bwMode="auto">
              <a:xfrm>
                <a:off x="3961" y="2166"/>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 name="Rectangle 89"/>
              <p:cNvSpPr>
                <a:spLocks noChangeArrowheads="1"/>
              </p:cNvSpPr>
              <p:nvPr/>
            </p:nvSpPr>
            <p:spPr bwMode="auto">
              <a:xfrm>
                <a:off x="3956" y="2052"/>
                <a:ext cx="9" cy="381"/>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05" name="Freeform 90"/>
              <p:cNvSpPr/>
              <p:nvPr/>
            </p:nvSpPr>
            <p:spPr bwMode="auto">
              <a:xfrm>
                <a:off x="3942" y="1829"/>
                <a:ext cx="65" cy="137"/>
              </a:xfrm>
              <a:custGeom>
                <a:avLst/>
                <a:gdLst>
                  <a:gd name="T0" fmla="*/ 25 w 28"/>
                  <a:gd name="T1" fmla="*/ 32 h 59"/>
                  <a:gd name="T2" fmla="*/ 8 w 28"/>
                  <a:gd name="T3" fmla="*/ 57 h 59"/>
                  <a:gd name="T4" fmla="*/ 3 w 28"/>
                  <a:gd name="T5" fmla="*/ 27 h 59"/>
                  <a:gd name="T6" fmla="*/ 20 w 28"/>
                  <a:gd name="T7" fmla="*/ 2 h 59"/>
                  <a:gd name="T8" fmla="*/ 25 w 28"/>
                  <a:gd name="T9" fmla="*/ 32 h 59"/>
                </a:gdLst>
                <a:ahLst/>
                <a:cxnLst>
                  <a:cxn ang="0">
                    <a:pos x="T0" y="T1"/>
                  </a:cxn>
                  <a:cxn ang="0">
                    <a:pos x="T2" y="T3"/>
                  </a:cxn>
                  <a:cxn ang="0">
                    <a:pos x="T4" y="T5"/>
                  </a:cxn>
                  <a:cxn ang="0">
                    <a:pos x="T6" y="T7"/>
                  </a:cxn>
                  <a:cxn ang="0">
                    <a:pos x="T8" y="T9"/>
                  </a:cxn>
                </a:cxnLst>
                <a:rect l="0" t="0" r="r" b="b"/>
                <a:pathLst>
                  <a:path w="28" h="59">
                    <a:moveTo>
                      <a:pt x="25" y="32"/>
                    </a:moveTo>
                    <a:cubicBezTo>
                      <a:pt x="21" y="47"/>
                      <a:pt x="14" y="59"/>
                      <a:pt x="8" y="57"/>
                    </a:cubicBezTo>
                    <a:cubicBezTo>
                      <a:pt x="2" y="56"/>
                      <a:pt x="0" y="43"/>
                      <a:pt x="3" y="27"/>
                    </a:cubicBezTo>
                    <a:cubicBezTo>
                      <a:pt x="7" y="12"/>
                      <a:pt x="14" y="0"/>
                      <a:pt x="20" y="2"/>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 name="Freeform 91"/>
              <p:cNvSpPr/>
              <p:nvPr/>
            </p:nvSpPr>
            <p:spPr bwMode="auto">
              <a:xfrm>
                <a:off x="3915" y="1959"/>
                <a:ext cx="64" cy="135"/>
              </a:xfrm>
              <a:custGeom>
                <a:avLst/>
                <a:gdLst>
                  <a:gd name="T0" fmla="*/ 25 w 28"/>
                  <a:gd name="T1" fmla="*/ 31 h 58"/>
                  <a:gd name="T2" fmla="*/ 8 w 28"/>
                  <a:gd name="T3" fmla="*/ 57 h 58"/>
                  <a:gd name="T4" fmla="*/ 3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8" y="57"/>
                    </a:cubicBezTo>
                    <a:cubicBezTo>
                      <a:pt x="2" y="56"/>
                      <a:pt x="0" y="42"/>
                      <a:pt x="3" y="27"/>
                    </a:cubicBezTo>
                    <a:cubicBezTo>
                      <a:pt x="7" y="11"/>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 name="Freeform 92"/>
              <p:cNvSpPr/>
              <p:nvPr/>
            </p:nvSpPr>
            <p:spPr bwMode="auto">
              <a:xfrm>
                <a:off x="3830" y="1915"/>
                <a:ext cx="133" cy="65"/>
              </a:xfrm>
              <a:custGeom>
                <a:avLst/>
                <a:gdLst>
                  <a:gd name="T0" fmla="*/ 31 w 58"/>
                  <a:gd name="T1" fmla="*/ 4 h 28"/>
                  <a:gd name="T2" fmla="*/ 57 w 58"/>
                  <a:gd name="T3" fmla="*/ 20 h 28"/>
                  <a:gd name="T4" fmla="*/ 27 w 58"/>
                  <a:gd name="T5" fmla="*/ 25 h 28"/>
                  <a:gd name="T6" fmla="*/ 1 w 58"/>
                  <a:gd name="T7" fmla="*/ 8 h 28"/>
                  <a:gd name="T8" fmla="*/ 31 w 58"/>
                  <a:gd name="T9" fmla="*/ 4 h 28"/>
                </a:gdLst>
                <a:ahLst/>
                <a:cxnLst>
                  <a:cxn ang="0">
                    <a:pos x="T0" y="T1"/>
                  </a:cxn>
                  <a:cxn ang="0">
                    <a:pos x="T2" y="T3"/>
                  </a:cxn>
                  <a:cxn ang="0">
                    <a:pos x="T4" y="T5"/>
                  </a:cxn>
                  <a:cxn ang="0">
                    <a:pos x="T6" y="T7"/>
                  </a:cxn>
                  <a:cxn ang="0">
                    <a:pos x="T8" y="T9"/>
                  </a:cxn>
                </a:cxnLst>
                <a:rect l="0" t="0" r="r" b="b"/>
                <a:pathLst>
                  <a:path w="58" h="28">
                    <a:moveTo>
                      <a:pt x="31" y="4"/>
                    </a:moveTo>
                    <a:cubicBezTo>
                      <a:pt x="47" y="7"/>
                      <a:pt x="58" y="14"/>
                      <a:pt x="57" y="20"/>
                    </a:cubicBezTo>
                    <a:cubicBezTo>
                      <a:pt x="56" y="26"/>
                      <a:pt x="42" y="28"/>
                      <a:pt x="27" y="25"/>
                    </a:cubicBezTo>
                    <a:cubicBezTo>
                      <a:pt x="12" y="22"/>
                      <a:pt x="0" y="14"/>
                      <a:pt x="1" y="8"/>
                    </a:cubicBezTo>
                    <a:cubicBezTo>
                      <a:pt x="3" y="3"/>
                      <a:pt x="16" y="0"/>
                      <a:pt x="31" y="4"/>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 name="Freeform 93"/>
              <p:cNvSpPr/>
              <p:nvPr/>
            </p:nvSpPr>
            <p:spPr bwMode="auto">
              <a:xfrm>
                <a:off x="3959" y="194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7"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9" name="Freeform 94"/>
              <p:cNvSpPr/>
              <p:nvPr/>
            </p:nvSpPr>
            <p:spPr bwMode="auto">
              <a:xfrm>
                <a:off x="3878" y="1843"/>
                <a:ext cx="94" cy="128"/>
              </a:xfrm>
              <a:custGeom>
                <a:avLst/>
                <a:gdLst>
                  <a:gd name="T0" fmla="*/ 30 w 41"/>
                  <a:gd name="T1" fmla="*/ 21 h 55"/>
                  <a:gd name="T2" fmla="*/ 36 w 41"/>
                  <a:gd name="T3" fmla="*/ 51 h 55"/>
                  <a:gd name="T4" fmla="*/ 11 w 41"/>
                  <a:gd name="T5" fmla="*/ 33 h 55"/>
                  <a:gd name="T6" fmla="*/ 5 w 41"/>
                  <a:gd name="T7" fmla="*/ 4 h 55"/>
                  <a:gd name="T8" fmla="*/ 30 w 41"/>
                  <a:gd name="T9" fmla="*/ 21 h 55"/>
                </a:gdLst>
                <a:ahLst/>
                <a:cxnLst>
                  <a:cxn ang="0">
                    <a:pos x="T0" y="T1"/>
                  </a:cxn>
                  <a:cxn ang="0">
                    <a:pos x="T2" y="T3"/>
                  </a:cxn>
                  <a:cxn ang="0">
                    <a:pos x="T4" y="T5"/>
                  </a:cxn>
                  <a:cxn ang="0">
                    <a:pos x="T6" y="T7"/>
                  </a:cxn>
                  <a:cxn ang="0">
                    <a:pos x="T8" y="T9"/>
                  </a:cxn>
                </a:cxnLst>
                <a:rect l="0" t="0" r="r" b="b"/>
                <a:pathLst>
                  <a:path w="41" h="55">
                    <a:moveTo>
                      <a:pt x="30" y="21"/>
                    </a:moveTo>
                    <a:cubicBezTo>
                      <a:pt x="38" y="35"/>
                      <a:pt x="41" y="48"/>
                      <a:pt x="36" y="51"/>
                    </a:cubicBezTo>
                    <a:cubicBezTo>
                      <a:pt x="31" y="55"/>
                      <a:pt x="20" y="47"/>
                      <a:pt x="11" y="33"/>
                    </a:cubicBezTo>
                    <a:cubicBezTo>
                      <a:pt x="3" y="20"/>
                      <a:pt x="0" y="7"/>
                      <a:pt x="5" y="4"/>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0" name="Freeform 95"/>
              <p:cNvSpPr/>
              <p:nvPr/>
            </p:nvSpPr>
            <p:spPr bwMode="auto">
              <a:xfrm>
                <a:off x="3949" y="1954"/>
                <a:ext cx="95" cy="126"/>
              </a:xfrm>
              <a:custGeom>
                <a:avLst/>
                <a:gdLst>
                  <a:gd name="T0" fmla="*/ 30 w 41"/>
                  <a:gd name="T1" fmla="*/ 21 h 54"/>
                  <a:gd name="T2" fmla="*/ 36 w 41"/>
                  <a:gd name="T3" fmla="*/ 51 h 54"/>
                  <a:gd name="T4" fmla="*/ 11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8" y="34"/>
                      <a:pt x="41" y="48"/>
                      <a:pt x="36" y="51"/>
                    </a:cubicBezTo>
                    <a:cubicBezTo>
                      <a:pt x="31" y="54"/>
                      <a:pt x="20" y="46"/>
                      <a:pt x="11" y="33"/>
                    </a:cubicBezTo>
                    <a:cubicBezTo>
                      <a:pt x="3" y="20"/>
                      <a:pt x="0" y="7"/>
                      <a:pt x="5" y="3"/>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 name="Freeform 96"/>
              <p:cNvSpPr/>
              <p:nvPr/>
            </p:nvSpPr>
            <p:spPr bwMode="auto">
              <a:xfrm>
                <a:off x="3843" y="1950"/>
                <a:ext cx="125"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8" y="0"/>
                      <a:pt x="51" y="5"/>
                    </a:cubicBezTo>
                    <a:cubicBezTo>
                      <a:pt x="54" y="10"/>
                      <a:pt x="46" y="21"/>
                      <a:pt x="33" y="30"/>
                    </a:cubicBezTo>
                    <a:cubicBezTo>
                      <a:pt x="20" y="38"/>
                      <a:pt x="7"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2" name="Freeform 97"/>
              <p:cNvSpPr/>
              <p:nvPr/>
            </p:nvSpPr>
            <p:spPr bwMode="auto">
              <a:xfrm>
                <a:off x="3954" y="1878"/>
                <a:ext cx="124"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7" y="0"/>
                      <a:pt x="51" y="5"/>
                    </a:cubicBezTo>
                    <a:cubicBezTo>
                      <a:pt x="54" y="10"/>
                      <a:pt x="46" y="21"/>
                      <a:pt x="33" y="30"/>
                    </a:cubicBezTo>
                    <a:cubicBezTo>
                      <a:pt x="20" y="39"/>
                      <a:pt x="6"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3" name="Freeform 98"/>
              <p:cNvSpPr/>
              <p:nvPr/>
            </p:nvSpPr>
            <p:spPr bwMode="auto">
              <a:xfrm>
                <a:off x="3915" y="1829"/>
                <a:ext cx="64" cy="137"/>
              </a:xfrm>
              <a:custGeom>
                <a:avLst/>
                <a:gdLst>
                  <a:gd name="T0" fmla="*/ 25 w 28"/>
                  <a:gd name="T1" fmla="*/ 27 h 59"/>
                  <a:gd name="T2" fmla="*/ 20 w 28"/>
                  <a:gd name="T3" fmla="*/ 57 h 59"/>
                  <a:gd name="T4" fmla="*/ 3 w 28"/>
                  <a:gd name="T5" fmla="*/ 32 h 59"/>
                  <a:gd name="T6" fmla="*/ 8 w 28"/>
                  <a:gd name="T7" fmla="*/ 2 h 59"/>
                  <a:gd name="T8" fmla="*/ 25 w 28"/>
                  <a:gd name="T9" fmla="*/ 27 h 59"/>
                </a:gdLst>
                <a:ahLst/>
                <a:cxnLst>
                  <a:cxn ang="0">
                    <a:pos x="T0" y="T1"/>
                  </a:cxn>
                  <a:cxn ang="0">
                    <a:pos x="T2" y="T3"/>
                  </a:cxn>
                  <a:cxn ang="0">
                    <a:pos x="T4" y="T5"/>
                  </a:cxn>
                  <a:cxn ang="0">
                    <a:pos x="T6" y="T7"/>
                  </a:cxn>
                  <a:cxn ang="0">
                    <a:pos x="T8" y="T9"/>
                  </a:cxn>
                </a:cxnLst>
                <a:rect l="0" t="0" r="r" b="b"/>
                <a:pathLst>
                  <a:path w="28" h="59">
                    <a:moveTo>
                      <a:pt x="25" y="27"/>
                    </a:moveTo>
                    <a:cubicBezTo>
                      <a:pt x="28" y="43"/>
                      <a:pt x="26" y="56"/>
                      <a:pt x="20" y="57"/>
                    </a:cubicBezTo>
                    <a:cubicBezTo>
                      <a:pt x="14" y="59"/>
                      <a:pt x="7" y="47"/>
                      <a:pt x="3" y="32"/>
                    </a:cubicBezTo>
                    <a:cubicBezTo>
                      <a:pt x="0" y="16"/>
                      <a:pt x="2" y="3"/>
                      <a:pt x="8" y="2"/>
                    </a:cubicBezTo>
                    <a:cubicBezTo>
                      <a:pt x="14" y="0"/>
                      <a:pt x="21"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4" name="Freeform 99"/>
              <p:cNvSpPr/>
              <p:nvPr/>
            </p:nvSpPr>
            <p:spPr bwMode="auto">
              <a:xfrm>
                <a:off x="3942" y="1959"/>
                <a:ext cx="65" cy="135"/>
              </a:xfrm>
              <a:custGeom>
                <a:avLst/>
                <a:gdLst>
                  <a:gd name="T0" fmla="*/ 25 w 28"/>
                  <a:gd name="T1" fmla="*/ 27 h 58"/>
                  <a:gd name="T2" fmla="*/ 20 w 28"/>
                  <a:gd name="T3" fmla="*/ 57 h 58"/>
                  <a:gd name="T4" fmla="*/ 3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4" y="58"/>
                      <a:pt x="7" y="47"/>
                      <a:pt x="3" y="31"/>
                    </a:cubicBezTo>
                    <a:cubicBezTo>
                      <a:pt x="0" y="16"/>
                      <a:pt x="2" y="3"/>
                      <a:pt x="8" y="1"/>
                    </a:cubicBezTo>
                    <a:cubicBezTo>
                      <a:pt x="14" y="0"/>
                      <a:pt x="21"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5" name="Freeform 100"/>
              <p:cNvSpPr/>
              <p:nvPr/>
            </p:nvSpPr>
            <p:spPr bwMode="auto">
              <a:xfrm>
                <a:off x="3830" y="1943"/>
                <a:ext cx="133" cy="65"/>
              </a:xfrm>
              <a:custGeom>
                <a:avLst/>
                <a:gdLst>
                  <a:gd name="T0" fmla="*/ 27 w 58"/>
                  <a:gd name="T1" fmla="*/ 4 h 28"/>
                  <a:gd name="T2" fmla="*/ 57 w 58"/>
                  <a:gd name="T3" fmla="*/ 8 h 28"/>
                  <a:gd name="T4" fmla="*/ 32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6" y="2"/>
                      <a:pt x="57" y="8"/>
                    </a:cubicBezTo>
                    <a:cubicBezTo>
                      <a:pt x="58" y="14"/>
                      <a:pt x="47" y="22"/>
                      <a:pt x="32" y="25"/>
                    </a:cubicBezTo>
                    <a:cubicBezTo>
                      <a:pt x="16" y="28"/>
                      <a:pt x="3" y="26"/>
                      <a:pt x="1" y="20"/>
                    </a:cubicBezTo>
                    <a:cubicBezTo>
                      <a:pt x="0" y="14"/>
                      <a:pt x="12"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6" name="Freeform 101"/>
              <p:cNvSpPr/>
              <p:nvPr/>
            </p:nvSpPr>
            <p:spPr bwMode="auto">
              <a:xfrm>
                <a:off x="3959" y="1915"/>
                <a:ext cx="133" cy="65"/>
              </a:xfrm>
              <a:custGeom>
                <a:avLst/>
                <a:gdLst>
                  <a:gd name="T0" fmla="*/ 27 w 58"/>
                  <a:gd name="T1" fmla="*/ 4 h 28"/>
                  <a:gd name="T2" fmla="*/ 57 w 58"/>
                  <a:gd name="T3" fmla="*/ 8 h 28"/>
                  <a:gd name="T4" fmla="*/ 31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5" y="2"/>
                      <a:pt x="57" y="8"/>
                    </a:cubicBezTo>
                    <a:cubicBezTo>
                      <a:pt x="58" y="14"/>
                      <a:pt x="46" y="22"/>
                      <a:pt x="31" y="25"/>
                    </a:cubicBezTo>
                    <a:cubicBezTo>
                      <a:pt x="16" y="28"/>
                      <a:pt x="2" y="26"/>
                      <a:pt x="1" y="20"/>
                    </a:cubicBezTo>
                    <a:cubicBezTo>
                      <a:pt x="0" y="14"/>
                      <a:pt x="11"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7" name="Freeform 102"/>
              <p:cNvSpPr/>
              <p:nvPr/>
            </p:nvSpPr>
            <p:spPr bwMode="auto">
              <a:xfrm>
                <a:off x="3843" y="1878"/>
                <a:ext cx="125" cy="95"/>
              </a:xfrm>
              <a:custGeom>
                <a:avLst/>
                <a:gdLst>
                  <a:gd name="T0" fmla="*/ 33 w 54"/>
                  <a:gd name="T1" fmla="*/ 12 h 41"/>
                  <a:gd name="T2" fmla="*/ 51 w 54"/>
                  <a:gd name="T3" fmla="*/ 36 h 41"/>
                  <a:gd name="T4" fmla="*/ 21 w 54"/>
                  <a:gd name="T5" fmla="*/ 30 h 41"/>
                  <a:gd name="T6" fmla="*/ 3 w 54"/>
                  <a:gd name="T7" fmla="*/ 5 h 41"/>
                  <a:gd name="T8" fmla="*/ 33 w 54"/>
                  <a:gd name="T9" fmla="*/ 12 h 41"/>
                </a:gdLst>
                <a:ahLst/>
                <a:cxnLst>
                  <a:cxn ang="0">
                    <a:pos x="T0" y="T1"/>
                  </a:cxn>
                  <a:cxn ang="0">
                    <a:pos x="T2" y="T3"/>
                  </a:cxn>
                  <a:cxn ang="0">
                    <a:pos x="T4" y="T5"/>
                  </a:cxn>
                  <a:cxn ang="0">
                    <a:pos x="T6" y="T7"/>
                  </a:cxn>
                  <a:cxn ang="0">
                    <a:pos x="T8" y="T9"/>
                  </a:cxn>
                </a:cxnLst>
                <a:rect l="0" t="0" r="r" b="b"/>
                <a:pathLst>
                  <a:path w="54" h="41">
                    <a:moveTo>
                      <a:pt x="33" y="12"/>
                    </a:moveTo>
                    <a:cubicBezTo>
                      <a:pt x="46" y="20"/>
                      <a:pt x="54" y="31"/>
                      <a:pt x="51" y="36"/>
                    </a:cubicBezTo>
                    <a:cubicBezTo>
                      <a:pt x="48" y="41"/>
                      <a:pt x="34" y="39"/>
                      <a:pt x="21" y="30"/>
                    </a:cubicBezTo>
                    <a:cubicBezTo>
                      <a:pt x="8" y="22"/>
                      <a:pt x="0" y="11"/>
                      <a:pt x="3" y="5"/>
                    </a:cubicBezTo>
                    <a:cubicBezTo>
                      <a:pt x="6" y="0"/>
                      <a:pt x="20" y="3"/>
                      <a:pt x="33" y="12"/>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8" name="Freeform 103"/>
              <p:cNvSpPr/>
              <p:nvPr/>
            </p:nvSpPr>
            <p:spPr bwMode="auto">
              <a:xfrm>
                <a:off x="3954" y="195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4" y="38"/>
                      <a:pt x="21" y="30"/>
                    </a:cubicBezTo>
                    <a:cubicBezTo>
                      <a:pt x="8" y="21"/>
                      <a:pt x="0" y="10"/>
                      <a:pt x="3" y="5"/>
                    </a:cubicBezTo>
                    <a:cubicBezTo>
                      <a:pt x="6"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9" name="Freeform 104"/>
              <p:cNvSpPr/>
              <p:nvPr/>
            </p:nvSpPr>
            <p:spPr bwMode="auto">
              <a:xfrm>
                <a:off x="3878" y="1954"/>
                <a:ext cx="94" cy="126"/>
              </a:xfrm>
              <a:custGeom>
                <a:avLst/>
                <a:gdLst>
                  <a:gd name="T0" fmla="*/ 11 w 41"/>
                  <a:gd name="T1" fmla="*/ 21 h 54"/>
                  <a:gd name="T2" fmla="*/ 36 w 41"/>
                  <a:gd name="T3" fmla="*/ 3 h 54"/>
                  <a:gd name="T4" fmla="*/ 30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20" y="8"/>
                      <a:pt x="31" y="0"/>
                      <a:pt x="36" y="3"/>
                    </a:cubicBezTo>
                    <a:cubicBezTo>
                      <a:pt x="41" y="7"/>
                      <a:pt x="38" y="20"/>
                      <a:pt x="30" y="33"/>
                    </a:cubicBezTo>
                    <a:cubicBezTo>
                      <a:pt x="21" y="46"/>
                      <a:pt x="10" y="54"/>
                      <a:pt x="5" y="51"/>
                    </a:cubicBezTo>
                    <a:cubicBezTo>
                      <a:pt x="0" y="48"/>
                      <a:pt x="3"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0" name="Freeform 105"/>
              <p:cNvSpPr/>
              <p:nvPr/>
            </p:nvSpPr>
            <p:spPr bwMode="auto">
              <a:xfrm>
                <a:off x="3949" y="1843"/>
                <a:ext cx="95" cy="128"/>
              </a:xfrm>
              <a:custGeom>
                <a:avLst/>
                <a:gdLst>
                  <a:gd name="T0" fmla="*/ 11 w 41"/>
                  <a:gd name="T1" fmla="*/ 21 h 55"/>
                  <a:gd name="T2" fmla="*/ 36 w 41"/>
                  <a:gd name="T3" fmla="*/ 3 h 55"/>
                  <a:gd name="T4" fmla="*/ 30 w 41"/>
                  <a:gd name="T5" fmla="*/ 33 h 55"/>
                  <a:gd name="T6" fmla="*/ 5 w 41"/>
                  <a:gd name="T7" fmla="*/ 51 h 55"/>
                  <a:gd name="T8" fmla="*/ 11 w 41"/>
                  <a:gd name="T9" fmla="*/ 21 h 55"/>
                </a:gdLst>
                <a:ahLst/>
                <a:cxnLst>
                  <a:cxn ang="0">
                    <a:pos x="T0" y="T1"/>
                  </a:cxn>
                  <a:cxn ang="0">
                    <a:pos x="T2" y="T3"/>
                  </a:cxn>
                  <a:cxn ang="0">
                    <a:pos x="T4" y="T5"/>
                  </a:cxn>
                  <a:cxn ang="0">
                    <a:pos x="T6" y="T7"/>
                  </a:cxn>
                  <a:cxn ang="0">
                    <a:pos x="T8" y="T9"/>
                  </a:cxn>
                </a:cxnLst>
                <a:rect l="0" t="0" r="r" b="b"/>
                <a:pathLst>
                  <a:path w="41" h="55">
                    <a:moveTo>
                      <a:pt x="11" y="21"/>
                    </a:moveTo>
                    <a:cubicBezTo>
                      <a:pt x="20" y="8"/>
                      <a:pt x="31" y="0"/>
                      <a:pt x="36" y="3"/>
                    </a:cubicBezTo>
                    <a:cubicBezTo>
                      <a:pt x="41" y="7"/>
                      <a:pt x="38" y="20"/>
                      <a:pt x="30" y="33"/>
                    </a:cubicBezTo>
                    <a:cubicBezTo>
                      <a:pt x="21" y="46"/>
                      <a:pt x="10" y="55"/>
                      <a:pt x="5" y="51"/>
                    </a:cubicBezTo>
                    <a:cubicBezTo>
                      <a:pt x="0" y="48"/>
                      <a:pt x="3" y="35"/>
                      <a:pt x="11"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1" name="Freeform 106"/>
              <p:cNvSpPr/>
              <p:nvPr/>
            </p:nvSpPr>
            <p:spPr bwMode="auto">
              <a:xfrm>
                <a:off x="3917" y="1917"/>
                <a:ext cx="88" cy="91"/>
              </a:xfrm>
              <a:custGeom>
                <a:avLst/>
                <a:gdLst>
                  <a:gd name="T0" fmla="*/ 38 w 38"/>
                  <a:gd name="T1" fmla="*/ 22 h 39"/>
                  <a:gd name="T2" fmla="*/ 34 w 38"/>
                  <a:gd name="T3" fmla="*/ 18 h 39"/>
                  <a:gd name="T4" fmla="*/ 38 w 38"/>
                  <a:gd name="T5" fmla="*/ 14 h 39"/>
                  <a:gd name="T6" fmla="*/ 33 w 38"/>
                  <a:gd name="T7" fmla="*/ 12 h 39"/>
                  <a:gd name="T8" fmla="*/ 34 w 38"/>
                  <a:gd name="T9" fmla="*/ 8 h 39"/>
                  <a:gd name="T10" fmla="*/ 29 w 38"/>
                  <a:gd name="T11" fmla="*/ 8 h 39"/>
                  <a:gd name="T12" fmla="*/ 28 w 38"/>
                  <a:gd name="T13" fmla="*/ 2 h 39"/>
                  <a:gd name="T14" fmla="*/ 24 w 38"/>
                  <a:gd name="T15" fmla="*/ 4 h 39"/>
                  <a:gd name="T16" fmla="*/ 22 w 38"/>
                  <a:gd name="T17" fmla="*/ 0 h 39"/>
                  <a:gd name="T18" fmla="*/ 18 w 38"/>
                  <a:gd name="T19" fmla="*/ 4 h 39"/>
                  <a:gd name="T20" fmla="*/ 14 w 38"/>
                  <a:gd name="T21" fmla="*/ 1 h 39"/>
                  <a:gd name="T22" fmla="*/ 12 w 38"/>
                  <a:gd name="T23" fmla="*/ 5 h 39"/>
                  <a:gd name="T24" fmla="*/ 8 w 38"/>
                  <a:gd name="T25" fmla="*/ 4 h 39"/>
                  <a:gd name="T26" fmla="*/ 8 w 38"/>
                  <a:gd name="T27" fmla="*/ 9 h 39"/>
                  <a:gd name="T28" fmla="*/ 2 w 38"/>
                  <a:gd name="T29" fmla="*/ 10 h 39"/>
                  <a:gd name="T30" fmla="*/ 4 w 38"/>
                  <a:gd name="T31" fmla="*/ 14 h 39"/>
                  <a:gd name="T32" fmla="*/ 0 w 38"/>
                  <a:gd name="T33" fmla="*/ 16 h 39"/>
                  <a:gd name="T34" fmla="*/ 4 w 38"/>
                  <a:gd name="T35" fmla="*/ 20 h 39"/>
                  <a:gd name="T36" fmla="*/ 1 w 38"/>
                  <a:gd name="T37" fmla="*/ 25 h 39"/>
                  <a:gd name="T38" fmla="*/ 5 w 38"/>
                  <a:gd name="T39" fmla="*/ 26 h 39"/>
                  <a:gd name="T40" fmla="*/ 4 w 38"/>
                  <a:gd name="T41" fmla="*/ 31 h 39"/>
                  <a:gd name="T42" fmla="*/ 9 w 38"/>
                  <a:gd name="T43" fmla="*/ 31 h 39"/>
                  <a:gd name="T44" fmla="*/ 10 w 38"/>
                  <a:gd name="T45" fmla="*/ 36 h 39"/>
                  <a:gd name="T46" fmla="*/ 14 w 38"/>
                  <a:gd name="T47" fmla="*/ 34 h 39"/>
                  <a:gd name="T48" fmla="*/ 16 w 38"/>
                  <a:gd name="T49" fmla="*/ 38 h 39"/>
                  <a:gd name="T50" fmla="*/ 20 w 38"/>
                  <a:gd name="T51" fmla="*/ 34 h 39"/>
                  <a:gd name="T52" fmla="*/ 24 w 38"/>
                  <a:gd name="T53" fmla="*/ 38 h 39"/>
                  <a:gd name="T54" fmla="*/ 26 w 38"/>
                  <a:gd name="T55" fmla="*/ 34 h 39"/>
                  <a:gd name="T56" fmla="*/ 31 w 38"/>
                  <a:gd name="T57" fmla="*/ 35 h 39"/>
                  <a:gd name="T58" fmla="*/ 30 w 38"/>
                  <a:gd name="T59" fmla="*/ 29 h 39"/>
                  <a:gd name="T60" fmla="*/ 36 w 38"/>
                  <a:gd name="T61" fmla="*/ 29 h 39"/>
                  <a:gd name="T62" fmla="*/ 34 w 38"/>
                  <a:gd name="T63" fmla="*/ 24 h 39"/>
                  <a:gd name="T64" fmla="*/ 38 w 38"/>
                  <a:gd name="T65" fmla="*/ 2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 h="39">
                    <a:moveTo>
                      <a:pt x="38" y="22"/>
                    </a:moveTo>
                    <a:cubicBezTo>
                      <a:pt x="38" y="21"/>
                      <a:pt x="37" y="19"/>
                      <a:pt x="34" y="18"/>
                    </a:cubicBezTo>
                    <a:cubicBezTo>
                      <a:pt x="36" y="17"/>
                      <a:pt x="38" y="15"/>
                      <a:pt x="38" y="14"/>
                    </a:cubicBezTo>
                    <a:cubicBezTo>
                      <a:pt x="37" y="13"/>
                      <a:pt x="36" y="12"/>
                      <a:pt x="33" y="12"/>
                    </a:cubicBezTo>
                    <a:cubicBezTo>
                      <a:pt x="35" y="10"/>
                      <a:pt x="35" y="9"/>
                      <a:pt x="34" y="8"/>
                    </a:cubicBezTo>
                    <a:cubicBezTo>
                      <a:pt x="34" y="7"/>
                      <a:pt x="31" y="7"/>
                      <a:pt x="29" y="8"/>
                    </a:cubicBezTo>
                    <a:cubicBezTo>
                      <a:pt x="30" y="5"/>
                      <a:pt x="30" y="3"/>
                      <a:pt x="28" y="2"/>
                    </a:cubicBezTo>
                    <a:cubicBezTo>
                      <a:pt x="27" y="2"/>
                      <a:pt x="26" y="3"/>
                      <a:pt x="24" y="4"/>
                    </a:cubicBezTo>
                    <a:cubicBezTo>
                      <a:pt x="24" y="2"/>
                      <a:pt x="23" y="0"/>
                      <a:pt x="22" y="0"/>
                    </a:cubicBezTo>
                    <a:cubicBezTo>
                      <a:pt x="20" y="0"/>
                      <a:pt x="19" y="2"/>
                      <a:pt x="18" y="4"/>
                    </a:cubicBezTo>
                    <a:cubicBezTo>
                      <a:pt x="17" y="2"/>
                      <a:pt x="15" y="0"/>
                      <a:pt x="14" y="1"/>
                    </a:cubicBezTo>
                    <a:cubicBezTo>
                      <a:pt x="13" y="1"/>
                      <a:pt x="12" y="3"/>
                      <a:pt x="12" y="5"/>
                    </a:cubicBezTo>
                    <a:cubicBezTo>
                      <a:pt x="10" y="4"/>
                      <a:pt x="8" y="3"/>
                      <a:pt x="8" y="4"/>
                    </a:cubicBezTo>
                    <a:cubicBezTo>
                      <a:pt x="6" y="5"/>
                      <a:pt x="7" y="7"/>
                      <a:pt x="8" y="9"/>
                    </a:cubicBezTo>
                    <a:cubicBezTo>
                      <a:pt x="5" y="9"/>
                      <a:pt x="3" y="9"/>
                      <a:pt x="2" y="10"/>
                    </a:cubicBezTo>
                    <a:cubicBezTo>
                      <a:pt x="2" y="11"/>
                      <a:pt x="2" y="13"/>
                      <a:pt x="4" y="14"/>
                    </a:cubicBezTo>
                    <a:cubicBezTo>
                      <a:pt x="2" y="15"/>
                      <a:pt x="0" y="15"/>
                      <a:pt x="0" y="16"/>
                    </a:cubicBezTo>
                    <a:cubicBezTo>
                      <a:pt x="0" y="18"/>
                      <a:pt x="1" y="19"/>
                      <a:pt x="4" y="20"/>
                    </a:cubicBezTo>
                    <a:cubicBezTo>
                      <a:pt x="2" y="22"/>
                      <a:pt x="0" y="23"/>
                      <a:pt x="1" y="25"/>
                    </a:cubicBezTo>
                    <a:cubicBezTo>
                      <a:pt x="1" y="26"/>
                      <a:pt x="3" y="26"/>
                      <a:pt x="5" y="26"/>
                    </a:cubicBezTo>
                    <a:cubicBezTo>
                      <a:pt x="3" y="28"/>
                      <a:pt x="3" y="30"/>
                      <a:pt x="4" y="31"/>
                    </a:cubicBezTo>
                    <a:cubicBezTo>
                      <a:pt x="4" y="32"/>
                      <a:pt x="7" y="32"/>
                      <a:pt x="9" y="31"/>
                    </a:cubicBezTo>
                    <a:cubicBezTo>
                      <a:pt x="8" y="33"/>
                      <a:pt x="9" y="35"/>
                      <a:pt x="10" y="36"/>
                    </a:cubicBezTo>
                    <a:cubicBezTo>
                      <a:pt x="11" y="37"/>
                      <a:pt x="12" y="36"/>
                      <a:pt x="14" y="34"/>
                    </a:cubicBezTo>
                    <a:cubicBezTo>
                      <a:pt x="14" y="37"/>
                      <a:pt x="15" y="38"/>
                      <a:pt x="16" y="38"/>
                    </a:cubicBezTo>
                    <a:cubicBezTo>
                      <a:pt x="18" y="39"/>
                      <a:pt x="19" y="37"/>
                      <a:pt x="20" y="34"/>
                    </a:cubicBezTo>
                    <a:cubicBezTo>
                      <a:pt x="21" y="37"/>
                      <a:pt x="23" y="38"/>
                      <a:pt x="24" y="38"/>
                    </a:cubicBezTo>
                    <a:cubicBezTo>
                      <a:pt x="25" y="37"/>
                      <a:pt x="26" y="36"/>
                      <a:pt x="26" y="34"/>
                    </a:cubicBezTo>
                    <a:cubicBezTo>
                      <a:pt x="28" y="35"/>
                      <a:pt x="30" y="35"/>
                      <a:pt x="31" y="35"/>
                    </a:cubicBezTo>
                    <a:cubicBezTo>
                      <a:pt x="32" y="34"/>
                      <a:pt x="31" y="32"/>
                      <a:pt x="30" y="29"/>
                    </a:cubicBezTo>
                    <a:cubicBezTo>
                      <a:pt x="33" y="30"/>
                      <a:pt x="35" y="30"/>
                      <a:pt x="36" y="29"/>
                    </a:cubicBezTo>
                    <a:cubicBezTo>
                      <a:pt x="36" y="28"/>
                      <a:pt x="36" y="26"/>
                      <a:pt x="34" y="24"/>
                    </a:cubicBezTo>
                    <a:cubicBezTo>
                      <a:pt x="36"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2" name="Freeform 107"/>
              <p:cNvSpPr/>
              <p:nvPr/>
            </p:nvSpPr>
            <p:spPr bwMode="auto">
              <a:xfrm>
                <a:off x="5254" y="2075"/>
                <a:ext cx="138" cy="126"/>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3" name="Freeform 108"/>
              <p:cNvSpPr/>
              <p:nvPr/>
            </p:nvSpPr>
            <p:spPr bwMode="auto">
              <a:xfrm>
                <a:off x="5378" y="2126"/>
                <a:ext cx="111" cy="89"/>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4" name="Rectangle 109"/>
              <p:cNvSpPr>
                <a:spLocks noChangeArrowheads="1"/>
              </p:cNvSpPr>
              <p:nvPr/>
            </p:nvSpPr>
            <p:spPr bwMode="auto">
              <a:xfrm>
                <a:off x="5373" y="2010"/>
                <a:ext cx="12" cy="38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25" name="Freeform 110"/>
              <p:cNvSpPr/>
              <p:nvPr/>
            </p:nvSpPr>
            <p:spPr bwMode="auto">
              <a:xfrm>
                <a:off x="5360" y="1789"/>
                <a:ext cx="64" cy="135"/>
              </a:xfrm>
              <a:custGeom>
                <a:avLst/>
                <a:gdLst>
                  <a:gd name="T0" fmla="*/ 25 w 28"/>
                  <a:gd name="T1" fmla="*/ 32 h 58"/>
                  <a:gd name="T2" fmla="*/ 8 w 28"/>
                  <a:gd name="T3" fmla="*/ 57 h 58"/>
                  <a:gd name="T4" fmla="*/ 4 w 28"/>
                  <a:gd name="T5" fmla="*/ 27 h 58"/>
                  <a:gd name="T6" fmla="*/ 20 w 28"/>
                  <a:gd name="T7" fmla="*/ 1 h 58"/>
                  <a:gd name="T8" fmla="*/ 25 w 28"/>
                  <a:gd name="T9" fmla="*/ 32 h 58"/>
                </a:gdLst>
                <a:ahLst/>
                <a:cxnLst>
                  <a:cxn ang="0">
                    <a:pos x="T0" y="T1"/>
                  </a:cxn>
                  <a:cxn ang="0">
                    <a:pos x="T2" y="T3"/>
                  </a:cxn>
                  <a:cxn ang="0">
                    <a:pos x="T4" y="T5"/>
                  </a:cxn>
                  <a:cxn ang="0">
                    <a:pos x="T6" y="T7"/>
                  </a:cxn>
                  <a:cxn ang="0">
                    <a:pos x="T8" y="T9"/>
                  </a:cxn>
                </a:cxnLst>
                <a:rect l="0" t="0" r="r" b="b"/>
                <a:pathLst>
                  <a:path w="28" h="58">
                    <a:moveTo>
                      <a:pt x="25" y="32"/>
                    </a:moveTo>
                    <a:cubicBezTo>
                      <a:pt x="22" y="47"/>
                      <a:pt x="14" y="58"/>
                      <a:pt x="8" y="57"/>
                    </a:cubicBezTo>
                    <a:cubicBezTo>
                      <a:pt x="3" y="56"/>
                      <a:pt x="0" y="42"/>
                      <a:pt x="4" y="27"/>
                    </a:cubicBezTo>
                    <a:cubicBezTo>
                      <a:pt x="7" y="12"/>
                      <a:pt x="14" y="0"/>
                      <a:pt x="20" y="1"/>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6" name="Freeform 111"/>
              <p:cNvSpPr/>
              <p:nvPr/>
            </p:nvSpPr>
            <p:spPr bwMode="auto">
              <a:xfrm>
                <a:off x="5334" y="1919"/>
                <a:ext cx="62" cy="135"/>
              </a:xfrm>
              <a:custGeom>
                <a:avLst/>
                <a:gdLst>
                  <a:gd name="T0" fmla="*/ 24 w 27"/>
                  <a:gd name="T1" fmla="*/ 31 h 58"/>
                  <a:gd name="T2" fmla="*/ 8 w 27"/>
                  <a:gd name="T3" fmla="*/ 57 h 58"/>
                  <a:gd name="T4" fmla="*/ 3 w 27"/>
                  <a:gd name="T5" fmla="*/ 27 h 58"/>
                  <a:gd name="T6" fmla="*/ 19 w 27"/>
                  <a:gd name="T7" fmla="*/ 1 h 58"/>
                  <a:gd name="T8" fmla="*/ 24 w 27"/>
                  <a:gd name="T9" fmla="*/ 31 h 58"/>
                </a:gdLst>
                <a:ahLst/>
                <a:cxnLst>
                  <a:cxn ang="0">
                    <a:pos x="T0" y="T1"/>
                  </a:cxn>
                  <a:cxn ang="0">
                    <a:pos x="T2" y="T3"/>
                  </a:cxn>
                  <a:cxn ang="0">
                    <a:pos x="T4" y="T5"/>
                  </a:cxn>
                  <a:cxn ang="0">
                    <a:pos x="T6" y="T7"/>
                  </a:cxn>
                  <a:cxn ang="0">
                    <a:pos x="T8" y="T9"/>
                  </a:cxn>
                </a:cxnLst>
                <a:rect l="0" t="0" r="r" b="b"/>
                <a:pathLst>
                  <a:path w="27" h="58">
                    <a:moveTo>
                      <a:pt x="24" y="31"/>
                    </a:moveTo>
                    <a:cubicBezTo>
                      <a:pt x="21" y="47"/>
                      <a:pt x="14" y="58"/>
                      <a:pt x="8" y="57"/>
                    </a:cubicBezTo>
                    <a:cubicBezTo>
                      <a:pt x="2" y="55"/>
                      <a:pt x="0" y="42"/>
                      <a:pt x="3" y="27"/>
                    </a:cubicBezTo>
                    <a:cubicBezTo>
                      <a:pt x="6" y="11"/>
                      <a:pt x="14" y="0"/>
                      <a:pt x="19" y="1"/>
                    </a:cubicBezTo>
                    <a:cubicBezTo>
                      <a:pt x="25" y="2"/>
                      <a:pt x="27"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7" name="Freeform 112"/>
              <p:cNvSpPr/>
              <p:nvPr/>
            </p:nvSpPr>
            <p:spPr bwMode="auto">
              <a:xfrm>
                <a:off x="5249" y="1875"/>
                <a:ext cx="134" cy="65"/>
              </a:xfrm>
              <a:custGeom>
                <a:avLst/>
                <a:gdLst>
                  <a:gd name="T0" fmla="*/ 31 w 58"/>
                  <a:gd name="T1" fmla="*/ 3 h 28"/>
                  <a:gd name="T2" fmla="*/ 56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6"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8" name="Freeform 113"/>
              <p:cNvSpPr/>
              <p:nvPr/>
            </p:nvSpPr>
            <p:spPr bwMode="auto">
              <a:xfrm>
                <a:off x="5376" y="190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7" y="7"/>
                      <a:pt x="58" y="14"/>
                      <a:pt x="57" y="20"/>
                    </a:cubicBezTo>
                    <a:cubicBezTo>
                      <a:pt x="56" y="26"/>
                      <a:pt x="42" y="28"/>
                      <a:pt x="27" y="25"/>
                    </a:cubicBezTo>
                    <a:cubicBezTo>
                      <a:pt x="12" y="21"/>
                      <a:pt x="0" y="14"/>
                      <a:pt x="1" y="8"/>
                    </a:cubicBezTo>
                    <a:cubicBezTo>
                      <a:pt x="3"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9" name="Freeform 114"/>
              <p:cNvSpPr/>
              <p:nvPr/>
            </p:nvSpPr>
            <p:spPr bwMode="auto">
              <a:xfrm>
                <a:off x="5295" y="1803"/>
                <a:ext cx="94" cy="126"/>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8"/>
                      <a:pt x="36" y="51"/>
                    </a:cubicBezTo>
                    <a:cubicBezTo>
                      <a:pt x="31" y="54"/>
                      <a:pt x="20" y="46"/>
                      <a:pt x="12" y="33"/>
                    </a:cubicBezTo>
                    <a:cubicBezTo>
                      <a:pt x="3" y="20"/>
                      <a:pt x="0" y="7"/>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0" name="Freeform 115"/>
              <p:cNvSpPr/>
              <p:nvPr/>
            </p:nvSpPr>
            <p:spPr bwMode="auto">
              <a:xfrm>
                <a:off x="5366" y="1915"/>
                <a:ext cx="95" cy="125"/>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7"/>
                      <a:pt x="36" y="51"/>
                    </a:cubicBezTo>
                    <a:cubicBezTo>
                      <a:pt x="31" y="54"/>
                      <a:pt x="20" y="46"/>
                      <a:pt x="12" y="33"/>
                    </a:cubicBezTo>
                    <a:cubicBezTo>
                      <a:pt x="3" y="20"/>
                      <a:pt x="0" y="6"/>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1" name="Freeform 116"/>
              <p:cNvSpPr/>
              <p:nvPr/>
            </p:nvSpPr>
            <p:spPr bwMode="auto">
              <a:xfrm>
                <a:off x="5260" y="1910"/>
                <a:ext cx="127" cy="95"/>
              </a:xfrm>
              <a:custGeom>
                <a:avLst/>
                <a:gdLst>
                  <a:gd name="T0" fmla="*/ 22 w 55"/>
                  <a:gd name="T1" fmla="*/ 11 h 41"/>
                  <a:gd name="T2" fmla="*/ 51 w 55"/>
                  <a:gd name="T3" fmla="*/ 5 h 41"/>
                  <a:gd name="T4" fmla="*/ 34 w 55"/>
                  <a:gd name="T5" fmla="*/ 30 h 41"/>
                  <a:gd name="T6" fmla="*/ 4 w 55"/>
                  <a:gd name="T7" fmla="*/ 36 h 41"/>
                  <a:gd name="T8" fmla="*/ 22 w 55"/>
                  <a:gd name="T9" fmla="*/ 11 h 41"/>
                </a:gdLst>
                <a:ahLst/>
                <a:cxnLst>
                  <a:cxn ang="0">
                    <a:pos x="T0" y="T1"/>
                  </a:cxn>
                  <a:cxn ang="0">
                    <a:pos x="T2" y="T3"/>
                  </a:cxn>
                  <a:cxn ang="0">
                    <a:pos x="T4" y="T5"/>
                  </a:cxn>
                  <a:cxn ang="0">
                    <a:pos x="T6" y="T7"/>
                  </a:cxn>
                  <a:cxn ang="0">
                    <a:pos x="T8" y="T9"/>
                  </a:cxn>
                </a:cxnLst>
                <a:rect l="0" t="0" r="r" b="b"/>
                <a:pathLst>
                  <a:path w="55" h="41">
                    <a:moveTo>
                      <a:pt x="22" y="11"/>
                    </a:moveTo>
                    <a:cubicBezTo>
                      <a:pt x="35" y="3"/>
                      <a:pt x="48" y="0"/>
                      <a:pt x="51" y="5"/>
                    </a:cubicBezTo>
                    <a:cubicBezTo>
                      <a:pt x="55" y="10"/>
                      <a:pt x="47" y="21"/>
                      <a:pt x="34" y="30"/>
                    </a:cubicBezTo>
                    <a:cubicBezTo>
                      <a:pt x="20" y="38"/>
                      <a:pt x="7" y="41"/>
                      <a:pt x="4" y="36"/>
                    </a:cubicBezTo>
                    <a:cubicBezTo>
                      <a:pt x="0" y="31"/>
                      <a:pt x="8" y="20"/>
                      <a:pt x="22" y="1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2" name="Freeform 117"/>
              <p:cNvSpPr/>
              <p:nvPr/>
            </p:nvSpPr>
            <p:spPr bwMode="auto">
              <a:xfrm>
                <a:off x="5371" y="1838"/>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8" y="0"/>
                      <a:pt x="51" y="5"/>
                    </a:cubicBezTo>
                    <a:cubicBezTo>
                      <a:pt x="54" y="10"/>
                      <a:pt x="46" y="21"/>
                      <a:pt x="33" y="30"/>
                    </a:cubicBezTo>
                    <a:cubicBezTo>
                      <a:pt x="20" y="38"/>
                      <a:pt x="7"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3" name="Freeform 118"/>
              <p:cNvSpPr/>
              <p:nvPr/>
            </p:nvSpPr>
            <p:spPr bwMode="auto">
              <a:xfrm>
                <a:off x="5332" y="1789"/>
                <a:ext cx="64" cy="135"/>
              </a:xfrm>
              <a:custGeom>
                <a:avLst/>
                <a:gdLst>
                  <a:gd name="T0" fmla="*/ 25 w 28"/>
                  <a:gd name="T1" fmla="*/ 27 h 58"/>
                  <a:gd name="T2" fmla="*/ 20 w 28"/>
                  <a:gd name="T3" fmla="*/ 57 h 58"/>
                  <a:gd name="T4" fmla="*/ 4 w 28"/>
                  <a:gd name="T5" fmla="*/ 32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5" y="58"/>
                      <a:pt x="7" y="47"/>
                      <a:pt x="4" y="32"/>
                    </a:cubicBezTo>
                    <a:cubicBezTo>
                      <a:pt x="0" y="16"/>
                      <a:pt x="2" y="3"/>
                      <a:pt x="8" y="1"/>
                    </a:cubicBezTo>
                    <a:cubicBezTo>
                      <a:pt x="14" y="0"/>
                      <a:pt x="22"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4" name="Freeform 119"/>
              <p:cNvSpPr/>
              <p:nvPr/>
            </p:nvSpPr>
            <p:spPr bwMode="auto">
              <a:xfrm>
                <a:off x="5360" y="1919"/>
                <a:ext cx="64" cy="135"/>
              </a:xfrm>
              <a:custGeom>
                <a:avLst/>
                <a:gdLst>
                  <a:gd name="T0" fmla="*/ 25 w 28"/>
                  <a:gd name="T1" fmla="*/ 27 h 58"/>
                  <a:gd name="T2" fmla="*/ 20 w 28"/>
                  <a:gd name="T3" fmla="*/ 57 h 58"/>
                  <a:gd name="T4" fmla="*/ 4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5"/>
                      <a:pt x="20" y="57"/>
                    </a:cubicBezTo>
                    <a:cubicBezTo>
                      <a:pt x="15" y="58"/>
                      <a:pt x="7" y="47"/>
                      <a:pt x="4" y="31"/>
                    </a:cubicBezTo>
                    <a:cubicBezTo>
                      <a:pt x="0" y="16"/>
                      <a:pt x="3" y="2"/>
                      <a:pt x="8" y="1"/>
                    </a:cubicBezTo>
                    <a:cubicBezTo>
                      <a:pt x="14" y="0"/>
                      <a:pt x="22"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5" name="Freeform 120"/>
              <p:cNvSpPr/>
              <p:nvPr/>
            </p:nvSpPr>
            <p:spPr bwMode="auto">
              <a:xfrm>
                <a:off x="5249" y="1903"/>
                <a:ext cx="134" cy="65"/>
              </a:xfrm>
              <a:custGeom>
                <a:avLst/>
                <a:gdLst>
                  <a:gd name="T0" fmla="*/ 26 w 58"/>
                  <a:gd name="T1" fmla="*/ 3 h 28"/>
                  <a:gd name="T2" fmla="*/ 56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6"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6" name="Freeform 121"/>
              <p:cNvSpPr/>
              <p:nvPr/>
            </p:nvSpPr>
            <p:spPr bwMode="auto">
              <a:xfrm>
                <a:off x="5376" y="1875"/>
                <a:ext cx="133" cy="65"/>
              </a:xfrm>
              <a:custGeom>
                <a:avLst/>
                <a:gdLst>
                  <a:gd name="T0" fmla="*/ 27 w 58"/>
                  <a:gd name="T1" fmla="*/ 3 h 28"/>
                  <a:gd name="T2" fmla="*/ 57 w 58"/>
                  <a:gd name="T3" fmla="*/ 8 h 28"/>
                  <a:gd name="T4" fmla="*/ 32 w 58"/>
                  <a:gd name="T5" fmla="*/ 25 h 28"/>
                  <a:gd name="T6" fmla="*/ 1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1"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7" name="Freeform 122"/>
              <p:cNvSpPr/>
              <p:nvPr/>
            </p:nvSpPr>
            <p:spPr bwMode="auto">
              <a:xfrm>
                <a:off x="5260" y="1838"/>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8" name="Freeform 123"/>
              <p:cNvSpPr/>
              <p:nvPr/>
            </p:nvSpPr>
            <p:spPr bwMode="auto">
              <a:xfrm>
                <a:off x="5371" y="191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5" y="38"/>
                      <a:pt x="21" y="30"/>
                    </a:cubicBezTo>
                    <a:cubicBezTo>
                      <a:pt x="8" y="21"/>
                      <a:pt x="0" y="10"/>
                      <a:pt x="3"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9" name="Freeform 124"/>
              <p:cNvSpPr/>
              <p:nvPr/>
            </p:nvSpPr>
            <p:spPr bwMode="auto">
              <a:xfrm>
                <a:off x="5297" y="1915"/>
                <a:ext cx="92" cy="125"/>
              </a:xfrm>
              <a:custGeom>
                <a:avLst/>
                <a:gdLst>
                  <a:gd name="T0" fmla="*/ 11 w 40"/>
                  <a:gd name="T1" fmla="*/ 21 h 54"/>
                  <a:gd name="T2" fmla="*/ 35 w 40"/>
                  <a:gd name="T3" fmla="*/ 3 h 54"/>
                  <a:gd name="T4" fmla="*/ 29 w 40"/>
                  <a:gd name="T5" fmla="*/ 33 h 54"/>
                  <a:gd name="T6" fmla="*/ 5 w 40"/>
                  <a:gd name="T7" fmla="*/ 51 h 54"/>
                  <a:gd name="T8" fmla="*/ 11 w 40"/>
                  <a:gd name="T9" fmla="*/ 21 h 54"/>
                </a:gdLst>
                <a:ahLst/>
                <a:cxnLst>
                  <a:cxn ang="0">
                    <a:pos x="T0" y="T1"/>
                  </a:cxn>
                  <a:cxn ang="0">
                    <a:pos x="T2" y="T3"/>
                  </a:cxn>
                  <a:cxn ang="0">
                    <a:pos x="T4" y="T5"/>
                  </a:cxn>
                  <a:cxn ang="0">
                    <a:pos x="T6" y="T7"/>
                  </a:cxn>
                  <a:cxn ang="0">
                    <a:pos x="T8" y="T9"/>
                  </a:cxn>
                </a:cxnLst>
                <a:rect l="0" t="0" r="r" b="b"/>
                <a:pathLst>
                  <a:path w="40" h="54">
                    <a:moveTo>
                      <a:pt x="11" y="21"/>
                    </a:moveTo>
                    <a:cubicBezTo>
                      <a:pt x="19" y="8"/>
                      <a:pt x="30" y="0"/>
                      <a:pt x="35" y="3"/>
                    </a:cubicBezTo>
                    <a:cubicBezTo>
                      <a:pt x="40"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0" name="Freeform 125"/>
              <p:cNvSpPr/>
              <p:nvPr/>
            </p:nvSpPr>
            <p:spPr bwMode="auto">
              <a:xfrm>
                <a:off x="5366" y="1803"/>
                <a:ext cx="95" cy="126"/>
              </a:xfrm>
              <a:custGeom>
                <a:avLst/>
                <a:gdLst>
                  <a:gd name="T0" fmla="*/ 12 w 41"/>
                  <a:gd name="T1" fmla="*/ 21 h 54"/>
                  <a:gd name="T2" fmla="*/ 36 w 41"/>
                  <a:gd name="T3" fmla="*/ 3 h 54"/>
                  <a:gd name="T4" fmla="*/ 30 w 41"/>
                  <a:gd name="T5" fmla="*/ 33 h 54"/>
                  <a:gd name="T6" fmla="*/ 5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7"/>
                      <a:pt x="39" y="20"/>
                      <a:pt x="30" y="33"/>
                    </a:cubicBezTo>
                    <a:cubicBezTo>
                      <a:pt x="21" y="46"/>
                      <a:pt x="10" y="54"/>
                      <a:pt x="5"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1" name="Freeform 126"/>
              <p:cNvSpPr/>
              <p:nvPr/>
            </p:nvSpPr>
            <p:spPr bwMode="auto">
              <a:xfrm>
                <a:off x="5334" y="1878"/>
                <a:ext cx="90" cy="88"/>
              </a:xfrm>
              <a:custGeom>
                <a:avLst/>
                <a:gdLst>
                  <a:gd name="T0" fmla="*/ 38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8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4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0 w 39"/>
                  <a:gd name="T51" fmla="*/ 34 h 38"/>
                  <a:gd name="T52" fmla="*/ 25 w 39"/>
                  <a:gd name="T53" fmla="*/ 38 h 38"/>
                  <a:gd name="T54" fmla="*/ 26 w 39"/>
                  <a:gd name="T55" fmla="*/ 33 h 38"/>
                  <a:gd name="T56" fmla="*/ 31 w 39"/>
                  <a:gd name="T57" fmla="*/ 34 h 38"/>
                  <a:gd name="T58" fmla="*/ 31 w 39"/>
                  <a:gd name="T59" fmla="*/ 29 h 38"/>
                  <a:gd name="T60" fmla="*/ 36 w 39"/>
                  <a:gd name="T61" fmla="*/ 28 h 38"/>
                  <a:gd name="T62" fmla="*/ 34 w 39"/>
                  <a:gd name="T63" fmla="*/ 24 h 38"/>
                  <a:gd name="T64" fmla="*/ 38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8" y="22"/>
                    </a:moveTo>
                    <a:cubicBezTo>
                      <a:pt x="39" y="21"/>
                      <a:pt x="37" y="19"/>
                      <a:pt x="34" y="18"/>
                    </a:cubicBezTo>
                    <a:cubicBezTo>
                      <a:pt x="37" y="17"/>
                      <a:pt x="38" y="15"/>
                      <a:pt x="38" y="14"/>
                    </a:cubicBezTo>
                    <a:cubicBezTo>
                      <a:pt x="38" y="13"/>
                      <a:pt x="36" y="12"/>
                      <a:pt x="34" y="12"/>
                    </a:cubicBezTo>
                    <a:cubicBezTo>
                      <a:pt x="35" y="10"/>
                      <a:pt x="36" y="9"/>
                      <a:pt x="35" y="8"/>
                    </a:cubicBezTo>
                    <a:cubicBezTo>
                      <a:pt x="34" y="7"/>
                      <a:pt x="32" y="7"/>
                      <a:pt x="29" y="8"/>
                    </a:cubicBezTo>
                    <a:cubicBezTo>
                      <a:pt x="30" y="5"/>
                      <a:pt x="30" y="3"/>
                      <a:pt x="29" y="2"/>
                    </a:cubicBezTo>
                    <a:cubicBezTo>
                      <a:pt x="28" y="2"/>
                      <a:pt x="26" y="2"/>
                      <a:pt x="25" y="4"/>
                    </a:cubicBezTo>
                    <a:cubicBezTo>
                      <a:pt x="24" y="2"/>
                      <a:pt x="23" y="0"/>
                      <a:pt x="22" y="0"/>
                    </a:cubicBezTo>
                    <a:cubicBezTo>
                      <a:pt x="21" y="0"/>
                      <a:pt x="19" y="1"/>
                      <a:pt x="18" y="4"/>
                    </a:cubicBezTo>
                    <a:cubicBezTo>
                      <a:pt x="17" y="2"/>
                      <a:pt x="15" y="0"/>
                      <a:pt x="14" y="1"/>
                    </a:cubicBezTo>
                    <a:cubicBezTo>
                      <a:pt x="13" y="1"/>
                      <a:pt x="12" y="3"/>
                      <a:pt x="12" y="5"/>
                    </a:cubicBezTo>
                    <a:cubicBezTo>
                      <a:pt x="11" y="3"/>
                      <a:pt x="9" y="3"/>
                      <a:pt x="8" y="4"/>
                    </a:cubicBezTo>
                    <a:cubicBezTo>
                      <a:pt x="7" y="4"/>
                      <a:pt x="7" y="7"/>
                      <a:pt x="8" y="9"/>
                    </a:cubicBezTo>
                    <a:cubicBezTo>
                      <a:pt x="5" y="8"/>
                      <a:pt x="3" y="9"/>
                      <a:pt x="3" y="10"/>
                    </a:cubicBezTo>
                    <a:cubicBezTo>
                      <a:pt x="2" y="11"/>
                      <a:pt x="3" y="12"/>
                      <a:pt x="4" y="14"/>
                    </a:cubicBezTo>
                    <a:cubicBezTo>
                      <a:pt x="2" y="14"/>
                      <a:pt x="1" y="15"/>
                      <a:pt x="0" y="16"/>
                    </a:cubicBezTo>
                    <a:cubicBezTo>
                      <a:pt x="0" y="18"/>
                      <a:pt x="2" y="19"/>
                      <a:pt x="4"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5" y="38"/>
                      <a:pt x="17" y="38"/>
                    </a:cubicBezTo>
                    <a:cubicBezTo>
                      <a:pt x="18" y="38"/>
                      <a:pt x="19" y="37"/>
                      <a:pt x="20" y="34"/>
                    </a:cubicBezTo>
                    <a:cubicBezTo>
                      <a:pt x="22" y="36"/>
                      <a:pt x="23" y="38"/>
                      <a:pt x="25" y="38"/>
                    </a:cubicBezTo>
                    <a:cubicBezTo>
                      <a:pt x="26" y="37"/>
                      <a:pt x="26" y="36"/>
                      <a:pt x="26" y="33"/>
                    </a:cubicBezTo>
                    <a:cubicBezTo>
                      <a:pt x="28" y="35"/>
                      <a:pt x="30" y="35"/>
                      <a:pt x="31" y="34"/>
                    </a:cubicBezTo>
                    <a:cubicBezTo>
                      <a:pt x="32" y="34"/>
                      <a:pt x="32" y="32"/>
                      <a:pt x="31" y="29"/>
                    </a:cubicBezTo>
                    <a:cubicBezTo>
                      <a:pt x="33" y="30"/>
                      <a:pt x="36" y="30"/>
                      <a:pt x="36" y="28"/>
                    </a:cubicBezTo>
                    <a:cubicBezTo>
                      <a:pt x="37" y="27"/>
                      <a:pt x="36" y="26"/>
                      <a:pt x="34" y="24"/>
                    </a:cubicBezTo>
                    <a:cubicBezTo>
                      <a:pt x="37"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2" name="Freeform 127"/>
              <p:cNvSpPr/>
              <p:nvPr/>
            </p:nvSpPr>
            <p:spPr bwMode="auto">
              <a:xfrm>
                <a:off x="0" y="2454"/>
                <a:ext cx="7678" cy="109"/>
              </a:xfrm>
              <a:custGeom>
                <a:avLst/>
                <a:gdLst>
                  <a:gd name="T0" fmla="*/ 3332 w 3332"/>
                  <a:gd name="T1" fmla="*/ 23 h 47"/>
                  <a:gd name="T2" fmla="*/ 3309 w 3332"/>
                  <a:gd name="T3" fmla="*/ 47 h 47"/>
                  <a:gd name="T4" fmla="*/ 24 w 3332"/>
                  <a:gd name="T5" fmla="*/ 47 h 47"/>
                  <a:gd name="T6" fmla="*/ 0 w 3332"/>
                  <a:gd name="T7" fmla="*/ 23 h 47"/>
                  <a:gd name="T8" fmla="*/ 24 w 3332"/>
                  <a:gd name="T9" fmla="*/ 0 h 47"/>
                  <a:gd name="T10" fmla="*/ 3309 w 3332"/>
                  <a:gd name="T11" fmla="*/ 0 h 47"/>
                  <a:gd name="T12" fmla="*/ 3332 w 333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3332" h="47">
                    <a:moveTo>
                      <a:pt x="3332" y="23"/>
                    </a:moveTo>
                    <a:cubicBezTo>
                      <a:pt x="3332" y="36"/>
                      <a:pt x="3322" y="47"/>
                      <a:pt x="3309" y="47"/>
                    </a:cubicBezTo>
                    <a:cubicBezTo>
                      <a:pt x="24" y="47"/>
                      <a:pt x="24" y="47"/>
                      <a:pt x="24" y="47"/>
                    </a:cubicBezTo>
                    <a:cubicBezTo>
                      <a:pt x="11" y="47"/>
                      <a:pt x="0" y="36"/>
                      <a:pt x="0" y="23"/>
                    </a:cubicBezTo>
                    <a:cubicBezTo>
                      <a:pt x="0" y="10"/>
                      <a:pt x="11" y="0"/>
                      <a:pt x="24" y="0"/>
                    </a:cubicBezTo>
                    <a:cubicBezTo>
                      <a:pt x="3309" y="0"/>
                      <a:pt x="3309" y="0"/>
                      <a:pt x="3309" y="0"/>
                    </a:cubicBezTo>
                    <a:cubicBezTo>
                      <a:pt x="3322" y="0"/>
                      <a:pt x="3332" y="10"/>
                      <a:pt x="3332" y="23"/>
                    </a:cubicBezTo>
                  </a:path>
                </a:pathLst>
              </a:custGeom>
              <a:solidFill>
                <a:srgbClr val="A867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3" name="Freeform 128"/>
              <p:cNvSpPr/>
              <p:nvPr/>
            </p:nvSpPr>
            <p:spPr bwMode="auto">
              <a:xfrm>
                <a:off x="106" y="2398"/>
                <a:ext cx="7466" cy="56"/>
              </a:xfrm>
              <a:custGeom>
                <a:avLst/>
                <a:gdLst>
                  <a:gd name="T0" fmla="*/ 3217 w 3240"/>
                  <a:gd name="T1" fmla="*/ 0 h 24"/>
                  <a:gd name="T2" fmla="*/ 24 w 3240"/>
                  <a:gd name="T3" fmla="*/ 0 h 24"/>
                  <a:gd name="T4" fmla="*/ 0 w 3240"/>
                  <a:gd name="T5" fmla="*/ 24 h 24"/>
                  <a:gd name="T6" fmla="*/ 3240 w 3240"/>
                  <a:gd name="T7" fmla="*/ 24 h 24"/>
                  <a:gd name="T8" fmla="*/ 3217 w 3240"/>
                  <a:gd name="T9" fmla="*/ 0 h 24"/>
                </a:gdLst>
                <a:ahLst/>
                <a:cxnLst>
                  <a:cxn ang="0">
                    <a:pos x="T0" y="T1"/>
                  </a:cxn>
                  <a:cxn ang="0">
                    <a:pos x="T2" y="T3"/>
                  </a:cxn>
                  <a:cxn ang="0">
                    <a:pos x="T4" y="T5"/>
                  </a:cxn>
                  <a:cxn ang="0">
                    <a:pos x="T6" y="T7"/>
                  </a:cxn>
                  <a:cxn ang="0">
                    <a:pos x="T8" y="T9"/>
                  </a:cxn>
                </a:cxnLst>
                <a:rect l="0" t="0" r="r" b="b"/>
                <a:pathLst>
                  <a:path w="3240" h="24">
                    <a:moveTo>
                      <a:pt x="3217" y="0"/>
                    </a:moveTo>
                    <a:cubicBezTo>
                      <a:pt x="24" y="0"/>
                      <a:pt x="24" y="0"/>
                      <a:pt x="24" y="0"/>
                    </a:cubicBezTo>
                    <a:cubicBezTo>
                      <a:pt x="11" y="0"/>
                      <a:pt x="0" y="11"/>
                      <a:pt x="0" y="24"/>
                    </a:cubicBezTo>
                    <a:cubicBezTo>
                      <a:pt x="3240" y="24"/>
                      <a:pt x="3240" y="24"/>
                      <a:pt x="3240" y="24"/>
                    </a:cubicBezTo>
                    <a:cubicBezTo>
                      <a:pt x="3240" y="11"/>
                      <a:pt x="3230" y="0"/>
                      <a:pt x="3217" y="0"/>
                    </a:cubicBezTo>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4" name="Freeform 129"/>
              <p:cNvSpPr/>
              <p:nvPr/>
            </p:nvSpPr>
            <p:spPr bwMode="auto">
              <a:xfrm>
                <a:off x="196"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5" name="Freeform 130"/>
              <p:cNvSpPr/>
              <p:nvPr/>
            </p:nvSpPr>
            <p:spPr bwMode="auto">
              <a:xfrm>
                <a:off x="405"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6" name="Freeform 131"/>
              <p:cNvSpPr/>
              <p:nvPr/>
            </p:nvSpPr>
            <p:spPr bwMode="auto">
              <a:xfrm>
                <a:off x="29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7" name="Freeform 132"/>
              <p:cNvSpPr/>
              <p:nvPr/>
            </p:nvSpPr>
            <p:spPr bwMode="auto">
              <a:xfrm>
                <a:off x="17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8" name="Freeform 133"/>
              <p:cNvSpPr/>
              <p:nvPr/>
            </p:nvSpPr>
            <p:spPr bwMode="auto">
              <a:xfrm>
                <a:off x="346"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9" name="Freeform 134"/>
              <p:cNvSpPr/>
              <p:nvPr/>
            </p:nvSpPr>
            <p:spPr bwMode="auto">
              <a:xfrm>
                <a:off x="484" y="2303"/>
                <a:ext cx="30" cy="100"/>
              </a:xfrm>
              <a:custGeom>
                <a:avLst/>
                <a:gdLst>
                  <a:gd name="T0" fmla="*/ 0 w 13"/>
                  <a:gd name="T1" fmla="*/ 43 h 43"/>
                  <a:gd name="T2" fmla="*/ 9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9" y="0"/>
                    </a:cubicBezTo>
                    <a:cubicBezTo>
                      <a:pt x="9"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0" name="Freeform 135"/>
              <p:cNvSpPr/>
              <p:nvPr/>
            </p:nvSpPr>
            <p:spPr bwMode="auto">
              <a:xfrm>
                <a:off x="456" y="2319"/>
                <a:ext cx="28" cy="84"/>
              </a:xfrm>
              <a:custGeom>
                <a:avLst/>
                <a:gdLst>
                  <a:gd name="T0" fmla="*/ 12 w 12"/>
                  <a:gd name="T1" fmla="*/ 36 h 36"/>
                  <a:gd name="T2" fmla="*/ 4 w 12"/>
                  <a:gd name="T3" fmla="*/ 0 h 36"/>
                  <a:gd name="T4" fmla="*/ 0 w 12"/>
                  <a:gd name="T5" fmla="*/ 36 h 36"/>
                  <a:gd name="T6" fmla="*/ 12 w 12"/>
                  <a:gd name="T7" fmla="*/ 36 h 36"/>
                </a:gdLst>
                <a:ahLst/>
                <a:cxnLst>
                  <a:cxn ang="0">
                    <a:pos x="T0" y="T1"/>
                  </a:cxn>
                  <a:cxn ang="0">
                    <a:pos x="T2" y="T3"/>
                  </a:cxn>
                  <a:cxn ang="0">
                    <a:pos x="T4" y="T5"/>
                  </a:cxn>
                  <a:cxn ang="0">
                    <a:pos x="T6" y="T7"/>
                  </a:cxn>
                </a:cxnLst>
                <a:rect l="0" t="0" r="r" b="b"/>
                <a:pathLst>
                  <a:path w="12" h="36">
                    <a:moveTo>
                      <a:pt x="12" y="36"/>
                    </a:moveTo>
                    <a:cubicBezTo>
                      <a:pt x="12" y="36"/>
                      <a:pt x="11" y="19"/>
                      <a:pt x="4" y="0"/>
                    </a:cubicBezTo>
                    <a:cubicBezTo>
                      <a:pt x="4" y="0"/>
                      <a:pt x="0" y="33"/>
                      <a:pt x="0" y="36"/>
                    </a:cubicBezTo>
                    <a:lnTo>
                      <a:pt x="12"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1" name="Freeform 136"/>
              <p:cNvSpPr/>
              <p:nvPr/>
            </p:nvSpPr>
            <p:spPr bwMode="auto">
              <a:xfrm>
                <a:off x="359"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2" name="Freeform 137"/>
              <p:cNvSpPr/>
              <p:nvPr/>
            </p:nvSpPr>
            <p:spPr bwMode="auto">
              <a:xfrm>
                <a:off x="246"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3" name="Freeform 138"/>
              <p:cNvSpPr/>
              <p:nvPr/>
            </p:nvSpPr>
            <p:spPr bwMode="auto">
              <a:xfrm>
                <a:off x="539"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2"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4" name="Freeform 139"/>
              <p:cNvSpPr/>
              <p:nvPr/>
            </p:nvSpPr>
            <p:spPr bwMode="auto">
              <a:xfrm>
                <a:off x="79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5" name="Freeform 140"/>
              <p:cNvSpPr/>
              <p:nvPr/>
            </p:nvSpPr>
            <p:spPr bwMode="auto">
              <a:xfrm>
                <a:off x="659"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6" name="Freeform 141"/>
              <p:cNvSpPr/>
              <p:nvPr/>
            </p:nvSpPr>
            <p:spPr bwMode="auto">
              <a:xfrm>
                <a:off x="514"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7" name="Freeform 142"/>
              <p:cNvSpPr/>
              <p:nvPr/>
            </p:nvSpPr>
            <p:spPr bwMode="auto">
              <a:xfrm>
                <a:off x="726"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8" name="Freeform 143"/>
              <p:cNvSpPr/>
              <p:nvPr/>
            </p:nvSpPr>
            <p:spPr bwMode="auto">
              <a:xfrm>
                <a:off x="899" y="2303"/>
                <a:ext cx="36"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9" name="Freeform 144"/>
              <p:cNvSpPr/>
              <p:nvPr/>
            </p:nvSpPr>
            <p:spPr bwMode="auto">
              <a:xfrm>
                <a:off x="86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0" name="Freeform 145"/>
              <p:cNvSpPr/>
              <p:nvPr/>
            </p:nvSpPr>
            <p:spPr bwMode="auto">
              <a:xfrm>
                <a:off x="744"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1" name="Freeform 146"/>
              <p:cNvSpPr/>
              <p:nvPr/>
            </p:nvSpPr>
            <p:spPr bwMode="auto">
              <a:xfrm>
                <a:off x="604"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2" name="Freeform 147"/>
              <p:cNvSpPr/>
              <p:nvPr/>
            </p:nvSpPr>
            <p:spPr bwMode="auto">
              <a:xfrm>
                <a:off x="954" y="2277"/>
                <a:ext cx="53" cy="126"/>
              </a:xfrm>
              <a:custGeom>
                <a:avLst/>
                <a:gdLst>
                  <a:gd name="T0" fmla="*/ 0 w 23"/>
                  <a:gd name="T1" fmla="*/ 54 h 54"/>
                  <a:gd name="T2" fmla="*/ 15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5" y="0"/>
                    </a:cubicBezTo>
                    <a:cubicBezTo>
                      <a:pt x="15"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3" name="Freeform 148"/>
              <p:cNvSpPr/>
              <p:nvPr/>
            </p:nvSpPr>
            <p:spPr bwMode="auto">
              <a:xfrm>
                <a:off x="116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4" name="Freeform 149"/>
              <p:cNvSpPr/>
              <p:nvPr/>
            </p:nvSpPr>
            <p:spPr bwMode="auto">
              <a:xfrm>
                <a:off x="1053"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5" name="Freeform 150"/>
              <p:cNvSpPr/>
              <p:nvPr/>
            </p:nvSpPr>
            <p:spPr bwMode="auto">
              <a:xfrm>
                <a:off x="93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6" name="Freeform 151"/>
              <p:cNvSpPr/>
              <p:nvPr/>
            </p:nvSpPr>
            <p:spPr bwMode="auto">
              <a:xfrm>
                <a:off x="1106"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7" name="Freeform 152"/>
              <p:cNvSpPr/>
              <p:nvPr/>
            </p:nvSpPr>
            <p:spPr bwMode="auto">
              <a:xfrm>
                <a:off x="12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8" name="Freeform 153"/>
              <p:cNvSpPr/>
              <p:nvPr/>
            </p:nvSpPr>
            <p:spPr bwMode="auto">
              <a:xfrm>
                <a:off x="121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9" name="Freeform 154"/>
              <p:cNvSpPr/>
              <p:nvPr/>
            </p:nvSpPr>
            <p:spPr bwMode="auto">
              <a:xfrm>
                <a:off x="112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0" name="Freeform 155"/>
              <p:cNvSpPr/>
              <p:nvPr/>
            </p:nvSpPr>
            <p:spPr bwMode="auto">
              <a:xfrm>
                <a:off x="100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1" name="Freeform 156"/>
              <p:cNvSpPr/>
              <p:nvPr/>
            </p:nvSpPr>
            <p:spPr bwMode="auto">
              <a:xfrm>
                <a:off x="1297" y="2277"/>
                <a:ext cx="67" cy="126"/>
              </a:xfrm>
              <a:custGeom>
                <a:avLst/>
                <a:gdLst>
                  <a:gd name="T0" fmla="*/ 0 w 29"/>
                  <a:gd name="T1" fmla="*/ 54 h 54"/>
                  <a:gd name="T2" fmla="*/ 18 w 29"/>
                  <a:gd name="T3" fmla="*/ 0 h 54"/>
                  <a:gd name="T4" fmla="*/ 29 w 29"/>
                  <a:gd name="T5" fmla="*/ 54 h 54"/>
                  <a:gd name="T6" fmla="*/ 0 w 29"/>
                  <a:gd name="T7" fmla="*/ 54 h 54"/>
                </a:gdLst>
                <a:ahLst/>
                <a:cxnLst>
                  <a:cxn ang="0">
                    <a:pos x="T0" y="T1"/>
                  </a:cxn>
                  <a:cxn ang="0">
                    <a:pos x="T2" y="T3"/>
                  </a:cxn>
                  <a:cxn ang="0">
                    <a:pos x="T4" y="T5"/>
                  </a:cxn>
                  <a:cxn ang="0">
                    <a:pos x="T6" y="T7"/>
                  </a:cxn>
                </a:cxnLst>
                <a:rect l="0" t="0" r="r" b="b"/>
                <a:pathLst>
                  <a:path w="29" h="54">
                    <a:moveTo>
                      <a:pt x="0" y="54"/>
                    </a:moveTo>
                    <a:cubicBezTo>
                      <a:pt x="0" y="54"/>
                      <a:pt x="3" y="32"/>
                      <a:pt x="18" y="0"/>
                    </a:cubicBezTo>
                    <a:cubicBezTo>
                      <a:pt x="18" y="0"/>
                      <a:pt x="29" y="49"/>
                      <a:pt x="29"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2" name="Freeform 157"/>
              <p:cNvSpPr/>
              <p:nvPr/>
            </p:nvSpPr>
            <p:spPr bwMode="auto">
              <a:xfrm>
                <a:off x="156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3" name="Freeform 158"/>
              <p:cNvSpPr/>
              <p:nvPr/>
            </p:nvSpPr>
            <p:spPr bwMode="auto">
              <a:xfrm>
                <a:off x="141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4" name="Freeform 159"/>
              <p:cNvSpPr/>
              <p:nvPr/>
            </p:nvSpPr>
            <p:spPr bwMode="auto">
              <a:xfrm>
                <a:off x="1274"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5" name="Freeform 160"/>
              <p:cNvSpPr/>
              <p:nvPr/>
            </p:nvSpPr>
            <p:spPr bwMode="auto">
              <a:xfrm>
                <a:off x="1484" y="2319"/>
                <a:ext cx="39" cy="84"/>
              </a:xfrm>
              <a:custGeom>
                <a:avLst/>
                <a:gdLst>
                  <a:gd name="T0" fmla="*/ 17 w 17"/>
                  <a:gd name="T1" fmla="*/ 36 h 36"/>
                  <a:gd name="T2" fmla="*/ 6 w 17"/>
                  <a:gd name="T3" fmla="*/ 0 h 36"/>
                  <a:gd name="T4" fmla="*/ 0 w 17"/>
                  <a:gd name="T5" fmla="*/ 36 h 36"/>
                  <a:gd name="T6" fmla="*/ 17 w 17"/>
                  <a:gd name="T7" fmla="*/ 36 h 36"/>
                </a:gdLst>
                <a:ahLst/>
                <a:cxnLst>
                  <a:cxn ang="0">
                    <a:pos x="T0" y="T1"/>
                  </a:cxn>
                  <a:cxn ang="0">
                    <a:pos x="T2" y="T3"/>
                  </a:cxn>
                  <a:cxn ang="0">
                    <a:pos x="T4" y="T5"/>
                  </a:cxn>
                  <a:cxn ang="0">
                    <a:pos x="T6" y="T7"/>
                  </a:cxn>
                </a:cxnLst>
                <a:rect l="0" t="0" r="r" b="b"/>
                <a:pathLst>
                  <a:path w="17" h="36">
                    <a:moveTo>
                      <a:pt x="17" y="36"/>
                    </a:moveTo>
                    <a:cubicBezTo>
                      <a:pt x="17" y="36"/>
                      <a:pt x="15" y="19"/>
                      <a:pt x="6" y="0"/>
                    </a:cubicBezTo>
                    <a:cubicBezTo>
                      <a:pt x="6" y="0"/>
                      <a:pt x="0" y="33"/>
                      <a:pt x="0" y="36"/>
                    </a:cubicBezTo>
                    <a:lnTo>
                      <a:pt x="17"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6" name="Freeform 161"/>
              <p:cNvSpPr/>
              <p:nvPr/>
            </p:nvSpPr>
            <p:spPr bwMode="auto">
              <a:xfrm>
                <a:off x="165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7" name="Freeform 162"/>
              <p:cNvSpPr/>
              <p:nvPr/>
            </p:nvSpPr>
            <p:spPr bwMode="auto">
              <a:xfrm>
                <a:off x="162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8" name="Freeform 163"/>
              <p:cNvSpPr/>
              <p:nvPr/>
            </p:nvSpPr>
            <p:spPr bwMode="auto">
              <a:xfrm>
                <a:off x="1502" y="2305"/>
                <a:ext cx="67" cy="98"/>
              </a:xfrm>
              <a:custGeom>
                <a:avLst/>
                <a:gdLst>
                  <a:gd name="T0" fmla="*/ 29 w 29"/>
                  <a:gd name="T1" fmla="*/ 42 h 42"/>
                  <a:gd name="T2" fmla="*/ 11 w 29"/>
                  <a:gd name="T3" fmla="*/ 0 h 42"/>
                  <a:gd name="T4" fmla="*/ 0 w 29"/>
                  <a:gd name="T5" fmla="*/ 42 h 42"/>
                  <a:gd name="T6" fmla="*/ 29 w 29"/>
                  <a:gd name="T7" fmla="*/ 42 h 42"/>
                </a:gdLst>
                <a:ahLst/>
                <a:cxnLst>
                  <a:cxn ang="0">
                    <a:pos x="T0" y="T1"/>
                  </a:cxn>
                  <a:cxn ang="0">
                    <a:pos x="T2" y="T3"/>
                  </a:cxn>
                  <a:cxn ang="0">
                    <a:pos x="T4" y="T5"/>
                  </a:cxn>
                  <a:cxn ang="0">
                    <a:pos x="T6" y="T7"/>
                  </a:cxn>
                </a:cxnLst>
                <a:rect l="0" t="0" r="r" b="b"/>
                <a:pathLst>
                  <a:path w="29" h="42">
                    <a:moveTo>
                      <a:pt x="29" y="42"/>
                    </a:moveTo>
                    <a:cubicBezTo>
                      <a:pt x="29" y="42"/>
                      <a:pt x="26" y="24"/>
                      <a:pt x="11" y="0"/>
                    </a:cubicBezTo>
                    <a:cubicBezTo>
                      <a:pt x="11" y="0"/>
                      <a:pt x="0" y="39"/>
                      <a:pt x="0" y="42"/>
                    </a:cubicBezTo>
                    <a:lnTo>
                      <a:pt x="29"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9" name="Freeform 164"/>
              <p:cNvSpPr/>
              <p:nvPr/>
            </p:nvSpPr>
            <p:spPr bwMode="auto">
              <a:xfrm>
                <a:off x="1364"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0" name="Freeform 165"/>
              <p:cNvSpPr/>
              <p:nvPr/>
            </p:nvSpPr>
            <p:spPr bwMode="auto">
              <a:xfrm>
                <a:off x="1714"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1" name="Freeform 166"/>
              <p:cNvSpPr/>
              <p:nvPr/>
            </p:nvSpPr>
            <p:spPr bwMode="auto">
              <a:xfrm>
                <a:off x="192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2" name="Freeform 167"/>
              <p:cNvSpPr/>
              <p:nvPr/>
            </p:nvSpPr>
            <p:spPr bwMode="auto">
              <a:xfrm>
                <a:off x="1813"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3" name="Freeform 168"/>
              <p:cNvSpPr/>
              <p:nvPr/>
            </p:nvSpPr>
            <p:spPr bwMode="auto">
              <a:xfrm>
                <a:off x="169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4" name="Freeform 169"/>
              <p:cNvSpPr/>
              <p:nvPr/>
            </p:nvSpPr>
            <p:spPr bwMode="auto">
              <a:xfrm>
                <a:off x="186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5" name="Freeform 170"/>
              <p:cNvSpPr/>
              <p:nvPr/>
            </p:nvSpPr>
            <p:spPr bwMode="auto">
              <a:xfrm>
                <a:off x="200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6" name="Freeform 171"/>
              <p:cNvSpPr/>
              <p:nvPr/>
            </p:nvSpPr>
            <p:spPr bwMode="auto">
              <a:xfrm>
                <a:off x="197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7" name="Freeform 172"/>
              <p:cNvSpPr/>
              <p:nvPr/>
            </p:nvSpPr>
            <p:spPr bwMode="auto">
              <a:xfrm>
                <a:off x="188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8" name="Freeform 173"/>
              <p:cNvSpPr/>
              <p:nvPr/>
            </p:nvSpPr>
            <p:spPr bwMode="auto">
              <a:xfrm>
                <a:off x="176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9" name="Freeform 174"/>
              <p:cNvSpPr/>
              <p:nvPr/>
            </p:nvSpPr>
            <p:spPr bwMode="auto">
              <a:xfrm>
                <a:off x="205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0" name="Freeform 175"/>
              <p:cNvSpPr/>
              <p:nvPr/>
            </p:nvSpPr>
            <p:spPr bwMode="auto">
              <a:xfrm>
                <a:off x="2320"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1" name="Freeform 176"/>
              <p:cNvSpPr/>
              <p:nvPr/>
            </p:nvSpPr>
            <p:spPr bwMode="auto">
              <a:xfrm>
                <a:off x="218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2" name="Freeform 177"/>
              <p:cNvSpPr/>
              <p:nvPr/>
            </p:nvSpPr>
            <p:spPr bwMode="auto">
              <a:xfrm>
                <a:off x="203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3" name="Freeform 178"/>
              <p:cNvSpPr/>
              <p:nvPr/>
            </p:nvSpPr>
            <p:spPr bwMode="auto">
              <a:xfrm>
                <a:off x="224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4" name="Freeform 179"/>
              <p:cNvSpPr/>
              <p:nvPr/>
            </p:nvSpPr>
            <p:spPr bwMode="auto">
              <a:xfrm>
                <a:off x="241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5" name="Freeform 180"/>
              <p:cNvSpPr/>
              <p:nvPr/>
            </p:nvSpPr>
            <p:spPr bwMode="auto">
              <a:xfrm>
                <a:off x="238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6" name="Freeform 181"/>
              <p:cNvSpPr/>
              <p:nvPr/>
            </p:nvSpPr>
            <p:spPr bwMode="auto">
              <a:xfrm>
                <a:off x="2263" y="2305"/>
                <a:ext cx="64"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6"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7" name="Freeform 182"/>
              <p:cNvSpPr/>
              <p:nvPr/>
            </p:nvSpPr>
            <p:spPr bwMode="auto">
              <a:xfrm>
                <a:off x="2122" y="2287"/>
                <a:ext cx="67"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8" name="Freeform 183"/>
              <p:cNvSpPr/>
              <p:nvPr/>
            </p:nvSpPr>
            <p:spPr bwMode="auto">
              <a:xfrm>
                <a:off x="2475"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9" name="Freeform 184"/>
              <p:cNvSpPr/>
              <p:nvPr/>
            </p:nvSpPr>
            <p:spPr bwMode="auto">
              <a:xfrm>
                <a:off x="268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0" name="Freeform 185"/>
              <p:cNvSpPr/>
              <p:nvPr/>
            </p:nvSpPr>
            <p:spPr bwMode="auto">
              <a:xfrm>
                <a:off x="2574"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1" name="Freeform 186"/>
              <p:cNvSpPr/>
              <p:nvPr/>
            </p:nvSpPr>
            <p:spPr bwMode="auto">
              <a:xfrm>
                <a:off x="245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2" name="Freeform 187"/>
              <p:cNvSpPr/>
              <p:nvPr/>
            </p:nvSpPr>
            <p:spPr bwMode="auto">
              <a:xfrm>
                <a:off x="262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3" name="Freeform 188"/>
              <p:cNvSpPr/>
              <p:nvPr/>
            </p:nvSpPr>
            <p:spPr bwMode="auto">
              <a:xfrm>
                <a:off x="276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4" name="Freeform 189"/>
              <p:cNvSpPr/>
              <p:nvPr/>
            </p:nvSpPr>
            <p:spPr bwMode="auto">
              <a:xfrm>
                <a:off x="273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5" name="Freeform 190"/>
              <p:cNvSpPr/>
              <p:nvPr/>
            </p:nvSpPr>
            <p:spPr bwMode="auto">
              <a:xfrm>
                <a:off x="2641"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6" name="Freeform 191"/>
              <p:cNvSpPr/>
              <p:nvPr/>
            </p:nvSpPr>
            <p:spPr bwMode="auto">
              <a:xfrm>
                <a:off x="2528"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7" name="Freeform 192"/>
              <p:cNvSpPr/>
              <p:nvPr/>
            </p:nvSpPr>
            <p:spPr bwMode="auto">
              <a:xfrm>
                <a:off x="281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8" name="Freeform 193"/>
              <p:cNvSpPr/>
              <p:nvPr/>
            </p:nvSpPr>
            <p:spPr bwMode="auto">
              <a:xfrm>
                <a:off x="3081"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9" name="Freeform 194"/>
              <p:cNvSpPr/>
              <p:nvPr/>
            </p:nvSpPr>
            <p:spPr bwMode="auto">
              <a:xfrm>
                <a:off x="2940"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0" name="Freeform 195"/>
              <p:cNvSpPr/>
              <p:nvPr/>
            </p:nvSpPr>
            <p:spPr bwMode="auto">
              <a:xfrm>
                <a:off x="279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1" name="Freeform 196"/>
              <p:cNvSpPr/>
              <p:nvPr/>
            </p:nvSpPr>
            <p:spPr bwMode="auto">
              <a:xfrm>
                <a:off x="3005"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2" name="Freeform 197"/>
              <p:cNvSpPr/>
              <p:nvPr/>
            </p:nvSpPr>
            <p:spPr bwMode="auto">
              <a:xfrm>
                <a:off x="3180"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3" name="Freeform 198"/>
              <p:cNvSpPr/>
              <p:nvPr/>
            </p:nvSpPr>
            <p:spPr bwMode="auto">
              <a:xfrm>
                <a:off x="3143"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4" name="Freeform 199"/>
              <p:cNvSpPr/>
              <p:nvPr/>
            </p:nvSpPr>
            <p:spPr bwMode="auto">
              <a:xfrm>
                <a:off x="3023"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5" name="Freeform 200"/>
              <p:cNvSpPr/>
              <p:nvPr/>
            </p:nvSpPr>
            <p:spPr bwMode="auto">
              <a:xfrm>
                <a:off x="2882"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6" name="Freeform 201"/>
              <p:cNvSpPr/>
              <p:nvPr/>
            </p:nvSpPr>
            <p:spPr bwMode="auto">
              <a:xfrm>
                <a:off x="321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7" name="Freeform 202"/>
              <p:cNvSpPr/>
              <p:nvPr/>
            </p:nvSpPr>
            <p:spPr bwMode="auto">
              <a:xfrm>
                <a:off x="3422"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8" name="Freeform 203"/>
              <p:cNvSpPr/>
              <p:nvPr/>
            </p:nvSpPr>
            <p:spPr bwMode="auto">
              <a:xfrm>
                <a:off x="3309"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9" name="Freeform 204"/>
              <p:cNvSpPr/>
              <p:nvPr/>
            </p:nvSpPr>
            <p:spPr bwMode="auto">
              <a:xfrm>
                <a:off x="3191" y="2303"/>
                <a:ext cx="33"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0" name="Freeform 206"/>
            <p:cNvSpPr/>
            <p:nvPr/>
          </p:nvSpPr>
          <p:spPr bwMode="auto">
            <a:xfrm>
              <a:off x="335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207"/>
            <p:cNvSpPr/>
            <p:nvPr/>
          </p:nvSpPr>
          <p:spPr bwMode="auto">
            <a:xfrm>
              <a:off x="350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208"/>
            <p:cNvSpPr/>
            <p:nvPr/>
          </p:nvSpPr>
          <p:spPr bwMode="auto">
            <a:xfrm>
              <a:off x="347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209"/>
            <p:cNvSpPr/>
            <p:nvPr/>
          </p:nvSpPr>
          <p:spPr bwMode="auto">
            <a:xfrm>
              <a:off x="3376"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210"/>
            <p:cNvSpPr/>
            <p:nvPr/>
          </p:nvSpPr>
          <p:spPr bwMode="auto">
            <a:xfrm>
              <a:off x="3263"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211"/>
            <p:cNvSpPr/>
            <p:nvPr/>
          </p:nvSpPr>
          <p:spPr bwMode="auto">
            <a:xfrm>
              <a:off x="355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212"/>
            <p:cNvSpPr/>
            <p:nvPr/>
          </p:nvSpPr>
          <p:spPr bwMode="auto">
            <a:xfrm>
              <a:off x="381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213"/>
            <p:cNvSpPr/>
            <p:nvPr/>
          </p:nvSpPr>
          <p:spPr bwMode="auto">
            <a:xfrm>
              <a:off x="3675"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214"/>
            <p:cNvSpPr/>
            <p:nvPr/>
          </p:nvSpPr>
          <p:spPr bwMode="auto">
            <a:xfrm>
              <a:off x="3530"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215"/>
            <p:cNvSpPr/>
            <p:nvPr/>
          </p:nvSpPr>
          <p:spPr bwMode="auto">
            <a:xfrm>
              <a:off x="374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216"/>
            <p:cNvSpPr/>
            <p:nvPr/>
          </p:nvSpPr>
          <p:spPr bwMode="auto">
            <a:xfrm>
              <a:off x="391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217"/>
            <p:cNvSpPr/>
            <p:nvPr/>
          </p:nvSpPr>
          <p:spPr bwMode="auto">
            <a:xfrm>
              <a:off x="387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218"/>
            <p:cNvSpPr/>
            <p:nvPr/>
          </p:nvSpPr>
          <p:spPr bwMode="auto">
            <a:xfrm>
              <a:off x="375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219"/>
            <p:cNvSpPr/>
            <p:nvPr/>
          </p:nvSpPr>
          <p:spPr bwMode="auto">
            <a:xfrm>
              <a:off x="3618" y="2287"/>
              <a:ext cx="66"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220"/>
            <p:cNvSpPr/>
            <p:nvPr/>
          </p:nvSpPr>
          <p:spPr bwMode="auto">
            <a:xfrm>
              <a:off x="397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2"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221"/>
            <p:cNvSpPr/>
            <p:nvPr/>
          </p:nvSpPr>
          <p:spPr bwMode="auto">
            <a:xfrm>
              <a:off x="418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222"/>
            <p:cNvSpPr/>
            <p:nvPr/>
          </p:nvSpPr>
          <p:spPr bwMode="auto">
            <a:xfrm>
              <a:off x="4069"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223"/>
            <p:cNvSpPr/>
            <p:nvPr/>
          </p:nvSpPr>
          <p:spPr bwMode="auto">
            <a:xfrm>
              <a:off x="3952"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224"/>
            <p:cNvSpPr/>
            <p:nvPr/>
          </p:nvSpPr>
          <p:spPr bwMode="auto">
            <a:xfrm>
              <a:off x="412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225"/>
            <p:cNvSpPr/>
            <p:nvPr/>
          </p:nvSpPr>
          <p:spPr bwMode="auto">
            <a:xfrm>
              <a:off x="426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226"/>
            <p:cNvSpPr/>
            <p:nvPr/>
          </p:nvSpPr>
          <p:spPr bwMode="auto">
            <a:xfrm>
              <a:off x="423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227"/>
            <p:cNvSpPr/>
            <p:nvPr/>
          </p:nvSpPr>
          <p:spPr bwMode="auto">
            <a:xfrm>
              <a:off x="4136" y="2305"/>
              <a:ext cx="51"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228"/>
            <p:cNvSpPr/>
            <p:nvPr/>
          </p:nvSpPr>
          <p:spPr bwMode="auto">
            <a:xfrm>
              <a:off x="4023" y="2287"/>
              <a:ext cx="51"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229"/>
            <p:cNvSpPr/>
            <p:nvPr/>
          </p:nvSpPr>
          <p:spPr bwMode="auto">
            <a:xfrm>
              <a:off x="431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230"/>
            <p:cNvSpPr/>
            <p:nvPr/>
          </p:nvSpPr>
          <p:spPr bwMode="auto">
            <a:xfrm>
              <a:off x="4576"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231"/>
            <p:cNvSpPr/>
            <p:nvPr/>
          </p:nvSpPr>
          <p:spPr bwMode="auto">
            <a:xfrm>
              <a:off x="443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232"/>
            <p:cNvSpPr/>
            <p:nvPr/>
          </p:nvSpPr>
          <p:spPr bwMode="auto">
            <a:xfrm>
              <a:off x="4290"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233"/>
            <p:cNvSpPr/>
            <p:nvPr/>
          </p:nvSpPr>
          <p:spPr bwMode="auto">
            <a:xfrm>
              <a:off x="450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234"/>
            <p:cNvSpPr/>
            <p:nvPr/>
          </p:nvSpPr>
          <p:spPr bwMode="auto">
            <a:xfrm>
              <a:off x="467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235"/>
            <p:cNvSpPr/>
            <p:nvPr/>
          </p:nvSpPr>
          <p:spPr bwMode="auto">
            <a:xfrm>
              <a:off x="463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236"/>
            <p:cNvSpPr/>
            <p:nvPr/>
          </p:nvSpPr>
          <p:spPr bwMode="auto">
            <a:xfrm>
              <a:off x="451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237"/>
            <p:cNvSpPr/>
            <p:nvPr/>
          </p:nvSpPr>
          <p:spPr bwMode="auto">
            <a:xfrm>
              <a:off x="4378"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238"/>
            <p:cNvSpPr/>
            <p:nvPr/>
          </p:nvSpPr>
          <p:spPr bwMode="auto">
            <a:xfrm>
              <a:off x="4694"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239"/>
            <p:cNvSpPr/>
            <p:nvPr/>
          </p:nvSpPr>
          <p:spPr bwMode="auto">
            <a:xfrm>
              <a:off x="490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240"/>
            <p:cNvSpPr/>
            <p:nvPr/>
          </p:nvSpPr>
          <p:spPr bwMode="auto">
            <a:xfrm>
              <a:off x="479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241"/>
            <p:cNvSpPr/>
            <p:nvPr/>
          </p:nvSpPr>
          <p:spPr bwMode="auto">
            <a:xfrm>
              <a:off x="4675"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242"/>
            <p:cNvSpPr/>
            <p:nvPr/>
          </p:nvSpPr>
          <p:spPr bwMode="auto">
            <a:xfrm>
              <a:off x="4843"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243"/>
            <p:cNvSpPr/>
            <p:nvPr/>
          </p:nvSpPr>
          <p:spPr bwMode="auto">
            <a:xfrm>
              <a:off x="498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244"/>
            <p:cNvSpPr/>
            <p:nvPr/>
          </p:nvSpPr>
          <p:spPr bwMode="auto">
            <a:xfrm>
              <a:off x="495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245"/>
            <p:cNvSpPr/>
            <p:nvPr/>
          </p:nvSpPr>
          <p:spPr bwMode="auto">
            <a:xfrm>
              <a:off x="4857"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246"/>
            <p:cNvSpPr/>
            <p:nvPr/>
          </p:nvSpPr>
          <p:spPr bwMode="auto">
            <a:xfrm>
              <a:off x="4747"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247"/>
            <p:cNvSpPr/>
            <p:nvPr/>
          </p:nvSpPr>
          <p:spPr bwMode="auto">
            <a:xfrm>
              <a:off x="5037"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248"/>
            <p:cNvSpPr/>
            <p:nvPr/>
          </p:nvSpPr>
          <p:spPr bwMode="auto">
            <a:xfrm>
              <a:off x="529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249"/>
            <p:cNvSpPr/>
            <p:nvPr/>
          </p:nvSpPr>
          <p:spPr bwMode="auto">
            <a:xfrm>
              <a:off x="5159"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250"/>
            <p:cNvSpPr/>
            <p:nvPr/>
          </p:nvSpPr>
          <p:spPr bwMode="auto">
            <a:xfrm>
              <a:off x="501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251"/>
            <p:cNvSpPr/>
            <p:nvPr/>
          </p:nvSpPr>
          <p:spPr bwMode="auto">
            <a:xfrm>
              <a:off x="5224"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252"/>
            <p:cNvSpPr/>
            <p:nvPr/>
          </p:nvSpPr>
          <p:spPr bwMode="auto">
            <a:xfrm>
              <a:off x="5396" y="2303"/>
              <a:ext cx="40"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1" y="0"/>
                  </a:cubicBezTo>
                  <a:cubicBezTo>
                    <a:pt x="11"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253"/>
            <p:cNvSpPr/>
            <p:nvPr/>
          </p:nvSpPr>
          <p:spPr bwMode="auto">
            <a:xfrm>
              <a:off x="5360"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254"/>
            <p:cNvSpPr/>
            <p:nvPr/>
          </p:nvSpPr>
          <p:spPr bwMode="auto">
            <a:xfrm>
              <a:off x="524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255"/>
            <p:cNvSpPr/>
            <p:nvPr/>
          </p:nvSpPr>
          <p:spPr bwMode="auto">
            <a:xfrm>
              <a:off x="5101"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256"/>
            <p:cNvSpPr/>
            <p:nvPr/>
          </p:nvSpPr>
          <p:spPr bwMode="auto">
            <a:xfrm>
              <a:off x="5454"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257"/>
            <p:cNvSpPr/>
            <p:nvPr/>
          </p:nvSpPr>
          <p:spPr bwMode="auto">
            <a:xfrm>
              <a:off x="566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258"/>
            <p:cNvSpPr/>
            <p:nvPr/>
          </p:nvSpPr>
          <p:spPr bwMode="auto">
            <a:xfrm>
              <a:off x="5551"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259"/>
            <p:cNvSpPr/>
            <p:nvPr/>
          </p:nvSpPr>
          <p:spPr bwMode="auto">
            <a:xfrm>
              <a:off x="5436"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260"/>
            <p:cNvSpPr/>
            <p:nvPr/>
          </p:nvSpPr>
          <p:spPr bwMode="auto">
            <a:xfrm>
              <a:off x="560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261"/>
            <p:cNvSpPr/>
            <p:nvPr/>
          </p:nvSpPr>
          <p:spPr bwMode="auto">
            <a:xfrm>
              <a:off x="57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262"/>
            <p:cNvSpPr/>
            <p:nvPr/>
          </p:nvSpPr>
          <p:spPr bwMode="auto">
            <a:xfrm>
              <a:off x="5714"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263"/>
            <p:cNvSpPr/>
            <p:nvPr/>
          </p:nvSpPr>
          <p:spPr bwMode="auto">
            <a:xfrm>
              <a:off x="5618"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264"/>
            <p:cNvSpPr/>
            <p:nvPr/>
          </p:nvSpPr>
          <p:spPr bwMode="auto">
            <a:xfrm>
              <a:off x="5505"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265"/>
            <p:cNvSpPr/>
            <p:nvPr/>
          </p:nvSpPr>
          <p:spPr bwMode="auto">
            <a:xfrm>
              <a:off x="5797"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266"/>
            <p:cNvSpPr/>
            <p:nvPr/>
          </p:nvSpPr>
          <p:spPr bwMode="auto">
            <a:xfrm>
              <a:off x="6058"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6"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267"/>
            <p:cNvSpPr/>
            <p:nvPr/>
          </p:nvSpPr>
          <p:spPr bwMode="auto">
            <a:xfrm>
              <a:off x="591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268"/>
            <p:cNvSpPr/>
            <p:nvPr/>
          </p:nvSpPr>
          <p:spPr bwMode="auto">
            <a:xfrm>
              <a:off x="577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269"/>
            <p:cNvSpPr/>
            <p:nvPr/>
          </p:nvSpPr>
          <p:spPr bwMode="auto">
            <a:xfrm>
              <a:off x="598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270"/>
            <p:cNvSpPr/>
            <p:nvPr/>
          </p:nvSpPr>
          <p:spPr bwMode="auto">
            <a:xfrm>
              <a:off x="6157"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271"/>
            <p:cNvSpPr/>
            <p:nvPr/>
          </p:nvSpPr>
          <p:spPr bwMode="auto">
            <a:xfrm>
              <a:off x="612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272"/>
            <p:cNvSpPr/>
            <p:nvPr/>
          </p:nvSpPr>
          <p:spPr bwMode="auto">
            <a:xfrm>
              <a:off x="600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273"/>
            <p:cNvSpPr/>
            <p:nvPr/>
          </p:nvSpPr>
          <p:spPr bwMode="auto">
            <a:xfrm>
              <a:off x="5862"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274"/>
            <p:cNvSpPr/>
            <p:nvPr/>
          </p:nvSpPr>
          <p:spPr bwMode="auto">
            <a:xfrm>
              <a:off x="618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275"/>
            <p:cNvSpPr/>
            <p:nvPr/>
          </p:nvSpPr>
          <p:spPr bwMode="auto">
            <a:xfrm>
              <a:off x="6399"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276"/>
            <p:cNvSpPr/>
            <p:nvPr/>
          </p:nvSpPr>
          <p:spPr bwMode="auto">
            <a:xfrm>
              <a:off x="628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277"/>
            <p:cNvSpPr/>
            <p:nvPr/>
          </p:nvSpPr>
          <p:spPr bwMode="auto">
            <a:xfrm>
              <a:off x="6171"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278"/>
            <p:cNvSpPr/>
            <p:nvPr/>
          </p:nvSpPr>
          <p:spPr bwMode="auto">
            <a:xfrm>
              <a:off x="633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279"/>
            <p:cNvSpPr/>
            <p:nvPr/>
          </p:nvSpPr>
          <p:spPr bwMode="auto">
            <a:xfrm>
              <a:off x="6479"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280"/>
            <p:cNvSpPr/>
            <p:nvPr/>
          </p:nvSpPr>
          <p:spPr bwMode="auto">
            <a:xfrm>
              <a:off x="644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281"/>
            <p:cNvSpPr/>
            <p:nvPr/>
          </p:nvSpPr>
          <p:spPr bwMode="auto">
            <a:xfrm>
              <a:off x="635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282"/>
            <p:cNvSpPr/>
            <p:nvPr/>
          </p:nvSpPr>
          <p:spPr bwMode="auto">
            <a:xfrm>
              <a:off x="6240"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283"/>
            <p:cNvSpPr/>
            <p:nvPr/>
          </p:nvSpPr>
          <p:spPr bwMode="auto">
            <a:xfrm>
              <a:off x="6532"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284"/>
            <p:cNvSpPr/>
            <p:nvPr/>
          </p:nvSpPr>
          <p:spPr bwMode="auto">
            <a:xfrm>
              <a:off x="6793"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285"/>
            <p:cNvSpPr/>
            <p:nvPr/>
          </p:nvSpPr>
          <p:spPr bwMode="auto">
            <a:xfrm>
              <a:off x="6654"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286"/>
            <p:cNvSpPr/>
            <p:nvPr/>
          </p:nvSpPr>
          <p:spPr bwMode="auto">
            <a:xfrm>
              <a:off x="6509"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287"/>
            <p:cNvSpPr/>
            <p:nvPr/>
          </p:nvSpPr>
          <p:spPr bwMode="auto">
            <a:xfrm>
              <a:off x="671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288"/>
            <p:cNvSpPr/>
            <p:nvPr/>
          </p:nvSpPr>
          <p:spPr bwMode="auto">
            <a:xfrm>
              <a:off x="6892" y="2303"/>
              <a:ext cx="39" cy="100"/>
            </a:xfrm>
            <a:custGeom>
              <a:avLst/>
              <a:gdLst>
                <a:gd name="T0" fmla="*/ 0 w 17"/>
                <a:gd name="T1" fmla="*/ 43 h 43"/>
                <a:gd name="T2" fmla="*/ 10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0" y="0"/>
                  </a:cubicBezTo>
                  <a:cubicBezTo>
                    <a:pt x="10"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289"/>
            <p:cNvSpPr/>
            <p:nvPr/>
          </p:nvSpPr>
          <p:spPr bwMode="auto">
            <a:xfrm>
              <a:off x="6855"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290"/>
            <p:cNvSpPr/>
            <p:nvPr/>
          </p:nvSpPr>
          <p:spPr bwMode="auto">
            <a:xfrm>
              <a:off x="6737"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291"/>
            <p:cNvSpPr/>
            <p:nvPr/>
          </p:nvSpPr>
          <p:spPr bwMode="auto">
            <a:xfrm>
              <a:off x="6597"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292"/>
            <p:cNvSpPr/>
            <p:nvPr/>
          </p:nvSpPr>
          <p:spPr bwMode="auto">
            <a:xfrm>
              <a:off x="694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293"/>
            <p:cNvSpPr/>
            <p:nvPr/>
          </p:nvSpPr>
          <p:spPr bwMode="auto">
            <a:xfrm>
              <a:off x="7159"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294"/>
            <p:cNvSpPr/>
            <p:nvPr/>
          </p:nvSpPr>
          <p:spPr bwMode="auto">
            <a:xfrm>
              <a:off x="704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295"/>
            <p:cNvSpPr/>
            <p:nvPr/>
          </p:nvSpPr>
          <p:spPr bwMode="auto">
            <a:xfrm>
              <a:off x="6931"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296"/>
            <p:cNvSpPr/>
            <p:nvPr/>
          </p:nvSpPr>
          <p:spPr bwMode="auto">
            <a:xfrm>
              <a:off x="709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297"/>
            <p:cNvSpPr/>
            <p:nvPr/>
          </p:nvSpPr>
          <p:spPr bwMode="auto">
            <a:xfrm>
              <a:off x="7240" y="2303"/>
              <a:ext cx="27" cy="100"/>
            </a:xfrm>
            <a:custGeom>
              <a:avLst/>
              <a:gdLst>
                <a:gd name="T0" fmla="*/ 0 w 12"/>
                <a:gd name="T1" fmla="*/ 43 h 43"/>
                <a:gd name="T2" fmla="*/ 8 w 12"/>
                <a:gd name="T3" fmla="*/ 0 h 43"/>
                <a:gd name="T4" fmla="*/ 12 w 12"/>
                <a:gd name="T5" fmla="*/ 43 h 43"/>
                <a:gd name="T6" fmla="*/ 0 w 12"/>
                <a:gd name="T7" fmla="*/ 43 h 43"/>
              </a:gdLst>
              <a:ahLst/>
              <a:cxnLst>
                <a:cxn ang="0">
                  <a:pos x="T0" y="T1"/>
                </a:cxn>
                <a:cxn ang="0">
                  <a:pos x="T2" y="T3"/>
                </a:cxn>
                <a:cxn ang="0">
                  <a:pos x="T4" y="T5"/>
                </a:cxn>
                <a:cxn ang="0">
                  <a:pos x="T6" y="T7"/>
                </a:cxn>
              </a:cxnLst>
              <a:rect l="0" t="0" r="r" b="b"/>
              <a:pathLst>
                <a:path w="12" h="43">
                  <a:moveTo>
                    <a:pt x="0" y="43"/>
                  </a:moveTo>
                  <a:cubicBezTo>
                    <a:pt x="0" y="43"/>
                    <a:pt x="1" y="23"/>
                    <a:pt x="8" y="0"/>
                  </a:cubicBezTo>
                  <a:cubicBezTo>
                    <a:pt x="8" y="0"/>
                    <a:pt x="12" y="40"/>
                    <a:pt x="12"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298"/>
            <p:cNvSpPr/>
            <p:nvPr/>
          </p:nvSpPr>
          <p:spPr bwMode="auto">
            <a:xfrm>
              <a:off x="7210"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299"/>
            <p:cNvSpPr/>
            <p:nvPr/>
          </p:nvSpPr>
          <p:spPr bwMode="auto">
            <a:xfrm>
              <a:off x="711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300"/>
            <p:cNvSpPr/>
            <p:nvPr/>
          </p:nvSpPr>
          <p:spPr bwMode="auto">
            <a:xfrm>
              <a:off x="7000"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301"/>
            <p:cNvSpPr/>
            <p:nvPr/>
          </p:nvSpPr>
          <p:spPr bwMode="auto">
            <a:xfrm>
              <a:off x="7293"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302"/>
            <p:cNvSpPr/>
            <p:nvPr/>
          </p:nvSpPr>
          <p:spPr bwMode="auto">
            <a:xfrm>
              <a:off x="7413" y="2277"/>
              <a:ext cx="66"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303"/>
            <p:cNvSpPr/>
            <p:nvPr/>
          </p:nvSpPr>
          <p:spPr bwMode="auto">
            <a:xfrm>
              <a:off x="7267" y="2303"/>
              <a:ext cx="42" cy="100"/>
            </a:xfrm>
            <a:custGeom>
              <a:avLst/>
              <a:gdLst>
                <a:gd name="T0" fmla="*/ 0 w 18"/>
                <a:gd name="T1" fmla="*/ 43 h 43"/>
                <a:gd name="T2" fmla="*/ 12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2" y="0"/>
                  </a:cubicBezTo>
                  <a:cubicBezTo>
                    <a:pt x="12"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304"/>
            <p:cNvSpPr/>
            <p:nvPr/>
          </p:nvSpPr>
          <p:spPr bwMode="auto">
            <a:xfrm>
              <a:off x="747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305"/>
            <p:cNvSpPr/>
            <p:nvPr/>
          </p:nvSpPr>
          <p:spPr bwMode="auto">
            <a:xfrm>
              <a:off x="7357"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extLst>
      <p:ext uri="{BB962C8B-B14F-4D97-AF65-F5344CB8AC3E}">
        <p14:creationId xmlns:p14="http://schemas.microsoft.com/office/powerpoint/2010/main" val="3874394039"/>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Lst>
  <mc:AlternateContent xmlns:mc="http://schemas.openxmlformats.org/markup-compatibility/2006" xmlns:p14="http://schemas.microsoft.com/office/powerpoint/2010/main">
    <mc:Choice Requires="p14">
      <p:transition>
        <p:random/>
      </p:transition>
    </mc:Choice>
    <mc:Fallback xmlns="">
      <p:transition>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1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jpeg"/></Relationships>
</file>

<file path=ppt/slides/_rels/slide1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1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1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8" Type="http://schemas.openxmlformats.org/officeDocument/2006/relationships/image" Target="../media/image43.jpeg"/><Relationship Id="rId13" Type="http://schemas.openxmlformats.org/officeDocument/2006/relationships/image" Target="../media/image48.png"/><Relationship Id="rId3" Type="http://schemas.openxmlformats.org/officeDocument/2006/relationships/image" Target="../media/image17.emf"/><Relationship Id="rId7" Type="http://schemas.openxmlformats.org/officeDocument/2006/relationships/image" Target="../media/image42.jpeg"/><Relationship Id="rId12" Type="http://schemas.openxmlformats.org/officeDocument/2006/relationships/image" Target="../media/image47.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41.jpeg"/><Relationship Id="rId11" Type="http://schemas.openxmlformats.org/officeDocument/2006/relationships/image" Target="../media/image46.png"/><Relationship Id="rId5" Type="http://schemas.openxmlformats.org/officeDocument/2006/relationships/image" Target="../media/image40.jpeg"/><Relationship Id="rId10" Type="http://schemas.openxmlformats.org/officeDocument/2006/relationships/image" Target="../media/image45.jpeg"/><Relationship Id="rId4" Type="http://schemas.openxmlformats.org/officeDocument/2006/relationships/image" Target="../media/image39.jpeg"/><Relationship Id="rId9" Type="http://schemas.openxmlformats.org/officeDocument/2006/relationships/image" Target="../media/image44.jpeg"/></Relationships>
</file>

<file path=ppt/slides/_rels/slide1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jpeg"/></Relationships>
</file>

<file path=ppt/slides/_rels/slide18.xml.rels><?xml version="1.0" encoding="UTF-8" standalone="yes"?>
<Relationships xmlns="http://schemas.openxmlformats.org/package/2006/relationships"><Relationship Id="rId3" Type="http://schemas.openxmlformats.org/officeDocument/2006/relationships/image" Target="../media/image17.emf"/><Relationship Id="rId7" Type="http://schemas.openxmlformats.org/officeDocument/2006/relationships/image" Target="../media/image53.jpe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image" Target="../media/image52.jpeg"/><Relationship Id="rId4" Type="http://schemas.openxmlformats.org/officeDocument/2006/relationships/image" Target="../media/image47.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4.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55.png"/></Relationships>
</file>

<file path=ppt/slides/_rels/slide21.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58.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image" Target="../media/image17.emf"/></Relationships>
</file>

<file path=ppt/slides/_rels/slide22.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17.emf"/><Relationship Id="rId7" Type="http://schemas.openxmlformats.org/officeDocument/2006/relationships/image" Target="../media/image62.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 Id="rId9" Type="http://schemas.openxmlformats.org/officeDocument/2006/relationships/image" Target="../media/image64.png"/></Relationships>
</file>

<file path=ppt/slides/_rels/slide23.xml.rels><?xml version="1.0" encoding="UTF-8" standalone="yes"?>
<Relationships xmlns="http://schemas.openxmlformats.org/package/2006/relationships"><Relationship Id="rId3" Type="http://schemas.openxmlformats.org/officeDocument/2006/relationships/image" Target="../media/image17.emf"/><Relationship Id="rId7" Type="http://schemas.openxmlformats.org/officeDocument/2006/relationships/image" Target="../media/image65.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audio" Target="../media/audio1.wav"/><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8.xml"/><Relationship Id="rId6" Type="http://schemas.openxmlformats.org/officeDocument/2006/relationships/image" Target="../media/image10.png"/><Relationship Id="rId5" Type="http://schemas.microsoft.com/office/2007/relationships/hdphoto" Target="../media/hdphoto1.wdp"/><Relationship Id="rId4" Type="http://schemas.openxmlformats.org/officeDocument/2006/relationships/image" Target="../media/image9.pn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audio" Target="../media/audio1.wav"/><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8.xml"/><Relationship Id="rId6" Type="http://schemas.openxmlformats.org/officeDocument/2006/relationships/image" Target="../media/image12.png"/><Relationship Id="rId5" Type="http://schemas.microsoft.com/office/2007/relationships/hdphoto" Target="../media/hdphoto2.wdp"/><Relationship Id="rId4" Type="http://schemas.openxmlformats.org/officeDocument/2006/relationships/image" Target="../media/image14.png"/><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audio" Target="../media/audio1.wav"/><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8.xml"/><Relationship Id="rId6" Type="http://schemas.openxmlformats.org/officeDocument/2006/relationships/image" Target="../media/image13.png"/><Relationship Id="rId5" Type="http://schemas.microsoft.com/office/2007/relationships/hdphoto" Target="../media/hdphoto3.wdp"/><Relationship Id="rId4" Type="http://schemas.openxmlformats.org/officeDocument/2006/relationships/image" Target="../media/image15.png"/><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audio" Target="../media/audio1.wav"/><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8.xml"/><Relationship Id="rId6" Type="http://schemas.openxmlformats.org/officeDocument/2006/relationships/image" Target="../media/image13.png"/><Relationship Id="rId5" Type="http://schemas.microsoft.com/office/2007/relationships/hdphoto" Target="../media/hdphoto4.wdp"/><Relationship Id="rId4" Type="http://schemas.openxmlformats.org/officeDocument/2006/relationships/image" Target="../media/image16.png"/><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emf"/><Relationship Id="rId7"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7.xml"/><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1" name="Group 250">
            <a:extLst>
              <a:ext uri="{FF2B5EF4-FFF2-40B4-BE49-F238E27FC236}">
                <a16:creationId xmlns:a16="http://schemas.microsoft.com/office/drawing/2014/main" id="{BAD0B418-0841-4468-989F-CAF88AA353BE}"/>
              </a:ext>
            </a:extLst>
          </p:cNvPr>
          <p:cNvGrpSpPr/>
          <p:nvPr/>
        </p:nvGrpSpPr>
        <p:grpSpPr>
          <a:xfrm>
            <a:off x="-135158" y="439837"/>
            <a:ext cx="12520069" cy="7336743"/>
            <a:chOff x="-135158" y="439837"/>
            <a:chExt cx="12520069" cy="7336743"/>
          </a:xfrm>
        </p:grpSpPr>
        <p:pic>
          <p:nvPicPr>
            <p:cNvPr id="250" name="Graphic 249">
              <a:extLst>
                <a:ext uri="{FF2B5EF4-FFF2-40B4-BE49-F238E27FC236}">
                  <a16:creationId xmlns:a16="http://schemas.microsoft.com/office/drawing/2014/main" id="{A01E01B0-D109-4CE4-999D-2425B94A59D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5158" y="439837"/>
              <a:ext cx="12520069" cy="6643869"/>
            </a:xfrm>
            <a:prstGeom prst="rect">
              <a:avLst/>
            </a:prstGeom>
          </p:spPr>
        </p:pic>
        <p:pic>
          <p:nvPicPr>
            <p:cNvPr id="247" name="Graphic 246">
              <a:extLst>
                <a:ext uri="{FF2B5EF4-FFF2-40B4-BE49-F238E27FC236}">
                  <a16:creationId xmlns:a16="http://schemas.microsoft.com/office/drawing/2014/main" id="{03C2DC82-2D5B-4560-83B3-530900C5BCE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981238" y="1550030"/>
              <a:ext cx="4321411" cy="6226550"/>
            </a:xfrm>
            <a:prstGeom prst="rect">
              <a:avLst/>
            </a:prstGeom>
          </p:spPr>
        </p:pic>
      </p:grpSp>
      <p:pic>
        <p:nvPicPr>
          <p:cNvPr id="2" name="Picture 1">
            <a:extLst>
              <a:ext uri="{FF2B5EF4-FFF2-40B4-BE49-F238E27FC236}">
                <a16:creationId xmlns:a16="http://schemas.microsoft.com/office/drawing/2014/main" id="{4762A806-C282-477F-A95D-823999320212}"/>
              </a:ext>
            </a:extLst>
          </p:cNvPr>
          <p:cNvPicPr>
            <a:picLocks noChangeAspect="1"/>
          </p:cNvPicPr>
          <p:nvPr/>
        </p:nvPicPr>
        <p:blipFill>
          <a:blip r:embed="rId7"/>
          <a:stretch>
            <a:fillRect/>
          </a:stretch>
        </p:blipFill>
        <p:spPr>
          <a:xfrm>
            <a:off x="3462747" y="439837"/>
            <a:ext cx="5005250" cy="1499746"/>
          </a:xfrm>
          <a:prstGeom prst="rect">
            <a:avLst/>
          </a:prstGeom>
        </p:spPr>
      </p:pic>
      <p:sp>
        <p:nvSpPr>
          <p:cNvPr id="3" name="Rectangle 2">
            <a:extLst>
              <a:ext uri="{FF2B5EF4-FFF2-40B4-BE49-F238E27FC236}">
                <a16:creationId xmlns:a16="http://schemas.microsoft.com/office/drawing/2014/main" id="{CF3B8372-07BC-4F40-B45C-4F02F2828609}"/>
              </a:ext>
            </a:extLst>
          </p:cNvPr>
          <p:cNvSpPr/>
          <p:nvPr/>
        </p:nvSpPr>
        <p:spPr>
          <a:xfrm>
            <a:off x="-1986261" y="331066"/>
            <a:ext cx="1851103" cy="1717288"/>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Tree>
    <p:extLst>
      <p:ext uri="{BB962C8B-B14F-4D97-AF65-F5344CB8AC3E}">
        <p14:creationId xmlns:p14="http://schemas.microsoft.com/office/powerpoint/2010/main" val="3563793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pic>
        <p:nvPicPr>
          <p:cNvPr id="2" name="Picture 1">
            <a:extLst>
              <a:ext uri="{FF2B5EF4-FFF2-40B4-BE49-F238E27FC236}">
                <a16:creationId xmlns:a16="http://schemas.microsoft.com/office/drawing/2014/main" id="{4F2D6342-80D7-5405-CA3E-90FA51FD8F8C}"/>
              </a:ext>
            </a:extLst>
          </p:cNvPr>
          <p:cNvPicPr>
            <a:picLocks noChangeAspect="1"/>
          </p:cNvPicPr>
          <p:nvPr/>
        </p:nvPicPr>
        <p:blipFill rotWithShape="1">
          <a:blip r:embed="rId4">
            <a:extLst>
              <a:ext uri="{28A0092B-C50C-407E-A947-70E740481C1C}">
                <a14:useLocalDpi xmlns:a14="http://schemas.microsoft.com/office/drawing/2010/main" val="0"/>
              </a:ext>
            </a:extLst>
          </a:blip>
          <a:srcRect l="22727" t="6643" r="59836" b="50117"/>
          <a:stretch/>
        </p:blipFill>
        <p:spPr>
          <a:xfrm flipH="1">
            <a:off x="0" y="1479160"/>
            <a:ext cx="3856168" cy="5378840"/>
          </a:xfrm>
          <a:prstGeom prst="rect">
            <a:avLst/>
          </a:prstGeom>
        </p:spPr>
      </p:pic>
      <p:sp>
        <p:nvSpPr>
          <p:cNvPr id="3" name="Oval Callout 5">
            <a:extLst>
              <a:ext uri="{FF2B5EF4-FFF2-40B4-BE49-F238E27FC236}">
                <a16:creationId xmlns:a16="http://schemas.microsoft.com/office/drawing/2014/main" id="{848D4BDF-2B22-8779-8214-7F039DDFA863}"/>
              </a:ext>
            </a:extLst>
          </p:cNvPr>
          <p:cNvSpPr/>
          <p:nvPr/>
        </p:nvSpPr>
        <p:spPr>
          <a:xfrm>
            <a:off x="4128048" y="486621"/>
            <a:ext cx="7952972" cy="3164889"/>
          </a:xfrm>
          <a:prstGeom prst="wedgeEllipseCallout">
            <a:avLst>
              <a:gd name="adj1" fmla="val -60997"/>
              <a:gd name="adj2" fmla="val 34000"/>
            </a:avLst>
          </a:prstGeom>
          <a:solidFill>
            <a:srgbClr val="FFFF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Em</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hãy</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so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sánh</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sự</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giống</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và</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khác</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nhau</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giữa</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các</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tờ</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tiền</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có</a:t>
            </a:r>
            <a:r>
              <a:rPr kumimoji="0" lang="en-US" sz="4000" b="1" i="0" u="none" strike="noStrike" kern="0" cap="none" spc="0" normalizeH="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mệnh</a:t>
            </a:r>
            <a:r>
              <a:rPr kumimoji="0" lang="en-US" sz="4000" b="1" i="0" u="none" strike="noStrike" kern="0" cap="none" spc="0" normalizeH="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giá</a:t>
            </a:r>
            <a:r>
              <a:rPr kumimoji="0" lang="en-US" sz="4000" b="1" i="0" u="none" strike="noStrike" kern="0" cap="none" spc="0" normalizeH="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từ</a:t>
            </a:r>
            <a:r>
              <a:rPr kumimoji="0" lang="en-US" sz="4000" b="1" i="0" u="none" strike="noStrike" kern="0" cap="none" spc="0" normalizeH="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1 000 </a:t>
            </a:r>
            <a:r>
              <a:rPr kumimoji="0" lang="en-US" sz="4000" b="1" i="0" u="none" strike="noStrike" kern="0" cap="none" spc="0" normalizeH="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đồng</a:t>
            </a:r>
            <a:r>
              <a:rPr kumimoji="0" lang="en-US" sz="4000" b="1" i="0" u="none" strike="noStrike" kern="0" cap="none" spc="0" normalizeH="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đến</a:t>
            </a:r>
            <a:r>
              <a:rPr kumimoji="0" lang="en-US" sz="4000" b="1" i="0" u="none" strike="noStrike" kern="0" cap="none" spc="0" normalizeH="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5 000 </a:t>
            </a:r>
            <a:r>
              <a:rPr kumimoji="0" lang="en-US" sz="4000" b="1" i="0" u="none" strike="noStrike" kern="0" cap="none" spc="0" normalizeH="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đồng</a:t>
            </a:r>
            <a:endPar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Tree>
    <p:extLst>
      <p:ext uri="{BB962C8B-B14F-4D97-AF65-F5344CB8AC3E}">
        <p14:creationId xmlns:p14="http://schemas.microsoft.com/office/powerpoint/2010/main" val="13700792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sp>
        <p:nvSpPr>
          <p:cNvPr id="2" name="Rectangle: Rounded Corners 1">
            <a:extLst>
              <a:ext uri="{FF2B5EF4-FFF2-40B4-BE49-F238E27FC236}">
                <a16:creationId xmlns:a16="http://schemas.microsoft.com/office/drawing/2014/main" id="{DF1C27BF-EF73-2C05-F04D-17DF3DF5AF30}"/>
              </a:ext>
            </a:extLst>
          </p:cNvPr>
          <p:cNvSpPr/>
          <p:nvPr/>
        </p:nvSpPr>
        <p:spPr>
          <a:xfrm>
            <a:off x="323850" y="466725"/>
            <a:ext cx="11553825" cy="60483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6BB53A5C-7C66-CF4C-9AAD-8ED9E02B5251}"/>
              </a:ext>
            </a:extLst>
          </p:cNvPr>
          <p:cNvSpPr txBox="1"/>
          <p:nvPr/>
        </p:nvSpPr>
        <p:spPr>
          <a:xfrm>
            <a:off x="2153530" y="476227"/>
            <a:ext cx="852402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Sự</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giống</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nhau</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và</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khác</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nhau</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của</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các</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tờ</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tiền</a:t>
            </a:r>
            <a:endPar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6" name="TextBox 5">
            <a:extLst>
              <a:ext uri="{FF2B5EF4-FFF2-40B4-BE49-F238E27FC236}">
                <a16:creationId xmlns:a16="http://schemas.microsoft.com/office/drawing/2014/main" id="{F64A9B7C-04EA-C307-6F23-3787A821BD71}"/>
              </a:ext>
            </a:extLst>
          </p:cNvPr>
          <p:cNvSpPr txBox="1"/>
          <p:nvPr/>
        </p:nvSpPr>
        <p:spPr>
          <a:xfrm>
            <a:off x="723350" y="881044"/>
            <a:ext cx="2667718"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200" b="1" i="1"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Giống</a:t>
            </a:r>
            <a:r>
              <a:rPr kumimoji="0" lang="en-US" sz="3200"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200" b="1" i="1"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nhau</a:t>
            </a:r>
            <a:r>
              <a:rPr kumimoji="0" lang="en-US" sz="3200"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a:t>
            </a:r>
          </a:p>
        </p:txBody>
      </p:sp>
      <p:sp>
        <p:nvSpPr>
          <p:cNvPr id="8" name="TextBox 7">
            <a:extLst>
              <a:ext uri="{FF2B5EF4-FFF2-40B4-BE49-F238E27FC236}">
                <a16:creationId xmlns:a16="http://schemas.microsoft.com/office/drawing/2014/main" id="{27CE6CFA-972D-2912-A3EA-B5CB063A160D}"/>
              </a:ext>
            </a:extLst>
          </p:cNvPr>
          <p:cNvSpPr txBox="1"/>
          <p:nvPr/>
        </p:nvSpPr>
        <p:spPr>
          <a:xfrm>
            <a:off x="438150" y="3081334"/>
            <a:ext cx="11630025" cy="954107"/>
          </a:xfrm>
          <a:prstGeom prst="rect">
            <a:avLst/>
          </a:prstGeom>
          <a:noFill/>
        </p:spPr>
        <p:txBody>
          <a:bodyPr wrap="square" rtlCol="0">
            <a:spAutoFit/>
          </a:bodyPr>
          <a:lstStyle/>
          <a:p>
            <a:pPr lvl="0"/>
            <a:r>
              <a:rPr lang="vi-VN" sz="2800" b="1" dirty="0">
                <a:solidFill>
                  <a:prstClr val="black"/>
                </a:solidFill>
                <a:latin typeface="Calibri" panose="020F0502020204030204" pitchFamily="34" charset="0"/>
                <a:cs typeface="Calibri" panose="020F0502020204030204" pitchFamily="34" charset="0"/>
              </a:rPr>
              <a:t>Mặt </a:t>
            </a:r>
            <a:r>
              <a:rPr lang="en-US" sz="2800" b="1" dirty="0" err="1">
                <a:solidFill>
                  <a:prstClr val="black"/>
                </a:solidFill>
                <a:latin typeface="Calibri" panose="020F0502020204030204" pitchFamily="34" charset="0"/>
                <a:cs typeface="Calibri" panose="020F0502020204030204" pitchFamily="34" charset="0"/>
              </a:rPr>
              <a:t>phải</a:t>
            </a:r>
            <a:r>
              <a:rPr lang="vi-VN" sz="2800" b="1" dirty="0">
                <a:solidFill>
                  <a:prstClr val="black"/>
                </a:solidFill>
                <a:latin typeface="Calibri" panose="020F0502020204030204" pitchFamily="34" charset="0"/>
                <a:cs typeface="Calibri" panose="020F0502020204030204" pitchFamily="34" charset="0"/>
              </a:rPr>
              <a:t> đều có ảnh Bác Hồ, có dòng chữ Cộng hòa xã hội chủ nghĩa Việt Nam, có hình quốc huy nước Việt Nam, có số mệnh giá của tờ bạc, có số sêri. </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0" name="TextBox 9">
            <a:extLst>
              <a:ext uri="{FF2B5EF4-FFF2-40B4-BE49-F238E27FC236}">
                <a16:creationId xmlns:a16="http://schemas.microsoft.com/office/drawing/2014/main" id="{3C487CF0-6903-7746-55D6-C04903A0F068}"/>
              </a:ext>
            </a:extLst>
          </p:cNvPr>
          <p:cNvSpPr txBox="1"/>
          <p:nvPr/>
        </p:nvSpPr>
        <p:spPr>
          <a:xfrm>
            <a:off x="2281206" y="5810268"/>
            <a:ext cx="8458790" cy="523220"/>
          </a:xfrm>
          <a:prstGeom prst="rect">
            <a:avLst/>
          </a:prstGeom>
          <a:noFill/>
        </p:spPr>
        <p:txBody>
          <a:bodyPr wrap="non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Mặt</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trái</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có</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dòng</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chữ</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Ngân</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hàng</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Nhà</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nước</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Việt</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Nam</a:t>
            </a:r>
            <a:r>
              <a:rPr kumimoji="0" lang="en-US" sz="2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p>
        </p:txBody>
      </p:sp>
      <p:pic>
        <p:nvPicPr>
          <p:cNvPr id="5" name="Picture 4">
            <a:extLst>
              <a:ext uri="{FF2B5EF4-FFF2-40B4-BE49-F238E27FC236}">
                <a16:creationId xmlns:a16="http://schemas.microsoft.com/office/drawing/2014/main" id="{499F3318-AF4E-ECF7-F74D-6E6564AAD715}"/>
              </a:ext>
            </a:extLst>
          </p:cNvPr>
          <p:cNvPicPr>
            <a:picLocks noChangeAspect="1"/>
          </p:cNvPicPr>
          <p:nvPr/>
        </p:nvPicPr>
        <p:blipFill>
          <a:blip r:embed="rId4"/>
          <a:stretch>
            <a:fillRect/>
          </a:stretch>
        </p:blipFill>
        <p:spPr>
          <a:xfrm>
            <a:off x="857250" y="1409700"/>
            <a:ext cx="10591800" cy="1676400"/>
          </a:xfrm>
          <a:prstGeom prst="rect">
            <a:avLst/>
          </a:prstGeom>
        </p:spPr>
      </p:pic>
      <p:pic>
        <p:nvPicPr>
          <p:cNvPr id="9" name="Picture 8">
            <a:extLst>
              <a:ext uri="{FF2B5EF4-FFF2-40B4-BE49-F238E27FC236}">
                <a16:creationId xmlns:a16="http://schemas.microsoft.com/office/drawing/2014/main" id="{7223198E-9D8C-9005-2EDC-D646CF61A31C}"/>
              </a:ext>
            </a:extLst>
          </p:cNvPr>
          <p:cNvPicPr>
            <a:picLocks noChangeAspect="1"/>
          </p:cNvPicPr>
          <p:nvPr/>
        </p:nvPicPr>
        <p:blipFill>
          <a:blip r:embed="rId5"/>
          <a:stretch>
            <a:fillRect/>
          </a:stretch>
        </p:blipFill>
        <p:spPr>
          <a:xfrm>
            <a:off x="1085850" y="4129087"/>
            <a:ext cx="10458450" cy="1609725"/>
          </a:xfrm>
          <a:prstGeom prst="rect">
            <a:avLst/>
          </a:prstGeom>
        </p:spPr>
      </p:pic>
    </p:spTree>
    <p:extLst>
      <p:ext uri="{BB962C8B-B14F-4D97-AF65-F5344CB8AC3E}">
        <p14:creationId xmlns:p14="http://schemas.microsoft.com/office/powerpoint/2010/main" val="19891638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arn(inVertical)">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down)">
                                      <p:cBhvr>
                                        <p:cTn id="3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8"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sp>
        <p:nvSpPr>
          <p:cNvPr id="2" name="Rectangle: Rounded Corners 1">
            <a:extLst>
              <a:ext uri="{FF2B5EF4-FFF2-40B4-BE49-F238E27FC236}">
                <a16:creationId xmlns:a16="http://schemas.microsoft.com/office/drawing/2014/main" id="{DF1C27BF-EF73-2C05-F04D-17DF3DF5AF30}"/>
              </a:ext>
            </a:extLst>
          </p:cNvPr>
          <p:cNvSpPr/>
          <p:nvPr/>
        </p:nvSpPr>
        <p:spPr>
          <a:xfrm>
            <a:off x="323850" y="466725"/>
            <a:ext cx="11553825" cy="60483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4" name="TextBox 3">
            <a:extLst>
              <a:ext uri="{FF2B5EF4-FFF2-40B4-BE49-F238E27FC236}">
                <a16:creationId xmlns:a16="http://schemas.microsoft.com/office/drawing/2014/main" id="{CB56D881-6217-B804-C297-B20681B0C68D}"/>
              </a:ext>
            </a:extLst>
          </p:cNvPr>
          <p:cNvSpPr txBox="1"/>
          <p:nvPr/>
        </p:nvSpPr>
        <p:spPr>
          <a:xfrm>
            <a:off x="1611107" y="421516"/>
            <a:ext cx="2606804"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600" b="1" i="1"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Khác</a:t>
            </a:r>
            <a:r>
              <a:rPr kumimoji="0" lang="en-US" sz="3600"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600" b="1" i="1"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nhau</a:t>
            </a:r>
            <a:r>
              <a:rPr kumimoji="0" lang="en-US" sz="2200"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a:t>
            </a:r>
          </a:p>
        </p:txBody>
      </p:sp>
      <p:sp>
        <p:nvSpPr>
          <p:cNvPr id="11" name="TextBox 10">
            <a:extLst>
              <a:ext uri="{FF2B5EF4-FFF2-40B4-BE49-F238E27FC236}">
                <a16:creationId xmlns:a16="http://schemas.microsoft.com/office/drawing/2014/main" id="{932FE8AD-E666-A68A-2158-735252AF2395}"/>
              </a:ext>
            </a:extLst>
          </p:cNvPr>
          <p:cNvSpPr txBox="1"/>
          <p:nvPr/>
        </p:nvSpPr>
        <p:spPr>
          <a:xfrm>
            <a:off x="1000125" y="3096220"/>
            <a:ext cx="3012484" cy="954107"/>
          </a:xfrm>
          <a:prstGeom prst="rect">
            <a:avLst/>
          </a:prstGeom>
          <a:noFill/>
        </p:spPr>
        <p:txBody>
          <a:bodyPr wrap="square" rtlCol="0">
            <a:spAutoFit/>
          </a:bodyPr>
          <a:lstStyle/>
          <a:p>
            <a:pPr lvl="0" algn="ctr"/>
            <a:r>
              <a:rPr lang="en-US" sz="2800" b="1">
                <a:solidFill>
                  <a:prstClr val="black"/>
                </a:solidFill>
                <a:latin typeface="Calibri" panose="020F0502020204030204" pitchFamily="34" charset="0"/>
                <a:cs typeface="Calibri" panose="020F0502020204030204" pitchFamily="34" charset="0"/>
              </a:rPr>
              <a:t>Cảnh khai thác gỗ Tây Nguyên</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3" name="Picture 12" descr="tien 2000 (sau)">
            <a:extLst>
              <a:ext uri="{FF2B5EF4-FFF2-40B4-BE49-F238E27FC236}">
                <a16:creationId xmlns:a16="http://schemas.microsoft.com/office/drawing/2014/main" id="{049460D9-7090-4CF1-7B9B-FEE4896FDC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560" t="4961" r="2777" b="4068"/>
          <a:stretch>
            <a:fillRect/>
          </a:stretch>
        </p:blipFill>
        <p:spPr bwMode="auto">
          <a:xfrm>
            <a:off x="4229177" y="1387751"/>
            <a:ext cx="3531496" cy="1545950"/>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5518C898-5FA9-DF6D-9A2C-3A25F15D11EF}"/>
              </a:ext>
            </a:extLst>
          </p:cNvPr>
          <p:cNvPicPr>
            <a:picLocks noChangeAspect="1"/>
          </p:cNvPicPr>
          <p:nvPr/>
        </p:nvPicPr>
        <p:blipFill>
          <a:blip r:embed="rId5"/>
          <a:stretch>
            <a:fillRect/>
          </a:stretch>
        </p:blipFill>
        <p:spPr>
          <a:xfrm>
            <a:off x="395287" y="1400175"/>
            <a:ext cx="3626304" cy="1562100"/>
          </a:xfrm>
          <a:prstGeom prst="rect">
            <a:avLst/>
          </a:prstGeom>
        </p:spPr>
      </p:pic>
      <p:sp>
        <p:nvSpPr>
          <p:cNvPr id="10" name="TextBox 9">
            <a:extLst>
              <a:ext uri="{FF2B5EF4-FFF2-40B4-BE49-F238E27FC236}">
                <a16:creationId xmlns:a16="http://schemas.microsoft.com/office/drawing/2014/main" id="{92B31606-6697-BD46-BCC7-656F6A9EC99A}"/>
              </a:ext>
            </a:extLst>
          </p:cNvPr>
          <p:cNvSpPr txBox="1"/>
          <p:nvPr/>
        </p:nvSpPr>
        <p:spPr>
          <a:xfrm>
            <a:off x="4457699" y="3039070"/>
            <a:ext cx="3203757" cy="954107"/>
          </a:xfrm>
          <a:prstGeom prst="rect">
            <a:avLst/>
          </a:prstGeom>
          <a:noFill/>
        </p:spPr>
        <p:txBody>
          <a:bodyPr wrap="square" rtlCol="0">
            <a:spAutoFit/>
          </a:bodyPr>
          <a:lstStyle/>
          <a:p>
            <a:pPr lvl="0" algn="ctr"/>
            <a:r>
              <a:rPr lang="en-US" sz="2800" b="1" dirty="0" err="1">
                <a:solidFill>
                  <a:prstClr val="black"/>
                </a:solidFill>
                <a:latin typeface="Calibri" panose="020F0502020204030204" pitchFamily="34" charset="0"/>
                <a:cs typeface="Calibri" panose="020F0502020204030204" pitchFamily="34" charset="0"/>
              </a:rPr>
              <a:t>Nhà</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máy</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dệt</a:t>
            </a:r>
            <a:r>
              <a:rPr lang="en-US" sz="2800" b="1" dirty="0">
                <a:solidFill>
                  <a:prstClr val="black"/>
                </a:solidFill>
                <a:latin typeface="Calibri" panose="020F0502020204030204" pitchFamily="34" charset="0"/>
                <a:cs typeface="Calibri" panose="020F0502020204030204" pitchFamily="34" charset="0"/>
              </a:rPr>
              <a:t> Nam </a:t>
            </a:r>
            <a:r>
              <a:rPr lang="en-US" sz="2800" b="1" dirty="0" err="1">
                <a:solidFill>
                  <a:prstClr val="black"/>
                </a:solidFill>
                <a:latin typeface="Calibri" panose="020F0502020204030204" pitchFamily="34" charset="0"/>
                <a:cs typeface="Calibri" panose="020F0502020204030204" pitchFamily="34" charset="0"/>
              </a:rPr>
              <a:t>Định</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12" name="Picture 11">
            <a:extLst>
              <a:ext uri="{FF2B5EF4-FFF2-40B4-BE49-F238E27FC236}">
                <a16:creationId xmlns:a16="http://schemas.microsoft.com/office/drawing/2014/main" id="{B93D15FB-5E3F-89B8-91E0-7725530D2A65}"/>
              </a:ext>
            </a:extLst>
          </p:cNvPr>
          <p:cNvPicPr>
            <a:picLocks noChangeAspect="1"/>
          </p:cNvPicPr>
          <p:nvPr/>
        </p:nvPicPr>
        <p:blipFill>
          <a:blip r:embed="rId6"/>
          <a:stretch>
            <a:fillRect/>
          </a:stretch>
        </p:blipFill>
        <p:spPr>
          <a:xfrm>
            <a:off x="8143874" y="723899"/>
            <a:ext cx="3228975" cy="3228975"/>
          </a:xfrm>
          <a:prstGeom prst="rect">
            <a:avLst/>
          </a:prstGeom>
        </p:spPr>
      </p:pic>
      <p:sp>
        <p:nvSpPr>
          <p:cNvPr id="13" name="TextBox 12">
            <a:extLst>
              <a:ext uri="{FF2B5EF4-FFF2-40B4-BE49-F238E27FC236}">
                <a16:creationId xmlns:a16="http://schemas.microsoft.com/office/drawing/2014/main" id="{D3511F18-B6A2-6343-D16E-20A9D21CC34E}"/>
              </a:ext>
            </a:extLst>
          </p:cNvPr>
          <p:cNvSpPr txBox="1"/>
          <p:nvPr/>
        </p:nvSpPr>
        <p:spPr>
          <a:xfrm>
            <a:off x="8181974" y="4039195"/>
            <a:ext cx="3203757" cy="954107"/>
          </a:xfrm>
          <a:prstGeom prst="rect">
            <a:avLst/>
          </a:prstGeom>
          <a:noFill/>
        </p:spPr>
        <p:txBody>
          <a:bodyPr wrap="square" rtlCol="0">
            <a:spAutoFit/>
          </a:bodyPr>
          <a:lstStyle/>
          <a:p>
            <a:pPr lvl="0" algn="ctr"/>
            <a:r>
              <a:rPr lang="en-US" sz="2800" b="1">
                <a:solidFill>
                  <a:prstClr val="black"/>
                </a:solidFill>
                <a:latin typeface="Calibri" panose="020F0502020204030204" pitchFamily="34" charset="0"/>
                <a:cs typeface="Calibri" panose="020F0502020204030204" pitchFamily="34" charset="0"/>
              </a:rPr>
              <a:t>Nhà máy thủy điện Trị An</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1188453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0"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grpSp>
        <p:nvGrpSpPr>
          <p:cNvPr id="41" name="Group 40">
            <a:extLst>
              <a:ext uri="{FF2B5EF4-FFF2-40B4-BE49-F238E27FC236}">
                <a16:creationId xmlns:a16="http://schemas.microsoft.com/office/drawing/2014/main" id="{58C5F316-4E64-4990-8C96-22027289CDE6}"/>
              </a:ext>
            </a:extLst>
          </p:cNvPr>
          <p:cNvGrpSpPr/>
          <p:nvPr/>
        </p:nvGrpSpPr>
        <p:grpSpPr>
          <a:xfrm>
            <a:off x="2847383" y="129438"/>
            <a:ext cx="6878233" cy="1385037"/>
            <a:chOff x="5625979" y="3429000"/>
            <a:chExt cx="5736545" cy="2134052"/>
          </a:xfrm>
        </p:grpSpPr>
        <p:grpSp>
          <p:nvGrpSpPr>
            <p:cNvPr id="42" name="Graphic 3">
              <a:extLst>
                <a:ext uri="{FF2B5EF4-FFF2-40B4-BE49-F238E27FC236}">
                  <a16:creationId xmlns:a16="http://schemas.microsoft.com/office/drawing/2014/main" id="{563D44EC-B7B4-4B53-A56D-1294A3C15413}"/>
                </a:ext>
              </a:extLst>
            </p:cNvPr>
            <p:cNvGrpSpPr/>
            <p:nvPr/>
          </p:nvGrpSpPr>
          <p:grpSpPr>
            <a:xfrm>
              <a:off x="5625979" y="3429000"/>
              <a:ext cx="5736545" cy="2134052"/>
              <a:chOff x="3649055" y="2289634"/>
              <a:chExt cx="7931467" cy="3259717"/>
            </a:xfrm>
          </p:grpSpPr>
          <p:sp>
            <p:nvSpPr>
              <p:cNvPr id="44" name="Freeform: Shape 43">
                <a:extLst>
                  <a:ext uri="{FF2B5EF4-FFF2-40B4-BE49-F238E27FC236}">
                    <a16:creationId xmlns:a16="http://schemas.microsoft.com/office/drawing/2014/main" id="{79CD35E1-B480-4D35-919C-B19E9C850257}"/>
                  </a:ext>
                </a:extLst>
              </p:cNvPr>
              <p:cNvSpPr/>
              <p:nvPr/>
            </p:nvSpPr>
            <p:spPr>
              <a:xfrm>
                <a:off x="3649055" y="3090493"/>
                <a:ext cx="7811452" cy="2212267"/>
              </a:xfrm>
              <a:custGeom>
                <a:avLst/>
                <a:gdLst>
                  <a:gd name="connsiteX0" fmla="*/ 7368540 w 7811452"/>
                  <a:gd name="connsiteY0" fmla="*/ 2864168 h 3306184"/>
                  <a:gd name="connsiteX1" fmla="*/ 7608570 w 7811452"/>
                  <a:gd name="connsiteY1" fmla="*/ 3051810 h 3306184"/>
                  <a:gd name="connsiteX2" fmla="*/ 315278 w 7811452"/>
                  <a:gd name="connsiteY2" fmla="*/ 3099435 h 3306184"/>
                  <a:gd name="connsiteX3" fmla="*/ 261938 w 7811452"/>
                  <a:gd name="connsiteY3" fmla="*/ 2593658 h 3306184"/>
                  <a:gd name="connsiteX4" fmla="*/ 120015 w 7811452"/>
                  <a:gd name="connsiteY4" fmla="*/ 2520315 h 3306184"/>
                  <a:gd name="connsiteX5" fmla="*/ 281940 w 7811452"/>
                  <a:gd name="connsiteY5" fmla="*/ 2227898 h 3306184"/>
                  <a:gd name="connsiteX6" fmla="*/ 52388 w 7811452"/>
                  <a:gd name="connsiteY6" fmla="*/ 2022158 h 3306184"/>
                  <a:gd name="connsiteX7" fmla="*/ 320040 w 7811452"/>
                  <a:gd name="connsiteY7" fmla="*/ 1744980 h 3306184"/>
                  <a:gd name="connsiteX8" fmla="*/ 230505 w 7811452"/>
                  <a:gd name="connsiteY8" fmla="*/ 975360 h 3306184"/>
                  <a:gd name="connsiteX9" fmla="*/ 140018 w 7811452"/>
                  <a:gd name="connsiteY9" fmla="*/ 929640 h 3306184"/>
                  <a:gd name="connsiteX10" fmla="*/ 280988 w 7811452"/>
                  <a:gd name="connsiteY10" fmla="*/ 720090 h 3306184"/>
                  <a:gd name="connsiteX11" fmla="*/ 0 w 7811452"/>
                  <a:gd name="connsiteY11" fmla="*/ 532448 h 3306184"/>
                  <a:gd name="connsiteX12" fmla="*/ 187643 w 7811452"/>
                  <a:gd name="connsiteY12" fmla="*/ 318135 h 3306184"/>
                  <a:gd name="connsiteX13" fmla="*/ 35243 w 7811452"/>
                  <a:gd name="connsiteY13" fmla="*/ 76200 h 3306184"/>
                  <a:gd name="connsiteX14" fmla="*/ 7439025 w 7811452"/>
                  <a:gd name="connsiteY14" fmla="*/ 0 h 3306184"/>
                  <a:gd name="connsiteX15" fmla="*/ 7167563 w 7811452"/>
                  <a:gd name="connsiteY15" fmla="*/ 337185 h 3306184"/>
                  <a:gd name="connsiteX16" fmla="*/ 7617143 w 7811452"/>
                  <a:gd name="connsiteY16" fmla="*/ 554355 h 3306184"/>
                  <a:gd name="connsiteX17" fmla="*/ 7167563 w 7811452"/>
                  <a:gd name="connsiteY17" fmla="*/ 630555 h 3306184"/>
                  <a:gd name="connsiteX18" fmla="*/ 7425690 w 7811452"/>
                  <a:gd name="connsiteY18" fmla="*/ 789623 h 3306184"/>
                  <a:gd name="connsiteX19" fmla="*/ 7450455 w 7811452"/>
                  <a:gd name="connsiteY19" fmla="*/ 2069783 h 3306184"/>
                  <a:gd name="connsiteX20" fmla="*/ 7610475 w 7811452"/>
                  <a:gd name="connsiteY20" fmla="*/ 2229803 h 3306184"/>
                  <a:gd name="connsiteX21" fmla="*/ 7454265 w 7811452"/>
                  <a:gd name="connsiteY21" fmla="*/ 2352675 h 3306184"/>
                  <a:gd name="connsiteX22" fmla="*/ 7811453 w 7811452"/>
                  <a:gd name="connsiteY22" fmla="*/ 2592705 h 3306184"/>
                  <a:gd name="connsiteX23" fmla="*/ 7368540 w 7811452"/>
                  <a:gd name="connsiteY23" fmla="*/ 2864168 h 330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11452" h="3306184">
                    <a:moveTo>
                      <a:pt x="7368540" y="2864168"/>
                    </a:moveTo>
                    <a:cubicBezTo>
                      <a:pt x="7452360" y="2939415"/>
                      <a:pt x="7524750" y="2976563"/>
                      <a:pt x="7608570" y="3051810"/>
                    </a:cubicBezTo>
                    <a:cubicBezTo>
                      <a:pt x="5187315" y="3376613"/>
                      <a:pt x="2741295" y="3388043"/>
                      <a:pt x="315278" y="3099435"/>
                    </a:cubicBezTo>
                    <a:cubicBezTo>
                      <a:pt x="307658" y="2932748"/>
                      <a:pt x="305753" y="2754630"/>
                      <a:pt x="261938" y="2593658"/>
                    </a:cubicBezTo>
                    <a:cubicBezTo>
                      <a:pt x="209550" y="2567940"/>
                      <a:pt x="172403" y="2546033"/>
                      <a:pt x="120015" y="2520315"/>
                    </a:cubicBezTo>
                    <a:cubicBezTo>
                      <a:pt x="178118" y="2420303"/>
                      <a:pt x="223838" y="2327910"/>
                      <a:pt x="281940" y="2227898"/>
                    </a:cubicBezTo>
                    <a:cubicBezTo>
                      <a:pt x="212408" y="2169795"/>
                      <a:pt x="121920" y="2081213"/>
                      <a:pt x="52388" y="2022158"/>
                    </a:cubicBezTo>
                    <a:cubicBezTo>
                      <a:pt x="135255" y="1945958"/>
                      <a:pt x="237173" y="1821180"/>
                      <a:pt x="320040" y="1744980"/>
                    </a:cubicBezTo>
                    <a:cubicBezTo>
                      <a:pt x="286703" y="1480185"/>
                      <a:pt x="263843" y="1239203"/>
                      <a:pt x="230505" y="975360"/>
                    </a:cubicBezTo>
                    <a:cubicBezTo>
                      <a:pt x="200025" y="957263"/>
                      <a:pt x="171450" y="947738"/>
                      <a:pt x="140018" y="929640"/>
                    </a:cubicBezTo>
                    <a:cubicBezTo>
                      <a:pt x="187643" y="868680"/>
                      <a:pt x="232410" y="782003"/>
                      <a:pt x="280988" y="720090"/>
                    </a:cubicBezTo>
                    <a:cubicBezTo>
                      <a:pt x="187643" y="672465"/>
                      <a:pt x="91440" y="579120"/>
                      <a:pt x="0" y="532448"/>
                    </a:cubicBezTo>
                    <a:cubicBezTo>
                      <a:pt x="61913" y="471488"/>
                      <a:pt x="125730" y="379095"/>
                      <a:pt x="187643" y="318135"/>
                    </a:cubicBezTo>
                    <a:cubicBezTo>
                      <a:pt x="124778" y="243840"/>
                      <a:pt x="97155" y="150495"/>
                      <a:pt x="35243" y="76200"/>
                    </a:cubicBezTo>
                    <a:cubicBezTo>
                      <a:pt x="2501265" y="219075"/>
                      <a:pt x="4976813" y="194310"/>
                      <a:pt x="7439025" y="0"/>
                    </a:cubicBezTo>
                    <a:cubicBezTo>
                      <a:pt x="7332345" y="106680"/>
                      <a:pt x="7275195" y="230505"/>
                      <a:pt x="7167563" y="337185"/>
                    </a:cubicBezTo>
                    <a:cubicBezTo>
                      <a:pt x="7319963" y="406718"/>
                      <a:pt x="7464743" y="483870"/>
                      <a:pt x="7617143" y="554355"/>
                    </a:cubicBezTo>
                    <a:cubicBezTo>
                      <a:pt x="7472363" y="574357"/>
                      <a:pt x="7312343" y="610553"/>
                      <a:pt x="7167563" y="630555"/>
                    </a:cubicBezTo>
                    <a:cubicBezTo>
                      <a:pt x="7275195" y="665798"/>
                      <a:pt x="7318058" y="754380"/>
                      <a:pt x="7425690" y="789623"/>
                    </a:cubicBezTo>
                    <a:cubicBezTo>
                      <a:pt x="7434263" y="1207770"/>
                      <a:pt x="7441883" y="1651635"/>
                      <a:pt x="7450455" y="2069783"/>
                    </a:cubicBezTo>
                    <a:cubicBezTo>
                      <a:pt x="7506653" y="2117408"/>
                      <a:pt x="7554278" y="2182178"/>
                      <a:pt x="7610475" y="2229803"/>
                    </a:cubicBezTo>
                    <a:cubicBezTo>
                      <a:pt x="7557135" y="2277428"/>
                      <a:pt x="7508558" y="2304098"/>
                      <a:pt x="7454265" y="2352675"/>
                    </a:cubicBezTo>
                    <a:cubicBezTo>
                      <a:pt x="7556183" y="2465070"/>
                      <a:pt x="7670483" y="2536508"/>
                      <a:pt x="7811453" y="2592705"/>
                    </a:cubicBezTo>
                    <a:cubicBezTo>
                      <a:pt x="7666673" y="2667953"/>
                      <a:pt x="7514273" y="2788920"/>
                      <a:pt x="7368540" y="2864168"/>
                    </a:cubicBezTo>
                    <a:close/>
                  </a:path>
                </a:pathLst>
              </a:custGeom>
              <a:solidFill>
                <a:schemeClr val="accent4">
                  <a:lumMod val="5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5" name="Freeform: Shape 44">
                <a:extLst>
                  <a:ext uri="{FF2B5EF4-FFF2-40B4-BE49-F238E27FC236}">
                    <a16:creationId xmlns:a16="http://schemas.microsoft.com/office/drawing/2014/main" id="{1C0C5752-D9BB-48AD-A77F-857C9AFC520B}"/>
                  </a:ext>
                </a:extLst>
              </p:cNvPr>
              <p:cNvSpPr/>
              <p:nvPr/>
            </p:nvSpPr>
            <p:spPr>
              <a:xfrm>
                <a:off x="3743353" y="2777122"/>
                <a:ext cx="7811451" cy="2480804"/>
              </a:xfrm>
              <a:custGeom>
                <a:avLst/>
                <a:gdLst>
                  <a:gd name="connsiteX0" fmla="*/ 7366635 w 7811452"/>
                  <a:gd name="connsiteY0" fmla="*/ 2863215 h 3305231"/>
                  <a:gd name="connsiteX1" fmla="*/ 7606665 w 7811452"/>
                  <a:gd name="connsiteY1" fmla="*/ 3050858 h 3305231"/>
                  <a:gd name="connsiteX2" fmla="*/ 313373 w 7811452"/>
                  <a:gd name="connsiteY2" fmla="*/ 3098483 h 3305231"/>
                  <a:gd name="connsiteX3" fmla="*/ 260033 w 7811452"/>
                  <a:gd name="connsiteY3" fmla="*/ 2592705 h 3305231"/>
                  <a:gd name="connsiteX4" fmla="*/ 118110 w 7811452"/>
                  <a:gd name="connsiteY4" fmla="*/ 2519363 h 3305231"/>
                  <a:gd name="connsiteX5" fmla="*/ 280035 w 7811452"/>
                  <a:gd name="connsiteY5" fmla="*/ 2226945 h 3305231"/>
                  <a:gd name="connsiteX6" fmla="*/ 50483 w 7811452"/>
                  <a:gd name="connsiteY6" fmla="*/ 2021205 h 3305231"/>
                  <a:gd name="connsiteX7" fmla="*/ 318135 w 7811452"/>
                  <a:gd name="connsiteY7" fmla="*/ 1744028 h 3305231"/>
                  <a:gd name="connsiteX8" fmla="*/ 228600 w 7811452"/>
                  <a:gd name="connsiteY8" fmla="*/ 974408 h 3305231"/>
                  <a:gd name="connsiteX9" fmla="*/ 138113 w 7811452"/>
                  <a:gd name="connsiteY9" fmla="*/ 928687 h 3305231"/>
                  <a:gd name="connsiteX10" fmla="*/ 279083 w 7811452"/>
                  <a:gd name="connsiteY10" fmla="*/ 719137 h 3305231"/>
                  <a:gd name="connsiteX11" fmla="*/ 0 w 7811452"/>
                  <a:gd name="connsiteY11" fmla="*/ 532448 h 3305231"/>
                  <a:gd name="connsiteX12" fmla="*/ 187643 w 7811452"/>
                  <a:gd name="connsiteY12" fmla="*/ 318135 h 3305231"/>
                  <a:gd name="connsiteX13" fmla="*/ 35243 w 7811452"/>
                  <a:gd name="connsiteY13" fmla="*/ 76200 h 3305231"/>
                  <a:gd name="connsiteX14" fmla="*/ 7439025 w 7811452"/>
                  <a:gd name="connsiteY14" fmla="*/ 0 h 3305231"/>
                  <a:gd name="connsiteX15" fmla="*/ 7167563 w 7811452"/>
                  <a:gd name="connsiteY15" fmla="*/ 337185 h 3305231"/>
                  <a:gd name="connsiteX16" fmla="*/ 7617143 w 7811452"/>
                  <a:gd name="connsiteY16" fmla="*/ 554355 h 3305231"/>
                  <a:gd name="connsiteX17" fmla="*/ 7167563 w 7811452"/>
                  <a:gd name="connsiteY17" fmla="*/ 630555 h 3305231"/>
                  <a:gd name="connsiteX18" fmla="*/ 7425690 w 7811452"/>
                  <a:gd name="connsiteY18" fmla="*/ 789623 h 3305231"/>
                  <a:gd name="connsiteX19" fmla="*/ 7450455 w 7811452"/>
                  <a:gd name="connsiteY19" fmla="*/ 2069783 h 3305231"/>
                  <a:gd name="connsiteX20" fmla="*/ 7610475 w 7811452"/>
                  <a:gd name="connsiteY20" fmla="*/ 2229803 h 3305231"/>
                  <a:gd name="connsiteX21" fmla="*/ 7454265 w 7811452"/>
                  <a:gd name="connsiteY21" fmla="*/ 2352675 h 3305231"/>
                  <a:gd name="connsiteX22" fmla="*/ 7811453 w 7811452"/>
                  <a:gd name="connsiteY22" fmla="*/ 2592705 h 3305231"/>
                  <a:gd name="connsiteX23" fmla="*/ 7366635 w 7811452"/>
                  <a:gd name="connsiteY23" fmla="*/ 2863215 h 3305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11452" h="3305231">
                    <a:moveTo>
                      <a:pt x="7366635" y="2863215"/>
                    </a:moveTo>
                    <a:cubicBezTo>
                      <a:pt x="7450455" y="2938463"/>
                      <a:pt x="7522845" y="2975610"/>
                      <a:pt x="7606665" y="3050858"/>
                    </a:cubicBezTo>
                    <a:cubicBezTo>
                      <a:pt x="5185410" y="3375660"/>
                      <a:pt x="2739390" y="3387090"/>
                      <a:pt x="313373" y="3098483"/>
                    </a:cubicBezTo>
                    <a:cubicBezTo>
                      <a:pt x="305753" y="2931795"/>
                      <a:pt x="303848" y="2753678"/>
                      <a:pt x="260033" y="2592705"/>
                    </a:cubicBezTo>
                    <a:cubicBezTo>
                      <a:pt x="207645" y="2566988"/>
                      <a:pt x="170498" y="2545080"/>
                      <a:pt x="118110" y="2519363"/>
                    </a:cubicBezTo>
                    <a:cubicBezTo>
                      <a:pt x="176213" y="2419350"/>
                      <a:pt x="221933" y="2326958"/>
                      <a:pt x="280035" y="2226945"/>
                    </a:cubicBezTo>
                    <a:cubicBezTo>
                      <a:pt x="210503" y="2168843"/>
                      <a:pt x="120015" y="2080260"/>
                      <a:pt x="50483" y="2021205"/>
                    </a:cubicBezTo>
                    <a:cubicBezTo>
                      <a:pt x="133350" y="1945005"/>
                      <a:pt x="235267" y="1820228"/>
                      <a:pt x="318135" y="1744028"/>
                    </a:cubicBezTo>
                    <a:cubicBezTo>
                      <a:pt x="284798" y="1479233"/>
                      <a:pt x="261938" y="1238250"/>
                      <a:pt x="228600" y="974408"/>
                    </a:cubicBezTo>
                    <a:cubicBezTo>
                      <a:pt x="198120" y="956310"/>
                      <a:pt x="169545" y="946785"/>
                      <a:pt x="138113" y="928687"/>
                    </a:cubicBezTo>
                    <a:cubicBezTo>
                      <a:pt x="185738" y="867728"/>
                      <a:pt x="230505" y="781050"/>
                      <a:pt x="279083" y="719137"/>
                    </a:cubicBezTo>
                    <a:cubicBezTo>
                      <a:pt x="187643" y="672465"/>
                      <a:pt x="91440" y="579120"/>
                      <a:pt x="0" y="532448"/>
                    </a:cubicBezTo>
                    <a:cubicBezTo>
                      <a:pt x="61913" y="471487"/>
                      <a:pt x="125730" y="379095"/>
                      <a:pt x="187643" y="318135"/>
                    </a:cubicBezTo>
                    <a:cubicBezTo>
                      <a:pt x="124778" y="243840"/>
                      <a:pt x="97155" y="150495"/>
                      <a:pt x="35243" y="76200"/>
                    </a:cubicBezTo>
                    <a:cubicBezTo>
                      <a:pt x="2501265" y="219075"/>
                      <a:pt x="4976813" y="194310"/>
                      <a:pt x="7439025" y="0"/>
                    </a:cubicBezTo>
                    <a:cubicBezTo>
                      <a:pt x="7332345" y="106680"/>
                      <a:pt x="7275195" y="230505"/>
                      <a:pt x="7167563" y="337185"/>
                    </a:cubicBezTo>
                    <a:cubicBezTo>
                      <a:pt x="7319963" y="406718"/>
                      <a:pt x="7464743" y="483870"/>
                      <a:pt x="7617143" y="554355"/>
                    </a:cubicBezTo>
                    <a:cubicBezTo>
                      <a:pt x="7472363" y="574358"/>
                      <a:pt x="7312343" y="610553"/>
                      <a:pt x="7167563" y="630555"/>
                    </a:cubicBezTo>
                    <a:cubicBezTo>
                      <a:pt x="7275195" y="665798"/>
                      <a:pt x="7318058" y="754380"/>
                      <a:pt x="7425690" y="789623"/>
                    </a:cubicBezTo>
                    <a:cubicBezTo>
                      <a:pt x="7434263" y="1207770"/>
                      <a:pt x="7441883" y="1651635"/>
                      <a:pt x="7450455" y="2069783"/>
                    </a:cubicBezTo>
                    <a:cubicBezTo>
                      <a:pt x="7506653" y="2117408"/>
                      <a:pt x="7554278" y="2182178"/>
                      <a:pt x="7610475" y="2229803"/>
                    </a:cubicBezTo>
                    <a:cubicBezTo>
                      <a:pt x="7557135" y="2277428"/>
                      <a:pt x="7508558" y="2304098"/>
                      <a:pt x="7454265" y="2352675"/>
                    </a:cubicBezTo>
                    <a:cubicBezTo>
                      <a:pt x="7556183" y="2465070"/>
                      <a:pt x="7670483" y="2536508"/>
                      <a:pt x="7811453" y="2592705"/>
                    </a:cubicBezTo>
                    <a:cubicBezTo>
                      <a:pt x="7664768" y="2667000"/>
                      <a:pt x="7512368" y="2787968"/>
                      <a:pt x="7366635" y="2863215"/>
                    </a:cubicBezTo>
                    <a:close/>
                  </a:path>
                </a:pathLst>
              </a:custGeom>
              <a:solidFill>
                <a:srgbClr val="FDF5A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等线" panose="020F0502020204030204"/>
                  <a:ea typeface="+mn-ea"/>
                  <a:cs typeface="+mn-cs"/>
                </a:endParaRPr>
              </a:p>
            </p:txBody>
          </p:sp>
          <p:sp>
            <p:nvSpPr>
              <p:cNvPr id="46" name="Freeform: Shape 45">
                <a:extLst>
                  <a:ext uri="{FF2B5EF4-FFF2-40B4-BE49-F238E27FC236}">
                    <a16:creationId xmlns:a16="http://schemas.microsoft.com/office/drawing/2014/main" id="{6D139A59-28D6-4B89-A0FF-6B560C75AECD}"/>
                  </a:ext>
                </a:extLst>
              </p:cNvPr>
              <p:cNvSpPr/>
              <p:nvPr/>
            </p:nvSpPr>
            <p:spPr>
              <a:xfrm>
                <a:off x="3720258" y="2754158"/>
                <a:ext cx="7860264" cy="2795193"/>
              </a:xfrm>
              <a:custGeom>
                <a:avLst/>
                <a:gdLst>
                  <a:gd name="connsiteX0" fmla="*/ 3809281 w 7860264"/>
                  <a:gd name="connsiteY0" fmla="*/ 3350999 h 3350998"/>
                  <a:gd name="connsiteX1" fmla="*/ 333609 w 7860264"/>
                  <a:gd name="connsiteY1" fmla="*/ 3144306 h 3350998"/>
                  <a:gd name="connsiteX2" fmla="*/ 313606 w 7860264"/>
                  <a:gd name="connsiteY2" fmla="*/ 3122399 h 3350998"/>
                  <a:gd name="connsiteX3" fmla="*/ 310749 w 7860264"/>
                  <a:gd name="connsiteY3" fmla="*/ 3060486 h 3350998"/>
                  <a:gd name="connsiteX4" fmla="*/ 263124 w 7860264"/>
                  <a:gd name="connsiteY4" fmla="*/ 2631861 h 3350998"/>
                  <a:gd name="connsiteX5" fmla="*/ 201211 w 7860264"/>
                  <a:gd name="connsiteY5" fmla="*/ 2599476 h 3350998"/>
                  <a:gd name="connsiteX6" fmla="*/ 130726 w 7860264"/>
                  <a:gd name="connsiteY6" fmla="*/ 2562328 h 3350998"/>
                  <a:gd name="connsiteX7" fmla="*/ 118344 w 7860264"/>
                  <a:gd name="connsiteY7" fmla="*/ 2548041 h 3350998"/>
                  <a:gd name="connsiteX8" fmla="*/ 120249 w 7860264"/>
                  <a:gd name="connsiteY8" fmla="*/ 2529944 h 3350998"/>
                  <a:gd name="connsiteX9" fmla="*/ 201211 w 7860264"/>
                  <a:gd name="connsiteY9" fmla="*/ 2384211 h 3350998"/>
                  <a:gd name="connsiteX10" fmla="*/ 272649 w 7860264"/>
                  <a:gd name="connsiteY10" fmla="*/ 2254671 h 3350998"/>
                  <a:gd name="connsiteX11" fmla="*/ 172636 w 7860264"/>
                  <a:gd name="connsiteY11" fmla="*/ 2164184 h 3350998"/>
                  <a:gd name="connsiteX12" fmla="*/ 58336 w 7860264"/>
                  <a:gd name="connsiteY12" fmla="*/ 2061314 h 3350998"/>
                  <a:gd name="connsiteX13" fmla="*/ 49764 w 7860264"/>
                  <a:gd name="connsiteY13" fmla="*/ 2044168 h 3350998"/>
                  <a:gd name="connsiteX14" fmla="*/ 57384 w 7860264"/>
                  <a:gd name="connsiteY14" fmla="*/ 2027024 h 3350998"/>
                  <a:gd name="connsiteX15" fmla="*/ 189781 w 7860264"/>
                  <a:gd name="connsiteY15" fmla="*/ 1889864 h 3350998"/>
                  <a:gd name="connsiteX16" fmla="*/ 316464 w 7860264"/>
                  <a:gd name="connsiteY16" fmla="*/ 1757466 h 3350998"/>
                  <a:gd name="connsiteX17" fmla="*/ 273601 w 7860264"/>
                  <a:gd name="connsiteY17" fmla="*/ 1384086 h 3350998"/>
                  <a:gd name="connsiteX18" fmla="*/ 230739 w 7860264"/>
                  <a:gd name="connsiteY18" fmla="*/ 1010706 h 3350998"/>
                  <a:gd name="connsiteX19" fmla="*/ 197401 w 7860264"/>
                  <a:gd name="connsiteY19" fmla="*/ 994513 h 3350998"/>
                  <a:gd name="connsiteX20" fmla="*/ 149776 w 7860264"/>
                  <a:gd name="connsiteY20" fmla="*/ 970701 h 3350998"/>
                  <a:gd name="connsiteX21" fmla="*/ 139299 w 7860264"/>
                  <a:gd name="connsiteY21" fmla="*/ 955461 h 3350998"/>
                  <a:gd name="connsiteX22" fmla="*/ 144061 w 7860264"/>
                  <a:gd name="connsiteY22" fmla="*/ 937363 h 3350998"/>
                  <a:gd name="connsiteX23" fmla="*/ 212641 w 7860264"/>
                  <a:gd name="connsiteY23" fmla="*/ 834493 h 3350998"/>
                  <a:gd name="connsiteX24" fmla="*/ 267886 w 7860264"/>
                  <a:gd name="connsiteY24" fmla="*/ 749721 h 3350998"/>
                  <a:gd name="connsiteX25" fmla="*/ 148824 w 7860264"/>
                  <a:gd name="connsiteY25" fmla="*/ 667806 h 3350998"/>
                  <a:gd name="connsiteX26" fmla="*/ 12616 w 7860264"/>
                  <a:gd name="connsiteY26" fmla="*/ 576366 h 3350998"/>
                  <a:gd name="connsiteX27" fmla="*/ 234 w 7860264"/>
                  <a:gd name="connsiteY27" fmla="*/ 559221 h 3350998"/>
                  <a:gd name="connsiteX28" fmla="*/ 6901 w 7860264"/>
                  <a:gd name="connsiteY28" fmla="*/ 539219 h 3350998"/>
                  <a:gd name="connsiteX29" fmla="*/ 99294 w 7860264"/>
                  <a:gd name="connsiteY29" fmla="*/ 433491 h 3350998"/>
                  <a:gd name="connsiteX30" fmla="*/ 180256 w 7860264"/>
                  <a:gd name="connsiteY30" fmla="*/ 339194 h 3350998"/>
                  <a:gd name="connsiteX31" fmla="*/ 114534 w 7860264"/>
                  <a:gd name="connsiteY31" fmla="*/ 230608 h 3350998"/>
                  <a:gd name="connsiteX32" fmla="*/ 41191 w 7860264"/>
                  <a:gd name="connsiteY32" fmla="*/ 113451 h 3350998"/>
                  <a:gd name="connsiteX33" fmla="*/ 38334 w 7860264"/>
                  <a:gd name="connsiteY33" fmla="*/ 88686 h 3350998"/>
                  <a:gd name="connsiteX34" fmla="*/ 60241 w 7860264"/>
                  <a:gd name="connsiteY34" fmla="*/ 76303 h 3350998"/>
                  <a:gd name="connsiteX35" fmla="*/ 7461167 w 7860264"/>
                  <a:gd name="connsiteY35" fmla="*/ 103 h 3350998"/>
                  <a:gd name="connsiteX36" fmla="*/ 7484027 w 7860264"/>
                  <a:gd name="connsiteY36" fmla="*/ 13438 h 3350998"/>
                  <a:gd name="connsiteX37" fmla="*/ 7479264 w 7860264"/>
                  <a:gd name="connsiteY37" fmla="*/ 39156 h 3350998"/>
                  <a:gd name="connsiteX38" fmla="*/ 7345914 w 7860264"/>
                  <a:gd name="connsiteY38" fmla="*/ 204891 h 3350998"/>
                  <a:gd name="connsiteX39" fmla="*/ 7230661 w 7860264"/>
                  <a:gd name="connsiteY39" fmla="*/ 352529 h 3350998"/>
                  <a:gd name="connsiteX40" fmla="*/ 7425924 w 7860264"/>
                  <a:gd name="connsiteY40" fmla="*/ 447779 h 3350998"/>
                  <a:gd name="connsiteX41" fmla="*/ 7650714 w 7860264"/>
                  <a:gd name="connsiteY41" fmla="*/ 556363 h 3350998"/>
                  <a:gd name="connsiteX42" fmla="*/ 7664049 w 7860264"/>
                  <a:gd name="connsiteY42" fmla="*/ 581129 h 3350998"/>
                  <a:gd name="connsiteX43" fmla="*/ 7644047 w 7860264"/>
                  <a:gd name="connsiteY43" fmla="*/ 600179 h 3350998"/>
                  <a:gd name="connsiteX44" fmla="*/ 7421161 w 7860264"/>
                  <a:gd name="connsiteY44" fmla="*/ 638279 h 3350998"/>
                  <a:gd name="connsiteX45" fmla="*/ 7268761 w 7860264"/>
                  <a:gd name="connsiteY45" fmla="*/ 664949 h 3350998"/>
                  <a:gd name="connsiteX46" fmla="*/ 7335436 w 7860264"/>
                  <a:gd name="connsiteY46" fmla="*/ 714479 h 3350998"/>
                  <a:gd name="connsiteX47" fmla="*/ 7457357 w 7860264"/>
                  <a:gd name="connsiteY47" fmla="*/ 789726 h 3350998"/>
                  <a:gd name="connsiteX48" fmla="*/ 7473549 w 7860264"/>
                  <a:gd name="connsiteY48" fmla="*/ 811634 h 3350998"/>
                  <a:gd name="connsiteX49" fmla="*/ 7484979 w 7860264"/>
                  <a:gd name="connsiteY49" fmla="*/ 1433616 h 3350998"/>
                  <a:gd name="connsiteX50" fmla="*/ 7497361 w 7860264"/>
                  <a:gd name="connsiteY50" fmla="*/ 2081316 h 3350998"/>
                  <a:gd name="connsiteX51" fmla="*/ 7571657 w 7860264"/>
                  <a:gd name="connsiteY51" fmla="*/ 2156564 h 3350998"/>
                  <a:gd name="connsiteX52" fmla="*/ 7649761 w 7860264"/>
                  <a:gd name="connsiteY52" fmla="*/ 2234669 h 3350998"/>
                  <a:gd name="connsiteX53" fmla="*/ 7658334 w 7860264"/>
                  <a:gd name="connsiteY53" fmla="*/ 2251814 h 3350998"/>
                  <a:gd name="connsiteX54" fmla="*/ 7650714 w 7860264"/>
                  <a:gd name="connsiteY54" fmla="*/ 2268959 h 3350998"/>
                  <a:gd name="connsiteX55" fmla="*/ 7570704 w 7860264"/>
                  <a:gd name="connsiteY55" fmla="*/ 2331824 h 3350998"/>
                  <a:gd name="connsiteX56" fmla="*/ 7512602 w 7860264"/>
                  <a:gd name="connsiteY56" fmla="*/ 2376591 h 3350998"/>
                  <a:gd name="connsiteX57" fmla="*/ 7845977 w 7860264"/>
                  <a:gd name="connsiteY57" fmla="*/ 2593761 h 3350998"/>
                  <a:gd name="connsiteX58" fmla="*/ 7860264 w 7860264"/>
                  <a:gd name="connsiteY58" fmla="*/ 2613764 h 3350998"/>
                  <a:gd name="connsiteX59" fmla="*/ 7847882 w 7860264"/>
                  <a:gd name="connsiteY59" fmla="*/ 2635671 h 3350998"/>
                  <a:gd name="connsiteX60" fmla="*/ 7627854 w 7860264"/>
                  <a:gd name="connsiteY60" fmla="*/ 2769974 h 3350998"/>
                  <a:gd name="connsiteX61" fmla="*/ 7433544 w 7860264"/>
                  <a:gd name="connsiteY61" fmla="*/ 2890941 h 3350998"/>
                  <a:gd name="connsiteX62" fmla="*/ 7525936 w 7860264"/>
                  <a:gd name="connsiteY62" fmla="*/ 2961426 h 3350998"/>
                  <a:gd name="connsiteX63" fmla="*/ 7647857 w 7860264"/>
                  <a:gd name="connsiteY63" fmla="*/ 3056676 h 3350998"/>
                  <a:gd name="connsiteX64" fmla="*/ 7654524 w 7860264"/>
                  <a:gd name="connsiteY64" fmla="*/ 3080489 h 3350998"/>
                  <a:gd name="connsiteX65" fmla="*/ 7635474 w 7860264"/>
                  <a:gd name="connsiteY65" fmla="*/ 3096681 h 3350998"/>
                  <a:gd name="connsiteX66" fmla="*/ 3809281 w 7860264"/>
                  <a:gd name="connsiteY66" fmla="*/ 3350999 h 3350998"/>
                  <a:gd name="connsiteX67" fmla="*/ 358374 w 7860264"/>
                  <a:gd name="connsiteY67" fmla="*/ 3100491 h 3350998"/>
                  <a:gd name="connsiteX68" fmla="*/ 3809281 w 7860264"/>
                  <a:gd name="connsiteY68" fmla="*/ 3304326 h 3350998"/>
                  <a:gd name="connsiteX69" fmla="*/ 7575467 w 7860264"/>
                  <a:gd name="connsiteY69" fmla="*/ 3057628 h 3350998"/>
                  <a:gd name="connsiteX70" fmla="*/ 7496409 w 7860264"/>
                  <a:gd name="connsiteY70" fmla="*/ 2998574 h 3350998"/>
                  <a:gd name="connsiteX71" fmla="*/ 7374489 w 7860264"/>
                  <a:gd name="connsiteY71" fmla="*/ 2903324 h 3350998"/>
                  <a:gd name="connsiteX72" fmla="*/ 7366869 w 7860264"/>
                  <a:gd name="connsiteY72" fmla="*/ 2883321 h 3350998"/>
                  <a:gd name="connsiteX73" fmla="*/ 7379252 w 7860264"/>
                  <a:gd name="connsiteY73" fmla="*/ 2866176 h 3350998"/>
                  <a:gd name="connsiteX74" fmla="*/ 7599279 w 7860264"/>
                  <a:gd name="connsiteY74" fmla="*/ 2731874 h 3350998"/>
                  <a:gd name="connsiteX75" fmla="*/ 7780254 w 7860264"/>
                  <a:gd name="connsiteY75" fmla="*/ 2618526 h 3350998"/>
                  <a:gd name="connsiteX76" fmla="*/ 7458309 w 7860264"/>
                  <a:gd name="connsiteY76" fmla="*/ 2390878 h 3350998"/>
                  <a:gd name="connsiteX77" fmla="*/ 7452594 w 7860264"/>
                  <a:gd name="connsiteY77" fmla="*/ 2373734 h 3350998"/>
                  <a:gd name="connsiteX78" fmla="*/ 7460214 w 7860264"/>
                  <a:gd name="connsiteY78" fmla="*/ 2357541 h 3350998"/>
                  <a:gd name="connsiteX79" fmla="*/ 7540224 w 7860264"/>
                  <a:gd name="connsiteY79" fmla="*/ 2294676 h 3350998"/>
                  <a:gd name="connsiteX80" fmla="*/ 7596422 w 7860264"/>
                  <a:gd name="connsiteY80" fmla="*/ 2251814 h 3350998"/>
                  <a:gd name="connsiteX81" fmla="*/ 7534509 w 7860264"/>
                  <a:gd name="connsiteY81" fmla="*/ 2187996 h 3350998"/>
                  <a:gd name="connsiteX82" fmla="*/ 7456404 w 7860264"/>
                  <a:gd name="connsiteY82" fmla="*/ 2109891 h 3350998"/>
                  <a:gd name="connsiteX83" fmla="*/ 7448784 w 7860264"/>
                  <a:gd name="connsiteY83" fmla="*/ 2092746 h 3350998"/>
                  <a:gd name="connsiteX84" fmla="*/ 7436402 w 7860264"/>
                  <a:gd name="connsiteY84" fmla="*/ 1434568 h 3350998"/>
                  <a:gd name="connsiteX85" fmla="*/ 7424972 w 7860264"/>
                  <a:gd name="connsiteY85" fmla="*/ 828779 h 3350998"/>
                  <a:gd name="connsiteX86" fmla="*/ 7304004 w 7860264"/>
                  <a:gd name="connsiteY86" fmla="*/ 750674 h 3350998"/>
                  <a:gd name="connsiteX87" fmla="*/ 7182084 w 7860264"/>
                  <a:gd name="connsiteY87" fmla="*/ 675426 h 3350998"/>
                  <a:gd name="connsiteX88" fmla="*/ 7165892 w 7860264"/>
                  <a:gd name="connsiteY88" fmla="*/ 651613 h 3350998"/>
                  <a:gd name="connsiteX89" fmla="*/ 7185894 w 7860264"/>
                  <a:gd name="connsiteY89" fmla="*/ 630659 h 3350998"/>
                  <a:gd name="connsiteX90" fmla="*/ 7409732 w 7860264"/>
                  <a:gd name="connsiteY90" fmla="*/ 592559 h 3350998"/>
                  <a:gd name="connsiteX91" fmla="*/ 7559274 w 7860264"/>
                  <a:gd name="connsiteY91" fmla="*/ 565888 h 3350998"/>
                  <a:gd name="connsiteX92" fmla="*/ 7402111 w 7860264"/>
                  <a:gd name="connsiteY92" fmla="*/ 489688 h 3350998"/>
                  <a:gd name="connsiteX93" fmla="*/ 7178274 w 7860264"/>
                  <a:gd name="connsiteY93" fmla="*/ 382056 h 3350998"/>
                  <a:gd name="connsiteX94" fmla="*/ 7164939 w 7860264"/>
                  <a:gd name="connsiteY94" fmla="*/ 364911 h 3350998"/>
                  <a:gd name="connsiteX95" fmla="*/ 7171607 w 7860264"/>
                  <a:gd name="connsiteY95" fmla="*/ 344909 h 3350998"/>
                  <a:gd name="connsiteX96" fmla="*/ 7304957 w 7860264"/>
                  <a:gd name="connsiteY96" fmla="*/ 179173 h 3350998"/>
                  <a:gd name="connsiteX97" fmla="*/ 7402111 w 7860264"/>
                  <a:gd name="connsiteY97" fmla="*/ 51539 h 3350998"/>
                  <a:gd name="connsiteX98" fmla="*/ 104056 w 7860264"/>
                  <a:gd name="connsiteY98" fmla="*/ 123928 h 3350998"/>
                  <a:gd name="connsiteX99" fmla="*/ 152634 w 7860264"/>
                  <a:gd name="connsiteY99" fmla="*/ 207748 h 3350998"/>
                  <a:gd name="connsiteX100" fmla="*/ 225976 w 7860264"/>
                  <a:gd name="connsiteY100" fmla="*/ 324906 h 3350998"/>
                  <a:gd name="connsiteX101" fmla="*/ 224071 w 7860264"/>
                  <a:gd name="connsiteY101" fmla="*/ 356338 h 3350998"/>
                  <a:gd name="connsiteX102" fmla="*/ 131679 w 7860264"/>
                  <a:gd name="connsiteY102" fmla="*/ 462066 h 3350998"/>
                  <a:gd name="connsiteX103" fmla="*/ 57384 w 7860264"/>
                  <a:gd name="connsiteY103" fmla="*/ 548744 h 3350998"/>
                  <a:gd name="connsiteX104" fmla="*/ 173589 w 7860264"/>
                  <a:gd name="connsiteY104" fmla="*/ 629706 h 3350998"/>
                  <a:gd name="connsiteX105" fmla="*/ 309796 w 7860264"/>
                  <a:gd name="connsiteY105" fmla="*/ 721146 h 3350998"/>
                  <a:gd name="connsiteX106" fmla="*/ 322179 w 7860264"/>
                  <a:gd name="connsiteY106" fmla="*/ 736386 h 3350998"/>
                  <a:gd name="connsiteX107" fmla="*/ 317416 w 7860264"/>
                  <a:gd name="connsiteY107" fmla="*/ 755436 h 3350998"/>
                  <a:gd name="connsiteX108" fmla="*/ 248836 w 7860264"/>
                  <a:gd name="connsiteY108" fmla="*/ 858306 h 3350998"/>
                  <a:gd name="connsiteX109" fmla="*/ 193591 w 7860264"/>
                  <a:gd name="connsiteY109" fmla="*/ 943079 h 3350998"/>
                  <a:gd name="connsiteX110" fmla="*/ 213594 w 7860264"/>
                  <a:gd name="connsiteY110" fmla="*/ 952604 h 3350998"/>
                  <a:gd name="connsiteX111" fmla="*/ 261219 w 7860264"/>
                  <a:gd name="connsiteY111" fmla="*/ 976416 h 3350998"/>
                  <a:gd name="connsiteX112" fmla="*/ 272649 w 7860264"/>
                  <a:gd name="connsiteY112" fmla="*/ 993561 h 3350998"/>
                  <a:gd name="connsiteX113" fmla="*/ 317416 w 7860264"/>
                  <a:gd name="connsiteY113" fmla="*/ 1378371 h 3350998"/>
                  <a:gd name="connsiteX114" fmla="*/ 362184 w 7860264"/>
                  <a:gd name="connsiteY114" fmla="*/ 1763181 h 3350998"/>
                  <a:gd name="connsiteX115" fmla="*/ 354564 w 7860264"/>
                  <a:gd name="connsiteY115" fmla="*/ 1783184 h 3350998"/>
                  <a:gd name="connsiteX116" fmla="*/ 222166 w 7860264"/>
                  <a:gd name="connsiteY116" fmla="*/ 1920343 h 3350998"/>
                  <a:gd name="connsiteX117" fmla="*/ 105961 w 7860264"/>
                  <a:gd name="connsiteY117" fmla="*/ 2042264 h 3350998"/>
                  <a:gd name="connsiteX118" fmla="*/ 202164 w 7860264"/>
                  <a:gd name="connsiteY118" fmla="*/ 2128941 h 3350998"/>
                  <a:gd name="connsiteX119" fmla="*/ 315511 w 7860264"/>
                  <a:gd name="connsiteY119" fmla="*/ 2230859 h 3350998"/>
                  <a:gd name="connsiteX120" fmla="*/ 320274 w 7860264"/>
                  <a:gd name="connsiteY120" fmla="*/ 2260386 h 3350998"/>
                  <a:gd name="connsiteX121" fmla="*/ 240264 w 7860264"/>
                  <a:gd name="connsiteY121" fmla="*/ 2405166 h 3350998"/>
                  <a:gd name="connsiteX122" fmla="*/ 170731 w 7860264"/>
                  <a:gd name="connsiteY122" fmla="*/ 2530896 h 3350998"/>
                  <a:gd name="connsiteX123" fmla="*/ 221214 w 7860264"/>
                  <a:gd name="connsiteY123" fmla="*/ 2557566 h 3350998"/>
                  <a:gd name="connsiteX124" fmla="*/ 291699 w 7860264"/>
                  <a:gd name="connsiteY124" fmla="*/ 2593761 h 3350998"/>
                  <a:gd name="connsiteX125" fmla="*/ 304081 w 7860264"/>
                  <a:gd name="connsiteY125" fmla="*/ 2608049 h 3350998"/>
                  <a:gd name="connsiteX126" fmla="*/ 356469 w 7860264"/>
                  <a:gd name="connsiteY126" fmla="*/ 3056676 h 3350998"/>
                  <a:gd name="connsiteX127" fmla="*/ 358374 w 7860264"/>
                  <a:gd name="connsiteY127" fmla="*/ 3100491 h 3350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7860264" h="3350998">
                    <a:moveTo>
                      <a:pt x="3809281" y="3350999"/>
                    </a:moveTo>
                    <a:cubicBezTo>
                      <a:pt x="2651994" y="3350999"/>
                      <a:pt x="1491849" y="3282419"/>
                      <a:pt x="333609" y="3144306"/>
                    </a:cubicBezTo>
                    <a:cubicBezTo>
                      <a:pt x="322179" y="3143353"/>
                      <a:pt x="313606" y="3133828"/>
                      <a:pt x="313606" y="3122399"/>
                    </a:cubicBezTo>
                    <a:cubicBezTo>
                      <a:pt x="312654" y="3101444"/>
                      <a:pt x="311701" y="3081441"/>
                      <a:pt x="310749" y="3060486"/>
                    </a:cubicBezTo>
                    <a:cubicBezTo>
                      <a:pt x="305034" y="2916659"/>
                      <a:pt x="299319" y="2767116"/>
                      <a:pt x="263124" y="2631861"/>
                    </a:cubicBezTo>
                    <a:cubicBezTo>
                      <a:pt x="240264" y="2620431"/>
                      <a:pt x="220261" y="2609953"/>
                      <a:pt x="201211" y="2599476"/>
                    </a:cubicBezTo>
                    <a:cubicBezTo>
                      <a:pt x="179304" y="2588046"/>
                      <a:pt x="156444" y="2575664"/>
                      <a:pt x="130726" y="2562328"/>
                    </a:cubicBezTo>
                    <a:cubicBezTo>
                      <a:pt x="125011" y="2559471"/>
                      <a:pt x="120249" y="2554709"/>
                      <a:pt x="118344" y="2548041"/>
                    </a:cubicBezTo>
                    <a:cubicBezTo>
                      <a:pt x="116439" y="2542326"/>
                      <a:pt x="117391" y="2535659"/>
                      <a:pt x="120249" y="2529944"/>
                    </a:cubicBezTo>
                    <a:cubicBezTo>
                      <a:pt x="148824" y="2480414"/>
                      <a:pt x="175494" y="2430884"/>
                      <a:pt x="201211" y="2384211"/>
                    </a:cubicBezTo>
                    <a:cubicBezTo>
                      <a:pt x="224071" y="2342301"/>
                      <a:pt x="246931" y="2298486"/>
                      <a:pt x="272649" y="2254671"/>
                    </a:cubicBezTo>
                    <a:cubicBezTo>
                      <a:pt x="241216" y="2228001"/>
                      <a:pt x="205974" y="2195616"/>
                      <a:pt x="172636" y="2164184"/>
                    </a:cubicBezTo>
                    <a:cubicBezTo>
                      <a:pt x="133584" y="2127989"/>
                      <a:pt x="92626" y="2090841"/>
                      <a:pt x="58336" y="2061314"/>
                    </a:cubicBezTo>
                    <a:cubicBezTo>
                      <a:pt x="53574" y="2057503"/>
                      <a:pt x="49764" y="2050836"/>
                      <a:pt x="49764" y="2044168"/>
                    </a:cubicBezTo>
                    <a:cubicBezTo>
                      <a:pt x="49764" y="2037501"/>
                      <a:pt x="52621" y="2030834"/>
                      <a:pt x="57384" y="2027024"/>
                    </a:cubicBezTo>
                    <a:cubicBezTo>
                      <a:pt x="98341" y="1989876"/>
                      <a:pt x="145014" y="1938441"/>
                      <a:pt x="189781" y="1889864"/>
                    </a:cubicBezTo>
                    <a:cubicBezTo>
                      <a:pt x="232644" y="1843191"/>
                      <a:pt x="276459" y="1795566"/>
                      <a:pt x="316464" y="1757466"/>
                    </a:cubicBezTo>
                    <a:cubicBezTo>
                      <a:pt x="300271" y="1628879"/>
                      <a:pt x="286936" y="1504101"/>
                      <a:pt x="273601" y="1384086"/>
                    </a:cubicBezTo>
                    <a:cubicBezTo>
                      <a:pt x="260266" y="1263118"/>
                      <a:pt x="245979" y="1139293"/>
                      <a:pt x="230739" y="1010706"/>
                    </a:cubicBezTo>
                    <a:cubicBezTo>
                      <a:pt x="219309" y="1004991"/>
                      <a:pt x="208831" y="999276"/>
                      <a:pt x="197401" y="994513"/>
                    </a:cubicBezTo>
                    <a:cubicBezTo>
                      <a:pt x="182161" y="987846"/>
                      <a:pt x="166921" y="980226"/>
                      <a:pt x="149776" y="970701"/>
                    </a:cubicBezTo>
                    <a:cubicBezTo>
                      <a:pt x="144061" y="966891"/>
                      <a:pt x="140251" y="961176"/>
                      <a:pt x="139299" y="955461"/>
                    </a:cubicBezTo>
                    <a:cubicBezTo>
                      <a:pt x="138346" y="948793"/>
                      <a:pt x="139299" y="942126"/>
                      <a:pt x="144061" y="937363"/>
                    </a:cubicBezTo>
                    <a:cubicBezTo>
                      <a:pt x="166921" y="907836"/>
                      <a:pt x="190734" y="870688"/>
                      <a:pt x="212641" y="834493"/>
                    </a:cubicBezTo>
                    <a:cubicBezTo>
                      <a:pt x="230739" y="805918"/>
                      <a:pt x="248836" y="776391"/>
                      <a:pt x="267886" y="749721"/>
                    </a:cubicBezTo>
                    <a:cubicBezTo>
                      <a:pt x="227881" y="726861"/>
                      <a:pt x="187876" y="696381"/>
                      <a:pt x="148824" y="667806"/>
                    </a:cubicBezTo>
                    <a:cubicBezTo>
                      <a:pt x="103104" y="633516"/>
                      <a:pt x="56431" y="599226"/>
                      <a:pt x="12616" y="576366"/>
                    </a:cubicBezTo>
                    <a:cubicBezTo>
                      <a:pt x="5949" y="572556"/>
                      <a:pt x="1186" y="566841"/>
                      <a:pt x="234" y="559221"/>
                    </a:cubicBezTo>
                    <a:cubicBezTo>
                      <a:pt x="-719" y="551601"/>
                      <a:pt x="1186" y="544934"/>
                      <a:pt x="6901" y="539219"/>
                    </a:cubicBezTo>
                    <a:cubicBezTo>
                      <a:pt x="37381" y="509691"/>
                      <a:pt x="68814" y="470638"/>
                      <a:pt x="99294" y="433491"/>
                    </a:cubicBezTo>
                    <a:cubicBezTo>
                      <a:pt x="125964" y="401106"/>
                      <a:pt x="152634" y="367769"/>
                      <a:pt x="180256" y="339194"/>
                    </a:cubicBezTo>
                    <a:cubicBezTo>
                      <a:pt x="153586" y="303951"/>
                      <a:pt x="133584" y="266804"/>
                      <a:pt x="114534" y="230608"/>
                    </a:cubicBezTo>
                    <a:cubicBezTo>
                      <a:pt x="91674" y="188698"/>
                      <a:pt x="70719" y="148694"/>
                      <a:pt x="41191" y="113451"/>
                    </a:cubicBezTo>
                    <a:cubicBezTo>
                      <a:pt x="35476" y="106783"/>
                      <a:pt x="34524" y="96306"/>
                      <a:pt x="38334" y="88686"/>
                    </a:cubicBezTo>
                    <a:cubicBezTo>
                      <a:pt x="42144" y="80114"/>
                      <a:pt x="51669" y="75351"/>
                      <a:pt x="60241" y="76303"/>
                    </a:cubicBezTo>
                    <a:cubicBezTo>
                      <a:pt x="2517691" y="219179"/>
                      <a:pt x="5007527" y="193461"/>
                      <a:pt x="7461167" y="103"/>
                    </a:cubicBezTo>
                    <a:cubicBezTo>
                      <a:pt x="7470692" y="-849"/>
                      <a:pt x="7480217" y="4866"/>
                      <a:pt x="7484027" y="13438"/>
                    </a:cubicBezTo>
                    <a:cubicBezTo>
                      <a:pt x="7487836" y="22011"/>
                      <a:pt x="7485932" y="32488"/>
                      <a:pt x="7479264" y="39156"/>
                    </a:cubicBezTo>
                    <a:cubicBezTo>
                      <a:pt x="7426877" y="91544"/>
                      <a:pt x="7385919" y="148694"/>
                      <a:pt x="7345914" y="204891"/>
                    </a:cubicBezTo>
                    <a:cubicBezTo>
                      <a:pt x="7310672" y="254421"/>
                      <a:pt x="7274477" y="304904"/>
                      <a:pt x="7230661" y="352529"/>
                    </a:cubicBezTo>
                    <a:cubicBezTo>
                      <a:pt x="7297336" y="383961"/>
                      <a:pt x="7362107" y="416346"/>
                      <a:pt x="7425924" y="447779"/>
                    </a:cubicBezTo>
                    <a:cubicBezTo>
                      <a:pt x="7499267" y="483973"/>
                      <a:pt x="7574514" y="521121"/>
                      <a:pt x="7650714" y="556363"/>
                    </a:cubicBezTo>
                    <a:cubicBezTo>
                      <a:pt x="7660239" y="560174"/>
                      <a:pt x="7665002" y="570651"/>
                      <a:pt x="7664049" y="581129"/>
                    </a:cubicBezTo>
                    <a:cubicBezTo>
                      <a:pt x="7662144" y="591606"/>
                      <a:pt x="7654524" y="599226"/>
                      <a:pt x="7644047" y="600179"/>
                    </a:cubicBezTo>
                    <a:cubicBezTo>
                      <a:pt x="7572609" y="609704"/>
                      <a:pt x="7495457" y="623991"/>
                      <a:pt x="7421161" y="638279"/>
                    </a:cubicBezTo>
                    <a:cubicBezTo>
                      <a:pt x="7370679" y="647804"/>
                      <a:pt x="7319244" y="657329"/>
                      <a:pt x="7268761" y="664949"/>
                    </a:cubicBezTo>
                    <a:cubicBezTo>
                      <a:pt x="7293527" y="680188"/>
                      <a:pt x="7314482" y="698286"/>
                      <a:pt x="7335436" y="714479"/>
                    </a:cubicBezTo>
                    <a:cubicBezTo>
                      <a:pt x="7372584" y="744959"/>
                      <a:pt x="7407827" y="773534"/>
                      <a:pt x="7457357" y="789726"/>
                    </a:cubicBezTo>
                    <a:cubicBezTo>
                      <a:pt x="7466882" y="792584"/>
                      <a:pt x="7472597" y="801156"/>
                      <a:pt x="7473549" y="811634"/>
                    </a:cubicBezTo>
                    <a:cubicBezTo>
                      <a:pt x="7477359" y="1015468"/>
                      <a:pt x="7481169" y="1224066"/>
                      <a:pt x="7484979" y="1433616"/>
                    </a:cubicBezTo>
                    <a:cubicBezTo>
                      <a:pt x="7488789" y="1647929"/>
                      <a:pt x="7492599" y="1869861"/>
                      <a:pt x="7497361" y="2081316"/>
                    </a:cubicBezTo>
                    <a:cubicBezTo>
                      <a:pt x="7523079" y="2104176"/>
                      <a:pt x="7547844" y="2130846"/>
                      <a:pt x="7571657" y="2156564"/>
                    </a:cubicBezTo>
                    <a:cubicBezTo>
                      <a:pt x="7596422" y="2184186"/>
                      <a:pt x="7623092" y="2211809"/>
                      <a:pt x="7649761" y="2234669"/>
                    </a:cubicBezTo>
                    <a:cubicBezTo>
                      <a:pt x="7654524" y="2239431"/>
                      <a:pt x="7657382" y="2245146"/>
                      <a:pt x="7658334" y="2251814"/>
                    </a:cubicBezTo>
                    <a:cubicBezTo>
                      <a:pt x="7658334" y="2258481"/>
                      <a:pt x="7655477" y="2265149"/>
                      <a:pt x="7650714" y="2268959"/>
                    </a:cubicBezTo>
                    <a:cubicBezTo>
                      <a:pt x="7623092" y="2293724"/>
                      <a:pt x="7596422" y="2312774"/>
                      <a:pt x="7570704" y="2331824"/>
                    </a:cubicBezTo>
                    <a:cubicBezTo>
                      <a:pt x="7550702" y="2346111"/>
                      <a:pt x="7531652" y="2360399"/>
                      <a:pt x="7512602" y="2376591"/>
                    </a:cubicBezTo>
                    <a:cubicBezTo>
                      <a:pt x="7601184" y="2468984"/>
                      <a:pt x="7705007" y="2536611"/>
                      <a:pt x="7845977" y="2593761"/>
                    </a:cubicBezTo>
                    <a:cubicBezTo>
                      <a:pt x="7854549" y="2597571"/>
                      <a:pt x="7860264" y="2605191"/>
                      <a:pt x="7860264" y="2613764"/>
                    </a:cubicBezTo>
                    <a:cubicBezTo>
                      <a:pt x="7860264" y="2622336"/>
                      <a:pt x="7855502" y="2630909"/>
                      <a:pt x="7847882" y="2635671"/>
                    </a:cubicBezTo>
                    <a:cubicBezTo>
                      <a:pt x="7776444" y="2672819"/>
                      <a:pt x="7701197" y="2722349"/>
                      <a:pt x="7627854" y="2769974"/>
                    </a:cubicBezTo>
                    <a:cubicBezTo>
                      <a:pt x="7564036" y="2811884"/>
                      <a:pt x="7498314" y="2855699"/>
                      <a:pt x="7433544" y="2890941"/>
                    </a:cubicBezTo>
                    <a:cubicBezTo>
                      <a:pt x="7465929" y="2917611"/>
                      <a:pt x="7496409" y="2939519"/>
                      <a:pt x="7525936" y="2961426"/>
                    </a:cubicBezTo>
                    <a:cubicBezTo>
                      <a:pt x="7564989" y="2989049"/>
                      <a:pt x="7604994" y="3018576"/>
                      <a:pt x="7647857" y="3056676"/>
                    </a:cubicBezTo>
                    <a:cubicBezTo>
                      <a:pt x="7654524" y="3062391"/>
                      <a:pt x="7657382" y="3071916"/>
                      <a:pt x="7654524" y="3080489"/>
                    </a:cubicBezTo>
                    <a:cubicBezTo>
                      <a:pt x="7651667" y="3089061"/>
                      <a:pt x="7644047" y="3095728"/>
                      <a:pt x="7635474" y="3096681"/>
                    </a:cubicBezTo>
                    <a:cubicBezTo>
                      <a:pt x="6369602" y="3266226"/>
                      <a:pt x="5091347" y="3350999"/>
                      <a:pt x="3809281" y="3350999"/>
                    </a:cubicBezTo>
                    <a:close/>
                    <a:moveTo>
                      <a:pt x="358374" y="3100491"/>
                    </a:moveTo>
                    <a:cubicBezTo>
                      <a:pt x="1508041" y="3236699"/>
                      <a:pt x="2660566" y="3304326"/>
                      <a:pt x="3809281" y="3304326"/>
                    </a:cubicBezTo>
                    <a:cubicBezTo>
                      <a:pt x="5073249" y="3304326"/>
                      <a:pt x="6330549" y="3222411"/>
                      <a:pt x="7575467" y="3057628"/>
                    </a:cubicBezTo>
                    <a:cubicBezTo>
                      <a:pt x="7548797" y="3036674"/>
                      <a:pt x="7523079" y="3017624"/>
                      <a:pt x="7496409" y="2998574"/>
                    </a:cubicBezTo>
                    <a:cubicBezTo>
                      <a:pt x="7457357" y="2970951"/>
                      <a:pt x="7417352" y="2941424"/>
                      <a:pt x="7374489" y="2903324"/>
                    </a:cubicBezTo>
                    <a:cubicBezTo>
                      <a:pt x="7368774" y="2898561"/>
                      <a:pt x="7365917" y="2890941"/>
                      <a:pt x="7366869" y="2883321"/>
                    </a:cubicBezTo>
                    <a:cubicBezTo>
                      <a:pt x="7367822" y="2875701"/>
                      <a:pt x="7372584" y="2869034"/>
                      <a:pt x="7379252" y="2866176"/>
                    </a:cubicBezTo>
                    <a:cubicBezTo>
                      <a:pt x="7451642" y="2829028"/>
                      <a:pt x="7526889" y="2779499"/>
                      <a:pt x="7599279" y="2731874"/>
                    </a:cubicBezTo>
                    <a:cubicBezTo>
                      <a:pt x="7659286" y="2692821"/>
                      <a:pt x="7720247" y="2652816"/>
                      <a:pt x="7780254" y="2618526"/>
                    </a:cubicBezTo>
                    <a:cubicBezTo>
                      <a:pt x="7646904" y="2559471"/>
                      <a:pt x="7545939" y="2488034"/>
                      <a:pt x="7458309" y="2390878"/>
                    </a:cubicBezTo>
                    <a:cubicBezTo>
                      <a:pt x="7454499" y="2386116"/>
                      <a:pt x="7451642" y="2380401"/>
                      <a:pt x="7452594" y="2373734"/>
                    </a:cubicBezTo>
                    <a:cubicBezTo>
                      <a:pt x="7452594" y="2368019"/>
                      <a:pt x="7455452" y="2362303"/>
                      <a:pt x="7460214" y="2357541"/>
                    </a:cubicBezTo>
                    <a:cubicBezTo>
                      <a:pt x="7487836" y="2332776"/>
                      <a:pt x="7514507" y="2313726"/>
                      <a:pt x="7540224" y="2294676"/>
                    </a:cubicBezTo>
                    <a:cubicBezTo>
                      <a:pt x="7559274" y="2280389"/>
                      <a:pt x="7577372" y="2267053"/>
                      <a:pt x="7596422" y="2251814"/>
                    </a:cubicBezTo>
                    <a:cubicBezTo>
                      <a:pt x="7574514" y="2231811"/>
                      <a:pt x="7554511" y="2208951"/>
                      <a:pt x="7534509" y="2187996"/>
                    </a:cubicBezTo>
                    <a:cubicBezTo>
                      <a:pt x="7509744" y="2161326"/>
                      <a:pt x="7483074" y="2132751"/>
                      <a:pt x="7456404" y="2109891"/>
                    </a:cubicBezTo>
                    <a:cubicBezTo>
                      <a:pt x="7451642" y="2106081"/>
                      <a:pt x="7448784" y="2099414"/>
                      <a:pt x="7448784" y="2092746"/>
                    </a:cubicBezTo>
                    <a:cubicBezTo>
                      <a:pt x="7444022" y="1877481"/>
                      <a:pt x="7440211" y="1652691"/>
                      <a:pt x="7436402" y="1434568"/>
                    </a:cubicBezTo>
                    <a:cubicBezTo>
                      <a:pt x="7432592" y="1230734"/>
                      <a:pt x="7428782" y="1026899"/>
                      <a:pt x="7424972" y="828779"/>
                    </a:cubicBezTo>
                    <a:cubicBezTo>
                      <a:pt x="7375442" y="808776"/>
                      <a:pt x="7339247" y="779249"/>
                      <a:pt x="7304004" y="750674"/>
                    </a:cubicBezTo>
                    <a:cubicBezTo>
                      <a:pt x="7266857" y="720194"/>
                      <a:pt x="7231614" y="691619"/>
                      <a:pt x="7182084" y="675426"/>
                    </a:cubicBezTo>
                    <a:cubicBezTo>
                      <a:pt x="7171607" y="671616"/>
                      <a:pt x="7164939" y="662091"/>
                      <a:pt x="7165892" y="651613"/>
                    </a:cubicBezTo>
                    <a:cubicBezTo>
                      <a:pt x="7166844" y="641136"/>
                      <a:pt x="7175417" y="632563"/>
                      <a:pt x="7185894" y="630659"/>
                    </a:cubicBezTo>
                    <a:cubicBezTo>
                      <a:pt x="7258284" y="621134"/>
                      <a:pt x="7335436" y="606846"/>
                      <a:pt x="7409732" y="592559"/>
                    </a:cubicBezTo>
                    <a:cubicBezTo>
                      <a:pt x="7459261" y="583034"/>
                      <a:pt x="7509744" y="574461"/>
                      <a:pt x="7559274" y="565888"/>
                    </a:cubicBezTo>
                    <a:cubicBezTo>
                      <a:pt x="7505934" y="540171"/>
                      <a:pt x="7453547" y="514454"/>
                      <a:pt x="7402111" y="489688"/>
                    </a:cubicBezTo>
                    <a:cubicBezTo>
                      <a:pt x="7329722" y="453494"/>
                      <a:pt x="7254474" y="416346"/>
                      <a:pt x="7178274" y="382056"/>
                    </a:cubicBezTo>
                    <a:cubicBezTo>
                      <a:pt x="7171607" y="379198"/>
                      <a:pt x="7166844" y="372531"/>
                      <a:pt x="7164939" y="364911"/>
                    </a:cubicBezTo>
                    <a:cubicBezTo>
                      <a:pt x="7163986" y="357291"/>
                      <a:pt x="7165892" y="349671"/>
                      <a:pt x="7171607" y="344909"/>
                    </a:cubicBezTo>
                    <a:cubicBezTo>
                      <a:pt x="7223994" y="292521"/>
                      <a:pt x="7264952" y="235371"/>
                      <a:pt x="7304957" y="179173"/>
                    </a:cubicBezTo>
                    <a:cubicBezTo>
                      <a:pt x="7335436" y="136311"/>
                      <a:pt x="7365917" y="93448"/>
                      <a:pt x="7402111" y="51539"/>
                    </a:cubicBezTo>
                    <a:cubicBezTo>
                      <a:pt x="4982761" y="237276"/>
                      <a:pt x="2527216" y="262041"/>
                      <a:pt x="104056" y="123928"/>
                    </a:cubicBezTo>
                    <a:cubicBezTo>
                      <a:pt x="122154" y="151551"/>
                      <a:pt x="137394" y="180126"/>
                      <a:pt x="152634" y="207748"/>
                    </a:cubicBezTo>
                    <a:cubicBezTo>
                      <a:pt x="175494" y="249658"/>
                      <a:pt x="196449" y="289663"/>
                      <a:pt x="225976" y="324906"/>
                    </a:cubicBezTo>
                    <a:cubicBezTo>
                      <a:pt x="233596" y="334431"/>
                      <a:pt x="232644" y="347766"/>
                      <a:pt x="224071" y="356338"/>
                    </a:cubicBezTo>
                    <a:cubicBezTo>
                      <a:pt x="193591" y="385866"/>
                      <a:pt x="162159" y="424919"/>
                      <a:pt x="131679" y="462066"/>
                    </a:cubicBezTo>
                    <a:cubicBezTo>
                      <a:pt x="107866" y="491594"/>
                      <a:pt x="82149" y="522073"/>
                      <a:pt x="57384" y="548744"/>
                    </a:cubicBezTo>
                    <a:cubicBezTo>
                      <a:pt x="96436" y="571604"/>
                      <a:pt x="135489" y="601131"/>
                      <a:pt x="173589" y="629706"/>
                    </a:cubicBezTo>
                    <a:cubicBezTo>
                      <a:pt x="219309" y="663044"/>
                      <a:pt x="265981" y="698286"/>
                      <a:pt x="309796" y="721146"/>
                    </a:cubicBezTo>
                    <a:cubicBezTo>
                      <a:pt x="315511" y="724004"/>
                      <a:pt x="320274" y="729719"/>
                      <a:pt x="322179" y="736386"/>
                    </a:cubicBezTo>
                    <a:cubicBezTo>
                      <a:pt x="324084" y="743054"/>
                      <a:pt x="322179" y="749721"/>
                      <a:pt x="317416" y="755436"/>
                    </a:cubicBezTo>
                    <a:cubicBezTo>
                      <a:pt x="294556" y="784963"/>
                      <a:pt x="270744" y="822111"/>
                      <a:pt x="248836" y="858306"/>
                    </a:cubicBezTo>
                    <a:cubicBezTo>
                      <a:pt x="230739" y="886881"/>
                      <a:pt x="212641" y="916409"/>
                      <a:pt x="193591" y="943079"/>
                    </a:cubicBezTo>
                    <a:cubicBezTo>
                      <a:pt x="200259" y="945936"/>
                      <a:pt x="206926" y="949746"/>
                      <a:pt x="213594" y="952604"/>
                    </a:cubicBezTo>
                    <a:cubicBezTo>
                      <a:pt x="228834" y="959271"/>
                      <a:pt x="245026" y="966891"/>
                      <a:pt x="261219" y="976416"/>
                    </a:cubicBezTo>
                    <a:cubicBezTo>
                      <a:pt x="266934" y="980226"/>
                      <a:pt x="271696" y="985941"/>
                      <a:pt x="272649" y="993561"/>
                    </a:cubicBezTo>
                    <a:cubicBezTo>
                      <a:pt x="288841" y="1125959"/>
                      <a:pt x="303129" y="1254546"/>
                      <a:pt x="317416" y="1378371"/>
                    </a:cubicBezTo>
                    <a:cubicBezTo>
                      <a:pt x="331704" y="1502196"/>
                      <a:pt x="345991" y="1630784"/>
                      <a:pt x="362184" y="1763181"/>
                    </a:cubicBezTo>
                    <a:cubicBezTo>
                      <a:pt x="363136" y="1770801"/>
                      <a:pt x="360279" y="1778421"/>
                      <a:pt x="354564" y="1783184"/>
                    </a:cubicBezTo>
                    <a:cubicBezTo>
                      <a:pt x="313606" y="1820331"/>
                      <a:pt x="266934" y="1871766"/>
                      <a:pt x="222166" y="1920343"/>
                    </a:cubicBezTo>
                    <a:cubicBezTo>
                      <a:pt x="183114" y="1963206"/>
                      <a:pt x="143109" y="2007021"/>
                      <a:pt x="105961" y="2042264"/>
                    </a:cubicBezTo>
                    <a:cubicBezTo>
                      <a:pt x="136441" y="2068934"/>
                      <a:pt x="169779" y="2099414"/>
                      <a:pt x="202164" y="2128941"/>
                    </a:cubicBezTo>
                    <a:cubicBezTo>
                      <a:pt x="241216" y="2165136"/>
                      <a:pt x="281221" y="2201331"/>
                      <a:pt x="315511" y="2230859"/>
                    </a:cubicBezTo>
                    <a:cubicBezTo>
                      <a:pt x="324084" y="2238478"/>
                      <a:pt x="325989" y="2250861"/>
                      <a:pt x="320274" y="2260386"/>
                    </a:cubicBezTo>
                    <a:cubicBezTo>
                      <a:pt x="291699" y="2309916"/>
                      <a:pt x="265029" y="2358494"/>
                      <a:pt x="240264" y="2405166"/>
                    </a:cubicBezTo>
                    <a:cubicBezTo>
                      <a:pt x="218356" y="2446124"/>
                      <a:pt x="195496" y="2488034"/>
                      <a:pt x="170731" y="2530896"/>
                    </a:cubicBezTo>
                    <a:cubicBezTo>
                      <a:pt x="188829" y="2540421"/>
                      <a:pt x="205021" y="2548994"/>
                      <a:pt x="221214" y="2557566"/>
                    </a:cubicBezTo>
                    <a:cubicBezTo>
                      <a:pt x="243121" y="2568996"/>
                      <a:pt x="265029" y="2581378"/>
                      <a:pt x="291699" y="2593761"/>
                    </a:cubicBezTo>
                    <a:cubicBezTo>
                      <a:pt x="297414" y="2596619"/>
                      <a:pt x="302176" y="2602334"/>
                      <a:pt x="304081" y="2608049"/>
                    </a:cubicBezTo>
                    <a:cubicBezTo>
                      <a:pt x="344086" y="2750924"/>
                      <a:pt x="349801" y="2907134"/>
                      <a:pt x="356469" y="3056676"/>
                    </a:cubicBezTo>
                    <a:cubicBezTo>
                      <a:pt x="356469" y="3071916"/>
                      <a:pt x="357421" y="3086203"/>
                      <a:pt x="358374" y="3100491"/>
                    </a:cubicBezTo>
                    <a:close/>
                  </a:path>
                </a:pathLst>
              </a:custGeom>
              <a:solidFill>
                <a:srgbClr val="454E5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nvGrpSpPr>
              <p:cNvPr id="47" name="Graphic 3">
                <a:extLst>
                  <a:ext uri="{FF2B5EF4-FFF2-40B4-BE49-F238E27FC236}">
                    <a16:creationId xmlns:a16="http://schemas.microsoft.com/office/drawing/2014/main" id="{824EC916-A24E-4733-B0F7-BEC2797C7BEC}"/>
                  </a:ext>
                </a:extLst>
              </p:cNvPr>
              <p:cNvGrpSpPr/>
              <p:nvPr/>
            </p:nvGrpSpPr>
            <p:grpSpPr>
              <a:xfrm>
                <a:off x="6960830" y="2289634"/>
                <a:ext cx="1188634" cy="1023983"/>
                <a:chOff x="6960830" y="2289634"/>
                <a:chExt cx="1188634" cy="1023983"/>
              </a:xfrm>
            </p:grpSpPr>
            <p:sp>
              <p:nvSpPr>
                <p:cNvPr id="48" name="Freeform: Shape 47">
                  <a:extLst>
                    <a:ext uri="{FF2B5EF4-FFF2-40B4-BE49-F238E27FC236}">
                      <a16:creationId xmlns:a16="http://schemas.microsoft.com/office/drawing/2014/main" id="{49BD7A58-8B2F-442C-B69D-4C61B4B406AE}"/>
                    </a:ext>
                  </a:extLst>
                </p:cNvPr>
                <p:cNvSpPr/>
                <p:nvPr/>
              </p:nvSpPr>
              <p:spPr>
                <a:xfrm>
                  <a:off x="6961782" y="2753309"/>
                  <a:ext cx="1187682" cy="560308"/>
                </a:xfrm>
                <a:custGeom>
                  <a:avLst/>
                  <a:gdLst>
                    <a:gd name="connsiteX0" fmla="*/ 1177357 w 1187682"/>
                    <a:gd name="connsiteY0" fmla="*/ 34290 h 560308"/>
                    <a:gd name="connsiteX1" fmla="*/ 1090680 w 1187682"/>
                    <a:gd name="connsiteY1" fmla="*/ 19050 h 560308"/>
                    <a:gd name="connsiteX2" fmla="*/ 974475 w 1187682"/>
                    <a:gd name="connsiteY2" fmla="*/ 10477 h 560308"/>
                    <a:gd name="connsiteX3" fmla="*/ 932565 w 1187682"/>
                    <a:gd name="connsiteY3" fmla="*/ 7620 h 560308"/>
                    <a:gd name="connsiteX4" fmla="*/ 155325 w 1187682"/>
                    <a:gd name="connsiteY4" fmla="*/ 7620 h 560308"/>
                    <a:gd name="connsiteX5" fmla="*/ 155325 w 1187682"/>
                    <a:gd name="connsiteY5" fmla="*/ 0 h 560308"/>
                    <a:gd name="connsiteX6" fmla="*/ 47692 w 1187682"/>
                    <a:gd name="connsiteY6" fmla="*/ 6668 h 560308"/>
                    <a:gd name="connsiteX7" fmla="*/ 10545 w 1187682"/>
                    <a:gd name="connsiteY7" fmla="*/ 22860 h 560308"/>
                    <a:gd name="connsiteX8" fmla="*/ 3877 w 1187682"/>
                    <a:gd name="connsiteY8" fmla="*/ 115252 h 560308"/>
                    <a:gd name="connsiteX9" fmla="*/ 8640 w 1187682"/>
                    <a:gd name="connsiteY9" fmla="*/ 231458 h 560308"/>
                    <a:gd name="connsiteX10" fmla="*/ 18165 w 1187682"/>
                    <a:gd name="connsiteY10" fmla="*/ 469583 h 560308"/>
                    <a:gd name="connsiteX11" fmla="*/ 28642 w 1187682"/>
                    <a:gd name="connsiteY11" fmla="*/ 519112 h 560308"/>
                    <a:gd name="connsiteX12" fmla="*/ 84840 w 1187682"/>
                    <a:gd name="connsiteY12" fmla="*/ 541020 h 560308"/>
                    <a:gd name="connsiteX13" fmla="*/ 1122112 w 1187682"/>
                    <a:gd name="connsiteY13" fmla="*/ 541020 h 560308"/>
                    <a:gd name="connsiteX14" fmla="*/ 1166880 w 1187682"/>
                    <a:gd name="connsiteY14" fmla="*/ 525780 h 560308"/>
                    <a:gd name="connsiteX15" fmla="*/ 1177357 w 1187682"/>
                    <a:gd name="connsiteY15" fmla="*/ 475297 h 560308"/>
                    <a:gd name="connsiteX16" fmla="*/ 1184025 w 1187682"/>
                    <a:gd name="connsiteY16" fmla="*/ 138113 h 560308"/>
                    <a:gd name="connsiteX17" fmla="*/ 1186882 w 1187682"/>
                    <a:gd name="connsiteY17" fmla="*/ 57150 h 560308"/>
                    <a:gd name="connsiteX18" fmla="*/ 1177357 w 1187682"/>
                    <a:gd name="connsiteY18" fmla="*/ 34290 h 560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7682" h="560308">
                      <a:moveTo>
                        <a:pt x="1177357" y="34290"/>
                      </a:moveTo>
                      <a:cubicBezTo>
                        <a:pt x="1162117" y="15240"/>
                        <a:pt x="1112587" y="20002"/>
                        <a:pt x="1090680" y="19050"/>
                      </a:cubicBezTo>
                      <a:cubicBezTo>
                        <a:pt x="1051627" y="16193"/>
                        <a:pt x="1013527" y="13335"/>
                        <a:pt x="974475" y="10477"/>
                      </a:cubicBezTo>
                      <a:cubicBezTo>
                        <a:pt x="960187" y="9525"/>
                        <a:pt x="946852" y="8572"/>
                        <a:pt x="932565" y="7620"/>
                      </a:cubicBezTo>
                      <a:lnTo>
                        <a:pt x="155325" y="7620"/>
                      </a:lnTo>
                      <a:lnTo>
                        <a:pt x="155325" y="0"/>
                      </a:lnTo>
                      <a:cubicBezTo>
                        <a:pt x="119130" y="1905"/>
                        <a:pt x="83887" y="4763"/>
                        <a:pt x="47692" y="6668"/>
                      </a:cubicBezTo>
                      <a:cubicBezTo>
                        <a:pt x="33405" y="7620"/>
                        <a:pt x="19117" y="11430"/>
                        <a:pt x="10545" y="22860"/>
                      </a:cubicBezTo>
                      <a:cubicBezTo>
                        <a:pt x="-7553" y="45720"/>
                        <a:pt x="2925" y="88582"/>
                        <a:pt x="3877" y="115252"/>
                      </a:cubicBezTo>
                      <a:cubicBezTo>
                        <a:pt x="5782" y="154305"/>
                        <a:pt x="6735" y="193358"/>
                        <a:pt x="8640" y="231458"/>
                      </a:cubicBezTo>
                      <a:cubicBezTo>
                        <a:pt x="11497" y="311468"/>
                        <a:pt x="14355" y="390525"/>
                        <a:pt x="18165" y="469583"/>
                      </a:cubicBezTo>
                      <a:cubicBezTo>
                        <a:pt x="19117" y="486728"/>
                        <a:pt x="20070" y="504825"/>
                        <a:pt x="28642" y="519112"/>
                      </a:cubicBezTo>
                      <a:cubicBezTo>
                        <a:pt x="40072" y="538162"/>
                        <a:pt x="64837" y="540068"/>
                        <a:pt x="84840" y="541020"/>
                      </a:cubicBezTo>
                      <a:cubicBezTo>
                        <a:pt x="429645" y="566737"/>
                        <a:pt x="776355" y="566737"/>
                        <a:pt x="1122112" y="541020"/>
                      </a:cubicBezTo>
                      <a:cubicBezTo>
                        <a:pt x="1136400" y="540068"/>
                        <a:pt x="1156402" y="538162"/>
                        <a:pt x="1166880" y="525780"/>
                      </a:cubicBezTo>
                      <a:cubicBezTo>
                        <a:pt x="1178310" y="513397"/>
                        <a:pt x="1176405" y="491490"/>
                        <a:pt x="1177357" y="475297"/>
                      </a:cubicBezTo>
                      <a:cubicBezTo>
                        <a:pt x="1180215" y="362903"/>
                        <a:pt x="1184025" y="250508"/>
                        <a:pt x="1184025" y="138113"/>
                      </a:cubicBezTo>
                      <a:cubicBezTo>
                        <a:pt x="1184025" y="120015"/>
                        <a:pt x="1189740" y="83820"/>
                        <a:pt x="1186882" y="57150"/>
                      </a:cubicBezTo>
                      <a:cubicBezTo>
                        <a:pt x="1184977" y="48577"/>
                        <a:pt x="1182120" y="40005"/>
                        <a:pt x="1177357" y="34290"/>
                      </a:cubicBezTo>
                      <a:close/>
                    </a:path>
                  </a:pathLst>
                </a:custGeom>
                <a:solidFill>
                  <a:srgbClr val="F8919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9" name="Freeform: Shape 48">
                  <a:extLst>
                    <a:ext uri="{FF2B5EF4-FFF2-40B4-BE49-F238E27FC236}">
                      <a16:creationId xmlns:a16="http://schemas.microsoft.com/office/drawing/2014/main" id="{DC6277FF-5A59-4B0C-B30C-E8C7387A6A1D}"/>
                    </a:ext>
                  </a:extLst>
                </p:cNvPr>
                <p:cNvSpPr/>
                <p:nvPr/>
              </p:nvSpPr>
              <p:spPr>
                <a:xfrm>
                  <a:off x="6960830" y="2289634"/>
                  <a:ext cx="1187682" cy="1023983"/>
                </a:xfrm>
                <a:custGeom>
                  <a:avLst/>
                  <a:gdLst>
                    <a:gd name="connsiteX0" fmla="*/ 1186882 w 1187682"/>
                    <a:gd name="connsiteY0" fmla="*/ 521778 h 1023983"/>
                    <a:gd name="connsiteX1" fmla="*/ 1179262 w 1187682"/>
                    <a:gd name="connsiteY1" fmla="*/ 497013 h 1023983"/>
                    <a:gd name="connsiteX2" fmla="*/ 1092585 w 1187682"/>
                    <a:gd name="connsiteY2" fmla="*/ 481773 h 1023983"/>
                    <a:gd name="connsiteX3" fmla="*/ 976380 w 1187682"/>
                    <a:gd name="connsiteY3" fmla="*/ 473200 h 1023983"/>
                    <a:gd name="connsiteX4" fmla="*/ 761115 w 1187682"/>
                    <a:gd name="connsiteY4" fmla="*/ 460818 h 1023983"/>
                    <a:gd name="connsiteX5" fmla="*/ 745875 w 1187682"/>
                    <a:gd name="connsiteY5" fmla="*/ 335088 h 1023983"/>
                    <a:gd name="connsiteX6" fmla="*/ 802072 w 1187682"/>
                    <a:gd name="connsiteY6" fmla="*/ 169353 h 1023983"/>
                    <a:gd name="connsiteX7" fmla="*/ 750637 w 1187682"/>
                    <a:gd name="connsiteY7" fmla="*/ 35050 h 1023983"/>
                    <a:gd name="connsiteX8" fmla="*/ 604905 w 1187682"/>
                    <a:gd name="connsiteY8" fmla="*/ 12190 h 1023983"/>
                    <a:gd name="connsiteX9" fmla="*/ 601095 w 1187682"/>
                    <a:gd name="connsiteY9" fmla="*/ 14095 h 1023983"/>
                    <a:gd name="connsiteX10" fmla="*/ 485842 w 1187682"/>
                    <a:gd name="connsiteY10" fmla="*/ 12190 h 1023983"/>
                    <a:gd name="connsiteX11" fmla="*/ 389640 w 1187682"/>
                    <a:gd name="connsiteY11" fmla="*/ 134110 h 1023983"/>
                    <a:gd name="connsiteX12" fmla="*/ 411547 w 1187682"/>
                    <a:gd name="connsiteY12" fmla="*/ 328420 h 1023983"/>
                    <a:gd name="connsiteX13" fmla="*/ 411547 w 1187682"/>
                    <a:gd name="connsiteY13" fmla="*/ 328420 h 1023983"/>
                    <a:gd name="connsiteX14" fmla="*/ 381067 w 1187682"/>
                    <a:gd name="connsiteY14" fmla="*/ 454150 h 1023983"/>
                    <a:gd name="connsiteX15" fmla="*/ 282960 w 1187682"/>
                    <a:gd name="connsiteY15" fmla="*/ 457008 h 1023983"/>
                    <a:gd name="connsiteX16" fmla="*/ 47692 w 1187682"/>
                    <a:gd name="connsiteY16" fmla="*/ 470343 h 1023983"/>
                    <a:gd name="connsiteX17" fmla="*/ 10545 w 1187682"/>
                    <a:gd name="connsiteY17" fmla="*/ 486535 h 1023983"/>
                    <a:gd name="connsiteX18" fmla="*/ 3877 w 1187682"/>
                    <a:gd name="connsiteY18" fmla="*/ 578928 h 1023983"/>
                    <a:gd name="connsiteX19" fmla="*/ 8640 w 1187682"/>
                    <a:gd name="connsiteY19" fmla="*/ 695133 h 1023983"/>
                    <a:gd name="connsiteX20" fmla="*/ 18165 w 1187682"/>
                    <a:gd name="connsiteY20" fmla="*/ 933258 h 1023983"/>
                    <a:gd name="connsiteX21" fmla="*/ 28642 w 1187682"/>
                    <a:gd name="connsiteY21" fmla="*/ 982788 h 1023983"/>
                    <a:gd name="connsiteX22" fmla="*/ 84840 w 1187682"/>
                    <a:gd name="connsiteY22" fmla="*/ 1004695 h 1023983"/>
                    <a:gd name="connsiteX23" fmla="*/ 1122112 w 1187682"/>
                    <a:gd name="connsiteY23" fmla="*/ 1004695 h 1023983"/>
                    <a:gd name="connsiteX24" fmla="*/ 1166880 w 1187682"/>
                    <a:gd name="connsiteY24" fmla="*/ 989456 h 1023983"/>
                    <a:gd name="connsiteX25" fmla="*/ 1177357 w 1187682"/>
                    <a:gd name="connsiteY25" fmla="*/ 938973 h 1023983"/>
                    <a:gd name="connsiteX26" fmla="*/ 1184025 w 1187682"/>
                    <a:gd name="connsiteY26" fmla="*/ 601788 h 1023983"/>
                    <a:gd name="connsiteX27" fmla="*/ 1186882 w 1187682"/>
                    <a:gd name="connsiteY27" fmla="*/ 521778 h 1023983"/>
                    <a:gd name="connsiteX28" fmla="*/ 653482 w 1187682"/>
                    <a:gd name="connsiteY28" fmla="*/ 59815 h 1023983"/>
                    <a:gd name="connsiteX29" fmla="*/ 704917 w 1187682"/>
                    <a:gd name="connsiteY29" fmla="*/ 73150 h 1023983"/>
                    <a:gd name="connsiteX30" fmla="*/ 743970 w 1187682"/>
                    <a:gd name="connsiteY30" fmla="*/ 162685 h 1023983"/>
                    <a:gd name="connsiteX31" fmla="*/ 692535 w 1187682"/>
                    <a:gd name="connsiteY31" fmla="*/ 311275 h 1023983"/>
                    <a:gd name="connsiteX32" fmla="*/ 688725 w 1187682"/>
                    <a:gd name="connsiteY32" fmla="*/ 325563 h 1023983"/>
                    <a:gd name="connsiteX33" fmla="*/ 687772 w 1187682"/>
                    <a:gd name="connsiteY33" fmla="*/ 334135 h 1023983"/>
                    <a:gd name="connsiteX34" fmla="*/ 702060 w 1187682"/>
                    <a:gd name="connsiteY34" fmla="*/ 457960 h 1023983"/>
                    <a:gd name="connsiteX35" fmla="*/ 702060 w 1187682"/>
                    <a:gd name="connsiteY35" fmla="*/ 457960 h 1023983"/>
                    <a:gd name="connsiteX36" fmla="*/ 643005 w 1187682"/>
                    <a:gd name="connsiteY36" fmla="*/ 456055 h 1023983"/>
                    <a:gd name="connsiteX37" fmla="*/ 628717 w 1187682"/>
                    <a:gd name="connsiteY37" fmla="*/ 335088 h 1023983"/>
                    <a:gd name="connsiteX38" fmla="*/ 684915 w 1187682"/>
                    <a:gd name="connsiteY38" fmla="*/ 169353 h 1023983"/>
                    <a:gd name="connsiteX39" fmla="*/ 653482 w 1187682"/>
                    <a:gd name="connsiteY39" fmla="*/ 59815 h 1023983"/>
                    <a:gd name="connsiteX40" fmla="*/ 562995 w 1187682"/>
                    <a:gd name="connsiteY40" fmla="*/ 177925 h 1023983"/>
                    <a:gd name="connsiteX41" fmla="*/ 600142 w 1187682"/>
                    <a:gd name="connsiteY41" fmla="*/ 86485 h 1023983"/>
                    <a:gd name="connsiteX42" fmla="*/ 625860 w 1187682"/>
                    <a:gd name="connsiteY42" fmla="*/ 163638 h 1023983"/>
                    <a:gd name="connsiteX43" fmla="*/ 582997 w 1187682"/>
                    <a:gd name="connsiteY43" fmla="*/ 295083 h 1023983"/>
                    <a:gd name="connsiteX44" fmla="*/ 562995 w 1187682"/>
                    <a:gd name="connsiteY44" fmla="*/ 177925 h 1023983"/>
                    <a:gd name="connsiteX45" fmla="*/ 576330 w 1187682"/>
                    <a:gd name="connsiteY45" fmla="*/ 397000 h 1023983"/>
                    <a:gd name="connsiteX46" fmla="*/ 582997 w 1187682"/>
                    <a:gd name="connsiteY46" fmla="*/ 455103 h 1023983"/>
                    <a:gd name="connsiteX47" fmla="*/ 562995 w 1187682"/>
                    <a:gd name="connsiteY47" fmla="*/ 455103 h 1023983"/>
                    <a:gd name="connsiteX48" fmla="*/ 562995 w 1187682"/>
                    <a:gd name="connsiteY48" fmla="*/ 455103 h 1023983"/>
                    <a:gd name="connsiteX49" fmla="*/ 576330 w 1187682"/>
                    <a:gd name="connsiteY49" fmla="*/ 397000 h 1023983"/>
                    <a:gd name="connsiteX50" fmla="*/ 473460 w 1187682"/>
                    <a:gd name="connsiteY50" fmla="*/ 320800 h 1023983"/>
                    <a:gd name="connsiteX51" fmla="*/ 443932 w 1187682"/>
                    <a:gd name="connsiteY51" fmla="*/ 177925 h 1023983"/>
                    <a:gd name="connsiteX52" fmla="*/ 492510 w 1187682"/>
                    <a:gd name="connsiteY52" fmla="*/ 76008 h 1023983"/>
                    <a:gd name="connsiteX53" fmla="*/ 544897 w 1187682"/>
                    <a:gd name="connsiteY53" fmla="*/ 58863 h 1023983"/>
                    <a:gd name="connsiteX54" fmla="*/ 544897 w 1187682"/>
                    <a:gd name="connsiteY54" fmla="*/ 58863 h 1023983"/>
                    <a:gd name="connsiteX55" fmla="*/ 508702 w 1187682"/>
                    <a:gd name="connsiteY55" fmla="*/ 134110 h 1023983"/>
                    <a:gd name="connsiteX56" fmla="*/ 530610 w 1187682"/>
                    <a:gd name="connsiteY56" fmla="*/ 328420 h 1023983"/>
                    <a:gd name="connsiteX57" fmla="*/ 530610 w 1187682"/>
                    <a:gd name="connsiteY57" fmla="*/ 328420 h 1023983"/>
                    <a:gd name="connsiteX58" fmla="*/ 500130 w 1187682"/>
                    <a:gd name="connsiteY58" fmla="*/ 454150 h 1023983"/>
                    <a:gd name="connsiteX59" fmla="*/ 442980 w 1187682"/>
                    <a:gd name="connsiteY59" fmla="*/ 454150 h 1023983"/>
                    <a:gd name="connsiteX60" fmla="*/ 468697 w 1187682"/>
                    <a:gd name="connsiteY60" fmla="*/ 344613 h 1023983"/>
                    <a:gd name="connsiteX61" fmla="*/ 468697 w 1187682"/>
                    <a:gd name="connsiteY61" fmla="*/ 343660 h 1023983"/>
                    <a:gd name="connsiteX62" fmla="*/ 473460 w 1187682"/>
                    <a:gd name="connsiteY62" fmla="*/ 320800 h 1023983"/>
                    <a:gd name="connsiteX63" fmla="*/ 321060 w 1187682"/>
                    <a:gd name="connsiteY63" fmla="*/ 968500 h 1023983"/>
                    <a:gd name="connsiteX64" fmla="*/ 295342 w 1187682"/>
                    <a:gd name="connsiteY64" fmla="*/ 967548 h 1023983"/>
                    <a:gd name="connsiteX65" fmla="*/ 260100 w 1187682"/>
                    <a:gd name="connsiteY65" fmla="*/ 965643 h 1023983"/>
                    <a:gd name="connsiteX66" fmla="*/ 70552 w 1187682"/>
                    <a:gd name="connsiteY66" fmla="*/ 952308 h 1023983"/>
                    <a:gd name="connsiteX67" fmla="*/ 54360 w 1187682"/>
                    <a:gd name="connsiteY67" fmla="*/ 519873 h 1023983"/>
                    <a:gd name="connsiteX68" fmla="*/ 369637 w 1187682"/>
                    <a:gd name="connsiteY68" fmla="*/ 504633 h 1023983"/>
                    <a:gd name="connsiteX69" fmla="*/ 430597 w 1187682"/>
                    <a:gd name="connsiteY69" fmla="*/ 503680 h 1023983"/>
                    <a:gd name="connsiteX70" fmla="*/ 487747 w 1187682"/>
                    <a:gd name="connsiteY70" fmla="*/ 503680 h 1023983"/>
                    <a:gd name="connsiteX71" fmla="*/ 376305 w 1187682"/>
                    <a:gd name="connsiteY71" fmla="*/ 969453 h 1023983"/>
                    <a:gd name="connsiteX72" fmla="*/ 321060 w 1187682"/>
                    <a:gd name="connsiteY72" fmla="*/ 968500 h 1023983"/>
                    <a:gd name="connsiteX73" fmla="*/ 722062 w 1187682"/>
                    <a:gd name="connsiteY73" fmla="*/ 970406 h 1023983"/>
                    <a:gd name="connsiteX74" fmla="*/ 713490 w 1187682"/>
                    <a:gd name="connsiteY74" fmla="*/ 970406 h 1023983"/>
                    <a:gd name="connsiteX75" fmla="*/ 654435 w 1187682"/>
                    <a:gd name="connsiteY75" fmla="*/ 970406 h 1023983"/>
                    <a:gd name="connsiteX76" fmla="*/ 439170 w 1187682"/>
                    <a:gd name="connsiteY76" fmla="*/ 970406 h 1023983"/>
                    <a:gd name="connsiteX77" fmla="*/ 550612 w 1187682"/>
                    <a:gd name="connsiteY77" fmla="*/ 504633 h 1023983"/>
                    <a:gd name="connsiteX78" fmla="*/ 588712 w 1187682"/>
                    <a:gd name="connsiteY78" fmla="*/ 504633 h 1023983"/>
                    <a:gd name="connsiteX79" fmla="*/ 647767 w 1187682"/>
                    <a:gd name="connsiteY79" fmla="*/ 506538 h 1023983"/>
                    <a:gd name="connsiteX80" fmla="*/ 706822 w 1187682"/>
                    <a:gd name="connsiteY80" fmla="*/ 508443 h 1023983"/>
                    <a:gd name="connsiteX81" fmla="*/ 706822 w 1187682"/>
                    <a:gd name="connsiteY81" fmla="*/ 508443 h 1023983"/>
                    <a:gd name="connsiteX82" fmla="*/ 771592 w 1187682"/>
                    <a:gd name="connsiteY82" fmla="*/ 970406 h 1023983"/>
                    <a:gd name="connsiteX83" fmla="*/ 722062 w 1187682"/>
                    <a:gd name="connsiteY83" fmla="*/ 970406 h 1023983"/>
                    <a:gd name="connsiteX84" fmla="*/ 1127827 w 1187682"/>
                    <a:gd name="connsiteY84" fmla="*/ 949450 h 1023983"/>
                    <a:gd name="connsiteX85" fmla="*/ 937327 w 1187682"/>
                    <a:gd name="connsiteY85" fmla="*/ 965643 h 1023983"/>
                    <a:gd name="connsiteX86" fmla="*/ 831600 w 1187682"/>
                    <a:gd name="connsiteY86" fmla="*/ 968500 h 1023983"/>
                    <a:gd name="connsiteX87" fmla="*/ 767782 w 1187682"/>
                    <a:gd name="connsiteY87" fmla="*/ 510348 h 1023983"/>
                    <a:gd name="connsiteX88" fmla="*/ 911610 w 1187682"/>
                    <a:gd name="connsiteY88" fmla="*/ 517968 h 1023983"/>
                    <a:gd name="connsiteX89" fmla="*/ 1134495 w 1187682"/>
                    <a:gd name="connsiteY89" fmla="*/ 535113 h 1023983"/>
                    <a:gd name="connsiteX90" fmla="*/ 1127827 w 1187682"/>
                    <a:gd name="connsiteY90" fmla="*/ 949450 h 1023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187682" h="1023983">
                      <a:moveTo>
                        <a:pt x="1186882" y="521778"/>
                      </a:moveTo>
                      <a:cubicBezTo>
                        <a:pt x="1185930" y="511300"/>
                        <a:pt x="1183072" y="502728"/>
                        <a:pt x="1179262" y="497013"/>
                      </a:cubicBezTo>
                      <a:cubicBezTo>
                        <a:pt x="1164022" y="477963"/>
                        <a:pt x="1114492" y="482725"/>
                        <a:pt x="1092585" y="481773"/>
                      </a:cubicBezTo>
                      <a:cubicBezTo>
                        <a:pt x="1053532" y="478915"/>
                        <a:pt x="1015432" y="476058"/>
                        <a:pt x="976380" y="473200"/>
                      </a:cubicBezTo>
                      <a:cubicBezTo>
                        <a:pt x="904942" y="468438"/>
                        <a:pt x="832552" y="463675"/>
                        <a:pt x="761115" y="460818"/>
                      </a:cubicBezTo>
                      <a:cubicBezTo>
                        <a:pt x="756352" y="418908"/>
                        <a:pt x="750637" y="376998"/>
                        <a:pt x="745875" y="335088"/>
                      </a:cubicBezTo>
                      <a:cubicBezTo>
                        <a:pt x="773497" y="283653"/>
                        <a:pt x="799215" y="229360"/>
                        <a:pt x="802072" y="169353"/>
                      </a:cubicBezTo>
                      <a:cubicBezTo>
                        <a:pt x="803977" y="120775"/>
                        <a:pt x="785880" y="68388"/>
                        <a:pt x="750637" y="35050"/>
                      </a:cubicBezTo>
                      <a:cubicBezTo>
                        <a:pt x="710632" y="-2097"/>
                        <a:pt x="654435" y="-9717"/>
                        <a:pt x="604905" y="12190"/>
                      </a:cubicBezTo>
                      <a:cubicBezTo>
                        <a:pt x="603952" y="12190"/>
                        <a:pt x="603000" y="13143"/>
                        <a:pt x="601095" y="14095"/>
                      </a:cubicBezTo>
                      <a:cubicBezTo>
                        <a:pt x="565852" y="-4002"/>
                        <a:pt x="523942" y="-4002"/>
                        <a:pt x="485842" y="12190"/>
                      </a:cubicBezTo>
                      <a:cubicBezTo>
                        <a:pt x="435360" y="34098"/>
                        <a:pt x="402022" y="81723"/>
                        <a:pt x="389640" y="134110"/>
                      </a:cubicBezTo>
                      <a:cubicBezTo>
                        <a:pt x="374400" y="199833"/>
                        <a:pt x="390592" y="265555"/>
                        <a:pt x="411547" y="328420"/>
                      </a:cubicBezTo>
                      <a:cubicBezTo>
                        <a:pt x="411547" y="328420"/>
                        <a:pt x="411547" y="328420"/>
                        <a:pt x="411547" y="328420"/>
                      </a:cubicBezTo>
                      <a:cubicBezTo>
                        <a:pt x="401070" y="370330"/>
                        <a:pt x="391545" y="412240"/>
                        <a:pt x="381067" y="454150"/>
                      </a:cubicBezTo>
                      <a:cubicBezTo>
                        <a:pt x="348682" y="455103"/>
                        <a:pt x="315345" y="455103"/>
                        <a:pt x="282960" y="457008"/>
                      </a:cubicBezTo>
                      <a:cubicBezTo>
                        <a:pt x="204855" y="459865"/>
                        <a:pt x="125797" y="465580"/>
                        <a:pt x="47692" y="470343"/>
                      </a:cubicBezTo>
                      <a:cubicBezTo>
                        <a:pt x="33405" y="471295"/>
                        <a:pt x="19117" y="475105"/>
                        <a:pt x="10545" y="486535"/>
                      </a:cubicBezTo>
                      <a:cubicBezTo>
                        <a:pt x="-7553" y="509395"/>
                        <a:pt x="2925" y="552258"/>
                        <a:pt x="3877" y="578928"/>
                      </a:cubicBezTo>
                      <a:cubicBezTo>
                        <a:pt x="5782" y="617981"/>
                        <a:pt x="6735" y="657033"/>
                        <a:pt x="8640" y="695133"/>
                      </a:cubicBezTo>
                      <a:cubicBezTo>
                        <a:pt x="11497" y="775143"/>
                        <a:pt x="14355" y="854200"/>
                        <a:pt x="18165" y="933258"/>
                      </a:cubicBezTo>
                      <a:cubicBezTo>
                        <a:pt x="19117" y="950403"/>
                        <a:pt x="20070" y="968500"/>
                        <a:pt x="28642" y="982788"/>
                      </a:cubicBezTo>
                      <a:cubicBezTo>
                        <a:pt x="40072" y="1001838"/>
                        <a:pt x="64837" y="1003743"/>
                        <a:pt x="84840" y="1004695"/>
                      </a:cubicBezTo>
                      <a:cubicBezTo>
                        <a:pt x="429645" y="1030413"/>
                        <a:pt x="776355" y="1030413"/>
                        <a:pt x="1122112" y="1004695"/>
                      </a:cubicBezTo>
                      <a:cubicBezTo>
                        <a:pt x="1136400" y="1003743"/>
                        <a:pt x="1156402" y="1001838"/>
                        <a:pt x="1166880" y="989456"/>
                      </a:cubicBezTo>
                      <a:cubicBezTo>
                        <a:pt x="1178310" y="977073"/>
                        <a:pt x="1176405" y="955166"/>
                        <a:pt x="1177357" y="938973"/>
                      </a:cubicBezTo>
                      <a:cubicBezTo>
                        <a:pt x="1180215" y="826578"/>
                        <a:pt x="1184025" y="714183"/>
                        <a:pt x="1184025" y="601788"/>
                      </a:cubicBezTo>
                      <a:cubicBezTo>
                        <a:pt x="1184025" y="585595"/>
                        <a:pt x="1189740" y="548448"/>
                        <a:pt x="1186882" y="521778"/>
                      </a:cubicBezTo>
                      <a:close/>
                      <a:moveTo>
                        <a:pt x="653482" y="59815"/>
                      </a:moveTo>
                      <a:cubicBezTo>
                        <a:pt x="671580" y="57910"/>
                        <a:pt x="689677" y="61720"/>
                        <a:pt x="704917" y="73150"/>
                      </a:cubicBezTo>
                      <a:cubicBezTo>
                        <a:pt x="731587" y="94105"/>
                        <a:pt x="743970" y="130300"/>
                        <a:pt x="743970" y="162685"/>
                      </a:cubicBezTo>
                      <a:cubicBezTo>
                        <a:pt x="743970" y="216025"/>
                        <a:pt x="717300" y="265555"/>
                        <a:pt x="692535" y="311275"/>
                      </a:cubicBezTo>
                      <a:cubicBezTo>
                        <a:pt x="689677" y="316038"/>
                        <a:pt x="688725" y="320800"/>
                        <a:pt x="688725" y="325563"/>
                      </a:cubicBezTo>
                      <a:cubicBezTo>
                        <a:pt x="687772" y="328420"/>
                        <a:pt x="687772" y="331278"/>
                        <a:pt x="687772" y="334135"/>
                      </a:cubicBezTo>
                      <a:cubicBezTo>
                        <a:pt x="692535" y="375093"/>
                        <a:pt x="697297" y="416050"/>
                        <a:pt x="702060" y="457960"/>
                      </a:cubicBezTo>
                      <a:cubicBezTo>
                        <a:pt x="702060" y="457960"/>
                        <a:pt x="702060" y="457960"/>
                        <a:pt x="702060" y="457960"/>
                      </a:cubicBezTo>
                      <a:cubicBezTo>
                        <a:pt x="682057" y="457008"/>
                        <a:pt x="663007" y="456055"/>
                        <a:pt x="643005" y="456055"/>
                      </a:cubicBezTo>
                      <a:cubicBezTo>
                        <a:pt x="638242" y="416050"/>
                        <a:pt x="633480" y="375093"/>
                        <a:pt x="628717" y="335088"/>
                      </a:cubicBezTo>
                      <a:cubicBezTo>
                        <a:pt x="656340" y="283653"/>
                        <a:pt x="682057" y="229360"/>
                        <a:pt x="684915" y="169353"/>
                      </a:cubicBezTo>
                      <a:cubicBezTo>
                        <a:pt x="685867" y="131253"/>
                        <a:pt x="675390" y="91248"/>
                        <a:pt x="653482" y="59815"/>
                      </a:cubicBezTo>
                      <a:close/>
                      <a:moveTo>
                        <a:pt x="562995" y="177925"/>
                      </a:moveTo>
                      <a:cubicBezTo>
                        <a:pt x="564900" y="144588"/>
                        <a:pt x="576330" y="109345"/>
                        <a:pt x="600142" y="86485"/>
                      </a:cubicBezTo>
                      <a:cubicBezTo>
                        <a:pt x="617287" y="107440"/>
                        <a:pt x="625860" y="136968"/>
                        <a:pt x="625860" y="163638"/>
                      </a:cubicBezTo>
                      <a:cubicBezTo>
                        <a:pt x="625860" y="210310"/>
                        <a:pt x="604905" y="254125"/>
                        <a:pt x="582997" y="295083"/>
                      </a:cubicBezTo>
                      <a:cubicBezTo>
                        <a:pt x="570615" y="256983"/>
                        <a:pt x="560137" y="217930"/>
                        <a:pt x="562995" y="177925"/>
                      </a:cubicBezTo>
                      <a:close/>
                      <a:moveTo>
                        <a:pt x="576330" y="397000"/>
                      </a:moveTo>
                      <a:cubicBezTo>
                        <a:pt x="578235" y="416050"/>
                        <a:pt x="581092" y="435100"/>
                        <a:pt x="582997" y="455103"/>
                      </a:cubicBezTo>
                      <a:cubicBezTo>
                        <a:pt x="576330" y="455103"/>
                        <a:pt x="569662" y="455103"/>
                        <a:pt x="562995" y="455103"/>
                      </a:cubicBezTo>
                      <a:lnTo>
                        <a:pt x="562995" y="455103"/>
                      </a:lnTo>
                      <a:cubicBezTo>
                        <a:pt x="566805" y="435100"/>
                        <a:pt x="571567" y="416050"/>
                        <a:pt x="576330" y="397000"/>
                      </a:cubicBezTo>
                      <a:close/>
                      <a:moveTo>
                        <a:pt x="473460" y="320800"/>
                      </a:moveTo>
                      <a:cubicBezTo>
                        <a:pt x="457267" y="275080"/>
                        <a:pt x="442027" y="226503"/>
                        <a:pt x="443932" y="177925"/>
                      </a:cubicBezTo>
                      <a:cubicBezTo>
                        <a:pt x="445837" y="139825"/>
                        <a:pt x="460125" y="98868"/>
                        <a:pt x="492510" y="76008"/>
                      </a:cubicBezTo>
                      <a:cubicBezTo>
                        <a:pt x="507750" y="65530"/>
                        <a:pt x="526800" y="58863"/>
                        <a:pt x="544897" y="58863"/>
                      </a:cubicBezTo>
                      <a:cubicBezTo>
                        <a:pt x="544897" y="58863"/>
                        <a:pt x="544897" y="58863"/>
                        <a:pt x="544897" y="58863"/>
                      </a:cubicBezTo>
                      <a:cubicBezTo>
                        <a:pt x="527752" y="80770"/>
                        <a:pt x="515370" y="106488"/>
                        <a:pt x="508702" y="134110"/>
                      </a:cubicBezTo>
                      <a:cubicBezTo>
                        <a:pt x="493462" y="199833"/>
                        <a:pt x="509655" y="265555"/>
                        <a:pt x="530610" y="328420"/>
                      </a:cubicBezTo>
                      <a:cubicBezTo>
                        <a:pt x="530610" y="328420"/>
                        <a:pt x="530610" y="328420"/>
                        <a:pt x="530610" y="328420"/>
                      </a:cubicBezTo>
                      <a:cubicBezTo>
                        <a:pt x="520132" y="370330"/>
                        <a:pt x="510607" y="412240"/>
                        <a:pt x="500130" y="454150"/>
                      </a:cubicBezTo>
                      <a:cubicBezTo>
                        <a:pt x="481080" y="454150"/>
                        <a:pt x="462030" y="454150"/>
                        <a:pt x="442980" y="454150"/>
                      </a:cubicBezTo>
                      <a:cubicBezTo>
                        <a:pt x="451552" y="417955"/>
                        <a:pt x="460125" y="380808"/>
                        <a:pt x="468697" y="344613"/>
                      </a:cubicBezTo>
                      <a:cubicBezTo>
                        <a:pt x="468697" y="344613"/>
                        <a:pt x="468697" y="344613"/>
                        <a:pt x="468697" y="343660"/>
                      </a:cubicBezTo>
                      <a:cubicBezTo>
                        <a:pt x="474412" y="336993"/>
                        <a:pt x="476317" y="328420"/>
                        <a:pt x="473460" y="320800"/>
                      </a:cubicBezTo>
                      <a:close/>
                      <a:moveTo>
                        <a:pt x="321060" y="968500"/>
                      </a:moveTo>
                      <a:cubicBezTo>
                        <a:pt x="312487" y="968500"/>
                        <a:pt x="303915" y="968500"/>
                        <a:pt x="295342" y="967548"/>
                      </a:cubicBezTo>
                      <a:cubicBezTo>
                        <a:pt x="283912" y="967548"/>
                        <a:pt x="272482" y="966595"/>
                        <a:pt x="260100" y="965643"/>
                      </a:cubicBezTo>
                      <a:cubicBezTo>
                        <a:pt x="197235" y="962785"/>
                        <a:pt x="133417" y="958023"/>
                        <a:pt x="70552" y="952308"/>
                      </a:cubicBezTo>
                      <a:cubicBezTo>
                        <a:pt x="63885" y="808481"/>
                        <a:pt x="58170" y="664653"/>
                        <a:pt x="54360" y="519873"/>
                      </a:cubicBezTo>
                      <a:cubicBezTo>
                        <a:pt x="159135" y="511300"/>
                        <a:pt x="264862" y="506538"/>
                        <a:pt x="369637" y="504633"/>
                      </a:cubicBezTo>
                      <a:cubicBezTo>
                        <a:pt x="389640" y="504633"/>
                        <a:pt x="410595" y="503680"/>
                        <a:pt x="430597" y="503680"/>
                      </a:cubicBezTo>
                      <a:cubicBezTo>
                        <a:pt x="449647" y="503680"/>
                        <a:pt x="468697" y="503680"/>
                        <a:pt x="487747" y="503680"/>
                      </a:cubicBezTo>
                      <a:cubicBezTo>
                        <a:pt x="450600" y="658938"/>
                        <a:pt x="413452" y="814195"/>
                        <a:pt x="376305" y="969453"/>
                      </a:cubicBezTo>
                      <a:cubicBezTo>
                        <a:pt x="359160" y="969453"/>
                        <a:pt x="340110" y="969453"/>
                        <a:pt x="321060" y="968500"/>
                      </a:cubicBezTo>
                      <a:close/>
                      <a:moveTo>
                        <a:pt x="722062" y="970406"/>
                      </a:moveTo>
                      <a:cubicBezTo>
                        <a:pt x="719205" y="970406"/>
                        <a:pt x="716347" y="970406"/>
                        <a:pt x="713490" y="970406"/>
                      </a:cubicBezTo>
                      <a:cubicBezTo>
                        <a:pt x="693487" y="970406"/>
                        <a:pt x="673485" y="970406"/>
                        <a:pt x="654435" y="970406"/>
                      </a:cubicBezTo>
                      <a:cubicBezTo>
                        <a:pt x="582997" y="971358"/>
                        <a:pt x="511560" y="971358"/>
                        <a:pt x="439170" y="970406"/>
                      </a:cubicBezTo>
                      <a:cubicBezTo>
                        <a:pt x="476317" y="815148"/>
                        <a:pt x="513465" y="659891"/>
                        <a:pt x="550612" y="504633"/>
                      </a:cubicBezTo>
                      <a:cubicBezTo>
                        <a:pt x="562995" y="504633"/>
                        <a:pt x="576330" y="504633"/>
                        <a:pt x="588712" y="504633"/>
                      </a:cubicBezTo>
                      <a:cubicBezTo>
                        <a:pt x="608715" y="504633"/>
                        <a:pt x="628717" y="505585"/>
                        <a:pt x="647767" y="506538"/>
                      </a:cubicBezTo>
                      <a:cubicBezTo>
                        <a:pt x="667770" y="507490"/>
                        <a:pt x="686820" y="507490"/>
                        <a:pt x="706822" y="508443"/>
                      </a:cubicBezTo>
                      <a:lnTo>
                        <a:pt x="706822" y="508443"/>
                      </a:lnTo>
                      <a:cubicBezTo>
                        <a:pt x="725872" y="662748"/>
                        <a:pt x="747780" y="816100"/>
                        <a:pt x="771592" y="970406"/>
                      </a:cubicBezTo>
                      <a:cubicBezTo>
                        <a:pt x="755400" y="970406"/>
                        <a:pt x="739207" y="970406"/>
                        <a:pt x="722062" y="970406"/>
                      </a:cubicBezTo>
                      <a:close/>
                      <a:moveTo>
                        <a:pt x="1127827" y="949450"/>
                      </a:moveTo>
                      <a:cubicBezTo>
                        <a:pt x="1064962" y="959928"/>
                        <a:pt x="1001145" y="963738"/>
                        <a:pt x="937327" y="965643"/>
                      </a:cubicBezTo>
                      <a:cubicBezTo>
                        <a:pt x="902085" y="967548"/>
                        <a:pt x="866842" y="967548"/>
                        <a:pt x="831600" y="968500"/>
                      </a:cubicBezTo>
                      <a:cubicBezTo>
                        <a:pt x="807787" y="816100"/>
                        <a:pt x="786832" y="663700"/>
                        <a:pt x="767782" y="510348"/>
                      </a:cubicBezTo>
                      <a:cubicBezTo>
                        <a:pt x="815407" y="512253"/>
                        <a:pt x="863032" y="515110"/>
                        <a:pt x="911610" y="517968"/>
                      </a:cubicBezTo>
                      <a:cubicBezTo>
                        <a:pt x="985905" y="522730"/>
                        <a:pt x="1060200" y="528445"/>
                        <a:pt x="1134495" y="535113"/>
                      </a:cubicBezTo>
                      <a:cubicBezTo>
                        <a:pt x="1134495" y="674178"/>
                        <a:pt x="1132590" y="812291"/>
                        <a:pt x="1127827" y="949450"/>
                      </a:cubicBezTo>
                      <a:close/>
                    </a:path>
                  </a:pathLst>
                </a:custGeom>
                <a:solidFill>
                  <a:srgbClr val="454E5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grpSp>
        <p:sp>
          <p:nvSpPr>
            <p:cNvPr id="43" name="TextBox 42">
              <a:extLst>
                <a:ext uri="{FF2B5EF4-FFF2-40B4-BE49-F238E27FC236}">
                  <a16:creationId xmlns:a16="http://schemas.microsoft.com/office/drawing/2014/main" id="{B823A40F-148E-4A47-BDF7-ADCD7974EBA1}"/>
                </a:ext>
              </a:extLst>
            </p:cNvPr>
            <p:cNvSpPr txBox="1"/>
            <p:nvPr/>
          </p:nvSpPr>
          <p:spPr>
            <a:xfrm>
              <a:off x="6037737" y="4234347"/>
              <a:ext cx="4899032" cy="1034293"/>
            </a:xfrm>
            <a:prstGeom prst="rect">
              <a:avLst/>
            </a:prstGeom>
            <a:noFill/>
          </p:spPr>
          <p:txBody>
            <a:bodyPr wrap="square" rtlCol="0">
              <a:spAutoFit/>
            </a:bodyPr>
            <a:lstStyle/>
            <a:p>
              <a:pPr marL="18415" marR="18415" lvl="0" indent="0" algn="ctr" defTabSz="914400" rtl="0" eaLnBrk="1" fontAlgn="auto" latinLnBrk="0" hangingPunct="1">
                <a:lnSpc>
                  <a:spcPct val="11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Các</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tờ</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tiền</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từ</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1 000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trở</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lên</a:t>
              </a:r>
              <a:endPar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pic>
        <p:nvPicPr>
          <p:cNvPr id="2052" name="Picture 4" descr="Tìm hiểu về hình ảnh tiền Việt Nam hiện nay - Tạ Đình Phong">
            <a:extLst>
              <a:ext uri="{FF2B5EF4-FFF2-40B4-BE49-F238E27FC236}">
                <a16:creationId xmlns:a16="http://schemas.microsoft.com/office/drawing/2014/main" id="{AD501057-754F-3F84-3518-1F13536476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375" y="1913105"/>
            <a:ext cx="4058062" cy="368759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20k polymer seri 456789 , chất lượng... - Tài - Tiền May Mắn | Facebook">
            <a:extLst>
              <a:ext uri="{FF2B5EF4-FFF2-40B4-BE49-F238E27FC236}">
                <a16:creationId xmlns:a16="http://schemas.microsoft.com/office/drawing/2014/main" id="{EC56F31F-8DAB-918C-A17E-C8F86706AC2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86288" y="1919288"/>
            <a:ext cx="3652837" cy="365283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50 000 Đồng - Vietnam – Numista">
            <a:extLst>
              <a:ext uri="{FF2B5EF4-FFF2-40B4-BE49-F238E27FC236}">
                <a16:creationId xmlns:a16="http://schemas.microsoft.com/office/drawing/2014/main" id="{4A2ACCBC-CDFB-E1D0-6D61-82C44ED2EF6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0639" y="2009775"/>
            <a:ext cx="3735161" cy="3486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90054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55000">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14:bounceEnd="55000">
                                          <p:cBhvr additive="base">
                                            <p:cTn id="7" dur="1000" fill="hold"/>
                                            <p:tgtEl>
                                              <p:spTgt spid="41"/>
                                            </p:tgtEl>
                                            <p:attrNameLst>
                                              <p:attrName>ppt_x</p:attrName>
                                            </p:attrNameLst>
                                          </p:cBhvr>
                                          <p:tavLst>
                                            <p:tav tm="0">
                                              <p:val>
                                                <p:strVal val="1+#ppt_w/2"/>
                                              </p:val>
                                            </p:tav>
                                            <p:tav tm="100000">
                                              <p:val>
                                                <p:strVal val="#ppt_x"/>
                                              </p:val>
                                            </p:tav>
                                          </p:tavLst>
                                        </p:anim>
                                        <p:anim calcmode="lin" valueType="num" p14:bounceEnd="55000">
                                          <p:cBhvr additive="base">
                                            <p:cTn id="8" dur="10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2"/>
                                            </p:tgtEl>
                                            <p:attrNameLst>
                                              <p:attrName>style.visibility</p:attrName>
                                            </p:attrNameLst>
                                          </p:cBhvr>
                                          <p:to>
                                            <p:strVal val="visible"/>
                                          </p:to>
                                        </p:set>
                                        <p:anim calcmode="lin" valueType="num">
                                          <p:cBhvr additive="base">
                                            <p:cTn id="13" dur="500" fill="hold"/>
                                            <p:tgtEl>
                                              <p:spTgt spid="2052"/>
                                            </p:tgtEl>
                                            <p:attrNameLst>
                                              <p:attrName>ppt_x</p:attrName>
                                            </p:attrNameLst>
                                          </p:cBhvr>
                                          <p:tavLst>
                                            <p:tav tm="0">
                                              <p:val>
                                                <p:strVal val="#ppt_x"/>
                                              </p:val>
                                            </p:tav>
                                            <p:tav tm="100000">
                                              <p:val>
                                                <p:strVal val="#ppt_x"/>
                                              </p:val>
                                            </p:tav>
                                          </p:tavLst>
                                        </p:anim>
                                        <p:anim calcmode="lin" valueType="num">
                                          <p:cBhvr additive="base">
                                            <p:cTn id="14" dur="500" fill="hold"/>
                                            <p:tgtEl>
                                              <p:spTgt spid="2052"/>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054"/>
                                            </p:tgtEl>
                                            <p:attrNameLst>
                                              <p:attrName>style.visibility</p:attrName>
                                            </p:attrNameLst>
                                          </p:cBhvr>
                                          <p:to>
                                            <p:strVal val="visible"/>
                                          </p:to>
                                        </p:set>
                                        <p:anim calcmode="lin" valueType="num">
                                          <p:cBhvr additive="base">
                                            <p:cTn id="17" dur="500" fill="hold"/>
                                            <p:tgtEl>
                                              <p:spTgt spid="2054"/>
                                            </p:tgtEl>
                                            <p:attrNameLst>
                                              <p:attrName>ppt_x</p:attrName>
                                            </p:attrNameLst>
                                          </p:cBhvr>
                                          <p:tavLst>
                                            <p:tav tm="0">
                                              <p:val>
                                                <p:strVal val="#ppt_x"/>
                                              </p:val>
                                            </p:tav>
                                            <p:tav tm="100000">
                                              <p:val>
                                                <p:strVal val="#ppt_x"/>
                                              </p:val>
                                            </p:tav>
                                          </p:tavLst>
                                        </p:anim>
                                        <p:anim calcmode="lin" valueType="num">
                                          <p:cBhvr additive="base">
                                            <p:cTn id="18" dur="500" fill="hold"/>
                                            <p:tgtEl>
                                              <p:spTgt spid="2054"/>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056"/>
                                            </p:tgtEl>
                                            <p:attrNameLst>
                                              <p:attrName>style.visibility</p:attrName>
                                            </p:attrNameLst>
                                          </p:cBhvr>
                                          <p:to>
                                            <p:strVal val="visible"/>
                                          </p:to>
                                        </p:set>
                                        <p:anim calcmode="lin" valueType="num">
                                          <p:cBhvr additive="base">
                                            <p:cTn id="21" dur="500" fill="hold"/>
                                            <p:tgtEl>
                                              <p:spTgt spid="2056"/>
                                            </p:tgtEl>
                                            <p:attrNameLst>
                                              <p:attrName>ppt_x</p:attrName>
                                            </p:attrNameLst>
                                          </p:cBhvr>
                                          <p:tavLst>
                                            <p:tav tm="0">
                                              <p:val>
                                                <p:strVal val="#ppt_x"/>
                                              </p:val>
                                            </p:tav>
                                            <p:tav tm="100000">
                                              <p:val>
                                                <p:strVal val="#ppt_x"/>
                                              </p:val>
                                            </p:tav>
                                          </p:tavLst>
                                        </p:anim>
                                        <p:anim calcmode="lin" valueType="num">
                                          <p:cBhvr additive="base">
                                            <p:cTn id="22" dur="500" fill="hold"/>
                                            <p:tgtEl>
                                              <p:spTgt spid="20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1000" fill="hold"/>
                                            <p:tgtEl>
                                              <p:spTgt spid="41"/>
                                            </p:tgtEl>
                                            <p:attrNameLst>
                                              <p:attrName>ppt_x</p:attrName>
                                            </p:attrNameLst>
                                          </p:cBhvr>
                                          <p:tavLst>
                                            <p:tav tm="0">
                                              <p:val>
                                                <p:strVal val="1+#ppt_w/2"/>
                                              </p:val>
                                            </p:tav>
                                            <p:tav tm="100000">
                                              <p:val>
                                                <p:strVal val="#ppt_x"/>
                                              </p:val>
                                            </p:tav>
                                          </p:tavLst>
                                        </p:anim>
                                        <p:anim calcmode="lin" valueType="num">
                                          <p:cBhvr additive="base">
                                            <p:cTn id="8" dur="10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2"/>
                                            </p:tgtEl>
                                            <p:attrNameLst>
                                              <p:attrName>style.visibility</p:attrName>
                                            </p:attrNameLst>
                                          </p:cBhvr>
                                          <p:to>
                                            <p:strVal val="visible"/>
                                          </p:to>
                                        </p:set>
                                        <p:anim calcmode="lin" valueType="num">
                                          <p:cBhvr additive="base">
                                            <p:cTn id="13" dur="500" fill="hold"/>
                                            <p:tgtEl>
                                              <p:spTgt spid="2052"/>
                                            </p:tgtEl>
                                            <p:attrNameLst>
                                              <p:attrName>ppt_x</p:attrName>
                                            </p:attrNameLst>
                                          </p:cBhvr>
                                          <p:tavLst>
                                            <p:tav tm="0">
                                              <p:val>
                                                <p:strVal val="#ppt_x"/>
                                              </p:val>
                                            </p:tav>
                                            <p:tav tm="100000">
                                              <p:val>
                                                <p:strVal val="#ppt_x"/>
                                              </p:val>
                                            </p:tav>
                                          </p:tavLst>
                                        </p:anim>
                                        <p:anim calcmode="lin" valueType="num">
                                          <p:cBhvr additive="base">
                                            <p:cTn id="14" dur="500" fill="hold"/>
                                            <p:tgtEl>
                                              <p:spTgt spid="2052"/>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054"/>
                                            </p:tgtEl>
                                            <p:attrNameLst>
                                              <p:attrName>style.visibility</p:attrName>
                                            </p:attrNameLst>
                                          </p:cBhvr>
                                          <p:to>
                                            <p:strVal val="visible"/>
                                          </p:to>
                                        </p:set>
                                        <p:anim calcmode="lin" valueType="num">
                                          <p:cBhvr additive="base">
                                            <p:cTn id="17" dur="500" fill="hold"/>
                                            <p:tgtEl>
                                              <p:spTgt spid="2054"/>
                                            </p:tgtEl>
                                            <p:attrNameLst>
                                              <p:attrName>ppt_x</p:attrName>
                                            </p:attrNameLst>
                                          </p:cBhvr>
                                          <p:tavLst>
                                            <p:tav tm="0">
                                              <p:val>
                                                <p:strVal val="#ppt_x"/>
                                              </p:val>
                                            </p:tav>
                                            <p:tav tm="100000">
                                              <p:val>
                                                <p:strVal val="#ppt_x"/>
                                              </p:val>
                                            </p:tav>
                                          </p:tavLst>
                                        </p:anim>
                                        <p:anim calcmode="lin" valueType="num">
                                          <p:cBhvr additive="base">
                                            <p:cTn id="18" dur="500" fill="hold"/>
                                            <p:tgtEl>
                                              <p:spTgt spid="2054"/>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056"/>
                                            </p:tgtEl>
                                            <p:attrNameLst>
                                              <p:attrName>style.visibility</p:attrName>
                                            </p:attrNameLst>
                                          </p:cBhvr>
                                          <p:to>
                                            <p:strVal val="visible"/>
                                          </p:to>
                                        </p:set>
                                        <p:anim calcmode="lin" valueType="num">
                                          <p:cBhvr additive="base">
                                            <p:cTn id="21" dur="500" fill="hold"/>
                                            <p:tgtEl>
                                              <p:spTgt spid="2056"/>
                                            </p:tgtEl>
                                            <p:attrNameLst>
                                              <p:attrName>ppt_x</p:attrName>
                                            </p:attrNameLst>
                                          </p:cBhvr>
                                          <p:tavLst>
                                            <p:tav tm="0">
                                              <p:val>
                                                <p:strVal val="#ppt_x"/>
                                              </p:val>
                                            </p:tav>
                                            <p:tav tm="100000">
                                              <p:val>
                                                <p:strVal val="#ppt_x"/>
                                              </p:val>
                                            </p:tav>
                                          </p:tavLst>
                                        </p:anim>
                                        <p:anim calcmode="lin" valueType="num">
                                          <p:cBhvr additive="base">
                                            <p:cTn id="22" dur="500" fill="hold"/>
                                            <p:tgtEl>
                                              <p:spTgt spid="20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grpSp>
        <p:nvGrpSpPr>
          <p:cNvPr id="41" name="Group 40">
            <a:extLst>
              <a:ext uri="{FF2B5EF4-FFF2-40B4-BE49-F238E27FC236}">
                <a16:creationId xmlns:a16="http://schemas.microsoft.com/office/drawing/2014/main" id="{58C5F316-4E64-4990-8C96-22027289CDE6}"/>
              </a:ext>
            </a:extLst>
          </p:cNvPr>
          <p:cNvGrpSpPr/>
          <p:nvPr/>
        </p:nvGrpSpPr>
        <p:grpSpPr>
          <a:xfrm>
            <a:off x="2847383" y="129438"/>
            <a:ext cx="6878233" cy="1385037"/>
            <a:chOff x="5625979" y="3429000"/>
            <a:chExt cx="5736545" cy="2134052"/>
          </a:xfrm>
        </p:grpSpPr>
        <p:grpSp>
          <p:nvGrpSpPr>
            <p:cNvPr id="42" name="Graphic 3">
              <a:extLst>
                <a:ext uri="{FF2B5EF4-FFF2-40B4-BE49-F238E27FC236}">
                  <a16:creationId xmlns:a16="http://schemas.microsoft.com/office/drawing/2014/main" id="{563D44EC-B7B4-4B53-A56D-1294A3C15413}"/>
                </a:ext>
              </a:extLst>
            </p:cNvPr>
            <p:cNvGrpSpPr/>
            <p:nvPr/>
          </p:nvGrpSpPr>
          <p:grpSpPr>
            <a:xfrm>
              <a:off x="5625979" y="3429000"/>
              <a:ext cx="5736545" cy="2134052"/>
              <a:chOff x="3649055" y="2289634"/>
              <a:chExt cx="7931467" cy="3259717"/>
            </a:xfrm>
          </p:grpSpPr>
          <p:sp>
            <p:nvSpPr>
              <p:cNvPr id="44" name="Freeform: Shape 43">
                <a:extLst>
                  <a:ext uri="{FF2B5EF4-FFF2-40B4-BE49-F238E27FC236}">
                    <a16:creationId xmlns:a16="http://schemas.microsoft.com/office/drawing/2014/main" id="{79CD35E1-B480-4D35-919C-B19E9C850257}"/>
                  </a:ext>
                </a:extLst>
              </p:cNvPr>
              <p:cNvSpPr/>
              <p:nvPr/>
            </p:nvSpPr>
            <p:spPr>
              <a:xfrm>
                <a:off x="3649055" y="3090493"/>
                <a:ext cx="7811452" cy="2212267"/>
              </a:xfrm>
              <a:custGeom>
                <a:avLst/>
                <a:gdLst>
                  <a:gd name="connsiteX0" fmla="*/ 7368540 w 7811452"/>
                  <a:gd name="connsiteY0" fmla="*/ 2864168 h 3306184"/>
                  <a:gd name="connsiteX1" fmla="*/ 7608570 w 7811452"/>
                  <a:gd name="connsiteY1" fmla="*/ 3051810 h 3306184"/>
                  <a:gd name="connsiteX2" fmla="*/ 315278 w 7811452"/>
                  <a:gd name="connsiteY2" fmla="*/ 3099435 h 3306184"/>
                  <a:gd name="connsiteX3" fmla="*/ 261938 w 7811452"/>
                  <a:gd name="connsiteY3" fmla="*/ 2593658 h 3306184"/>
                  <a:gd name="connsiteX4" fmla="*/ 120015 w 7811452"/>
                  <a:gd name="connsiteY4" fmla="*/ 2520315 h 3306184"/>
                  <a:gd name="connsiteX5" fmla="*/ 281940 w 7811452"/>
                  <a:gd name="connsiteY5" fmla="*/ 2227898 h 3306184"/>
                  <a:gd name="connsiteX6" fmla="*/ 52388 w 7811452"/>
                  <a:gd name="connsiteY6" fmla="*/ 2022158 h 3306184"/>
                  <a:gd name="connsiteX7" fmla="*/ 320040 w 7811452"/>
                  <a:gd name="connsiteY7" fmla="*/ 1744980 h 3306184"/>
                  <a:gd name="connsiteX8" fmla="*/ 230505 w 7811452"/>
                  <a:gd name="connsiteY8" fmla="*/ 975360 h 3306184"/>
                  <a:gd name="connsiteX9" fmla="*/ 140018 w 7811452"/>
                  <a:gd name="connsiteY9" fmla="*/ 929640 h 3306184"/>
                  <a:gd name="connsiteX10" fmla="*/ 280988 w 7811452"/>
                  <a:gd name="connsiteY10" fmla="*/ 720090 h 3306184"/>
                  <a:gd name="connsiteX11" fmla="*/ 0 w 7811452"/>
                  <a:gd name="connsiteY11" fmla="*/ 532448 h 3306184"/>
                  <a:gd name="connsiteX12" fmla="*/ 187643 w 7811452"/>
                  <a:gd name="connsiteY12" fmla="*/ 318135 h 3306184"/>
                  <a:gd name="connsiteX13" fmla="*/ 35243 w 7811452"/>
                  <a:gd name="connsiteY13" fmla="*/ 76200 h 3306184"/>
                  <a:gd name="connsiteX14" fmla="*/ 7439025 w 7811452"/>
                  <a:gd name="connsiteY14" fmla="*/ 0 h 3306184"/>
                  <a:gd name="connsiteX15" fmla="*/ 7167563 w 7811452"/>
                  <a:gd name="connsiteY15" fmla="*/ 337185 h 3306184"/>
                  <a:gd name="connsiteX16" fmla="*/ 7617143 w 7811452"/>
                  <a:gd name="connsiteY16" fmla="*/ 554355 h 3306184"/>
                  <a:gd name="connsiteX17" fmla="*/ 7167563 w 7811452"/>
                  <a:gd name="connsiteY17" fmla="*/ 630555 h 3306184"/>
                  <a:gd name="connsiteX18" fmla="*/ 7425690 w 7811452"/>
                  <a:gd name="connsiteY18" fmla="*/ 789623 h 3306184"/>
                  <a:gd name="connsiteX19" fmla="*/ 7450455 w 7811452"/>
                  <a:gd name="connsiteY19" fmla="*/ 2069783 h 3306184"/>
                  <a:gd name="connsiteX20" fmla="*/ 7610475 w 7811452"/>
                  <a:gd name="connsiteY20" fmla="*/ 2229803 h 3306184"/>
                  <a:gd name="connsiteX21" fmla="*/ 7454265 w 7811452"/>
                  <a:gd name="connsiteY21" fmla="*/ 2352675 h 3306184"/>
                  <a:gd name="connsiteX22" fmla="*/ 7811453 w 7811452"/>
                  <a:gd name="connsiteY22" fmla="*/ 2592705 h 3306184"/>
                  <a:gd name="connsiteX23" fmla="*/ 7368540 w 7811452"/>
                  <a:gd name="connsiteY23" fmla="*/ 2864168 h 330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11452" h="3306184">
                    <a:moveTo>
                      <a:pt x="7368540" y="2864168"/>
                    </a:moveTo>
                    <a:cubicBezTo>
                      <a:pt x="7452360" y="2939415"/>
                      <a:pt x="7524750" y="2976563"/>
                      <a:pt x="7608570" y="3051810"/>
                    </a:cubicBezTo>
                    <a:cubicBezTo>
                      <a:pt x="5187315" y="3376613"/>
                      <a:pt x="2741295" y="3388043"/>
                      <a:pt x="315278" y="3099435"/>
                    </a:cubicBezTo>
                    <a:cubicBezTo>
                      <a:pt x="307658" y="2932748"/>
                      <a:pt x="305753" y="2754630"/>
                      <a:pt x="261938" y="2593658"/>
                    </a:cubicBezTo>
                    <a:cubicBezTo>
                      <a:pt x="209550" y="2567940"/>
                      <a:pt x="172403" y="2546033"/>
                      <a:pt x="120015" y="2520315"/>
                    </a:cubicBezTo>
                    <a:cubicBezTo>
                      <a:pt x="178118" y="2420303"/>
                      <a:pt x="223838" y="2327910"/>
                      <a:pt x="281940" y="2227898"/>
                    </a:cubicBezTo>
                    <a:cubicBezTo>
                      <a:pt x="212408" y="2169795"/>
                      <a:pt x="121920" y="2081213"/>
                      <a:pt x="52388" y="2022158"/>
                    </a:cubicBezTo>
                    <a:cubicBezTo>
                      <a:pt x="135255" y="1945958"/>
                      <a:pt x="237173" y="1821180"/>
                      <a:pt x="320040" y="1744980"/>
                    </a:cubicBezTo>
                    <a:cubicBezTo>
                      <a:pt x="286703" y="1480185"/>
                      <a:pt x="263843" y="1239203"/>
                      <a:pt x="230505" y="975360"/>
                    </a:cubicBezTo>
                    <a:cubicBezTo>
                      <a:pt x="200025" y="957263"/>
                      <a:pt x="171450" y="947738"/>
                      <a:pt x="140018" y="929640"/>
                    </a:cubicBezTo>
                    <a:cubicBezTo>
                      <a:pt x="187643" y="868680"/>
                      <a:pt x="232410" y="782003"/>
                      <a:pt x="280988" y="720090"/>
                    </a:cubicBezTo>
                    <a:cubicBezTo>
                      <a:pt x="187643" y="672465"/>
                      <a:pt x="91440" y="579120"/>
                      <a:pt x="0" y="532448"/>
                    </a:cubicBezTo>
                    <a:cubicBezTo>
                      <a:pt x="61913" y="471488"/>
                      <a:pt x="125730" y="379095"/>
                      <a:pt x="187643" y="318135"/>
                    </a:cubicBezTo>
                    <a:cubicBezTo>
                      <a:pt x="124778" y="243840"/>
                      <a:pt x="97155" y="150495"/>
                      <a:pt x="35243" y="76200"/>
                    </a:cubicBezTo>
                    <a:cubicBezTo>
                      <a:pt x="2501265" y="219075"/>
                      <a:pt x="4976813" y="194310"/>
                      <a:pt x="7439025" y="0"/>
                    </a:cubicBezTo>
                    <a:cubicBezTo>
                      <a:pt x="7332345" y="106680"/>
                      <a:pt x="7275195" y="230505"/>
                      <a:pt x="7167563" y="337185"/>
                    </a:cubicBezTo>
                    <a:cubicBezTo>
                      <a:pt x="7319963" y="406718"/>
                      <a:pt x="7464743" y="483870"/>
                      <a:pt x="7617143" y="554355"/>
                    </a:cubicBezTo>
                    <a:cubicBezTo>
                      <a:pt x="7472363" y="574357"/>
                      <a:pt x="7312343" y="610553"/>
                      <a:pt x="7167563" y="630555"/>
                    </a:cubicBezTo>
                    <a:cubicBezTo>
                      <a:pt x="7275195" y="665798"/>
                      <a:pt x="7318058" y="754380"/>
                      <a:pt x="7425690" y="789623"/>
                    </a:cubicBezTo>
                    <a:cubicBezTo>
                      <a:pt x="7434263" y="1207770"/>
                      <a:pt x="7441883" y="1651635"/>
                      <a:pt x="7450455" y="2069783"/>
                    </a:cubicBezTo>
                    <a:cubicBezTo>
                      <a:pt x="7506653" y="2117408"/>
                      <a:pt x="7554278" y="2182178"/>
                      <a:pt x="7610475" y="2229803"/>
                    </a:cubicBezTo>
                    <a:cubicBezTo>
                      <a:pt x="7557135" y="2277428"/>
                      <a:pt x="7508558" y="2304098"/>
                      <a:pt x="7454265" y="2352675"/>
                    </a:cubicBezTo>
                    <a:cubicBezTo>
                      <a:pt x="7556183" y="2465070"/>
                      <a:pt x="7670483" y="2536508"/>
                      <a:pt x="7811453" y="2592705"/>
                    </a:cubicBezTo>
                    <a:cubicBezTo>
                      <a:pt x="7666673" y="2667953"/>
                      <a:pt x="7514273" y="2788920"/>
                      <a:pt x="7368540" y="2864168"/>
                    </a:cubicBezTo>
                    <a:close/>
                  </a:path>
                </a:pathLst>
              </a:custGeom>
              <a:solidFill>
                <a:schemeClr val="accent4">
                  <a:lumMod val="5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5" name="Freeform: Shape 44">
                <a:extLst>
                  <a:ext uri="{FF2B5EF4-FFF2-40B4-BE49-F238E27FC236}">
                    <a16:creationId xmlns:a16="http://schemas.microsoft.com/office/drawing/2014/main" id="{1C0C5752-D9BB-48AD-A77F-857C9AFC520B}"/>
                  </a:ext>
                </a:extLst>
              </p:cNvPr>
              <p:cNvSpPr/>
              <p:nvPr/>
            </p:nvSpPr>
            <p:spPr>
              <a:xfrm>
                <a:off x="3743353" y="2777122"/>
                <a:ext cx="7811451" cy="2480804"/>
              </a:xfrm>
              <a:custGeom>
                <a:avLst/>
                <a:gdLst>
                  <a:gd name="connsiteX0" fmla="*/ 7366635 w 7811452"/>
                  <a:gd name="connsiteY0" fmla="*/ 2863215 h 3305231"/>
                  <a:gd name="connsiteX1" fmla="*/ 7606665 w 7811452"/>
                  <a:gd name="connsiteY1" fmla="*/ 3050858 h 3305231"/>
                  <a:gd name="connsiteX2" fmla="*/ 313373 w 7811452"/>
                  <a:gd name="connsiteY2" fmla="*/ 3098483 h 3305231"/>
                  <a:gd name="connsiteX3" fmla="*/ 260033 w 7811452"/>
                  <a:gd name="connsiteY3" fmla="*/ 2592705 h 3305231"/>
                  <a:gd name="connsiteX4" fmla="*/ 118110 w 7811452"/>
                  <a:gd name="connsiteY4" fmla="*/ 2519363 h 3305231"/>
                  <a:gd name="connsiteX5" fmla="*/ 280035 w 7811452"/>
                  <a:gd name="connsiteY5" fmla="*/ 2226945 h 3305231"/>
                  <a:gd name="connsiteX6" fmla="*/ 50483 w 7811452"/>
                  <a:gd name="connsiteY6" fmla="*/ 2021205 h 3305231"/>
                  <a:gd name="connsiteX7" fmla="*/ 318135 w 7811452"/>
                  <a:gd name="connsiteY7" fmla="*/ 1744028 h 3305231"/>
                  <a:gd name="connsiteX8" fmla="*/ 228600 w 7811452"/>
                  <a:gd name="connsiteY8" fmla="*/ 974408 h 3305231"/>
                  <a:gd name="connsiteX9" fmla="*/ 138113 w 7811452"/>
                  <a:gd name="connsiteY9" fmla="*/ 928687 h 3305231"/>
                  <a:gd name="connsiteX10" fmla="*/ 279083 w 7811452"/>
                  <a:gd name="connsiteY10" fmla="*/ 719137 h 3305231"/>
                  <a:gd name="connsiteX11" fmla="*/ 0 w 7811452"/>
                  <a:gd name="connsiteY11" fmla="*/ 532448 h 3305231"/>
                  <a:gd name="connsiteX12" fmla="*/ 187643 w 7811452"/>
                  <a:gd name="connsiteY12" fmla="*/ 318135 h 3305231"/>
                  <a:gd name="connsiteX13" fmla="*/ 35243 w 7811452"/>
                  <a:gd name="connsiteY13" fmla="*/ 76200 h 3305231"/>
                  <a:gd name="connsiteX14" fmla="*/ 7439025 w 7811452"/>
                  <a:gd name="connsiteY14" fmla="*/ 0 h 3305231"/>
                  <a:gd name="connsiteX15" fmla="*/ 7167563 w 7811452"/>
                  <a:gd name="connsiteY15" fmla="*/ 337185 h 3305231"/>
                  <a:gd name="connsiteX16" fmla="*/ 7617143 w 7811452"/>
                  <a:gd name="connsiteY16" fmla="*/ 554355 h 3305231"/>
                  <a:gd name="connsiteX17" fmla="*/ 7167563 w 7811452"/>
                  <a:gd name="connsiteY17" fmla="*/ 630555 h 3305231"/>
                  <a:gd name="connsiteX18" fmla="*/ 7425690 w 7811452"/>
                  <a:gd name="connsiteY18" fmla="*/ 789623 h 3305231"/>
                  <a:gd name="connsiteX19" fmla="*/ 7450455 w 7811452"/>
                  <a:gd name="connsiteY19" fmla="*/ 2069783 h 3305231"/>
                  <a:gd name="connsiteX20" fmla="*/ 7610475 w 7811452"/>
                  <a:gd name="connsiteY20" fmla="*/ 2229803 h 3305231"/>
                  <a:gd name="connsiteX21" fmla="*/ 7454265 w 7811452"/>
                  <a:gd name="connsiteY21" fmla="*/ 2352675 h 3305231"/>
                  <a:gd name="connsiteX22" fmla="*/ 7811453 w 7811452"/>
                  <a:gd name="connsiteY22" fmla="*/ 2592705 h 3305231"/>
                  <a:gd name="connsiteX23" fmla="*/ 7366635 w 7811452"/>
                  <a:gd name="connsiteY23" fmla="*/ 2863215 h 3305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11452" h="3305231">
                    <a:moveTo>
                      <a:pt x="7366635" y="2863215"/>
                    </a:moveTo>
                    <a:cubicBezTo>
                      <a:pt x="7450455" y="2938463"/>
                      <a:pt x="7522845" y="2975610"/>
                      <a:pt x="7606665" y="3050858"/>
                    </a:cubicBezTo>
                    <a:cubicBezTo>
                      <a:pt x="5185410" y="3375660"/>
                      <a:pt x="2739390" y="3387090"/>
                      <a:pt x="313373" y="3098483"/>
                    </a:cubicBezTo>
                    <a:cubicBezTo>
                      <a:pt x="305753" y="2931795"/>
                      <a:pt x="303848" y="2753678"/>
                      <a:pt x="260033" y="2592705"/>
                    </a:cubicBezTo>
                    <a:cubicBezTo>
                      <a:pt x="207645" y="2566988"/>
                      <a:pt x="170498" y="2545080"/>
                      <a:pt x="118110" y="2519363"/>
                    </a:cubicBezTo>
                    <a:cubicBezTo>
                      <a:pt x="176213" y="2419350"/>
                      <a:pt x="221933" y="2326958"/>
                      <a:pt x="280035" y="2226945"/>
                    </a:cubicBezTo>
                    <a:cubicBezTo>
                      <a:pt x="210503" y="2168843"/>
                      <a:pt x="120015" y="2080260"/>
                      <a:pt x="50483" y="2021205"/>
                    </a:cubicBezTo>
                    <a:cubicBezTo>
                      <a:pt x="133350" y="1945005"/>
                      <a:pt x="235267" y="1820228"/>
                      <a:pt x="318135" y="1744028"/>
                    </a:cubicBezTo>
                    <a:cubicBezTo>
                      <a:pt x="284798" y="1479233"/>
                      <a:pt x="261938" y="1238250"/>
                      <a:pt x="228600" y="974408"/>
                    </a:cubicBezTo>
                    <a:cubicBezTo>
                      <a:pt x="198120" y="956310"/>
                      <a:pt x="169545" y="946785"/>
                      <a:pt x="138113" y="928687"/>
                    </a:cubicBezTo>
                    <a:cubicBezTo>
                      <a:pt x="185738" y="867728"/>
                      <a:pt x="230505" y="781050"/>
                      <a:pt x="279083" y="719137"/>
                    </a:cubicBezTo>
                    <a:cubicBezTo>
                      <a:pt x="187643" y="672465"/>
                      <a:pt x="91440" y="579120"/>
                      <a:pt x="0" y="532448"/>
                    </a:cubicBezTo>
                    <a:cubicBezTo>
                      <a:pt x="61913" y="471487"/>
                      <a:pt x="125730" y="379095"/>
                      <a:pt x="187643" y="318135"/>
                    </a:cubicBezTo>
                    <a:cubicBezTo>
                      <a:pt x="124778" y="243840"/>
                      <a:pt x="97155" y="150495"/>
                      <a:pt x="35243" y="76200"/>
                    </a:cubicBezTo>
                    <a:cubicBezTo>
                      <a:pt x="2501265" y="219075"/>
                      <a:pt x="4976813" y="194310"/>
                      <a:pt x="7439025" y="0"/>
                    </a:cubicBezTo>
                    <a:cubicBezTo>
                      <a:pt x="7332345" y="106680"/>
                      <a:pt x="7275195" y="230505"/>
                      <a:pt x="7167563" y="337185"/>
                    </a:cubicBezTo>
                    <a:cubicBezTo>
                      <a:pt x="7319963" y="406718"/>
                      <a:pt x="7464743" y="483870"/>
                      <a:pt x="7617143" y="554355"/>
                    </a:cubicBezTo>
                    <a:cubicBezTo>
                      <a:pt x="7472363" y="574358"/>
                      <a:pt x="7312343" y="610553"/>
                      <a:pt x="7167563" y="630555"/>
                    </a:cubicBezTo>
                    <a:cubicBezTo>
                      <a:pt x="7275195" y="665798"/>
                      <a:pt x="7318058" y="754380"/>
                      <a:pt x="7425690" y="789623"/>
                    </a:cubicBezTo>
                    <a:cubicBezTo>
                      <a:pt x="7434263" y="1207770"/>
                      <a:pt x="7441883" y="1651635"/>
                      <a:pt x="7450455" y="2069783"/>
                    </a:cubicBezTo>
                    <a:cubicBezTo>
                      <a:pt x="7506653" y="2117408"/>
                      <a:pt x="7554278" y="2182178"/>
                      <a:pt x="7610475" y="2229803"/>
                    </a:cubicBezTo>
                    <a:cubicBezTo>
                      <a:pt x="7557135" y="2277428"/>
                      <a:pt x="7508558" y="2304098"/>
                      <a:pt x="7454265" y="2352675"/>
                    </a:cubicBezTo>
                    <a:cubicBezTo>
                      <a:pt x="7556183" y="2465070"/>
                      <a:pt x="7670483" y="2536508"/>
                      <a:pt x="7811453" y="2592705"/>
                    </a:cubicBezTo>
                    <a:cubicBezTo>
                      <a:pt x="7664768" y="2667000"/>
                      <a:pt x="7512368" y="2787968"/>
                      <a:pt x="7366635" y="2863215"/>
                    </a:cubicBezTo>
                    <a:close/>
                  </a:path>
                </a:pathLst>
              </a:custGeom>
              <a:solidFill>
                <a:srgbClr val="FDF5A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等线" panose="020F0502020204030204"/>
                  <a:ea typeface="+mn-ea"/>
                  <a:cs typeface="+mn-cs"/>
                </a:endParaRPr>
              </a:p>
            </p:txBody>
          </p:sp>
          <p:sp>
            <p:nvSpPr>
              <p:cNvPr id="46" name="Freeform: Shape 45">
                <a:extLst>
                  <a:ext uri="{FF2B5EF4-FFF2-40B4-BE49-F238E27FC236}">
                    <a16:creationId xmlns:a16="http://schemas.microsoft.com/office/drawing/2014/main" id="{6D139A59-28D6-4B89-A0FF-6B560C75AECD}"/>
                  </a:ext>
                </a:extLst>
              </p:cNvPr>
              <p:cNvSpPr/>
              <p:nvPr/>
            </p:nvSpPr>
            <p:spPr>
              <a:xfrm>
                <a:off x="3720258" y="2754158"/>
                <a:ext cx="7860264" cy="2795193"/>
              </a:xfrm>
              <a:custGeom>
                <a:avLst/>
                <a:gdLst>
                  <a:gd name="connsiteX0" fmla="*/ 3809281 w 7860264"/>
                  <a:gd name="connsiteY0" fmla="*/ 3350999 h 3350998"/>
                  <a:gd name="connsiteX1" fmla="*/ 333609 w 7860264"/>
                  <a:gd name="connsiteY1" fmla="*/ 3144306 h 3350998"/>
                  <a:gd name="connsiteX2" fmla="*/ 313606 w 7860264"/>
                  <a:gd name="connsiteY2" fmla="*/ 3122399 h 3350998"/>
                  <a:gd name="connsiteX3" fmla="*/ 310749 w 7860264"/>
                  <a:gd name="connsiteY3" fmla="*/ 3060486 h 3350998"/>
                  <a:gd name="connsiteX4" fmla="*/ 263124 w 7860264"/>
                  <a:gd name="connsiteY4" fmla="*/ 2631861 h 3350998"/>
                  <a:gd name="connsiteX5" fmla="*/ 201211 w 7860264"/>
                  <a:gd name="connsiteY5" fmla="*/ 2599476 h 3350998"/>
                  <a:gd name="connsiteX6" fmla="*/ 130726 w 7860264"/>
                  <a:gd name="connsiteY6" fmla="*/ 2562328 h 3350998"/>
                  <a:gd name="connsiteX7" fmla="*/ 118344 w 7860264"/>
                  <a:gd name="connsiteY7" fmla="*/ 2548041 h 3350998"/>
                  <a:gd name="connsiteX8" fmla="*/ 120249 w 7860264"/>
                  <a:gd name="connsiteY8" fmla="*/ 2529944 h 3350998"/>
                  <a:gd name="connsiteX9" fmla="*/ 201211 w 7860264"/>
                  <a:gd name="connsiteY9" fmla="*/ 2384211 h 3350998"/>
                  <a:gd name="connsiteX10" fmla="*/ 272649 w 7860264"/>
                  <a:gd name="connsiteY10" fmla="*/ 2254671 h 3350998"/>
                  <a:gd name="connsiteX11" fmla="*/ 172636 w 7860264"/>
                  <a:gd name="connsiteY11" fmla="*/ 2164184 h 3350998"/>
                  <a:gd name="connsiteX12" fmla="*/ 58336 w 7860264"/>
                  <a:gd name="connsiteY12" fmla="*/ 2061314 h 3350998"/>
                  <a:gd name="connsiteX13" fmla="*/ 49764 w 7860264"/>
                  <a:gd name="connsiteY13" fmla="*/ 2044168 h 3350998"/>
                  <a:gd name="connsiteX14" fmla="*/ 57384 w 7860264"/>
                  <a:gd name="connsiteY14" fmla="*/ 2027024 h 3350998"/>
                  <a:gd name="connsiteX15" fmla="*/ 189781 w 7860264"/>
                  <a:gd name="connsiteY15" fmla="*/ 1889864 h 3350998"/>
                  <a:gd name="connsiteX16" fmla="*/ 316464 w 7860264"/>
                  <a:gd name="connsiteY16" fmla="*/ 1757466 h 3350998"/>
                  <a:gd name="connsiteX17" fmla="*/ 273601 w 7860264"/>
                  <a:gd name="connsiteY17" fmla="*/ 1384086 h 3350998"/>
                  <a:gd name="connsiteX18" fmla="*/ 230739 w 7860264"/>
                  <a:gd name="connsiteY18" fmla="*/ 1010706 h 3350998"/>
                  <a:gd name="connsiteX19" fmla="*/ 197401 w 7860264"/>
                  <a:gd name="connsiteY19" fmla="*/ 994513 h 3350998"/>
                  <a:gd name="connsiteX20" fmla="*/ 149776 w 7860264"/>
                  <a:gd name="connsiteY20" fmla="*/ 970701 h 3350998"/>
                  <a:gd name="connsiteX21" fmla="*/ 139299 w 7860264"/>
                  <a:gd name="connsiteY21" fmla="*/ 955461 h 3350998"/>
                  <a:gd name="connsiteX22" fmla="*/ 144061 w 7860264"/>
                  <a:gd name="connsiteY22" fmla="*/ 937363 h 3350998"/>
                  <a:gd name="connsiteX23" fmla="*/ 212641 w 7860264"/>
                  <a:gd name="connsiteY23" fmla="*/ 834493 h 3350998"/>
                  <a:gd name="connsiteX24" fmla="*/ 267886 w 7860264"/>
                  <a:gd name="connsiteY24" fmla="*/ 749721 h 3350998"/>
                  <a:gd name="connsiteX25" fmla="*/ 148824 w 7860264"/>
                  <a:gd name="connsiteY25" fmla="*/ 667806 h 3350998"/>
                  <a:gd name="connsiteX26" fmla="*/ 12616 w 7860264"/>
                  <a:gd name="connsiteY26" fmla="*/ 576366 h 3350998"/>
                  <a:gd name="connsiteX27" fmla="*/ 234 w 7860264"/>
                  <a:gd name="connsiteY27" fmla="*/ 559221 h 3350998"/>
                  <a:gd name="connsiteX28" fmla="*/ 6901 w 7860264"/>
                  <a:gd name="connsiteY28" fmla="*/ 539219 h 3350998"/>
                  <a:gd name="connsiteX29" fmla="*/ 99294 w 7860264"/>
                  <a:gd name="connsiteY29" fmla="*/ 433491 h 3350998"/>
                  <a:gd name="connsiteX30" fmla="*/ 180256 w 7860264"/>
                  <a:gd name="connsiteY30" fmla="*/ 339194 h 3350998"/>
                  <a:gd name="connsiteX31" fmla="*/ 114534 w 7860264"/>
                  <a:gd name="connsiteY31" fmla="*/ 230608 h 3350998"/>
                  <a:gd name="connsiteX32" fmla="*/ 41191 w 7860264"/>
                  <a:gd name="connsiteY32" fmla="*/ 113451 h 3350998"/>
                  <a:gd name="connsiteX33" fmla="*/ 38334 w 7860264"/>
                  <a:gd name="connsiteY33" fmla="*/ 88686 h 3350998"/>
                  <a:gd name="connsiteX34" fmla="*/ 60241 w 7860264"/>
                  <a:gd name="connsiteY34" fmla="*/ 76303 h 3350998"/>
                  <a:gd name="connsiteX35" fmla="*/ 7461167 w 7860264"/>
                  <a:gd name="connsiteY35" fmla="*/ 103 h 3350998"/>
                  <a:gd name="connsiteX36" fmla="*/ 7484027 w 7860264"/>
                  <a:gd name="connsiteY36" fmla="*/ 13438 h 3350998"/>
                  <a:gd name="connsiteX37" fmla="*/ 7479264 w 7860264"/>
                  <a:gd name="connsiteY37" fmla="*/ 39156 h 3350998"/>
                  <a:gd name="connsiteX38" fmla="*/ 7345914 w 7860264"/>
                  <a:gd name="connsiteY38" fmla="*/ 204891 h 3350998"/>
                  <a:gd name="connsiteX39" fmla="*/ 7230661 w 7860264"/>
                  <a:gd name="connsiteY39" fmla="*/ 352529 h 3350998"/>
                  <a:gd name="connsiteX40" fmla="*/ 7425924 w 7860264"/>
                  <a:gd name="connsiteY40" fmla="*/ 447779 h 3350998"/>
                  <a:gd name="connsiteX41" fmla="*/ 7650714 w 7860264"/>
                  <a:gd name="connsiteY41" fmla="*/ 556363 h 3350998"/>
                  <a:gd name="connsiteX42" fmla="*/ 7664049 w 7860264"/>
                  <a:gd name="connsiteY42" fmla="*/ 581129 h 3350998"/>
                  <a:gd name="connsiteX43" fmla="*/ 7644047 w 7860264"/>
                  <a:gd name="connsiteY43" fmla="*/ 600179 h 3350998"/>
                  <a:gd name="connsiteX44" fmla="*/ 7421161 w 7860264"/>
                  <a:gd name="connsiteY44" fmla="*/ 638279 h 3350998"/>
                  <a:gd name="connsiteX45" fmla="*/ 7268761 w 7860264"/>
                  <a:gd name="connsiteY45" fmla="*/ 664949 h 3350998"/>
                  <a:gd name="connsiteX46" fmla="*/ 7335436 w 7860264"/>
                  <a:gd name="connsiteY46" fmla="*/ 714479 h 3350998"/>
                  <a:gd name="connsiteX47" fmla="*/ 7457357 w 7860264"/>
                  <a:gd name="connsiteY47" fmla="*/ 789726 h 3350998"/>
                  <a:gd name="connsiteX48" fmla="*/ 7473549 w 7860264"/>
                  <a:gd name="connsiteY48" fmla="*/ 811634 h 3350998"/>
                  <a:gd name="connsiteX49" fmla="*/ 7484979 w 7860264"/>
                  <a:gd name="connsiteY49" fmla="*/ 1433616 h 3350998"/>
                  <a:gd name="connsiteX50" fmla="*/ 7497361 w 7860264"/>
                  <a:gd name="connsiteY50" fmla="*/ 2081316 h 3350998"/>
                  <a:gd name="connsiteX51" fmla="*/ 7571657 w 7860264"/>
                  <a:gd name="connsiteY51" fmla="*/ 2156564 h 3350998"/>
                  <a:gd name="connsiteX52" fmla="*/ 7649761 w 7860264"/>
                  <a:gd name="connsiteY52" fmla="*/ 2234669 h 3350998"/>
                  <a:gd name="connsiteX53" fmla="*/ 7658334 w 7860264"/>
                  <a:gd name="connsiteY53" fmla="*/ 2251814 h 3350998"/>
                  <a:gd name="connsiteX54" fmla="*/ 7650714 w 7860264"/>
                  <a:gd name="connsiteY54" fmla="*/ 2268959 h 3350998"/>
                  <a:gd name="connsiteX55" fmla="*/ 7570704 w 7860264"/>
                  <a:gd name="connsiteY55" fmla="*/ 2331824 h 3350998"/>
                  <a:gd name="connsiteX56" fmla="*/ 7512602 w 7860264"/>
                  <a:gd name="connsiteY56" fmla="*/ 2376591 h 3350998"/>
                  <a:gd name="connsiteX57" fmla="*/ 7845977 w 7860264"/>
                  <a:gd name="connsiteY57" fmla="*/ 2593761 h 3350998"/>
                  <a:gd name="connsiteX58" fmla="*/ 7860264 w 7860264"/>
                  <a:gd name="connsiteY58" fmla="*/ 2613764 h 3350998"/>
                  <a:gd name="connsiteX59" fmla="*/ 7847882 w 7860264"/>
                  <a:gd name="connsiteY59" fmla="*/ 2635671 h 3350998"/>
                  <a:gd name="connsiteX60" fmla="*/ 7627854 w 7860264"/>
                  <a:gd name="connsiteY60" fmla="*/ 2769974 h 3350998"/>
                  <a:gd name="connsiteX61" fmla="*/ 7433544 w 7860264"/>
                  <a:gd name="connsiteY61" fmla="*/ 2890941 h 3350998"/>
                  <a:gd name="connsiteX62" fmla="*/ 7525936 w 7860264"/>
                  <a:gd name="connsiteY62" fmla="*/ 2961426 h 3350998"/>
                  <a:gd name="connsiteX63" fmla="*/ 7647857 w 7860264"/>
                  <a:gd name="connsiteY63" fmla="*/ 3056676 h 3350998"/>
                  <a:gd name="connsiteX64" fmla="*/ 7654524 w 7860264"/>
                  <a:gd name="connsiteY64" fmla="*/ 3080489 h 3350998"/>
                  <a:gd name="connsiteX65" fmla="*/ 7635474 w 7860264"/>
                  <a:gd name="connsiteY65" fmla="*/ 3096681 h 3350998"/>
                  <a:gd name="connsiteX66" fmla="*/ 3809281 w 7860264"/>
                  <a:gd name="connsiteY66" fmla="*/ 3350999 h 3350998"/>
                  <a:gd name="connsiteX67" fmla="*/ 358374 w 7860264"/>
                  <a:gd name="connsiteY67" fmla="*/ 3100491 h 3350998"/>
                  <a:gd name="connsiteX68" fmla="*/ 3809281 w 7860264"/>
                  <a:gd name="connsiteY68" fmla="*/ 3304326 h 3350998"/>
                  <a:gd name="connsiteX69" fmla="*/ 7575467 w 7860264"/>
                  <a:gd name="connsiteY69" fmla="*/ 3057628 h 3350998"/>
                  <a:gd name="connsiteX70" fmla="*/ 7496409 w 7860264"/>
                  <a:gd name="connsiteY70" fmla="*/ 2998574 h 3350998"/>
                  <a:gd name="connsiteX71" fmla="*/ 7374489 w 7860264"/>
                  <a:gd name="connsiteY71" fmla="*/ 2903324 h 3350998"/>
                  <a:gd name="connsiteX72" fmla="*/ 7366869 w 7860264"/>
                  <a:gd name="connsiteY72" fmla="*/ 2883321 h 3350998"/>
                  <a:gd name="connsiteX73" fmla="*/ 7379252 w 7860264"/>
                  <a:gd name="connsiteY73" fmla="*/ 2866176 h 3350998"/>
                  <a:gd name="connsiteX74" fmla="*/ 7599279 w 7860264"/>
                  <a:gd name="connsiteY74" fmla="*/ 2731874 h 3350998"/>
                  <a:gd name="connsiteX75" fmla="*/ 7780254 w 7860264"/>
                  <a:gd name="connsiteY75" fmla="*/ 2618526 h 3350998"/>
                  <a:gd name="connsiteX76" fmla="*/ 7458309 w 7860264"/>
                  <a:gd name="connsiteY76" fmla="*/ 2390878 h 3350998"/>
                  <a:gd name="connsiteX77" fmla="*/ 7452594 w 7860264"/>
                  <a:gd name="connsiteY77" fmla="*/ 2373734 h 3350998"/>
                  <a:gd name="connsiteX78" fmla="*/ 7460214 w 7860264"/>
                  <a:gd name="connsiteY78" fmla="*/ 2357541 h 3350998"/>
                  <a:gd name="connsiteX79" fmla="*/ 7540224 w 7860264"/>
                  <a:gd name="connsiteY79" fmla="*/ 2294676 h 3350998"/>
                  <a:gd name="connsiteX80" fmla="*/ 7596422 w 7860264"/>
                  <a:gd name="connsiteY80" fmla="*/ 2251814 h 3350998"/>
                  <a:gd name="connsiteX81" fmla="*/ 7534509 w 7860264"/>
                  <a:gd name="connsiteY81" fmla="*/ 2187996 h 3350998"/>
                  <a:gd name="connsiteX82" fmla="*/ 7456404 w 7860264"/>
                  <a:gd name="connsiteY82" fmla="*/ 2109891 h 3350998"/>
                  <a:gd name="connsiteX83" fmla="*/ 7448784 w 7860264"/>
                  <a:gd name="connsiteY83" fmla="*/ 2092746 h 3350998"/>
                  <a:gd name="connsiteX84" fmla="*/ 7436402 w 7860264"/>
                  <a:gd name="connsiteY84" fmla="*/ 1434568 h 3350998"/>
                  <a:gd name="connsiteX85" fmla="*/ 7424972 w 7860264"/>
                  <a:gd name="connsiteY85" fmla="*/ 828779 h 3350998"/>
                  <a:gd name="connsiteX86" fmla="*/ 7304004 w 7860264"/>
                  <a:gd name="connsiteY86" fmla="*/ 750674 h 3350998"/>
                  <a:gd name="connsiteX87" fmla="*/ 7182084 w 7860264"/>
                  <a:gd name="connsiteY87" fmla="*/ 675426 h 3350998"/>
                  <a:gd name="connsiteX88" fmla="*/ 7165892 w 7860264"/>
                  <a:gd name="connsiteY88" fmla="*/ 651613 h 3350998"/>
                  <a:gd name="connsiteX89" fmla="*/ 7185894 w 7860264"/>
                  <a:gd name="connsiteY89" fmla="*/ 630659 h 3350998"/>
                  <a:gd name="connsiteX90" fmla="*/ 7409732 w 7860264"/>
                  <a:gd name="connsiteY90" fmla="*/ 592559 h 3350998"/>
                  <a:gd name="connsiteX91" fmla="*/ 7559274 w 7860264"/>
                  <a:gd name="connsiteY91" fmla="*/ 565888 h 3350998"/>
                  <a:gd name="connsiteX92" fmla="*/ 7402111 w 7860264"/>
                  <a:gd name="connsiteY92" fmla="*/ 489688 h 3350998"/>
                  <a:gd name="connsiteX93" fmla="*/ 7178274 w 7860264"/>
                  <a:gd name="connsiteY93" fmla="*/ 382056 h 3350998"/>
                  <a:gd name="connsiteX94" fmla="*/ 7164939 w 7860264"/>
                  <a:gd name="connsiteY94" fmla="*/ 364911 h 3350998"/>
                  <a:gd name="connsiteX95" fmla="*/ 7171607 w 7860264"/>
                  <a:gd name="connsiteY95" fmla="*/ 344909 h 3350998"/>
                  <a:gd name="connsiteX96" fmla="*/ 7304957 w 7860264"/>
                  <a:gd name="connsiteY96" fmla="*/ 179173 h 3350998"/>
                  <a:gd name="connsiteX97" fmla="*/ 7402111 w 7860264"/>
                  <a:gd name="connsiteY97" fmla="*/ 51539 h 3350998"/>
                  <a:gd name="connsiteX98" fmla="*/ 104056 w 7860264"/>
                  <a:gd name="connsiteY98" fmla="*/ 123928 h 3350998"/>
                  <a:gd name="connsiteX99" fmla="*/ 152634 w 7860264"/>
                  <a:gd name="connsiteY99" fmla="*/ 207748 h 3350998"/>
                  <a:gd name="connsiteX100" fmla="*/ 225976 w 7860264"/>
                  <a:gd name="connsiteY100" fmla="*/ 324906 h 3350998"/>
                  <a:gd name="connsiteX101" fmla="*/ 224071 w 7860264"/>
                  <a:gd name="connsiteY101" fmla="*/ 356338 h 3350998"/>
                  <a:gd name="connsiteX102" fmla="*/ 131679 w 7860264"/>
                  <a:gd name="connsiteY102" fmla="*/ 462066 h 3350998"/>
                  <a:gd name="connsiteX103" fmla="*/ 57384 w 7860264"/>
                  <a:gd name="connsiteY103" fmla="*/ 548744 h 3350998"/>
                  <a:gd name="connsiteX104" fmla="*/ 173589 w 7860264"/>
                  <a:gd name="connsiteY104" fmla="*/ 629706 h 3350998"/>
                  <a:gd name="connsiteX105" fmla="*/ 309796 w 7860264"/>
                  <a:gd name="connsiteY105" fmla="*/ 721146 h 3350998"/>
                  <a:gd name="connsiteX106" fmla="*/ 322179 w 7860264"/>
                  <a:gd name="connsiteY106" fmla="*/ 736386 h 3350998"/>
                  <a:gd name="connsiteX107" fmla="*/ 317416 w 7860264"/>
                  <a:gd name="connsiteY107" fmla="*/ 755436 h 3350998"/>
                  <a:gd name="connsiteX108" fmla="*/ 248836 w 7860264"/>
                  <a:gd name="connsiteY108" fmla="*/ 858306 h 3350998"/>
                  <a:gd name="connsiteX109" fmla="*/ 193591 w 7860264"/>
                  <a:gd name="connsiteY109" fmla="*/ 943079 h 3350998"/>
                  <a:gd name="connsiteX110" fmla="*/ 213594 w 7860264"/>
                  <a:gd name="connsiteY110" fmla="*/ 952604 h 3350998"/>
                  <a:gd name="connsiteX111" fmla="*/ 261219 w 7860264"/>
                  <a:gd name="connsiteY111" fmla="*/ 976416 h 3350998"/>
                  <a:gd name="connsiteX112" fmla="*/ 272649 w 7860264"/>
                  <a:gd name="connsiteY112" fmla="*/ 993561 h 3350998"/>
                  <a:gd name="connsiteX113" fmla="*/ 317416 w 7860264"/>
                  <a:gd name="connsiteY113" fmla="*/ 1378371 h 3350998"/>
                  <a:gd name="connsiteX114" fmla="*/ 362184 w 7860264"/>
                  <a:gd name="connsiteY114" fmla="*/ 1763181 h 3350998"/>
                  <a:gd name="connsiteX115" fmla="*/ 354564 w 7860264"/>
                  <a:gd name="connsiteY115" fmla="*/ 1783184 h 3350998"/>
                  <a:gd name="connsiteX116" fmla="*/ 222166 w 7860264"/>
                  <a:gd name="connsiteY116" fmla="*/ 1920343 h 3350998"/>
                  <a:gd name="connsiteX117" fmla="*/ 105961 w 7860264"/>
                  <a:gd name="connsiteY117" fmla="*/ 2042264 h 3350998"/>
                  <a:gd name="connsiteX118" fmla="*/ 202164 w 7860264"/>
                  <a:gd name="connsiteY118" fmla="*/ 2128941 h 3350998"/>
                  <a:gd name="connsiteX119" fmla="*/ 315511 w 7860264"/>
                  <a:gd name="connsiteY119" fmla="*/ 2230859 h 3350998"/>
                  <a:gd name="connsiteX120" fmla="*/ 320274 w 7860264"/>
                  <a:gd name="connsiteY120" fmla="*/ 2260386 h 3350998"/>
                  <a:gd name="connsiteX121" fmla="*/ 240264 w 7860264"/>
                  <a:gd name="connsiteY121" fmla="*/ 2405166 h 3350998"/>
                  <a:gd name="connsiteX122" fmla="*/ 170731 w 7860264"/>
                  <a:gd name="connsiteY122" fmla="*/ 2530896 h 3350998"/>
                  <a:gd name="connsiteX123" fmla="*/ 221214 w 7860264"/>
                  <a:gd name="connsiteY123" fmla="*/ 2557566 h 3350998"/>
                  <a:gd name="connsiteX124" fmla="*/ 291699 w 7860264"/>
                  <a:gd name="connsiteY124" fmla="*/ 2593761 h 3350998"/>
                  <a:gd name="connsiteX125" fmla="*/ 304081 w 7860264"/>
                  <a:gd name="connsiteY125" fmla="*/ 2608049 h 3350998"/>
                  <a:gd name="connsiteX126" fmla="*/ 356469 w 7860264"/>
                  <a:gd name="connsiteY126" fmla="*/ 3056676 h 3350998"/>
                  <a:gd name="connsiteX127" fmla="*/ 358374 w 7860264"/>
                  <a:gd name="connsiteY127" fmla="*/ 3100491 h 3350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7860264" h="3350998">
                    <a:moveTo>
                      <a:pt x="3809281" y="3350999"/>
                    </a:moveTo>
                    <a:cubicBezTo>
                      <a:pt x="2651994" y="3350999"/>
                      <a:pt x="1491849" y="3282419"/>
                      <a:pt x="333609" y="3144306"/>
                    </a:cubicBezTo>
                    <a:cubicBezTo>
                      <a:pt x="322179" y="3143353"/>
                      <a:pt x="313606" y="3133828"/>
                      <a:pt x="313606" y="3122399"/>
                    </a:cubicBezTo>
                    <a:cubicBezTo>
                      <a:pt x="312654" y="3101444"/>
                      <a:pt x="311701" y="3081441"/>
                      <a:pt x="310749" y="3060486"/>
                    </a:cubicBezTo>
                    <a:cubicBezTo>
                      <a:pt x="305034" y="2916659"/>
                      <a:pt x="299319" y="2767116"/>
                      <a:pt x="263124" y="2631861"/>
                    </a:cubicBezTo>
                    <a:cubicBezTo>
                      <a:pt x="240264" y="2620431"/>
                      <a:pt x="220261" y="2609953"/>
                      <a:pt x="201211" y="2599476"/>
                    </a:cubicBezTo>
                    <a:cubicBezTo>
                      <a:pt x="179304" y="2588046"/>
                      <a:pt x="156444" y="2575664"/>
                      <a:pt x="130726" y="2562328"/>
                    </a:cubicBezTo>
                    <a:cubicBezTo>
                      <a:pt x="125011" y="2559471"/>
                      <a:pt x="120249" y="2554709"/>
                      <a:pt x="118344" y="2548041"/>
                    </a:cubicBezTo>
                    <a:cubicBezTo>
                      <a:pt x="116439" y="2542326"/>
                      <a:pt x="117391" y="2535659"/>
                      <a:pt x="120249" y="2529944"/>
                    </a:cubicBezTo>
                    <a:cubicBezTo>
                      <a:pt x="148824" y="2480414"/>
                      <a:pt x="175494" y="2430884"/>
                      <a:pt x="201211" y="2384211"/>
                    </a:cubicBezTo>
                    <a:cubicBezTo>
                      <a:pt x="224071" y="2342301"/>
                      <a:pt x="246931" y="2298486"/>
                      <a:pt x="272649" y="2254671"/>
                    </a:cubicBezTo>
                    <a:cubicBezTo>
                      <a:pt x="241216" y="2228001"/>
                      <a:pt x="205974" y="2195616"/>
                      <a:pt x="172636" y="2164184"/>
                    </a:cubicBezTo>
                    <a:cubicBezTo>
                      <a:pt x="133584" y="2127989"/>
                      <a:pt x="92626" y="2090841"/>
                      <a:pt x="58336" y="2061314"/>
                    </a:cubicBezTo>
                    <a:cubicBezTo>
                      <a:pt x="53574" y="2057503"/>
                      <a:pt x="49764" y="2050836"/>
                      <a:pt x="49764" y="2044168"/>
                    </a:cubicBezTo>
                    <a:cubicBezTo>
                      <a:pt x="49764" y="2037501"/>
                      <a:pt x="52621" y="2030834"/>
                      <a:pt x="57384" y="2027024"/>
                    </a:cubicBezTo>
                    <a:cubicBezTo>
                      <a:pt x="98341" y="1989876"/>
                      <a:pt x="145014" y="1938441"/>
                      <a:pt x="189781" y="1889864"/>
                    </a:cubicBezTo>
                    <a:cubicBezTo>
                      <a:pt x="232644" y="1843191"/>
                      <a:pt x="276459" y="1795566"/>
                      <a:pt x="316464" y="1757466"/>
                    </a:cubicBezTo>
                    <a:cubicBezTo>
                      <a:pt x="300271" y="1628879"/>
                      <a:pt x="286936" y="1504101"/>
                      <a:pt x="273601" y="1384086"/>
                    </a:cubicBezTo>
                    <a:cubicBezTo>
                      <a:pt x="260266" y="1263118"/>
                      <a:pt x="245979" y="1139293"/>
                      <a:pt x="230739" y="1010706"/>
                    </a:cubicBezTo>
                    <a:cubicBezTo>
                      <a:pt x="219309" y="1004991"/>
                      <a:pt x="208831" y="999276"/>
                      <a:pt x="197401" y="994513"/>
                    </a:cubicBezTo>
                    <a:cubicBezTo>
                      <a:pt x="182161" y="987846"/>
                      <a:pt x="166921" y="980226"/>
                      <a:pt x="149776" y="970701"/>
                    </a:cubicBezTo>
                    <a:cubicBezTo>
                      <a:pt x="144061" y="966891"/>
                      <a:pt x="140251" y="961176"/>
                      <a:pt x="139299" y="955461"/>
                    </a:cubicBezTo>
                    <a:cubicBezTo>
                      <a:pt x="138346" y="948793"/>
                      <a:pt x="139299" y="942126"/>
                      <a:pt x="144061" y="937363"/>
                    </a:cubicBezTo>
                    <a:cubicBezTo>
                      <a:pt x="166921" y="907836"/>
                      <a:pt x="190734" y="870688"/>
                      <a:pt x="212641" y="834493"/>
                    </a:cubicBezTo>
                    <a:cubicBezTo>
                      <a:pt x="230739" y="805918"/>
                      <a:pt x="248836" y="776391"/>
                      <a:pt x="267886" y="749721"/>
                    </a:cubicBezTo>
                    <a:cubicBezTo>
                      <a:pt x="227881" y="726861"/>
                      <a:pt x="187876" y="696381"/>
                      <a:pt x="148824" y="667806"/>
                    </a:cubicBezTo>
                    <a:cubicBezTo>
                      <a:pt x="103104" y="633516"/>
                      <a:pt x="56431" y="599226"/>
                      <a:pt x="12616" y="576366"/>
                    </a:cubicBezTo>
                    <a:cubicBezTo>
                      <a:pt x="5949" y="572556"/>
                      <a:pt x="1186" y="566841"/>
                      <a:pt x="234" y="559221"/>
                    </a:cubicBezTo>
                    <a:cubicBezTo>
                      <a:pt x="-719" y="551601"/>
                      <a:pt x="1186" y="544934"/>
                      <a:pt x="6901" y="539219"/>
                    </a:cubicBezTo>
                    <a:cubicBezTo>
                      <a:pt x="37381" y="509691"/>
                      <a:pt x="68814" y="470638"/>
                      <a:pt x="99294" y="433491"/>
                    </a:cubicBezTo>
                    <a:cubicBezTo>
                      <a:pt x="125964" y="401106"/>
                      <a:pt x="152634" y="367769"/>
                      <a:pt x="180256" y="339194"/>
                    </a:cubicBezTo>
                    <a:cubicBezTo>
                      <a:pt x="153586" y="303951"/>
                      <a:pt x="133584" y="266804"/>
                      <a:pt x="114534" y="230608"/>
                    </a:cubicBezTo>
                    <a:cubicBezTo>
                      <a:pt x="91674" y="188698"/>
                      <a:pt x="70719" y="148694"/>
                      <a:pt x="41191" y="113451"/>
                    </a:cubicBezTo>
                    <a:cubicBezTo>
                      <a:pt x="35476" y="106783"/>
                      <a:pt x="34524" y="96306"/>
                      <a:pt x="38334" y="88686"/>
                    </a:cubicBezTo>
                    <a:cubicBezTo>
                      <a:pt x="42144" y="80114"/>
                      <a:pt x="51669" y="75351"/>
                      <a:pt x="60241" y="76303"/>
                    </a:cubicBezTo>
                    <a:cubicBezTo>
                      <a:pt x="2517691" y="219179"/>
                      <a:pt x="5007527" y="193461"/>
                      <a:pt x="7461167" y="103"/>
                    </a:cubicBezTo>
                    <a:cubicBezTo>
                      <a:pt x="7470692" y="-849"/>
                      <a:pt x="7480217" y="4866"/>
                      <a:pt x="7484027" y="13438"/>
                    </a:cubicBezTo>
                    <a:cubicBezTo>
                      <a:pt x="7487836" y="22011"/>
                      <a:pt x="7485932" y="32488"/>
                      <a:pt x="7479264" y="39156"/>
                    </a:cubicBezTo>
                    <a:cubicBezTo>
                      <a:pt x="7426877" y="91544"/>
                      <a:pt x="7385919" y="148694"/>
                      <a:pt x="7345914" y="204891"/>
                    </a:cubicBezTo>
                    <a:cubicBezTo>
                      <a:pt x="7310672" y="254421"/>
                      <a:pt x="7274477" y="304904"/>
                      <a:pt x="7230661" y="352529"/>
                    </a:cubicBezTo>
                    <a:cubicBezTo>
                      <a:pt x="7297336" y="383961"/>
                      <a:pt x="7362107" y="416346"/>
                      <a:pt x="7425924" y="447779"/>
                    </a:cubicBezTo>
                    <a:cubicBezTo>
                      <a:pt x="7499267" y="483973"/>
                      <a:pt x="7574514" y="521121"/>
                      <a:pt x="7650714" y="556363"/>
                    </a:cubicBezTo>
                    <a:cubicBezTo>
                      <a:pt x="7660239" y="560174"/>
                      <a:pt x="7665002" y="570651"/>
                      <a:pt x="7664049" y="581129"/>
                    </a:cubicBezTo>
                    <a:cubicBezTo>
                      <a:pt x="7662144" y="591606"/>
                      <a:pt x="7654524" y="599226"/>
                      <a:pt x="7644047" y="600179"/>
                    </a:cubicBezTo>
                    <a:cubicBezTo>
                      <a:pt x="7572609" y="609704"/>
                      <a:pt x="7495457" y="623991"/>
                      <a:pt x="7421161" y="638279"/>
                    </a:cubicBezTo>
                    <a:cubicBezTo>
                      <a:pt x="7370679" y="647804"/>
                      <a:pt x="7319244" y="657329"/>
                      <a:pt x="7268761" y="664949"/>
                    </a:cubicBezTo>
                    <a:cubicBezTo>
                      <a:pt x="7293527" y="680188"/>
                      <a:pt x="7314482" y="698286"/>
                      <a:pt x="7335436" y="714479"/>
                    </a:cubicBezTo>
                    <a:cubicBezTo>
                      <a:pt x="7372584" y="744959"/>
                      <a:pt x="7407827" y="773534"/>
                      <a:pt x="7457357" y="789726"/>
                    </a:cubicBezTo>
                    <a:cubicBezTo>
                      <a:pt x="7466882" y="792584"/>
                      <a:pt x="7472597" y="801156"/>
                      <a:pt x="7473549" y="811634"/>
                    </a:cubicBezTo>
                    <a:cubicBezTo>
                      <a:pt x="7477359" y="1015468"/>
                      <a:pt x="7481169" y="1224066"/>
                      <a:pt x="7484979" y="1433616"/>
                    </a:cubicBezTo>
                    <a:cubicBezTo>
                      <a:pt x="7488789" y="1647929"/>
                      <a:pt x="7492599" y="1869861"/>
                      <a:pt x="7497361" y="2081316"/>
                    </a:cubicBezTo>
                    <a:cubicBezTo>
                      <a:pt x="7523079" y="2104176"/>
                      <a:pt x="7547844" y="2130846"/>
                      <a:pt x="7571657" y="2156564"/>
                    </a:cubicBezTo>
                    <a:cubicBezTo>
                      <a:pt x="7596422" y="2184186"/>
                      <a:pt x="7623092" y="2211809"/>
                      <a:pt x="7649761" y="2234669"/>
                    </a:cubicBezTo>
                    <a:cubicBezTo>
                      <a:pt x="7654524" y="2239431"/>
                      <a:pt x="7657382" y="2245146"/>
                      <a:pt x="7658334" y="2251814"/>
                    </a:cubicBezTo>
                    <a:cubicBezTo>
                      <a:pt x="7658334" y="2258481"/>
                      <a:pt x="7655477" y="2265149"/>
                      <a:pt x="7650714" y="2268959"/>
                    </a:cubicBezTo>
                    <a:cubicBezTo>
                      <a:pt x="7623092" y="2293724"/>
                      <a:pt x="7596422" y="2312774"/>
                      <a:pt x="7570704" y="2331824"/>
                    </a:cubicBezTo>
                    <a:cubicBezTo>
                      <a:pt x="7550702" y="2346111"/>
                      <a:pt x="7531652" y="2360399"/>
                      <a:pt x="7512602" y="2376591"/>
                    </a:cubicBezTo>
                    <a:cubicBezTo>
                      <a:pt x="7601184" y="2468984"/>
                      <a:pt x="7705007" y="2536611"/>
                      <a:pt x="7845977" y="2593761"/>
                    </a:cubicBezTo>
                    <a:cubicBezTo>
                      <a:pt x="7854549" y="2597571"/>
                      <a:pt x="7860264" y="2605191"/>
                      <a:pt x="7860264" y="2613764"/>
                    </a:cubicBezTo>
                    <a:cubicBezTo>
                      <a:pt x="7860264" y="2622336"/>
                      <a:pt x="7855502" y="2630909"/>
                      <a:pt x="7847882" y="2635671"/>
                    </a:cubicBezTo>
                    <a:cubicBezTo>
                      <a:pt x="7776444" y="2672819"/>
                      <a:pt x="7701197" y="2722349"/>
                      <a:pt x="7627854" y="2769974"/>
                    </a:cubicBezTo>
                    <a:cubicBezTo>
                      <a:pt x="7564036" y="2811884"/>
                      <a:pt x="7498314" y="2855699"/>
                      <a:pt x="7433544" y="2890941"/>
                    </a:cubicBezTo>
                    <a:cubicBezTo>
                      <a:pt x="7465929" y="2917611"/>
                      <a:pt x="7496409" y="2939519"/>
                      <a:pt x="7525936" y="2961426"/>
                    </a:cubicBezTo>
                    <a:cubicBezTo>
                      <a:pt x="7564989" y="2989049"/>
                      <a:pt x="7604994" y="3018576"/>
                      <a:pt x="7647857" y="3056676"/>
                    </a:cubicBezTo>
                    <a:cubicBezTo>
                      <a:pt x="7654524" y="3062391"/>
                      <a:pt x="7657382" y="3071916"/>
                      <a:pt x="7654524" y="3080489"/>
                    </a:cubicBezTo>
                    <a:cubicBezTo>
                      <a:pt x="7651667" y="3089061"/>
                      <a:pt x="7644047" y="3095728"/>
                      <a:pt x="7635474" y="3096681"/>
                    </a:cubicBezTo>
                    <a:cubicBezTo>
                      <a:pt x="6369602" y="3266226"/>
                      <a:pt x="5091347" y="3350999"/>
                      <a:pt x="3809281" y="3350999"/>
                    </a:cubicBezTo>
                    <a:close/>
                    <a:moveTo>
                      <a:pt x="358374" y="3100491"/>
                    </a:moveTo>
                    <a:cubicBezTo>
                      <a:pt x="1508041" y="3236699"/>
                      <a:pt x="2660566" y="3304326"/>
                      <a:pt x="3809281" y="3304326"/>
                    </a:cubicBezTo>
                    <a:cubicBezTo>
                      <a:pt x="5073249" y="3304326"/>
                      <a:pt x="6330549" y="3222411"/>
                      <a:pt x="7575467" y="3057628"/>
                    </a:cubicBezTo>
                    <a:cubicBezTo>
                      <a:pt x="7548797" y="3036674"/>
                      <a:pt x="7523079" y="3017624"/>
                      <a:pt x="7496409" y="2998574"/>
                    </a:cubicBezTo>
                    <a:cubicBezTo>
                      <a:pt x="7457357" y="2970951"/>
                      <a:pt x="7417352" y="2941424"/>
                      <a:pt x="7374489" y="2903324"/>
                    </a:cubicBezTo>
                    <a:cubicBezTo>
                      <a:pt x="7368774" y="2898561"/>
                      <a:pt x="7365917" y="2890941"/>
                      <a:pt x="7366869" y="2883321"/>
                    </a:cubicBezTo>
                    <a:cubicBezTo>
                      <a:pt x="7367822" y="2875701"/>
                      <a:pt x="7372584" y="2869034"/>
                      <a:pt x="7379252" y="2866176"/>
                    </a:cubicBezTo>
                    <a:cubicBezTo>
                      <a:pt x="7451642" y="2829028"/>
                      <a:pt x="7526889" y="2779499"/>
                      <a:pt x="7599279" y="2731874"/>
                    </a:cubicBezTo>
                    <a:cubicBezTo>
                      <a:pt x="7659286" y="2692821"/>
                      <a:pt x="7720247" y="2652816"/>
                      <a:pt x="7780254" y="2618526"/>
                    </a:cubicBezTo>
                    <a:cubicBezTo>
                      <a:pt x="7646904" y="2559471"/>
                      <a:pt x="7545939" y="2488034"/>
                      <a:pt x="7458309" y="2390878"/>
                    </a:cubicBezTo>
                    <a:cubicBezTo>
                      <a:pt x="7454499" y="2386116"/>
                      <a:pt x="7451642" y="2380401"/>
                      <a:pt x="7452594" y="2373734"/>
                    </a:cubicBezTo>
                    <a:cubicBezTo>
                      <a:pt x="7452594" y="2368019"/>
                      <a:pt x="7455452" y="2362303"/>
                      <a:pt x="7460214" y="2357541"/>
                    </a:cubicBezTo>
                    <a:cubicBezTo>
                      <a:pt x="7487836" y="2332776"/>
                      <a:pt x="7514507" y="2313726"/>
                      <a:pt x="7540224" y="2294676"/>
                    </a:cubicBezTo>
                    <a:cubicBezTo>
                      <a:pt x="7559274" y="2280389"/>
                      <a:pt x="7577372" y="2267053"/>
                      <a:pt x="7596422" y="2251814"/>
                    </a:cubicBezTo>
                    <a:cubicBezTo>
                      <a:pt x="7574514" y="2231811"/>
                      <a:pt x="7554511" y="2208951"/>
                      <a:pt x="7534509" y="2187996"/>
                    </a:cubicBezTo>
                    <a:cubicBezTo>
                      <a:pt x="7509744" y="2161326"/>
                      <a:pt x="7483074" y="2132751"/>
                      <a:pt x="7456404" y="2109891"/>
                    </a:cubicBezTo>
                    <a:cubicBezTo>
                      <a:pt x="7451642" y="2106081"/>
                      <a:pt x="7448784" y="2099414"/>
                      <a:pt x="7448784" y="2092746"/>
                    </a:cubicBezTo>
                    <a:cubicBezTo>
                      <a:pt x="7444022" y="1877481"/>
                      <a:pt x="7440211" y="1652691"/>
                      <a:pt x="7436402" y="1434568"/>
                    </a:cubicBezTo>
                    <a:cubicBezTo>
                      <a:pt x="7432592" y="1230734"/>
                      <a:pt x="7428782" y="1026899"/>
                      <a:pt x="7424972" y="828779"/>
                    </a:cubicBezTo>
                    <a:cubicBezTo>
                      <a:pt x="7375442" y="808776"/>
                      <a:pt x="7339247" y="779249"/>
                      <a:pt x="7304004" y="750674"/>
                    </a:cubicBezTo>
                    <a:cubicBezTo>
                      <a:pt x="7266857" y="720194"/>
                      <a:pt x="7231614" y="691619"/>
                      <a:pt x="7182084" y="675426"/>
                    </a:cubicBezTo>
                    <a:cubicBezTo>
                      <a:pt x="7171607" y="671616"/>
                      <a:pt x="7164939" y="662091"/>
                      <a:pt x="7165892" y="651613"/>
                    </a:cubicBezTo>
                    <a:cubicBezTo>
                      <a:pt x="7166844" y="641136"/>
                      <a:pt x="7175417" y="632563"/>
                      <a:pt x="7185894" y="630659"/>
                    </a:cubicBezTo>
                    <a:cubicBezTo>
                      <a:pt x="7258284" y="621134"/>
                      <a:pt x="7335436" y="606846"/>
                      <a:pt x="7409732" y="592559"/>
                    </a:cubicBezTo>
                    <a:cubicBezTo>
                      <a:pt x="7459261" y="583034"/>
                      <a:pt x="7509744" y="574461"/>
                      <a:pt x="7559274" y="565888"/>
                    </a:cubicBezTo>
                    <a:cubicBezTo>
                      <a:pt x="7505934" y="540171"/>
                      <a:pt x="7453547" y="514454"/>
                      <a:pt x="7402111" y="489688"/>
                    </a:cubicBezTo>
                    <a:cubicBezTo>
                      <a:pt x="7329722" y="453494"/>
                      <a:pt x="7254474" y="416346"/>
                      <a:pt x="7178274" y="382056"/>
                    </a:cubicBezTo>
                    <a:cubicBezTo>
                      <a:pt x="7171607" y="379198"/>
                      <a:pt x="7166844" y="372531"/>
                      <a:pt x="7164939" y="364911"/>
                    </a:cubicBezTo>
                    <a:cubicBezTo>
                      <a:pt x="7163986" y="357291"/>
                      <a:pt x="7165892" y="349671"/>
                      <a:pt x="7171607" y="344909"/>
                    </a:cubicBezTo>
                    <a:cubicBezTo>
                      <a:pt x="7223994" y="292521"/>
                      <a:pt x="7264952" y="235371"/>
                      <a:pt x="7304957" y="179173"/>
                    </a:cubicBezTo>
                    <a:cubicBezTo>
                      <a:pt x="7335436" y="136311"/>
                      <a:pt x="7365917" y="93448"/>
                      <a:pt x="7402111" y="51539"/>
                    </a:cubicBezTo>
                    <a:cubicBezTo>
                      <a:pt x="4982761" y="237276"/>
                      <a:pt x="2527216" y="262041"/>
                      <a:pt x="104056" y="123928"/>
                    </a:cubicBezTo>
                    <a:cubicBezTo>
                      <a:pt x="122154" y="151551"/>
                      <a:pt x="137394" y="180126"/>
                      <a:pt x="152634" y="207748"/>
                    </a:cubicBezTo>
                    <a:cubicBezTo>
                      <a:pt x="175494" y="249658"/>
                      <a:pt x="196449" y="289663"/>
                      <a:pt x="225976" y="324906"/>
                    </a:cubicBezTo>
                    <a:cubicBezTo>
                      <a:pt x="233596" y="334431"/>
                      <a:pt x="232644" y="347766"/>
                      <a:pt x="224071" y="356338"/>
                    </a:cubicBezTo>
                    <a:cubicBezTo>
                      <a:pt x="193591" y="385866"/>
                      <a:pt x="162159" y="424919"/>
                      <a:pt x="131679" y="462066"/>
                    </a:cubicBezTo>
                    <a:cubicBezTo>
                      <a:pt x="107866" y="491594"/>
                      <a:pt x="82149" y="522073"/>
                      <a:pt x="57384" y="548744"/>
                    </a:cubicBezTo>
                    <a:cubicBezTo>
                      <a:pt x="96436" y="571604"/>
                      <a:pt x="135489" y="601131"/>
                      <a:pt x="173589" y="629706"/>
                    </a:cubicBezTo>
                    <a:cubicBezTo>
                      <a:pt x="219309" y="663044"/>
                      <a:pt x="265981" y="698286"/>
                      <a:pt x="309796" y="721146"/>
                    </a:cubicBezTo>
                    <a:cubicBezTo>
                      <a:pt x="315511" y="724004"/>
                      <a:pt x="320274" y="729719"/>
                      <a:pt x="322179" y="736386"/>
                    </a:cubicBezTo>
                    <a:cubicBezTo>
                      <a:pt x="324084" y="743054"/>
                      <a:pt x="322179" y="749721"/>
                      <a:pt x="317416" y="755436"/>
                    </a:cubicBezTo>
                    <a:cubicBezTo>
                      <a:pt x="294556" y="784963"/>
                      <a:pt x="270744" y="822111"/>
                      <a:pt x="248836" y="858306"/>
                    </a:cubicBezTo>
                    <a:cubicBezTo>
                      <a:pt x="230739" y="886881"/>
                      <a:pt x="212641" y="916409"/>
                      <a:pt x="193591" y="943079"/>
                    </a:cubicBezTo>
                    <a:cubicBezTo>
                      <a:pt x="200259" y="945936"/>
                      <a:pt x="206926" y="949746"/>
                      <a:pt x="213594" y="952604"/>
                    </a:cubicBezTo>
                    <a:cubicBezTo>
                      <a:pt x="228834" y="959271"/>
                      <a:pt x="245026" y="966891"/>
                      <a:pt x="261219" y="976416"/>
                    </a:cubicBezTo>
                    <a:cubicBezTo>
                      <a:pt x="266934" y="980226"/>
                      <a:pt x="271696" y="985941"/>
                      <a:pt x="272649" y="993561"/>
                    </a:cubicBezTo>
                    <a:cubicBezTo>
                      <a:pt x="288841" y="1125959"/>
                      <a:pt x="303129" y="1254546"/>
                      <a:pt x="317416" y="1378371"/>
                    </a:cubicBezTo>
                    <a:cubicBezTo>
                      <a:pt x="331704" y="1502196"/>
                      <a:pt x="345991" y="1630784"/>
                      <a:pt x="362184" y="1763181"/>
                    </a:cubicBezTo>
                    <a:cubicBezTo>
                      <a:pt x="363136" y="1770801"/>
                      <a:pt x="360279" y="1778421"/>
                      <a:pt x="354564" y="1783184"/>
                    </a:cubicBezTo>
                    <a:cubicBezTo>
                      <a:pt x="313606" y="1820331"/>
                      <a:pt x="266934" y="1871766"/>
                      <a:pt x="222166" y="1920343"/>
                    </a:cubicBezTo>
                    <a:cubicBezTo>
                      <a:pt x="183114" y="1963206"/>
                      <a:pt x="143109" y="2007021"/>
                      <a:pt x="105961" y="2042264"/>
                    </a:cubicBezTo>
                    <a:cubicBezTo>
                      <a:pt x="136441" y="2068934"/>
                      <a:pt x="169779" y="2099414"/>
                      <a:pt x="202164" y="2128941"/>
                    </a:cubicBezTo>
                    <a:cubicBezTo>
                      <a:pt x="241216" y="2165136"/>
                      <a:pt x="281221" y="2201331"/>
                      <a:pt x="315511" y="2230859"/>
                    </a:cubicBezTo>
                    <a:cubicBezTo>
                      <a:pt x="324084" y="2238478"/>
                      <a:pt x="325989" y="2250861"/>
                      <a:pt x="320274" y="2260386"/>
                    </a:cubicBezTo>
                    <a:cubicBezTo>
                      <a:pt x="291699" y="2309916"/>
                      <a:pt x="265029" y="2358494"/>
                      <a:pt x="240264" y="2405166"/>
                    </a:cubicBezTo>
                    <a:cubicBezTo>
                      <a:pt x="218356" y="2446124"/>
                      <a:pt x="195496" y="2488034"/>
                      <a:pt x="170731" y="2530896"/>
                    </a:cubicBezTo>
                    <a:cubicBezTo>
                      <a:pt x="188829" y="2540421"/>
                      <a:pt x="205021" y="2548994"/>
                      <a:pt x="221214" y="2557566"/>
                    </a:cubicBezTo>
                    <a:cubicBezTo>
                      <a:pt x="243121" y="2568996"/>
                      <a:pt x="265029" y="2581378"/>
                      <a:pt x="291699" y="2593761"/>
                    </a:cubicBezTo>
                    <a:cubicBezTo>
                      <a:pt x="297414" y="2596619"/>
                      <a:pt x="302176" y="2602334"/>
                      <a:pt x="304081" y="2608049"/>
                    </a:cubicBezTo>
                    <a:cubicBezTo>
                      <a:pt x="344086" y="2750924"/>
                      <a:pt x="349801" y="2907134"/>
                      <a:pt x="356469" y="3056676"/>
                    </a:cubicBezTo>
                    <a:cubicBezTo>
                      <a:pt x="356469" y="3071916"/>
                      <a:pt x="357421" y="3086203"/>
                      <a:pt x="358374" y="3100491"/>
                    </a:cubicBezTo>
                    <a:close/>
                  </a:path>
                </a:pathLst>
              </a:custGeom>
              <a:solidFill>
                <a:srgbClr val="454E5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nvGrpSpPr>
              <p:cNvPr id="47" name="Graphic 3">
                <a:extLst>
                  <a:ext uri="{FF2B5EF4-FFF2-40B4-BE49-F238E27FC236}">
                    <a16:creationId xmlns:a16="http://schemas.microsoft.com/office/drawing/2014/main" id="{824EC916-A24E-4733-B0F7-BEC2797C7BEC}"/>
                  </a:ext>
                </a:extLst>
              </p:cNvPr>
              <p:cNvGrpSpPr/>
              <p:nvPr/>
            </p:nvGrpSpPr>
            <p:grpSpPr>
              <a:xfrm>
                <a:off x="6960830" y="2289634"/>
                <a:ext cx="1188634" cy="1023983"/>
                <a:chOff x="6960830" y="2289634"/>
                <a:chExt cx="1188634" cy="1023983"/>
              </a:xfrm>
            </p:grpSpPr>
            <p:sp>
              <p:nvSpPr>
                <p:cNvPr id="48" name="Freeform: Shape 47">
                  <a:extLst>
                    <a:ext uri="{FF2B5EF4-FFF2-40B4-BE49-F238E27FC236}">
                      <a16:creationId xmlns:a16="http://schemas.microsoft.com/office/drawing/2014/main" id="{49BD7A58-8B2F-442C-B69D-4C61B4B406AE}"/>
                    </a:ext>
                  </a:extLst>
                </p:cNvPr>
                <p:cNvSpPr/>
                <p:nvPr/>
              </p:nvSpPr>
              <p:spPr>
                <a:xfrm>
                  <a:off x="6961782" y="2753309"/>
                  <a:ext cx="1187682" cy="560308"/>
                </a:xfrm>
                <a:custGeom>
                  <a:avLst/>
                  <a:gdLst>
                    <a:gd name="connsiteX0" fmla="*/ 1177357 w 1187682"/>
                    <a:gd name="connsiteY0" fmla="*/ 34290 h 560308"/>
                    <a:gd name="connsiteX1" fmla="*/ 1090680 w 1187682"/>
                    <a:gd name="connsiteY1" fmla="*/ 19050 h 560308"/>
                    <a:gd name="connsiteX2" fmla="*/ 974475 w 1187682"/>
                    <a:gd name="connsiteY2" fmla="*/ 10477 h 560308"/>
                    <a:gd name="connsiteX3" fmla="*/ 932565 w 1187682"/>
                    <a:gd name="connsiteY3" fmla="*/ 7620 h 560308"/>
                    <a:gd name="connsiteX4" fmla="*/ 155325 w 1187682"/>
                    <a:gd name="connsiteY4" fmla="*/ 7620 h 560308"/>
                    <a:gd name="connsiteX5" fmla="*/ 155325 w 1187682"/>
                    <a:gd name="connsiteY5" fmla="*/ 0 h 560308"/>
                    <a:gd name="connsiteX6" fmla="*/ 47692 w 1187682"/>
                    <a:gd name="connsiteY6" fmla="*/ 6668 h 560308"/>
                    <a:gd name="connsiteX7" fmla="*/ 10545 w 1187682"/>
                    <a:gd name="connsiteY7" fmla="*/ 22860 h 560308"/>
                    <a:gd name="connsiteX8" fmla="*/ 3877 w 1187682"/>
                    <a:gd name="connsiteY8" fmla="*/ 115252 h 560308"/>
                    <a:gd name="connsiteX9" fmla="*/ 8640 w 1187682"/>
                    <a:gd name="connsiteY9" fmla="*/ 231458 h 560308"/>
                    <a:gd name="connsiteX10" fmla="*/ 18165 w 1187682"/>
                    <a:gd name="connsiteY10" fmla="*/ 469583 h 560308"/>
                    <a:gd name="connsiteX11" fmla="*/ 28642 w 1187682"/>
                    <a:gd name="connsiteY11" fmla="*/ 519112 h 560308"/>
                    <a:gd name="connsiteX12" fmla="*/ 84840 w 1187682"/>
                    <a:gd name="connsiteY12" fmla="*/ 541020 h 560308"/>
                    <a:gd name="connsiteX13" fmla="*/ 1122112 w 1187682"/>
                    <a:gd name="connsiteY13" fmla="*/ 541020 h 560308"/>
                    <a:gd name="connsiteX14" fmla="*/ 1166880 w 1187682"/>
                    <a:gd name="connsiteY14" fmla="*/ 525780 h 560308"/>
                    <a:gd name="connsiteX15" fmla="*/ 1177357 w 1187682"/>
                    <a:gd name="connsiteY15" fmla="*/ 475297 h 560308"/>
                    <a:gd name="connsiteX16" fmla="*/ 1184025 w 1187682"/>
                    <a:gd name="connsiteY16" fmla="*/ 138113 h 560308"/>
                    <a:gd name="connsiteX17" fmla="*/ 1186882 w 1187682"/>
                    <a:gd name="connsiteY17" fmla="*/ 57150 h 560308"/>
                    <a:gd name="connsiteX18" fmla="*/ 1177357 w 1187682"/>
                    <a:gd name="connsiteY18" fmla="*/ 34290 h 560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7682" h="560308">
                      <a:moveTo>
                        <a:pt x="1177357" y="34290"/>
                      </a:moveTo>
                      <a:cubicBezTo>
                        <a:pt x="1162117" y="15240"/>
                        <a:pt x="1112587" y="20002"/>
                        <a:pt x="1090680" y="19050"/>
                      </a:cubicBezTo>
                      <a:cubicBezTo>
                        <a:pt x="1051627" y="16193"/>
                        <a:pt x="1013527" y="13335"/>
                        <a:pt x="974475" y="10477"/>
                      </a:cubicBezTo>
                      <a:cubicBezTo>
                        <a:pt x="960187" y="9525"/>
                        <a:pt x="946852" y="8572"/>
                        <a:pt x="932565" y="7620"/>
                      </a:cubicBezTo>
                      <a:lnTo>
                        <a:pt x="155325" y="7620"/>
                      </a:lnTo>
                      <a:lnTo>
                        <a:pt x="155325" y="0"/>
                      </a:lnTo>
                      <a:cubicBezTo>
                        <a:pt x="119130" y="1905"/>
                        <a:pt x="83887" y="4763"/>
                        <a:pt x="47692" y="6668"/>
                      </a:cubicBezTo>
                      <a:cubicBezTo>
                        <a:pt x="33405" y="7620"/>
                        <a:pt x="19117" y="11430"/>
                        <a:pt x="10545" y="22860"/>
                      </a:cubicBezTo>
                      <a:cubicBezTo>
                        <a:pt x="-7553" y="45720"/>
                        <a:pt x="2925" y="88582"/>
                        <a:pt x="3877" y="115252"/>
                      </a:cubicBezTo>
                      <a:cubicBezTo>
                        <a:pt x="5782" y="154305"/>
                        <a:pt x="6735" y="193358"/>
                        <a:pt x="8640" y="231458"/>
                      </a:cubicBezTo>
                      <a:cubicBezTo>
                        <a:pt x="11497" y="311468"/>
                        <a:pt x="14355" y="390525"/>
                        <a:pt x="18165" y="469583"/>
                      </a:cubicBezTo>
                      <a:cubicBezTo>
                        <a:pt x="19117" y="486728"/>
                        <a:pt x="20070" y="504825"/>
                        <a:pt x="28642" y="519112"/>
                      </a:cubicBezTo>
                      <a:cubicBezTo>
                        <a:pt x="40072" y="538162"/>
                        <a:pt x="64837" y="540068"/>
                        <a:pt x="84840" y="541020"/>
                      </a:cubicBezTo>
                      <a:cubicBezTo>
                        <a:pt x="429645" y="566737"/>
                        <a:pt x="776355" y="566737"/>
                        <a:pt x="1122112" y="541020"/>
                      </a:cubicBezTo>
                      <a:cubicBezTo>
                        <a:pt x="1136400" y="540068"/>
                        <a:pt x="1156402" y="538162"/>
                        <a:pt x="1166880" y="525780"/>
                      </a:cubicBezTo>
                      <a:cubicBezTo>
                        <a:pt x="1178310" y="513397"/>
                        <a:pt x="1176405" y="491490"/>
                        <a:pt x="1177357" y="475297"/>
                      </a:cubicBezTo>
                      <a:cubicBezTo>
                        <a:pt x="1180215" y="362903"/>
                        <a:pt x="1184025" y="250508"/>
                        <a:pt x="1184025" y="138113"/>
                      </a:cubicBezTo>
                      <a:cubicBezTo>
                        <a:pt x="1184025" y="120015"/>
                        <a:pt x="1189740" y="83820"/>
                        <a:pt x="1186882" y="57150"/>
                      </a:cubicBezTo>
                      <a:cubicBezTo>
                        <a:pt x="1184977" y="48577"/>
                        <a:pt x="1182120" y="40005"/>
                        <a:pt x="1177357" y="34290"/>
                      </a:cubicBezTo>
                      <a:close/>
                    </a:path>
                  </a:pathLst>
                </a:custGeom>
                <a:solidFill>
                  <a:srgbClr val="F8919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9" name="Freeform: Shape 48">
                  <a:extLst>
                    <a:ext uri="{FF2B5EF4-FFF2-40B4-BE49-F238E27FC236}">
                      <a16:creationId xmlns:a16="http://schemas.microsoft.com/office/drawing/2014/main" id="{DC6277FF-5A59-4B0C-B30C-E8C7387A6A1D}"/>
                    </a:ext>
                  </a:extLst>
                </p:cNvPr>
                <p:cNvSpPr/>
                <p:nvPr/>
              </p:nvSpPr>
              <p:spPr>
                <a:xfrm>
                  <a:off x="6960830" y="2289634"/>
                  <a:ext cx="1187682" cy="1023983"/>
                </a:xfrm>
                <a:custGeom>
                  <a:avLst/>
                  <a:gdLst>
                    <a:gd name="connsiteX0" fmla="*/ 1186882 w 1187682"/>
                    <a:gd name="connsiteY0" fmla="*/ 521778 h 1023983"/>
                    <a:gd name="connsiteX1" fmla="*/ 1179262 w 1187682"/>
                    <a:gd name="connsiteY1" fmla="*/ 497013 h 1023983"/>
                    <a:gd name="connsiteX2" fmla="*/ 1092585 w 1187682"/>
                    <a:gd name="connsiteY2" fmla="*/ 481773 h 1023983"/>
                    <a:gd name="connsiteX3" fmla="*/ 976380 w 1187682"/>
                    <a:gd name="connsiteY3" fmla="*/ 473200 h 1023983"/>
                    <a:gd name="connsiteX4" fmla="*/ 761115 w 1187682"/>
                    <a:gd name="connsiteY4" fmla="*/ 460818 h 1023983"/>
                    <a:gd name="connsiteX5" fmla="*/ 745875 w 1187682"/>
                    <a:gd name="connsiteY5" fmla="*/ 335088 h 1023983"/>
                    <a:gd name="connsiteX6" fmla="*/ 802072 w 1187682"/>
                    <a:gd name="connsiteY6" fmla="*/ 169353 h 1023983"/>
                    <a:gd name="connsiteX7" fmla="*/ 750637 w 1187682"/>
                    <a:gd name="connsiteY7" fmla="*/ 35050 h 1023983"/>
                    <a:gd name="connsiteX8" fmla="*/ 604905 w 1187682"/>
                    <a:gd name="connsiteY8" fmla="*/ 12190 h 1023983"/>
                    <a:gd name="connsiteX9" fmla="*/ 601095 w 1187682"/>
                    <a:gd name="connsiteY9" fmla="*/ 14095 h 1023983"/>
                    <a:gd name="connsiteX10" fmla="*/ 485842 w 1187682"/>
                    <a:gd name="connsiteY10" fmla="*/ 12190 h 1023983"/>
                    <a:gd name="connsiteX11" fmla="*/ 389640 w 1187682"/>
                    <a:gd name="connsiteY11" fmla="*/ 134110 h 1023983"/>
                    <a:gd name="connsiteX12" fmla="*/ 411547 w 1187682"/>
                    <a:gd name="connsiteY12" fmla="*/ 328420 h 1023983"/>
                    <a:gd name="connsiteX13" fmla="*/ 411547 w 1187682"/>
                    <a:gd name="connsiteY13" fmla="*/ 328420 h 1023983"/>
                    <a:gd name="connsiteX14" fmla="*/ 381067 w 1187682"/>
                    <a:gd name="connsiteY14" fmla="*/ 454150 h 1023983"/>
                    <a:gd name="connsiteX15" fmla="*/ 282960 w 1187682"/>
                    <a:gd name="connsiteY15" fmla="*/ 457008 h 1023983"/>
                    <a:gd name="connsiteX16" fmla="*/ 47692 w 1187682"/>
                    <a:gd name="connsiteY16" fmla="*/ 470343 h 1023983"/>
                    <a:gd name="connsiteX17" fmla="*/ 10545 w 1187682"/>
                    <a:gd name="connsiteY17" fmla="*/ 486535 h 1023983"/>
                    <a:gd name="connsiteX18" fmla="*/ 3877 w 1187682"/>
                    <a:gd name="connsiteY18" fmla="*/ 578928 h 1023983"/>
                    <a:gd name="connsiteX19" fmla="*/ 8640 w 1187682"/>
                    <a:gd name="connsiteY19" fmla="*/ 695133 h 1023983"/>
                    <a:gd name="connsiteX20" fmla="*/ 18165 w 1187682"/>
                    <a:gd name="connsiteY20" fmla="*/ 933258 h 1023983"/>
                    <a:gd name="connsiteX21" fmla="*/ 28642 w 1187682"/>
                    <a:gd name="connsiteY21" fmla="*/ 982788 h 1023983"/>
                    <a:gd name="connsiteX22" fmla="*/ 84840 w 1187682"/>
                    <a:gd name="connsiteY22" fmla="*/ 1004695 h 1023983"/>
                    <a:gd name="connsiteX23" fmla="*/ 1122112 w 1187682"/>
                    <a:gd name="connsiteY23" fmla="*/ 1004695 h 1023983"/>
                    <a:gd name="connsiteX24" fmla="*/ 1166880 w 1187682"/>
                    <a:gd name="connsiteY24" fmla="*/ 989456 h 1023983"/>
                    <a:gd name="connsiteX25" fmla="*/ 1177357 w 1187682"/>
                    <a:gd name="connsiteY25" fmla="*/ 938973 h 1023983"/>
                    <a:gd name="connsiteX26" fmla="*/ 1184025 w 1187682"/>
                    <a:gd name="connsiteY26" fmla="*/ 601788 h 1023983"/>
                    <a:gd name="connsiteX27" fmla="*/ 1186882 w 1187682"/>
                    <a:gd name="connsiteY27" fmla="*/ 521778 h 1023983"/>
                    <a:gd name="connsiteX28" fmla="*/ 653482 w 1187682"/>
                    <a:gd name="connsiteY28" fmla="*/ 59815 h 1023983"/>
                    <a:gd name="connsiteX29" fmla="*/ 704917 w 1187682"/>
                    <a:gd name="connsiteY29" fmla="*/ 73150 h 1023983"/>
                    <a:gd name="connsiteX30" fmla="*/ 743970 w 1187682"/>
                    <a:gd name="connsiteY30" fmla="*/ 162685 h 1023983"/>
                    <a:gd name="connsiteX31" fmla="*/ 692535 w 1187682"/>
                    <a:gd name="connsiteY31" fmla="*/ 311275 h 1023983"/>
                    <a:gd name="connsiteX32" fmla="*/ 688725 w 1187682"/>
                    <a:gd name="connsiteY32" fmla="*/ 325563 h 1023983"/>
                    <a:gd name="connsiteX33" fmla="*/ 687772 w 1187682"/>
                    <a:gd name="connsiteY33" fmla="*/ 334135 h 1023983"/>
                    <a:gd name="connsiteX34" fmla="*/ 702060 w 1187682"/>
                    <a:gd name="connsiteY34" fmla="*/ 457960 h 1023983"/>
                    <a:gd name="connsiteX35" fmla="*/ 702060 w 1187682"/>
                    <a:gd name="connsiteY35" fmla="*/ 457960 h 1023983"/>
                    <a:gd name="connsiteX36" fmla="*/ 643005 w 1187682"/>
                    <a:gd name="connsiteY36" fmla="*/ 456055 h 1023983"/>
                    <a:gd name="connsiteX37" fmla="*/ 628717 w 1187682"/>
                    <a:gd name="connsiteY37" fmla="*/ 335088 h 1023983"/>
                    <a:gd name="connsiteX38" fmla="*/ 684915 w 1187682"/>
                    <a:gd name="connsiteY38" fmla="*/ 169353 h 1023983"/>
                    <a:gd name="connsiteX39" fmla="*/ 653482 w 1187682"/>
                    <a:gd name="connsiteY39" fmla="*/ 59815 h 1023983"/>
                    <a:gd name="connsiteX40" fmla="*/ 562995 w 1187682"/>
                    <a:gd name="connsiteY40" fmla="*/ 177925 h 1023983"/>
                    <a:gd name="connsiteX41" fmla="*/ 600142 w 1187682"/>
                    <a:gd name="connsiteY41" fmla="*/ 86485 h 1023983"/>
                    <a:gd name="connsiteX42" fmla="*/ 625860 w 1187682"/>
                    <a:gd name="connsiteY42" fmla="*/ 163638 h 1023983"/>
                    <a:gd name="connsiteX43" fmla="*/ 582997 w 1187682"/>
                    <a:gd name="connsiteY43" fmla="*/ 295083 h 1023983"/>
                    <a:gd name="connsiteX44" fmla="*/ 562995 w 1187682"/>
                    <a:gd name="connsiteY44" fmla="*/ 177925 h 1023983"/>
                    <a:gd name="connsiteX45" fmla="*/ 576330 w 1187682"/>
                    <a:gd name="connsiteY45" fmla="*/ 397000 h 1023983"/>
                    <a:gd name="connsiteX46" fmla="*/ 582997 w 1187682"/>
                    <a:gd name="connsiteY46" fmla="*/ 455103 h 1023983"/>
                    <a:gd name="connsiteX47" fmla="*/ 562995 w 1187682"/>
                    <a:gd name="connsiteY47" fmla="*/ 455103 h 1023983"/>
                    <a:gd name="connsiteX48" fmla="*/ 562995 w 1187682"/>
                    <a:gd name="connsiteY48" fmla="*/ 455103 h 1023983"/>
                    <a:gd name="connsiteX49" fmla="*/ 576330 w 1187682"/>
                    <a:gd name="connsiteY49" fmla="*/ 397000 h 1023983"/>
                    <a:gd name="connsiteX50" fmla="*/ 473460 w 1187682"/>
                    <a:gd name="connsiteY50" fmla="*/ 320800 h 1023983"/>
                    <a:gd name="connsiteX51" fmla="*/ 443932 w 1187682"/>
                    <a:gd name="connsiteY51" fmla="*/ 177925 h 1023983"/>
                    <a:gd name="connsiteX52" fmla="*/ 492510 w 1187682"/>
                    <a:gd name="connsiteY52" fmla="*/ 76008 h 1023983"/>
                    <a:gd name="connsiteX53" fmla="*/ 544897 w 1187682"/>
                    <a:gd name="connsiteY53" fmla="*/ 58863 h 1023983"/>
                    <a:gd name="connsiteX54" fmla="*/ 544897 w 1187682"/>
                    <a:gd name="connsiteY54" fmla="*/ 58863 h 1023983"/>
                    <a:gd name="connsiteX55" fmla="*/ 508702 w 1187682"/>
                    <a:gd name="connsiteY55" fmla="*/ 134110 h 1023983"/>
                    <a:gd name="connsiteX56" fmla="*/ 530610 w 1187682"/>
                    <a:gd name="connsiteY56" fmla="*/ 328420 h 1023983"/>
                    <a:gd name="connsiteX57" fmla="*/ 530610 w 1187682"/>
                    <a:gd name="connsiteY57" fmla="*/ 328420 h 1023983"/>
                    <a:gd name="connsiteX58" fmla="*/ 500130 w 1187682"/>
                    <a:gd name="connsiteY58" fmla="*/ 454150 h 1023983"/>
                    <a:gd name="connsiteX59" fmla="*/ 442980 w 1187682"/>
                    <a:gd name="connsiteY59" fmla="*/ 454150 h 1023983"/>
                    <a:gd name="connsiteX60" fmla="*/ 468697 w 1187682"/>
                    <a:gd name="connsiteY60" fmla="*/ 344613 h 1023983"/>
                    <a:gd name="connsiteX61" fmla="*/ 468697 w 1187682"/>
                    <a:gd name="connsiteY61" fmla="*/ 343660 h 1023983"/>
                    <a:gd name="connsiteX62" fmla="*/ 473460 w 1187682"/>
                    <a:gd name="connsiteY62" fmla="*/ 320800 h 1023983"/>
                    <a:gd name="connsiteX63" fmla="*/ 321060 w 1187682"/>
                    <a:gd name="connsiteY63" fmla="*/ 968500 h 1023983"/>
                    <a:gd name="connsiteX64" fmla="*/ 295342 w 1187682"/>
                    <a:gd name="connsiteY64" fmla="*/ 967548 h 1023983"/>
                    <a:gd name="connsiteX65" fmla="*/ 260100 w 1187682"/>
                    <a:gd name="connsiteY65" fmla="*/ 965643 h 1023983"/>
                    <a:gd name="connsiteX66" fmla="*/ 70552 w 1187682"/>
                    <a:gd name="connsiteY66" fmla="*/ 952308 h 1023983"/>
                    <a:gd name="connsiteX67" fmla="*/ 54360 w 1187682"/>
                    <a:gd name="connsiteY67" fmla="*/ 519873 h 1023983"/>
                    <a:gd name="connsiteX68" fmla="*/ 369637 w 1187682"/>
                    <a:gd name="connsiteY68" fmla="*/ 504633 h 1023983"/>
                    <a:gd name="connsiteX69" fmla="*/ 430597 w 1187682"/>
                    <a:gd name="connsiteY69" fmla="*/ 503680 h 1023983"/>
                    <a:gd name="connsiteX70" fmla="*/ 487747 w 1187682"/>
                    <a:gd name="connsiteY70" fmla="*/ 503680 h 1023983"/>
                    <a:gd name="connsiteX71" fmla="*/ 376305 w 1187682"/>
                    <a:gd name="connsiteY71" fmla="*/ 969453 h 1023983"/>
                    <a:gd name="connsiteX72" fmla="*/ 321060 w 1187682"/>
                    <a:gd name="connsiteY72" fmla="*/ 968500 h 1023983"/>
                    <a:gd name="connsiteX73" fmla="*/ 722062 w 1187682"/>
                    <a:gd name="connsiteY73" fmla="*/ 970406 h 1023983"/>
                    <a:gd name="connsiteX74" fmla="*/ 713490 w 1187682"/>
                    <a:gd name="connsiteY74" fmla="*/ 970406 h 1023983"/>
                    <a:gd name="connsiteX75" fmla="*/ 654435 w 1187682"/>
                    <a:gd name="connsiteY75" fmla="*/ 970406 h 1023983"/>
                    <a:gd name="connsiteX76" fmla="*/ 439170 w 1187682"/>
                    <a:gd name="connsiteY76" fmla="*/ 970406 h 1023983"/>
                    <a:gd name="connsiteX77" fmla="*/ 550612 w 1187682"/>
                    <a:gd name="connsiteY77" fmla="*/ 504633 h 1023983"/>
                    <a:gd name="connsiteX78" fmla="*/ 588712 w 1187682"/>
                    <a:gd name="connsiteY78" fmla="*/ 504633 h 1023983"/>
                    <a:gd name="connsiteX79" fmla="*/ 647767 w 1187682"/>
                    <a:gd name="connsiteY79" fmla="*/ 506538 h 1023983"/>
                    <a:gd name="connsiteX80" fmla="*/ 706822 w 1187682"/>
                    <a:gd name="connsiteY80" fmla="*/ 508443 h 1023983"/>
                    <a:gd name="connsiteX81" fmla="*/ 706822 w 1187682"/>
                    <a:gd name="connsiteY81" fmla="*/ 508443 h 1023983"/>
                    <a:gd name="connsiteX82" fmla="*/ 771592 w 1187682"/>
                    <a:gd name="connsiteY82" fmla="*/ 970406 h 1023983"/>
                    <a:gd name="connsiteX83" fmla="*/ 722062 w 1187682"/>
                    <a:gd name="connsiteY83" fmla="*/ 970406 h 1023983"/>
                    <a:gd name="connsiteX84" fmla="*/ 1127827 w 1187682"/>
                    <a:gd name="connsiteY84" fmla="*/ 949450 h 1023983"/>
                    <a:gd name="connsiteX85" fmla="*/ 937327 w 1187682"/>
                    <a:gd name="connsiteY85" fmla="*/ 965643 h 1023983"/>
                    <a:gd name="connsiteX86" fmla="*/ 831600 w 1187682"/>
                    <a:gd name="connsiteY86" fmla="*/ 968500 h 1023983"/>
                    <a:gd name="connsiteX87" fmla="*/ 767782 w 1187682"/>
                    <a:gd name="connsiteY87" fmla="*/ 510348 h 1023983"/>
                    <a:gd name="connsiteX88" fmla="*/ 911610 w 1187682"/>
                    <a:gd name="connsiteY88" fmla="*/ 517968 h 1023983"/>
                    <a:gd name="connsiteX89" fmla="*/ 1134495 w 1187682"/>
                    <a:gd name="connsiteY89" fmla="*/ 535113 h 1023983"/>
                    <a:gd name="connsiteX90" fmla="*/ 1127827 w 1187682"/>
                    <a:gd name="connsiteY90" fmla="*/ 949450 h 1023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187682" h="1023983">
                      <a:moveTo>
                        <a:pt x="1186882" y="521778"/>
                      </a:moveTo>
                      <a:cubicBezTo>
                        <a:pt x="1185930" y="511300"/>
                        <a:pt x="1183072" y="502728"/>
                        <a:pt x="1179262" y="497013"/>
                      </a:cubicBezTo>
                      <a:cubicBezTo>
                        <a:pt x="1164022" y="477963"/>
                        <a:pt x="1114492" y="482725"/>
                        <a:pt x="1092585" y="481773"/>
                      </a:cubicBezTo>
                      <a:cubicBezTo>
                        <a:pt x="1053532" y="478915"/>
                        <a:pt x="1015432" y="476058"/>
                        <a:pt x="976380" y="473200"/>
                      </a:cubicBezTo>
                      <a:cubicBezTo>
                        <a:pt x="904942" y="468438"/>
                        <a:pt x="832552" y="463675"/>
                        <a:pt x="761115" y="460818"/>
                      </a:cubicBezTo>
                      <a:cubicBezTo>
                        <a:pt x="756352" y="418908"/>
                        <a:pt x="750637" y="376998"/>
                        <a:pt x="745875" y="335088"/>
                      </a:cubicBezTo>
                      <a:cubicBezTo>
                        <a:pt x="773497" y="283653"/>
                        <a:pt x="799215" y="229360"/>
                        <a:pt x="802072" y="169353"/>
                      </a:cubicBezTo>
                      <a:cubicBezTo>
                        <a:pt x="803977" y="120775"/>
                        <a:pt x="785880" y="68388"/>
                        <a:pt x="750637" y="35050"/>
                      </a:cubicBezTo>
                      <a:cubicBezTo>
                        <a:pt x="710632" y="-2097"/>
                        <a:pt x="654435" y="-9717"/>
                        <a:pt x="604905" y="12190"/>
                      </a:cubicBezTo>
                      <a:cubicBezTo>
                        <a:pt x="603952" y="12190"/>
                        <a:pt x="603000" y="13143"/>
                        <a:pt x="601095" y="14095"/>
                      </a:cubicBezTo>
                      <a:cubicBezTo>
                        <a:pt x="565852" y="-4002"/>
                        <a:pt x="523942" y="-4002"/>
                        <a:pt x="485842" y="12190"/>
                      </a:cubicBezTo>
                      <a:cubicBezTo>
                        <a:pt x="435360" y="34098"/>
                        <a:pt x="402022" y="81723"/>
                        <a:pt x="389640" y="134110"/>
                      </a:cubicBezTo>
                      <a:cubicBezTo>
                        <a:pt x="374400" y="199833"/>
                        <a:pt x="390592" y="265555"/>
                        <a:pt x="411547" y="328420"/>
                      </a:cubicBezTo>
                      <a:cubicBezTo>
                        <a:pt x="411547" y="328420"/>
                        <a:pt x="411547" y="328420"/>
                        <a:pt x="411547" y="328420"/>
                      </a:cubicBezTo>
                      <a:cubicBezTo>
                        <a:pt x="401070" y="370330"/>
                        <a:pt x="391545" y="412240"/>
                        <a:pt x="381067" y="454150"/>
                      </a:cubicBezTo>
                      <a:cubicBezTo>
                        <a:pt x="348682" y="455103"/>
                        <a:pt x="315345" y="455103"/>
                        <a:pt x="282960" y="457008"/>
                      </a:cubicBezTo>
                      <a:cubicBezTo>
                        <a:pt x="204855" y="459865"/>
                        <a:pt x="125797" y="465580"/>
                        <a:pt x="47692" y="470343"/>
                      </a:cubicBezTo>
                      <a:cubicBezTo>
                        <a:pt x="33405" y="471295"/>
                        <a:pt x="19117" y="475105"/>
                        <a:pt x="10545" y="486535"/>
                      </a:cubicBezTo>
                      <a:cubicBezTo>
                        <a:pt x="-7553" y="509395"/>
                        <a:pt x="2925" y="552258"/>
                        <a:pt x="3877" y="578928"/>
                      </a:cubicBezTo>
                      <a:cubicBezTo>
                        <a:pt x="5782" y="617981"/>
                        <a:pt x="6735" y="657033"/>
                        <a:pt x="8640" y="695133"/>
                      </a:cubicBezTo>
                      <a:cubicBezTo>
                        <a:pt x="11497" y="775143"/>
                        <a:pt x="14355" y="854200"/>
                        <a:pt x="18165" y="933258"/>
                      </a:cubicBezTo>
                      <a:cubicBezTo>
                        <a:pt x="19117" y="950403"/>
                        <a:pt x="20070" y="968500"/>
                        <a:pt x="28642" y="982788"/>
                      </a:cubicBezTo>
                      <a:cubicBezTo>
                        <a:pt x="40072" y="1001838"/>
                        <a:pt x="64837" y="1003743"/>
                        <a:pt x="84840" y="1004695"/>
                      </a:cubicBezTo>
                      <a:cubicBezTo>
                        <a:pt x="429645" y="1030413"/>
                        <a:pt x="776355" y="1030413"/>
                        <a:pt x="1122112" y="1004695"/>
                      </a:cubicBezTo>
                      <a:cubicBezTo>
                        <a:pt x="1136400" y="1003743"/>
                        <a:pt x="1156402" y="1001838"/>
                        <a:pt x="1166880" y="989456"/>
                      </a:cubicBezTo>
                      <a:cubicBezTo>
                        <a:pt x="1178310" y="977073"/>
                        <a:pt x="1176405" y="955166"/>
                        <a:pt x="1177357" y="938973"/>
                      </a:cubicBezTo>
                      <a:cubicBezTo>
                        <a:pt x="1180215" y="826578"/>
                        <a:pt x="1184025" y="714183"/>
                        <a:pt x="1184025" y="601788"/>
                      </a:cubicBezTo>
                      <a:cubicBezTo>
                        <a:pt x="1184025" y="585595"/>
                        <a:pt x="1189740" y="548448"/>
                        <a:pt x="1186882" y="521778"/>
                      </a:cubicBezTo>
                      <a:close/>
                      <a:moveTo>
                        <a:pt x="653482" y="59815"/>
                      </a:moveTo>
                      <a:cubicBezTo>
                        <a:pt x="671580" y="57910"/>
                        <a:pt x="689677" y="61720"/>
                        <a:pt x="704917" y="73150"/>
                      </a:cubicBezTo>
                      <a:cubicBezTo>
                        <a:pt x="731587" y="94105"/>
                        <a:pt x="743970" y="130300"/>
                        <a:pt x="743970" y="162685"/>
                      </a:cubicBezTo>
                      <a:cubicBezTo>
                        <a:pt x="743970" y="216025"/>
                        <a:pt x="717300" y="265555"/>
                        <a:pt x="692535" y="311275"/>
                      </a:cubicBezTo>
                      <a:cubicBezTo>
                        <a:pt x="689677" y="316038"/>
                        <a:pt x="688725" y="320800"/>
                        <a:pt x="688725" y="325563"/>
                      </a:cubicBezTo>
                      <a:cubicBezTo>
                        <a:pt x="687772" y="328420"/>
                        <a:pt x="687772" y="331278"/>
                        <a:pt x="687772" y="334135"/>
                      </a:cubicBezTo>
                      <a:cubicBezTo>
                        <a:pt x="692535" y="375093"/>
                        <a:pt x="697297" y="416050"/>
                        <a:pt x="702060" y="457960"/>
                      </a:cubicBezTo>
                      <a:cubicBezTo>
                        <a:pt x="702060" y="457960"/>
                        <a:pt x="702060" y="457960"/>
                        <a:pt x="702060" y="457960"/>
                      </a:cubicBezTo>
                      <a:cubicBezTo>
                        <a:pt x="682057" y="457008"/>
                        <a:pt x="663007" y="456055"/>
                        <a:pt x="643005" y="456055"/>
                      </a:cubicBezTo>
                      <a:cubicBezTo>
                        <a:pt x="638242" y="416050"/>
                        <a:pt x="633480" y="375093"/>
                        <a:pt x="628717" y="335088"/>
                      </a:cubicBezTo>
                      <a:cubicBezTo>
                        <a:pt x="656340" y="283653"/>
                        <a:pt x="682057" y="229360"/>
                        <a:pt x="684915" y="169353"/>
                      </a:cubicBezTo>
                      <a:cubicBezTo>
                        <a:pt x="685867" y="131253"/>
                        <a:pt x="675390" y="91248"/>
                        <a:pt x="653482" y="59815"/>
                      </a:cubicBezTo>
                      <a:close/>
                      <a:moveTo>
                        <a:pt x="562995" y="177925"/>
                      </a:moveTo>
                      <a:cubicBezTo>
                        <a:pt x="564900" y="144588"/>
                        <a:pt x="576330" y="109345"/>
                        <a:pt x="600142" y="86485"/>
                      </a:cubicBezTo>
                      <a:cubicBezTo>
                        <a:pt x="617287" y="107440"/>
                        <a:pt x="625860" y="136968"/>
                        <a:pt x="625860" y="163638"/>
                      </a:cubicBezTo>
                      <a:cubicBezTo>
                        <a:pt x="625860" y="210310"/>
                        <a:pt x="604905" y="254125"/>
                        <a:pt x="582997" y="295083"/>
                      </a:cubicBezTo>
                      <a:cubicBezTo>
                        <a:pt x="570615" y="256983"/>
                        <a:pt x="560137" y="217930"/>
                        <a:pt x="562995" y="177925"/>
                      </a:cubicBezTo>
                      <a:close/>
                      <a:moveTo>
                        <a:pt x="576330" y="397000"/>
                      </a:moveTo>
                      <a:cubicBezTo>
                        <a:pt x="578235" y="416050"/>
                        <a:pt x="581092" y="435100"/>
                        <a:pt x="582997" y="455103"/>
                      </a:cubicBezTo>
                      <a:cubicBezTo>
                        <a:pt x="576330" y="455103"/>
                        <a:pt x="569662" y="455103"/>
                        <a:pt x="562995" y="455103"/>
                      </a:cubicBezTo>
                      <a:lnTo>
                        <a:pt x="562995" y="455103"/>
                      </a:lnTo>
                      <a:cubicBezTo>
                        <a:pt x="566805" y="435100"/>
                        <a:pt x="571567" y="416050"/>
                        <a:pt x="576330" y="397000"/>
                      </a:cubicBezTo>
                      <a:close/>
                      <a:moveTo>
                        <a:pt x="473460" y="320800"/>
                      </a:moveTo>
                      <a:cubicBezTo>
                        <a:pt x="457267" y="275080"/>
                        <a:pt x="442027" y="226503"/>
                        <a:pt x="443932" y="177925"/>
                      </a:cubicBezTo>
                      <a:cubicBezTo>
                        <a:pt x="445837" y="139825"/>
                        <a:pt x="460125" y="98868"/>
                        <a:pt x="492510" y="76008"/>
                      </a:cubicBezTo>
                      <a:cubicBezTo>
                        <a:pt x="507750" y="65530"/>
                        <a:pt x="526800" y="58863"/>
                        <a:pt x="544897" y="58863"/>
                      </a:cubicBezTo>
                      <a:cubicBezTo>
                        <a:pt x="544897" y="58863"/>
                        <a:pt x="544897" y="58863"/>
                        <a:pt x="544897" y="58863"/>
                      </a:cubicBezTo>
                      <a:cubicBezTo>
                        <a:pt x="527752" y="80770"/>
                        <a:pt x="515370" y="106488"/>
                        <a:pt x="508702" y="134110"/>
                      </a:cubicBezTo>
                      <a:cubicBezTo>
                        <a:pt x="493462" y="199833"/>
                        <a:pt x="509655" y="265555"/>
                        <a:pt x="530610" y="328420"/>
                      </a:cubicBezTo>
                      <a:cubicBezTo>
                        <a:pt x="530610" y="328420"/>
                        <a:pt x="530610" y="328420"/>
                        <a:pt x="530610" y="328420"/>
                      </a:cubicBezTo>
                      <a:cubicBezTo>
                        <a:pt x="520132" y="370330"/>
                        <a:pt x="510607" y="412240"/>
                        <a:pt x="500130" y="454150"/>
                      </a:cubicBezTo>
                      <a:cubicBezTo>
                        <a:pt x="481080" y="454150"/>
                        <a:pt x="462030" y="454150"/>
                        <a:pt x="442980" y="454150"/>
                      </a:cubicBezTo>
                      <a:cubicBezTo>
                        <a:pt x="451552" y="417955"/>
                        <a:pt x="460125" y="380808"/>
                        <a:pt x="468697" y="344613"/>
                      </a:cubicBezTo>
                      <a:cubicBezTo>
                        <a:pt x="468697" y="344613"/>
                        <a:pt x="468697" y="344613"/>
                        <a:pt x="468697" y="343660"/>
                      </a:cubicBezTo>
                      <a:cubicBezTo>
                        <a:pt x="474412" y="336993"/>
                        <a:pt x="476317" y="328420"/>
                        <a:pt x="473460" y="320800"/>
                      </a:cubicBezTo>
                      <a:close/>
                      <a:moveTo>
                        <a:pt x="321060" y="968500"/>
                      </a:moveTo>
                      <a:cubicBezTo>
                        <a:pt x="312487" y="968500"/>
                        <a:pt x="303915" y="968500"/>
                        <a:pt x="295342" y="967548"/>
                      </a:cubicBezTo>
                      <a:cubicBezTo>
                        <a:pt x="283912" y="967548"/>
                        <a:pt x="272482" y="966595"/>
                        <a:pt x="260100" y="965643"/>
                      </a:cubicBezTo>
                      <a:cubicBezTo>
                        <a:pt x="197235" y="962785"/>
                        <a:pt x="133417" y="958023"/>
                        <a:pt x="70552" y="952308"/>
                      </a:cubicBezTo>
                      <a:cubicBezTo>
                        <a:pt x="63885" y="808481"/>
                        <a:pt x="58170" y="664653"/>
                        <a:pt x="54360" y="519873"/>
                      </a:cubicBezTo>
                      <a:cubicBezTo>
                        <a:pt x="159135" y="511300"/>
                        <a:pt x="264862" y="506538"/>
                        <a:pt x="369637" y="504633"/>
                      </a:cubicBezTo>
                      <a:cubicBezTo>
                        <a:pt x="389640" y="504633"/>
                        <a:pt x="410595" y="503680"/>
                        <a:pt x="430597" y="503680"/>
                      </a:cubicBezTo>
                      <a:cubicBezTo>
                        <a:pt x="449647" y="503680"/>
                        <a:pt x="468697" y="503680"/>
                        <a:pt x="487747" y="503680"/>
                      </a:cubicBezTo>
                      <a:cubicBezTo>
                        <a:pt x="450600" y="658938"/>
                        <a:pt x="413452" y="814195"/>
                        <a:pt x="376305" y="969453"/>
                      </a:cubicBezTo>
                      <a:cubicBezTo>
                        <a:pt x="359160" y="969453"/>
                        <a:pt x="340110" y="969453"/>
                        <a:pt x="321060" y="968500"/>
                      </a:cubicBezTo>
                      <a:close/>
                      <a:moveTo>
                        <a:pt x="722062" y="970406"/>
                      </a:moveTo>
                      <a:cubicBezTo>
                        <a:pt x="719205" y="970406"/>
                        <a:pt x="716347" y="970406"/>
                        <a:pt x="713490" y="970406"/>
                      </a:cubicBezTo>
                      <a:cubicBezTo>
                        <a:pt x="693487" y="970406"/>
                        <a:pt x="673485" y="970406"/>
                        <a:pt x="654435" y="970406"/>
                      </a:cubicBezTo>
                      <a:cubicBezTo>
                        <a:pt x="582997" y="971358"/>
                        <a:pt x="511560" y="971358"/>
                        <a:pt x="439170" y="970406"/>
                      </a:cubicBezTo>
                      <a:cubicBezTo>
                        <a:pt x="476317" y="815148"/>
                        <a:pt x="513465" y="659891"/>
                        <a:pt x="550612" y="504633"/>
                      </a:cubicBezTo>
                      <a:cubicBezTo>
                        <a:pt x="562995" y="504633"/>
                        <a:pt x="576330" y="504633"/>
                        <a:pt x="588712" y="504633"/>
                      </a:cubicBezTo>
                      <a:cubicBezTo>
                        <a:pt x="608715" y="504633"/>
                        <a:pt x="628717" y="505585"/>
                        <a:pt x="647767" y="506538"/>
                      </a:cubicBezTo>
                      <a:cubicBezTo>
                        <a:pt x="667770" y="507490"/>
                        <a:pt x="686820" y="507490"/>
                        <a:pt x="706822" y="508443"/>
                      </a:cubicBezTo>
                      <a:lnTo>
                        <a:pt x="706822" y="508443"/>
                      </a:lnTo>
                      <a:cubicBezTo>
                        <a:pt x="725872" y="662748"/>
                        <a:pt x="747780" y="816100"/>
                        <a:pt x="771592" y="970406"/>
                      </a:cubicBezTo>
                      <a:cubicBezTo>
                        <a:pt x="755400" y="970406"/>
                        <a:pt x="739207" y="970406"/>
                        <a:pt x="722062" y="970406"/>
                      </a:cubicBezTo>
                      <a:close/>
                      <a:moveTo>
                        <a:pt x="1127827" y="949450"/>
                      </a:moveTo>
                      <a:cubicBezTo>
                        <a:pt x="1064962" y="959928"/>
                        <a:pt x="1001145" y="963738"/>
                        <a:pt x="937327" y="965643"/>
                      </a:cubicBezTo>
                      <a:cubicBezTo>
                        <a:pt x="902085" y="967548"/>
                        <a:pt x="866842" y="967548"/>
                        <a:pt x="831600" y="968500"/>
                      </a:cubicBezTo>
                      <a:cubicBezTo>
                        <a:pt x="807787" y="816100"/>
                        <a:pt x="786832" y="663700"/>
                        <a:pt x="767782" y="510348"/>
                      </a:cubicBezTo>
                      <a:cubicBezTo>
                        <a:pt x="815407" y="512253"/>
                        <a:pt x="863032" y="515110"/>
                        <a:pt x="911610" y="517968"/>
                      </a:cubicBezTo>
                      <a:cubicBezTo>
                        <a:pt x="985905" y="522730"/>
                        <a:pt x="1060200" y="528445"/>
                        <a:pt x="1134495" y="535113"/>
                      </a:cubicBezTo>
                      <a:cubicBezTo>
                        <a:pt x="1134495" y="674178"/>
                        <a:pt x="1132590" y="812291"/>
                        <a:pt x="1127827" y="949450"/>
                      </a:cubicBezTo>
                      <a:close/>
                    </a:path>
                  </a:pathLst>
                </a:custGeom>
                <a:solidFill>
                  <a:srgbClr val="454E5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grpSp>
        <p:sp>
          <p:nvSpPr>
            <p:cNvPr id="43" name="TextBox 42">
              <a:extLst>
                <a:ext uri="{FF2B5EF4-FFF2-40B4-BE49-F238E27FC236}">
                  <a16:creationId xmlns:a16="http://schemas.microsoft.com/office/drawing/2014/main" id="{B823A40F-148E-4A47-BDF7-ADCD7974EBA1}"/>
                </a:ext>
              </a:extLst>
            </p:cNvPr>
            <p:cNvSpPr txBox="1"/>
            <p:nvPr/>
          </p:nvSpPr>
          <p:spPr>
            <a:xfrm>
              <a:off x="6037737" y="4234347"/>
              <a:ext cx="4899032" cy="1034293"/>
            </a:xfrm>
            <a:prstGeom prst="rect">
              <a:avLst/>
            </a:prstGeom>
            <a:noFill/>
          </p:spPr>
          <p:txBody>
            <a:bodyPr wrap="square" rtlCol="0">
              <a:spAutoFit/>
            </a:bodyPr>
            <a:lstStyle/>
            <a:p>
              <a:pPr marL="18415" marR="18415" lvl="0" indent="0" algn="ctr" defTabSz="914400" rtl="0" eaLnBrk="1" fontAlgn="auto" latinLnBrk="0" hangingPunct="1">
                <a:lnSpc>
                  <a:spcPct val="11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Các</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tờ</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tiền</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từ</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1 000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trở</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lên</a:t>
              </a:r>
              <a:endPar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pic>
        <p:nvPicPr>
          <p:cNvPr id="3074" name="Picture 2" descr="Tìm hiểu về hình ảnh tiền Việt Nam hiện nay - Tạ Đình Phong">
            <a:extLst>
              <a:ext uri="{FF2B5EF4-FFF2-40B4-BE49-F238E27FC236}">
                <a16:creationId xmlns:a16="http://schemas.microsoft.com/office/drawing/2014/main" id="{6E703B70-3ECA-FE7B-EE38-7C0A4A4C9D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444" y="2038350"/>
            <a:ext cx="3611471" cy="337185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Tìm hiểu về hình ảnh tiền Việt Nam hiện nay - Tạ Đình Phong">
            <a:extLst>
              <a:ext uri="{FF2B5EF4-FFF2-40B4-BE49-F238E27FC236}">
                <a16:creationId xmlns:a16="http://schemas.microsoft.com/office/drawing/2014/main" id="{86CC3ED1-19EC-68A3-12F1-D053AE0AFFD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87195" y="2105026"/>
            <a:ext cx="3647105" cy="329612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500.000 đồng (tiền Việt) – Wikipedia tiếng Việt">
            <a:extLst>
              <a:ext uri="{FF2B5EF4-FFF2-40B4-BE49-F238E27FC236}">
                <a16:creationId xmlns:a16="http://schemas.microsoft.com/office/drawing/2014/main" id="{65E7F39F-74F5-46E8-9DFB-2F5FDA6520F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58150" y="2039192"/>
            <a:ext cx="3876675" cy="3342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70837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55000">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14:bounceEnd="55000">
                                          <p:cBhvr additive="base">
                                            <p:cTn id="7" dur="1000" fill="hold"/>
                                            <p:tgtEl>
                                              <p:spTgt spid="41"/>
                                            </p:tgtEl>
                                            <p:attrNameLst>
                                              <p:attrName>ppt_x</p:attrName>
                                            </p:attrNameLst>
                                          </p:cBhvr>
                                          <p:tavLst>
                                            <p:tav tm="0">
                                              <p:val>
                                                <p:strVal val="1+#ppt_w/2"/>
                                              </p:val>
                                            </p:tav>
                                            <p:tav tm="100000">
                                              <p:val>
                                                <p:strVal val="#ppt_x"/>
                                              </p:val>
                                            </p:tav>
                                          </p:tavLst>
                                        </p:anim>
                                        <p:anim calcmode="lin" valueType="num" p14:bounceEnd="55000">
                                          <p:cBhvr additive="base">
                                            <p:cTn id="8" dur="10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8"/>
                                            </p:tgtEl>
                                            <p:attrNameLst>
                                              <p:attrName>style.visibility</p:attrName>
                                            </p:attrNameLst>
                                          </p:cBhvr>
                                          <p:to>
                                            <p:strVal val="visible"/>
                                          </p:to>
                                        </p:set>
                                        <p:anim calcmode="lin" valueType="num">
                                          <p:cBhvr additive="base">
                                            <p:cTn id="13" dur="500" fill="hold"/>
                                            <p:tgtEl>
                                              <p:spTgt spid="3078"/>
                                            </p:tgtEl>
                                            <p:attrNameLst>
                                              <p:attrName>ppt_x</p:attrName>
                                            </p:attrNameLst>
                                          </p:cBhvr>
                                          <p:tavLst>
                                            <p:tav tm="0">
                                              <p:val>
                                                <p:strVal val="#ppt_x"/>
                                              </p:val>
                                            </p:tav>
                                            <p:tav tm="100000">
                                              <p:val>
                                                <p:strVal val="#ppt_x"/>
                                              </p:val>
                                            </p:tav>
                                          </p:tavLst>
                                        </p:anim>
                                        <p:anim calcmode="lin" valueType="num">
                                          <p:cBhvr additive="base">
                                            <p:cTn id="14" dur="500" fill="hold"/>
                                            <p:tgtEl>
                                              <p:spTgt spid="3078"/>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076"/>
                                            </p:tgtEl>
                                            <p:attrNameLst>
                                              <p:attrName>style.visibility</p:attrName>
                                            </p:attrNameLst>
                                          </p:cBhvr>
                                          <p:to>
                                            <p:strVal val="visible"/>
                                          </p:to>
                                        </p:set>
                                        <p:anim calcmode="lin" valueType="num">
                                          <p:cBhvr additive="base">
                                            <p:cTn id="17" dur="500" fill="hold"/>
                                            <p:tgtEl>
                                              <p:spTgt spid="3076"/>
                                            </p:tgtEl>
                                            <p:attrNameLst>
                                              <p:attrName>ppt_x</p:attrName>
                                            </p:attrNameLst>
                                          </p:cBhvr>
                                          <p:tavLst>
                                            <p:tav tm="0">
                                              <p:val>
                                                <p:strVal val="#ppt_x"/>
                                              </p:val>
                                            </p:tav>
                                            <p:tav tm="100000">
                                              <p:val>
                                                <p:strVal val="#ppt_x"/>
                                              </p:val>
                                            </p:tav>
                                          </p:tavLst>
                                        </p:anim>
                                        <p:anim calcmode="lin" valueType="num">
                                          <p:cBhvr additive="base">
                                            <p:cTn id="18" dur="500" fill="hold"/>
                                            <p:tgtEl>
                                              <p:spTgt spid="3076"/>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074"/>
                                            </p:tgtEl>
                                            <p:attrNameLst>
                                              <p:attrName>style.visibility</p:attrName>
                                            </p:attrNameLst>
                                          </p:cBhvr>
                                          <p:to>
                                            <p:strVal val="visible"/>
                                          </p:to>
                                        </p:set>
                                        <p:anim calcmode="lin" valueType="num">
                                          <p:cBhvr additive="base">
                                            <p:cTn id="21" dur="500" fill="hold"/>
                                            <p:tgtEl>
                                              <p:spTgt spid="3074"/>
                                            </p:tgtEl>
                                            <p:attrNameLst>
                                              <p:attrName>ppt_x</p:attrName>
                                            </p:attrNameLst>
                                          </p:cBhvr>
                                          <p:tavLst>
                                            <p:tav tm="0">
                                              <p:val>
                                                <p:strVal val="#ppt_x"/>
                                              </p:val>
                                            </p:tav>
                                            <p:tav tm="100000">
                                              <p:val>
                                                <p:strVal val="#ppt_x"/>
                                              </p:val>
                                            </p:tav>
                                          </p:tavLst>
                                        </p:anim>
                                        <p:anim calcmode="lin" valueType="num">
                                          <p:cBhvr additive="base">
                                            <p:cTn id="22"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1000" fill="hold"/>
                                            <p:tgtEl>
                                              <p:spTgt spid="41"/>
                                            </p:tgtEl>
                                            <p:attrNameLst>
                                              <p:attrName>ppt_x</p:attrName>
                                            </p:attrNameLst>
                                          </p:cBhvr>
                                          <p:tavLst>
                                            <p:tav tm="0">
                                              <p:val>
                                                <p:strVal val="1+#ppt_w/2"/>
                                              </p:val>
                                            </p:tav>
                                            <p:tav tm="100000">
                                              <p:val>
                                                <p:strVal val="#ppt_x"/>
                                              </p:val>
                                            </p:tav>
                                          </p:tavLst>
                                        </p:anim>
                                        <p:anim calcmode="lin" valueType="num">
                                          <p:cBhvr additive="base">
                                            <p:cTn id="8" dur="10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8"/>
                                            </p:tgtEl>
                                            <p:attrNameLst>
                                              <p:attrName>style.visibility</p:attrName>
                                            </p:attrNameLst>
                                          </p:cBhvr>
                                          <p:to>
                                            <p:strVal val="visible"/>
                                          </p:to>
                                        </p:set>
                                        <p:anim calcmode="lin" valueType="num">
                                          <p:cBhvr additive="base">
                                            <p:cTn id="13" dur="500" fill="hold"/>
                                            <p:tgtEl>
                                              <p:spTgt spid="3078"/>
                                            </p:tgtEl>
                                            <p:attrNameLst>
                                              <p:attrName>ppt_x</p:attrName>
                                            </p:attrNameLst>
                                          </p:cBhvr>
                                          <p:tavLst>
                                            <p:tav tm="0">
                                              <p:val>
                                                <p:strVal val="#ppt_x"/>
                                              </p:val>
                                            </p:tav>
                                            <p:tav tm="100000">
                                              <p:val>
                                                <p:strVal val="#ppt_x"/>
                                              </p:val>
                                            </p:tav>
                                          </p:tavLst>
                                        </p:anim>
                                        <p:anim calcmode="lin" valueType="num">
                                          <p:cBhvr additive="base">
                                            <p:cTn id="14" dur="500" fill="hold"/>
                                            <p:tgtEl>
                                              <p:spTgt spid="3078"/>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076"/>
                                            </p:tgtEl>
                                            <p:attrNameLst>
                                              <p:attrName>style.visibility</p:attrName>
                                            </p:attrNameLst>
                                          </p:cBhvr>
                                          <p:to>
                                            <p:strVal val="visible"/>
                                          </p:to>
                                        </p:set>
                                        <p:anim calcmode="lin" valueType="num">
                                          <p:cBhvr additive="base">
                                            <p:cTn id="17" dur="500" fill="hold"/>
                                            <p:tgtEl>
                                              <p:spTgt spid="3076"/>
                                            </p:tgtEl>
                                            <p:attrNameLst>
                                              <p:attrName>ppt_x</p:attrName>
                                            </p:attrNameLst>
                                          </p:cBhvr>
                                          <p:tavLst>
                                            <p:tav tm="0">
                                              <p:val>
                                                <p:strVal val="#ppt_x"/>
                                              </p:val>
                                            </p:tav>
                                            <p:tav tm="100000">
                                              <p:val>
                                                <p:strVal val="#ppt_x"/>
                                              </p:val>
                                            </p:tav>
                                          </p:tavLst>
                                        </p:anim>
                                        <p:anim calcmode="lin" valueType="num">
                                          <p:cBhvr additive="base">
                                            <p:cTn id="18" dur="500" fill="hold"/>
                                            <p:tgtEl>
                                              <p:spTgt spid="3076"/>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074"/>
                                            </p:tgtEl>
                                            <p:attrNameLst>
                                              <p:attrName>style.visibility</p:attrName>
                                            </p:attrNameLst>
                                          </p:cBhvr>
                                          <p:to>
                                            <p:strVal val="visible"/>
                                          </p:to>
                                        </p:set>
                                        <p:anim calcmode="lin" valueType="num">
                                          <p:cBhvr additive="base">
                                            <p:cTn id="21" dur="500" fill="hold"/>
                                            <p:tgtEl>
                                              <p:spTgt spid="3074"/>
                                            </p:tgtEl>
                                            <p:attrNameLst>
                                              <p:attrName>ppt_x</p:attrName>
                                            </p:attrNameLst>
                                          </p:cBhvr>
                                          <p:tavLst>
                                            <p:tav tm="0">
                                              <p:val>
                                                <p:strVal val="#ppt_x"/>
                                              </p:val>
                                            </p:tav>
                                            <p:tav tm="100000">
                                              <p:val>
                                                <p:strVal val="#ppt_x"/>
                                              </p:val>
                                            </p:tav>
                                          </p:tavLst>
                                        </p:anim>
                                        <p:anim calcmode="lin" valueType="num">
                                          <p:cBhvr additive="base">
                                            <p:cTn id="22"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pic>
        <p:nvPicPr>
          <p:cNvPr id="2" name="Picture 1">
            <a:extLst>
              <a:ext uri="{FF2B5EF4-FFF2-40B4-BE49-F238E27FC236}">
                <a16:creationId xmlns:a16="http://schemas.microsoft.com/office/drawing/2014/main" id="{4F2D6342-80D7-5405-CA3E-90FA51FD8F8C}"/>
              </a:ext>
            </a:extLst>
          </p:cNvPr>
          <p:cNvPicPr>
            <a:picLocks noChangeAspect="1"/>
          </p:cNvPicPr>
          <p:nvPr/>
        </p:nvPicPr>
        <p:blipFill rotWithShape="1">
          <a:blip r:embed="rId4">
            <a:extLst>
              <a:ext uri="{28A0092B-C50C-407E-A947-70E740481C1C}">
                <a14:useLocalDpi xmlns:a14="http://schemas.microsoft.com/office/drawing/2010/main" val="0"/>
              </a:ext>
            </a:extLst>
          </a:blip>
          <a:srcRect l="22727" t="6643" r="59836" b="50117"/>
          <a:stretch/>
        </p:blipFill>
        <p:spPr>
          <a:xfrm flipH="1">
            <a:off x="0" y="1479160"/>
            <a:ext cx="3856168" cy="5378840"/>
          </a:xfrm>
          <a:prstGeom prst="rect">
            <a:avLst/>
          </a:prstGeom>
        </p:spPr>
      </p:pic>
      <p:sp>
        <p:nvSpPr>
          <p:cNvPr id="3" name="Oval Callout 5">
            <a:extLst>
              <a:ext uri="{FF2B5EF4-FFF2-40B4-BE49-F238E27FC236}">
                <a16:creationId xmlns:a16="http://schemas.microsoft.com/office/drawing/2014/main" id="{848D4BDF-2B22-8779-8214-7F039DDFA863}"/>
              </a:ext>
            </a:extLst>
          </p:cNvPr>
          <p:cNvSpPr/>
          <p:nvPr/>
        </p:nvSpPr>
        <p:spPr>
          <a:xfrm>
            <a:off x="4128048" y="486621"/>
            <a:ext cx="7952972" cy="3164889"/>
          </a:xfrm>
          <a:prstGeom prst="wedgeEllipseCallout">
            <a:avLst>
              <a:gd name="adj1" fmla="val -60997"/>
              <a:gd name="adj2" fmla="val 34000"/>
            </a:avLst>
          </a:prstGeom>
          <a:solidFill>
            <a:srgbClr val="FFFF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170">
              <a:buClr>
                <a:srgbClr val="000000"/>
              </a:buClr>
              <a:defRPr/>
            </a:pPr>
            <a:r>
              <a:rPr lang="en-US" sz="4000" b="1" kern="0" dirty="0" err="1">
                <a:solidFill>
                  <a:srgbClr val="000000"/>
                </a:solidFill>
                <a:latin typeface="Calibri" panose="020F0502020204030204" pitchFamily="34" charset="0"/>
                <a:cs typeface="Calibri" panose="020F0502020204030204" pitchFamily="34" charset="0"/>
                <a:sym typeface="Arial"/>
              </a:rPr>
              <a:t>Em</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hãy</a:t>
            </a:r>
            <a:r>
              <a:rPr lang="en-US" sz="4000" b="1" kern="0" dirty="0">
                <a:solidFill>
                  <a:srgbClr val="000000"/>
                </a:solidFill>
                <a:latin typeface="Calibri" panose="020F0502020204030204" pitchFamily="34" charset="0"/>
                <a:cs typeface="Calibri" panose="020F0502020204030204" pitchFamily="34" charset="0"/>
                <a:sym typeface="Arial"/>
              </a:rPr>
              <a:t> so </a:t>
            </a:r>
            <a:r>
              <a:rPr lang="en-US" sz="4000" b="1" kern="0" dirty="0" err="1">
                <a:solidFill>
                  <a:srgbClr val="000000"/>
                </a:solidFill>
                <a:latin typeface="Calibri" panose="020F0502020204030204" pitchFamily="34" charset="0"/>
                <a:cs typeface="Calibri" panose="020F0502020204030204" pitchFamily="34" charset="0"/>
                <a:sym typeface="Arial"/>
              </a:rPr>
              <a:t>sánh</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sự</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giống</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và</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khác</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nhau</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giữa</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các</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tờ</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tiền</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polyme</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có</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mệnh</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giá</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từ</a:t>
            </a:r>
            <a:r>
              <a:rPr lang="en-US" sz="4000" b="1" kern="0" dirty="0">
                <a:solidFill>
                  <a:srgbClr val="000000"/>
                </a:solidFill>
                <a:latin typeface="Calibri" panose="020F0502020204030204" pitchFamily="34" charset="0"/>
                <a:cs typeface="Calibri" panose="020F0502020204030204" pitchFamily="34" charset="0"/>
                <a:sym typeface="Arial"/>
              </a:rPr>
              <a:t> 20.000đ </a:t>
            </a:r>
            <a:r>
              <a:rPr lang="en-US" sz="4000" b="1" kern="0" dirty="0" err="1">
                <a:solidFill>
                  <a:srgbClr val="000000"/>
                </a:solidFill>
                <a:latin typeface="Calibri" panose="020F0502020204030204" pitchFamily="34" charset="0"/>
                <a:cs typeface="Calibri" panose="020F0502020204030204" pitchFamily="34" charset="0"/>
                <a:sym typeface="Arial"/>
              </a:rPr>
              <a:t>đến</a:t>
            </a:r>
            <a:r>
              <a:rPr lang="en-US" sz="4000" b="1" kern="0" dirty="0">
                <a:solidFill>
                  <a:srgbClr val="000000"/>
                </a:solidFill>
                <a:latin typeface="Calibri" panose="020F0502020204030204" pitchFamily="34" charset="0"/>
                <a:cs typeface="Calibri" panose="020F0502020204030204" pitchFamily="34" charset="0"/>
                <a:sym typeface="Arial"/>
              </a:rPr>
              <a:t> 500.000đ</a:t>
            </a:r>
            <a:endParaRPr kumimoji="0" lang="en-US" sz="40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41822413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sp>
        <p:nvSpPr>
          <p:cNvPr id="2" name="Rectangle: Rounded Corners 1">
            <a:extLst>
              <a:ext uri="{FF2B5EF4-FFF2-40B4-BE49-F238E27FC236}">
                <a16:creationId xmlns:a16="http://schemas.microsoft.com/office/drawing/2014/main" id="{DF1C27BF-EF73-2C05-F04D-17DF3DF5AF30}"/>
              </a:ext>
            </a:extLst>
          </p:cNvPr>
          <p:cNvSpPr/>
          <p:nvPr/>
        </p:nvSpPr>
        <p:spPr>
          <a:xfrm>
            <a:off x="323850" y="466725"/>
            <a:ext cx="11553825" cy="60483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6BB53A5C-7C66-CF4C-9AAD-8ED9E02B5251}"/>
              </a:ext>
            </a:extLst>
          </p:cNvPr>
          <p:cNvSpPr txBox="1"/>
          <p:nvPr/>
        </p:nvSpPr>
        <p:spPr>
          <a:xfrm>
            <a:off x="2153530" y="476227"/>
            <a:ext cx="8524025" cy="584775"/>
          </a:xfrm>
          <a:prstGeom prst="rect">
            <a:avLst/>
          </a:prstGeom>
          <a:noFill/>
        </p:spPr>
        <p:txBody>
          <a:bodyPr wrap="square" rtlCol="0">
            <a:spAutoFit/>
          </a:bodyPr>
          <a:lstStyle/>
          <a:p>
            <a:pPr algn="ctr"/>
            <a:r>
              <a:rPr lang="en-US" sz="3200" b="1" dirty="0" err="1">
                <a:latin typeface="Calibri" panose="020F0502020204030204" pitchFamily="34" charset="0"/>
                <a:cs typeface="Calibri" panose="020F0502020204030204" pitchFamily="34" charset="0"/>
              </a:rPr>
              <a:t>Sự</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giống</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nhau</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và</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khác</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nhau</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của</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các</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tờ</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tiền</a:t>
            </a:r>
            <a:endParaRPr lang="en-US" sz="3200" b="1" dirty="0">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F64A9B7C-04EA-C307-6F23-3787A821BD71}"/>
              </a:ext>
            </a:extLst>
          </p:cNvPr>
          <p:cNvSpPr txBox="1"/>
          <p:nvPr/>
        </p:nvSpPr>
        <p:spPr>
          <a:xfrm>
            <a:off x="723350" y="881044"/>
            <a:ext cx="2667718" cy="584775"/>
          </a:xfrm>
          <a:prstGeom prst="rect">
            <a:avLst/>
          </a:prstGeom>
          <a:noFill/>
        </p:spPr>
        <p:txBody>
          <a:bodyPr wrap="none" rtlCol="0">
            <a:spAutoFit/>
          </a:bodyPr>
          <a:lstStyle/>
          <a:p>
            <a:r>
              <a:rPr lang="en-US" sz="3200" b="1" i="1" dirty="0">
                <a:solidFill>
                  <a:srgbClr val="FF0000"/>
                </a:solidFill>
                <a:latin typeface="Calibri" panose="020F0502020204030204" pitchFamily="34" charset="0"/>
                <a:cs typeface="Calibri" panose="020F0502020204030204" pitchFamily="34" charset="0"/>
              </a:rPr>
              <a:t>* </a:t>
            </a:r>
            <a:r>
              <a:rPr lang="en-US" sz="3200" b="1" i="1" dirty="0" err="1">
                <a:solidFill>
                  <a:srgbClr val="FF0000"/>
                </a:solidFill>
                <a:latin typeface="Calibri" panose="020F0502020204030204" pitchFamily="34" charset="0"/>
                <a:cs typeface="Calibri" panose="020F0502020204030204" pitchFamily="34" charset="0"/>
              </a:rPr>
              <a:t>Giống</a:t>
            </a:r>
            <a:r>
              <a:rPr lang="en-US" sz="3200" b="1" i="1" dirty="0">
                <a:solidFill>
                  <a:srgbClr val="FF0000"/>
                </a:solidFill>
                <a:latin typeface="Calibri" panose="020F0502020204030204" pitchFamily="34" charset="0"/>
                <a:cs typeface="Calibri" panose="020F0502020204030204" pitchFamily="34" charset="0"/>
              </a:rPr>
              <a:t> </a:t>
            </a:r>
            <a:r>
              <a:rPr lang="en-US" sz="3200" b="1" i="1" dirty="0" err="1">
                <a:solidFill>
                  <a:srgbClr val="FF0000"/>
                </a:solidFill>
                <a:latin typeface="Calibri" panose="020F0502020204030204" pitchFamily="34" charset="0"/>
                <a:cs typeface="Calibri" panose="020F0502020204030204" pitchFamily="34" charset="0"/>
              </a:rPr>
              <a:t>nhau</a:t>
            </a:r>
            <a:r>
              <a:rPr lang="en-US" sz="3200" b="1" i="1" dirty="0">
                <a:solidFill>
                  <a:srgbClr val="FF0000"/>
                </a:solidFill>
                <a:latin typeface="Calibri" panose="020F0502020204030204" pitchFamily="34" charset="0"/>
                <a:cs typeface="Calibri" panose="020F0502020204030204" pitchFamily="34" charset="0"/>
              </a:rPr>
              <a:t>:</a:t>
            </a:r>
          </a:p>
        </p:txBody>
      </p:sp>
      <p:sp>
        <p:nvSpPr>
          <p:cNvPr id="8" name="TextBox 7">
            <a:extLst>
              <a:ext uri="{FF2B5EF4-FFF2-40B4-BE49-F238E27FC236}">
                <a16:creationId xmlns:a16="http://schemas.microsoft.com/office/drawing/2014/main" id="{27CE6CFA-972D-2912-A3EA-B5CB063A160D}"/>
              </a:ext>
            </a:extLst>
          </p:cNvPr>
          <p:cNvSpPr txBox="1"/>
          <p:nvPr/>
        </p:nvSpPr>
        <p:spPr>
          <a:xfrm>
            <a:off x="561975" y="3081334"/>
            <a:ext cx="11258549" cy="954107"/>
          </a:xfrm>
          <a:prstGeom prst="rect">
            <a:avLst/>
          </a:prstGeom>
          <a:noFill/>
        </p:spPr>
        <p:txBody>
          <a:bodyPr wrap="square" rtlCol="0">
            <a:spAutoFit/>
          </a:bodyPr>
          <a:lstStyle/>
          <a:p>
            <a:r>
              <a:rPr lang="en-US" sz="2800" b="1" dirty="0" err="1">
                <a:latin typeface="Calibri" panose="020F0502020204030204" pitchFamily="34" charset="0"/>
                <a:cs typeface="Calibri" panose="020F0502020204030204" pitchFamily="34" charset="0"/>
              </a:rPr>
              <a:t>Mặt</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phải</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đều</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có</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dòng</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chữ</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Cộng</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hòa</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xã</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hội</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chủ</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nghĩa</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Việt</a:t>
            </a:r>
            <a:r>
              <a:rPr lang="en-US" sz="2800" b="1" dirty="0">
                <a:latin typeface="Calibri" panose="020F0502020204030204" pitchFamily="34" charset="0"/>
                <a:cs typeface="Calibri" panose="020F0502020204030204" pitchFamily="34" charset="0"/>
              </a:rPr>
              <a:t> Nam, </a:t>
            </a:r>
            <a:r>
              <a:rPr lang="en-US" sz="2800" b="1" dirty="0" err="1">
                <a:latin typeface="Calibri" panose="020F0502020204030204" pitchFamily="34" charset="0"/>
                <a:cs typeface="Calibri" panose="020F0502020204030204" pitchFamily="34" charset="0"/>
              </a:rPr>
              <a:t>có</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quốc</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huy</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có</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chân</a:t>
            </a:r>
            <a:r>
              <a:rPr lang="en-US" sz="2800" b="1" dirty="0">
                <a:latin typeface="Calibri" panose="020F0502020204030204" pitchFamily="34" charset="0"/>
                <a:cs typeface="Calibri" panose="020F0502020204030204" pitchFamily="34" charset="0"/>
              </a:rPr>
              <a:t> dung </a:t>
            </a:r>
            <a:r>
              <a:rPr lang="en-US" sz="2800" b="1" dirty="0" err="1">
                <a:latin typeface="Calibri" panose="020F0502020204030204" pitchFamily="34" charset="0"/>
                <a:cs typeface="Calibri" panose="020F0502020204030204" pitchFamily="34" charset="0"/>
              </a:rPr>
              <a:t>Bác</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Hồ</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có</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mệnh</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giá</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có</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số</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seri</a:t>
            </a:r>
            <a:r>
              <a:rPr lang="en-US" sz="2800" b="1" dirty="0">
                <a:latin typeface="Calibri" panose="020F0502020204030204" pitchFamily="34" charset="0"/>
                <a:cs typeface="Calibri" panose="020F0502020204030204" pitchFamily="34" charset="0"/>
              </a:rPr>
              <a:t>.</a:t>
            </a:r>
          </a:p>
        </p:txBody>
      </p:sp>
      <p:sp>
        <p:nvSpPr>
          <p:cNvPr id="10" name="TextBox 9">
            <a:extLst>
              <a:ext uri="{FF2B5EF4-FFF2-40B4-BE49-F238E27FC236}">
                <a16:creationId xmlns:a16="http://schemas.microsoft.com/office/drawing/2014/main" id="{3C487CF0-6903-7746-55D6-C04903A0F068}"/>
              </a:ext>
            </a:extLst>
          </p:cNvPr>
          <p:cNvSpPr txBox="1"/>
          <p:nvPr/>
        </p:nvSpPr>
        <p:spPr>
          <a:xfrm>
            <a:off x="2262156" y="5667393"/>
            <a:ext cx="8458790" cy="523220"/>
          </a:xfrm>
          <a:prstGeom prst="rect">
            <a:avLst/>
          </a:prstGeom>
          <a:noFill/>
        </p:spPr>
        <p:txBody>
          <a:bodyPr wrap="none" rtlCol="0">
            <a:spAutoFit/>
          </a:bodyPr>
          <a:lstStyle/>
          <a:p>
            <a:pPr algn="just"/>
            <a:r>
              <a:rPr lang="en-US" sz="2800"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Mặt</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trái</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có</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dòng</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chữ</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Ngân</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hàng</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Nhà</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nước</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Việt</a:t>
            </a:r>
            <a:r>
              <a:rPr lang="en-US" sz="2800" b="1" dirty="0">
                <a:latin typeface="Calibri" panose="020F0502020204030204" pitchFamily="34" charset="0"/>
                <a:cs typeface="Calibri" panose="020F0502020204030204" pitchFamily="34" charset="0"/>
              </a:rPr>
              <a:t> Nam</a:t>
            </a:r>
            <a:r>
              <a:rPr lang="en-US" sz="2200" b="1" dirty="0">
                <a:latin typeface="Calibri" panose="020F0502020204030204" pitchFamily="34" charset="0"/>
                <a:cs typeface="Calibri" panose="020F0502020204030204" pitchFamily="34" charset="0"/>
              </a:rPr>
              <a:t>.</a:t>
            </a:r>
          </a:p>
        </p:txBody>
      </p:sp>
      <p:pic>
        <p:nvPicPr>
          <p:cNvPr id="12" name="Picture 11">
            <a:extLst>
              <a:ext uri="{FF2B5EF4-FFF2-40B4-BE49-F238E27FC236}">
                <a16:creationId xmlns:a16="http://schemas.microsoft.com/office/drawing/2014/main" id="{109DB2B4-2AB9-B08C-7074-CA882A5F4B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747824"/>
            <a:ext cx="2266950" cy="1088136"/>
          </a:xfrm>
          <a:prstGeom prst="rect">
            <a:avLst/>
          </a:prstGeom>
        </p:spPr>
      </p:pic>
      <p:pic>
        <p:nvPicPr>
          <p:cNvPr id="13" name="Picture 12">
            <a:extLst>
              <a:ext uri="{FF2B5EF4-FFF2-40B4-BE49-F238E27FC236}">
                <a16:creationId xmlns:a16="http://schemas.microsoft.com/office/drawing/2014/main" id="{D752DD7A-0720-481E-8BA9-D561DCAEAFA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86000" y="1709218"/>
            <a:ext cx="2429643" cy="1157808"/>
          </a:xfrm>
          <a:prstGeom prst="rect">
            <a:avLst/>
          </a:prstGeom>
        </p:spPr>
      </p:pic>
      <p:pic>
        <p:nvPicPr>
          <p:cNvPr id="14" name="Picture 13">
            <a:extLst>
              <a:ext uri="{FF2B5EF4-FFF2-40B4-BE49-F238E27FC236}">
                <a16:creationId xmlns:a16="http://schemas.microsoft.com/office/drawing/2014/main" id="{B3787804-9530-FF8E-0080-539A757A0EB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06522" y="1728775"/>
            <a:ext cx="2528125" cy="1166826"/>
          </a:xfrm>
          <a:prstGeom prst="rect">
            <a:avLst/>
          </a:prstGeom>
        </p:spPr>
      </p:pic>
      <p:pic>
        <p:nvPicPr>
          <p:cNvPr id="15" name="Picture 14">
            <a:extLst>
              <a:ext uri="{FF2B5EF4-FFF2-40B4-BE49-F238E27FC236}">
                <a16:creationId xmlns:a16="http://schemas.microsoft.com/office/drawing/2014/main" id="{260FB8DC-000A-222F-6D24-9E763E5F860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6563" y="4214820"/>
            <a:ext cx="2244341" cy="1109655"/>
          </a:xfrm>
          <a:prstGeom prst="rect">
            <a:avLst/>
          </a:prstGeom>
        </p:spPr>
      </p:pic>
      <p:pic>
        <p:nvPicPr>
          <p:cNvPr id="17" name="Picture 16">
            <a:extLst>
              <a:ext uri="{FF2B5EF4-FFF2-40B4-BE49-F238E27FC236}">
                <a16:creationId xmlns:a16="http://schemas.microsoft.com/office/drawing/2014/main" id="{B4B85F62-23DA-C435-D227-2F3C3E2F406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76730" y="4214821"/>
            <a:ext cx="2360793" cy="1100130"/>
          </a:xfrm>
          <a:prstGeom prst="rect">
            <a:avLst/>
          </a:prstGeom>
        </p:spPr>
      </p:pic>
      <p:pic>
        <p:nvPicPr>
          <p:cNvPr id="18" name="Picture 17">
            <a:extLst>
              <a:ext uri="{FF2B5EF4-FFF2-40B4-BE49-F238E27FC236}">
                <a16:creationId xmlns:a16="http://schemas.microsoft.com/office/drawing/2014/main" id="{B4631E44-9B3D-DBDC-23F3-07E37F9C71F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029706" y="4224345"/>
            <a:ext cx="2409092" cy="1081080"/>
          </a:xfrm>
          <a:prstGeom prst="rect">
            <a:avLst/>
          </a:prstGeom>
        </p:spPr>
      </p:pic>
      <p:pic>
        <p:nvPicPr>
          <p:cNvPr id="1026" name="Picture 2" descr="Pin on tiền">
            <a:extLst>
              <a:ext uri="{FF2B5EF4-FFF2-40B4-BE49-F238E27FC236}">
                <a16:creationId xmlns:a16="http://schemas.microsoft.com/office/drawing/2014/main" id="{2D227D2B-2DF7-01DB-1776-1D4B4375A76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276383" y="1781174"/>
            <a:ext cx="2467692" cy="111255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a:extLst>
              <a:ext uri="{FF2B5EF4-FFF2-40B4-BE49-F238E27FC236}">
                <a16:creationId xmlns:a16="http://schemas.microsoft.com/office/drawing/2014/main" id="{B0E43989-B66B-583F-6F31-664BA8F07347}"/>
              </a:ext>
            </a:extLst>
          </p:cNvPr>
          <p:cNvPicPr>
            <a:picLocks noChangeAspect="1"/>
          </p:cNvPicPr>
          <p:nvPr/>
        </p:nvPicPr>
        <p:blipFill>
          <a:blip r:embed="rId11"/>
          <a:stretch>
            <a:fillRect/>
          </a:stretch>
        </p:blipFill>
        <p:spPr>
          <a:xfrm>
            <a:off x="9676295" y="1838325"/>
            <a:ext cx="2415692" cy="1042987"/>
          </a:xfrm>
          <a:prstGeom prst="rect">
            <a:avLst/>
          </a:prstGeom>
        </p:spPr>
      </p:pic>
      <p:pic>
        <p:nvPicPr>
          <p:cNvPr id="26" name="Picture 25">
            <a:extLst>
              <a:ext uri="{FF2B5EF4-FFF2-40B4-BE49-F238E27FC236}">
                <a16:creationId xmlns:a16="http://schemas.microsoft.com/office/drawing/2014/main" id="{64351E37-840B-FFC7-ABFD-61AA6E925041}"/>
              </a:ext>
            </a:extLst>
          </p:cNvPr>
          <p:cNvPicPr>
            <a:picLocks noChangeAspect="1"/>
          </p:cNvPicPr>
          <p:nvPr/>
        </p:nvPicPr>
        <p:blipFill>
          <a:blip r:embed="rId12"/>
          <a:stretch>
            <a:fillRect/>
          </a:stretch>
        </p:blipFill>
        <p:spPr>
          <a:xfrm>
            <a:off x="7454792" y="4229100"/>
            <a:ext cx="2360720" cy="1095374"/>
          </a:xfrm>
          <a:prstGeom prst="rect">
            <a:avLst/>
          </a:prstGeom>
        </p:spPr>
      </p:pic>
      <p:pic>
        <p:nvPicPr>
          <p:cNvPr id="28" name="Picture 27">
            <a:extLst>
              <a:ext uri="{FF2B5EF4-FFF2-40B4-BE49-F238E27FC236}">
                <a16:creationId xmlns:a16="http://schemas.microsoft.com/office/drawing/2014/main" id="{EDD83D7C-22AB-CB68-DBA6-2B3BFEDAEA5D}"/>
              </a:ext>
            </a:extLst>
          </p:cNvPr>
          <p:cNvPicPr>
            <a:picLocks noChangeAspect="1"/>
          </p:cNvPicPr>
          <p:nvPr/>
        </p:nvPicPr>
        <p:blipFill>
          <a:blip r:embed="rId13"/>
          <a:stretch>
            <a:fillRect/>
          </a:stretch>
        </p:blipFill>
        <p:spPr>
          <a:xfrm>
            <a:off x="9804474" y="4200524"/>
            <a:ext cx="2387526" cy="1114425"/>
          </a:xfrm>
          <a:prstGeom prst="rect">
            <a:avLst/>
          </a:prstGeom>
        </p:spPr>
      </p:pic>
    </p:spTree>
    <p:extLst>
      <p:ext uri="{BB962C8B-B14F-4D97-AF65-F5344CB8AC3E}">
        <p14:creationId xmlns:p14="http://schemas.microsoft.com/office/powerpoint/2010/main" val="22205893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00"/>
                                        <p:tgtEl>
                                          <p:spTgt spid="12"/>
                                        </p:tgtEl>
                                      </p:cBhvr>
                                    </p:animEffect>
                                  </p:childTnLst>
                                </p:cTn>
                              </p:par>
                              <p:par>
                                <p:cTn id="20" presetID="22" presetClass="entr" presetSubtype="4"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down)">
                                      <p:cBhvr>
                                        <p:cTn id="22" dur="500"/>
                                        <p:tgtEl>
                                          <p:spTgt spid="13"/>
                                        </p:tgtEl>
                                      </p:cBhvr>
                                    </p:animEffect>
                                  </p:childTnLst>
                                </p:cTn>
                              </p:par>
                              <p:par>
                                <p:cTn id="23" presetID="2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down)">
                                      <p:cBhvr>
                                        <p:cTn id="25" dur="500"/>
                                        <p:tgtEl>
                                          <p:spTgt spid="14"/>
                                        </p:tgtEl>
                                      </p:cBhvr>
                                    </p:animEffect>
                                  </p:childTnLst>
                                </p:cTn>
                              </p:par>
                              <p:par>
                                <p:cTn id="26" presetID="22" presetClass="entr" presetSubtype="4" fill="hold" nodeType="withEffect">
                                  <p:stCondLst>
                                    <p:cond delay="0"/>
                                  </p:stCondLst>
                                  <p:childTnLst>
                                    <p:set>
                                      <p:cBhvr>
                                        <p:cTn id="27" dur="1" fill="hold">
                                          <p:stCondLst>
                                            <p:cond delay="0"/>
                                          </p:stCondLst>
                                        </p:cTn>
                                        <p:tgtEl>
                                          <p:spTgt spid="1026"/>
                                        </p:tgtEl>
                                        <p:attrNameLst>
                                          <p:attrName>style.visibility</p:attrName>
                                        </p:attrNameLst>
                                      </p:cBhvr>
                                      <p:to>
                                        <p:strVal val="visible"/>
                                      </p:to>
                                    </p:set>
                                    <p:animEffect transition="in" filter="wipe(down)">
                                      <p:cBhvr>
                                        <p:cTn id="28" dur="500"/>
                                        <p:tgtEl>
                                          <p:spTgt spid="1026"/>
                                        </p:tgtEl>
                                      </p:cBhvr>
                                    </p:animEffect>
                                  </p:childTnLst>
                                </p:cTn>
                              </p:par>
                              <p:par>
                                <p:cTn id="29" presetID="22" presetClass="entr" presetSubtype="4"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down)">
                                      <p:cBhvr>
                                        <p:cTn id="31" dur="500"/>
                                        <p:tgtEl>
                                          <p:spTgt spid="24"/>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down)">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barn(inVertical)">
                                      <p:cBhvr>
                                        <p:cTn id="41" dur="500"/>
                                        <p:tgtEl>
                                          <p:spTgt spid="15"/>
                                        </p:tgtEl>
                                      </p:cBhvr>
                                    </p:animEffect>
                                  </p:childTnLst>
                                </p:cTn>
                              </p:par>
                              <p:par>
                                <p:cTn id="42" presetID="16" presetClass="entr" presetSubtype="21" fill="hold"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barn(inVertical)">
                                      <p:cBhvr>
                                        <p:cTn id="44" dur="500"/>
                                        <p:tgtEl>
                                          <p:spTgt spid="17"/>
                                        </p:tgtEl>
                                      </p:cBhvr>
                                    </p:animEffect>
                                  </p:childTnLst>
                                </p:cTn>
                              </p:par>
                              <p:par>
                                <p:cTn id="45" presetID="16" presetClass="entr" presetSubtype="21" fill="hold"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barn(inVertical)">
                                      <p:cBhvr>
                                        <p:cTn id="47" dur="500"/>
                                        <p:tgtEl>
                                          <p:spTgt spid="18"/>
                                        </p:tgtEl>
                                      </p:cBhvr>
                                    </p:animEffect>
                                  </p:childTnLst>
                                </p:cTn>
                              </p:par>
                              <p:par>
                                <p:cTn id="48" presetID="16" presetClass="entr" presetSubtype="21" fill="hold" nodeType="with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barn(inVertical)">
                                      <p:cBhvr>
                                        <p:cTn id="50" dur="500"/>
                                        <p:tgtEl>
                                          <p:spTgt spid="26"/>
                                        </p:tgtEl>
                                      </p:cBhvr>
                                    </p:animEffect>
                                  </p:childTnLst>
                                </p:cTn>
                              </p:par>
                              <p:par>
                                <p:cTn id="51" presetID="16" presetClass="entr" presetSubtype="21" fill="hold" nodeType="with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barn(inVertical)">
                                      <p:cBhvr>
                                        <p:cTn id="53" dur="500"/>
                                        <p:tgtEl>
                                          <p:spTgt spid="28"/>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down)">
                                      <p:cBhvr>
                                        <p:cTn id="5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8"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sp>
        <p:nvSpPr>
          <p:cNvPr id="2" name="Rectangle: Rounded Corners 1">
            <a:extLst>
              <a:ext uri="{FF2B5EF4-FFF2-40B4-BE49-F238E27FC236}">
                <a16:creationId xmlns:a16="http://schemas.microsoft.com/office/drawing/2014/main" id="{DF1C27BF-EF73-2C05-F04D-17DF3DF5AF30}"/>
              </a:ext>
            </a:extLst>
          </p:cNvPr>
          <p:cNvSpPr/>
          <p:nvPr/>
        </p:nvSpPr>
        <p:spPr>
          <a:xfrm>
            <a:off x="323850" y="466725"/>
            <a:ext cx="11553825" cy="60483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CB56D881-6217-B804-C297-B20681B0C68D}"/>
              </a:ext>
            </a:extLst>
          </p:cNvPr>
          <p:cNvSpPr txBox="1"/>
          <p:nvPr/>
        </p:nvSpPr>
        <p:spPr>
          <a:xfrm>
            <a:off x="1611107" y="421516"/>
            <a:ext cx="2606804" cy="646331"/>
          </a:xfrm>
          <a:prstGeom prst="rect">
            <a:avLst/>
          </a:prstGeom>
          <a:noFill/>
        </p:spPr>
        <p:txBody>
          <a:bodyPr wrap="none" rtlCol="0">
            <a:spAutoFit/>
          </a:bodyPr>
          <a:lstStyle/>
          <a:p>
            <a:pPr algn="ctr"/>
            <a:r>
              <a:rPr lang="en-US" sz="3600" b="1" i="1" dirty="0">
                <a:solidFill>
                  <a:srgbClr val="FF0000"/>
                </a:solidFill>
                <a:latin typeface="Calibri" panose="020F0502020204030204" pitchFamily="34" charset="0"/>
                <a:cs typeface="Calibri" panose="020F0502020204030204" pitchFamily="34" charset="0"/>
              </a:rPr>
              <a:t>* </a:t>
            </a:r>
            <a:r>
              <a:rPr lang="en-US" sz="3600" b="1" i="1" dirty="0" err="1">
                <a:solidFill>
                  <a:srgbClr val="FF0000"/>
                </a:solidFill>
                <a:latin typeface="Calibri" panose="020F0502020204030204" pitchFamily="34" charset="0"/>
                <a:cs typeface="Calibri" panose="020F0502020204030204" pitchFamily="34" charset="0"/>
              </a:rPr>
              <a:t>Khác</a:t>
            </a:r>
            <a:r>
              <a:rPr lang="en-US" sz="3600" b="1" i="1" dirty="0">
                <a:solidFill>
                  <a:srgbClr val="FF0000"/>
                </a:solidFill>
                <a:latin typeface="Calibri" panose="020F0502020204030204" pitchFamily="34" charset="0"/>
                <a:cs typeface="Calibri" panose="020F0502020204030204" pitchFamily="34" charset="0"/>
              </a:rPr>
              <a:t> </a:t>
            </a:r>
            <a:r>
              <a:rPr lang="en-US" sz="3600" b="1" i="1" dirty="0" err="1">
                <a:solidFill>
                  <a:srgbClr val="FF0000"/>
                </a:solidFill>
                <a:latin typeface="Calibri" panose="020F0502020204030204" pitchFamily="34" charset="0"/>
                <a:cs typeface="Calibri" panose="020F0502020204030204" pitchFamily="34" charset="0"/>
              </a:rPr>
              <a:t>nhau</a:t>
            </a:r>
            <a:r>
              <a:rPr lang="en-US" sz="2200" b="1" i="1" dirty="0">
                <a:solidFill>
                  <a:srgbClr val="FF0000"/>
                </a:solidFill>
                <a:latin typeface="Calibri" panose="020F0502020204030204" pitchFamily="34" charset="0"/>
                <a:cs typeface="Calibri" panose="020F0502020204030204" pitchFamily="34" charset="0"/>
              </a:rPr>
              <a:t>:</a:t>
            </a:r>
          </a:p>
        </p:txBody>
      </p:sp>
      <p:pic>
        <p:nvPicPr>
          <p:cNvPr id="5" name="Picture 4">
            <a:extLst>
              <a:ext uri="{FF2B5EF4-FFF2-40B4-BE49-F238E27FC236}">
                <a16:creationId xmlns:a16="http://schemas.microsoft.com/office/drawing/2014/main" id="{5B78AF69-59AD-68A9-060F-8D02CA50E9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19128" y="1067848"/>
            <a:ext cx="2438400" cy="3662744"/>
          </a:xfrm>
          <a:prstGeom prst="rect">
            <a:avLst/>
          </a:prstGeom>
        </p:spPr>
      </p:pic>
      <p:pic>
        <p:nvPicPr>
          <p:cNvPr id="7" name="Picture 6">
            <a:extLst>
              <a:ext uri="{FF2B5EF4-FFF2-40B4-BE49-F238E27FC236}">
                <a16:creationId xmlns:a16="http://schemas.microsoft.com/office/drawing/2014/main" id="{79CBD7A8-547F-E469-BDA0-26CE45F5E10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57772" y="953549"/>
            <a:ext cx="2685799" cy="3654794"/>
          </a:xfrm>
          <a:prstGeom prst="rect">
            <a:avLst/>
          </a:prstGeom>
        </p:spPr>
      </p:pic>
      <p:pic>
        <p:nvPicPr>
          <p:cNvPr id="9" name="Picture 8">
            <a:extLst>
              <a:ext uri="{FF2B5EF4-FFF2-40B4-BE49-F238E27FC236}">
                <a16:creationId xmlns:a16="http://schemas.microsoft.com/office/drawing/2014/main" id="{53417D1B-48D6-5E20-8281-665A5E0B2D4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79559" y="1001174"/>
            <a:ext cx="2745757" cy="3654794"/>
          </a:xfrm>
          <a:prstGeom prst="rect">
            <a:avLst/>
          </a:prstGeom>
        </p:spPr>
      </p:pic>
      <p:sp>
        <p:nvSpPr>
          <p:cNvPr id="11" name="TextBox 10">
            <a:extLst>
              <a:ext uri="{FF2B5EF4-FFF2-40B4-BE49-F238E27FC236}">
                <a16:creationId xmlns:a16="http://schemas.microsoft.com/office/drawing/2014/main" id="{932FE8AD-E666-A68A-2158-735252AF2395}"/>
              </a:ext>
            </a:extLst>
          </p:cNvPr>
          <p:cNvSpPr txBox="1"/>
          <p:nvPr/>
        </p:nvSpPr>
        <p:spPr>
          <a:xfrm>
            <a:off x="1547565" y="5239345"/>
            <a:ext cx="2922595" cy="523220"/>
          </a:xfrm>
          <a:prstGeom prst="rect">
            <a:avLst/>
          </a:prstGeom>
          <a:noFill/>
        </p:spPr>
        <p:txBody>
          <a:bodyPr wrap="none" rtlCol="0">
            <a:spAutoFit/>
          </a:bodyPr>
          <a:lstStyle/>
          <a:p>
            <a:pPr algn="ctr"/>
            <a:r>
              <a:rPr lang="en-US" sz="2800" b="1" dirty="0" err="1">
                <a:latin typeface="Calibri" panose="020F0502020204030204" pitchFamily="34" charset="0"/>
                <a:cs typeface="Calibri" panose="020F0502020204030204" pitchFamily="34" charset="0"/>
              </a:rPr>
              <a:t>Chùa</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Cầu</a:t>
            </a:r>
            <a:r>
              <a:rPr lang="en-US" sz="2800" b="1" dirty="0">
                <a:latin typeface="Calibri" panose="020F0502020204030204" pitchFamily="34" charset="0"/>
                <a:cs typeface="Calibri" panose="020F0502020204030204" pitchFamily="34" charset="0"/>
              </a:rPr>
              <a:t> – </a:t>
            </a:r>
            <a:r>
              <a:rPr lang="en-US" sz="2800" b="1" dirty="0" err="1">
                <a:latin typeface="Calibri" panose="020F0502020204030204" pitchFamily="34" charset="0"/>
                <a:cs typeface="Calibri" panose="020F0502020204030204" pitchFamily="34" charset="0"/>
              </a:rPr>
              <a:t>Hội</a:t>
            </a:r>
            <a:r>
              <a:rPr lang="en-US" sz="2800" b="1" dirty="0">
                <a:latin typeface="Calibri" panose="020F0502020204030204" pitchFamily="34" charset="0"/>
                <a:cs typeface="Calibri" panose="020F0502020204030204" pitchFamily="34" charset="0"/>
              </a:rPr>
              <a:t> An</a:t>
            </a:r>
          </a:p>
        </p:txBody>
      </p:sp>
      <p:sp>
        <p:nvSpPr>
          <p:cNvPr id="19" name="TextBox 18">
            <a:extLst>
              <a:ext uri="{FF2B5EF4-FFF2-40B4-BE49-F238E27FC236}">
                <a16:creationId xmlns:a16="http://schemas.microsoft.com/office/drawing/2014/main" id="{A7DD8E32-6E97-DC76-35F6-3858B0F55A74}"/>
              </a:ext>
            </a:extLst>
          </p:cNvPr>
          <p:cNvSpPr txBox="1"/>
          <p:nvPr/>
        </p:nvSpPr>
        <p:spPr>
          <a:xfrm>
            <a:off x="4848223" y="4738897"/>
            <a:ext cx="3400427" cy="1318181"/>
          </a:xfrm>
          <a:prstGeom prst="rect">
            <a:avLst/>
          </a:prstGeom>
          <a:noFill/>
        </p:spPr>
        <p:txBody>
          <a:bodyPr wrap="square" rtlCol="0">
            <a:spAutoFit/>
          </a:bodyPr>
          <a:lstStyle/>
          <a:p>
            <a:pPr algn="ctr">
              <a:lnSpc>
                <a:spcPct val="150000"/>
              </a:lnSpc>
            </a:pPr>
            <a:r>
              <a:rPr lang="en-US" sz="2800" b="1" dirty="0" err="1">
                <a:latin typeface="Calibri" panose="020F0502020204030204" pitchFamily="34" charset="0"/>
                <a:cs typeface="Calibri" panose="020F0502020204030204" pitchFamily="34" charset="0"/>
              </a:rPr>
              <a:t>Nghênh</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Lương</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Đình</a:t>
            </a:r>
            <a:r>
              <a:rPr lang="en-US" sz="2800" b="1" dirty="0">
                <a:latin typeface="Calibri" panose="020F0502020204030204" pitchFamily="34" charset="0"/>
                <a:cs typeface="Calibri" panose="020F0502020204030204" pitchFamily="34" charset="0"/>
              </a:rPr>
              <a:t> – </a:t>
            </a:r>
            <a:r>
              <a:rPr lang="en-US" sz="2800" b="1" dirty="0" err="1">
                <a:latin typeface="Calibri" panose="020F0502020204030204" pitchFamily="34" charset="0"/>
                <a:cs typeface="Calibri" panose="020F0502020204030204" pitchFamily="34" charset="0"/>
              </a:rPr>
              <a:t>Phu</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Văn</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Lâu</a:t>
            </a:r>
            <a:r>
              <a:rPr lang="en-US" sz="2800" b="1" dirty="0">
                <a:latin typeface="Calibri" panose="020F0502020204030204" pitchFamily="34" charset="0"/>
                <a:cs typeface="Calibri" panose="020F0502020204030204" pitchFamily="34" charset="0"/>
              </a:rPr>
              <a:t> – </a:t>
            </a:r>
            <a:r>
              <a:rPr lang="en-US" sz="2800" b="1" dirty="0" err="1">
                <a:latin typeface="Calibri" panose="020F0502020204030204" pitchFamily="34" charset="0"/>
                <a:cs typeface="Calibri" panose="020F0502020204030204" pitchFamily="34" charset="0"/>
              </a:rPr>
              <a:t>Huế</a:t>
            </a:r>
            <a:endParaRPr lang="en-US" sz="2800" b="1" dirty="0">
              <a:latin typeface="Calibri" panose="020F0502020204030204" pitchFamily="34" charset="0"/>
              <a:cs typeface="Calibri" panose="020F0502020204030204" pitchFamily="34" charset="0"/>
            </a:endParaRPr>
          </a:p>
        </p:txBody>
      </p:sp>
      <p:sp>
        <p:nvSpPr>
          <p:cNvPr id="20" name="TextBox 19">
            <a:extLst>
              <a:ext uri="{FF2B5EF4-FFF2-40B4-BE49-F238E27FC236}">
                <a16:creationId xmlns:a16="http://schemas.microsoft.com/office/drawing/2014/main" id="{28239848-1D19-04C6-92F8-A21B421E0AC2}"/>
              </a:ext>
            </a:extLst>
          </p:cNvPr>
          <p:cNvSpPr txBox="1"/>
          <p:nvPr/>
        </p:nvSpPr>
        <p:spPr>
          <a:xfrm>
            <a:off x="8564146" y="4841470"/>
            <a:ext cx="3180179" cy="1318181"/>
          </a:xfrm>
          <a:prstGeom prst="rect">
            <a:avLst/>
          </a:prstGeom>
          <a:noFill/>
        </p:spPr>
        <p:txBody>
          <a:bodyPr wrap="square" rtlCol="0">
            <a:spAutoFit/>
          </a:bodyPr>
          <a:lstStyle/>
          <a:p>
            <a:pPr algn="ctr">
              <a:lnSpc>
                <a:spcPct val="150000"/>
              </a:lnSpc>
            </a:pPr>
            <a:r>
              <a:rPr lang="en-US" sz="2800" b="1" dirty="0" err="1">
                <a:latin typeface="Calibri" panose="020F0502020204030204" pitchFamily="34" charset="0"/>
                <a:cs typeface="Calibri" panose="020F0502020204030204" pitchFamily="34" charset="0"/>
              </a:rPr>
              <a:t>Văn</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miếu</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Quốc</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Tử</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Giám</a:t>
            </a:r>
            <a:r>
              <a:rPr lang="en-US" sz="2800" b="1" dirty="0">
                <a:latin typeface="Calibri" panose="020F0502020204030204" pitchFamily="34" charset="0"/>
                <a:cs typeface="Calibri" panose="020F0502020204030204" pitchFamily="34" charset="0"/>
              </a:rPr>
              <a:t> – </a:t>
            </a:r>
            <a:r>
              <a:rPr lang="en-US" sz="2800" b="1" dirty="0" err="1">
                <a:latin typeface="Calibri" panose="020F0502020204030204" pitchFamily="34" charset="0"/>
                <a:cs typeface="Calibri" panose="020F0502020204030204" pitchFamily="34" charset="0"/>
              </a:rPr>
              <a:t>Hà</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Nội</a:t>
            </a:r>
            <a:endParaRPr lang="en-US"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558434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500" fill="hold"/>
                                        <p:tgtEl>
                                          <p:spTgt spid="19"/>
                                        </p:tgtEl>
                                        <p:attrNameLst>
                                          <p:attrName>ppt_x</p:attrName>
                                        </p:attrNameLst>
                                      </p:cBhvr>
                                      <p:tavLst>
                                        <p:tav tm="0">
                                          <p:val>
                                            <p:strVal val="#ppt_x"/>
                                          </p:val>
                                        </p:tav>
                                        <p:tav tm="100000">
                                          <p:val>
                                            <p:strVal val="#ppt_x"/>
                                          </p:val>
                                        </p:tav>
                                      </p:tavLst>
                                    </p:anim>
                                    <p:anim calcmode="lin" valueType="num">
                                      <p:cBhvr additive="base">
                                        <p:cTn id="2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additive="base">
                                        <p:cTn id="34" dur="500" fill="hold"/>
                                        <p:tgtEl>
                                          <p:spTgt spid="20"/>
                                        </p:tgtEl>
                                        <p:attrNameLst>
                                          <p:attrName>ppt_x</p:attrName>
                                        </p:attrNameLst>
                                      </p:cBhvr>
                                      <p:tavLst>
                                        <p:tav tm="0">
                                          <p:val>
                                            <p:strVal val="#ppt_x"/>
                                          </p:val>
                                        </p:tav>
                                        <p:tav tm="100000">
                                          <p:val>
                                            <p:strVal val="#ppt_x"/>
                                          </p:val>
                                        </p:tav>
                                      </p:tavLst>
                                    </p:anim>
                                    <p:anim calcmode="lin" valueType="num">
                                      <p:cBhvr additive="base">
                                        <p:cTn id="35"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9" grpId="0"/>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sp>
        <p:nvSpPr>
          <p:cNvPr id="2" name="Rectangle: Rounded Corners 1">
            <a:extLst>
              <a:ext uri="{FF2B5EF4-FFF2-40B4-BE49-F238E27FC236}">
                <a16:creationId xmlns:a16="http://schemas.microsoft.com/office/drawing/2014/main" id="{DF1C27BF-EF73-2C05-F04D-17DF3DF5AF30}"/>
              </a:ext>
            </a:extLst>
          </p:cNvPr>
          <p:cNvSpPr/>
          <p:nvPr/>
        </p:nvSpPr>
        <p:spPr>
          <a:xfrm>
            <a:off x="323850" y="466725"/>
            <a:ext cx="11553825" cy="60483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4" name="TextBox 3">
            <a:extLst>
              <a:ext uri="{FF2B5EF4-FFF2-40B4-BE49-F238E27FC236}">
                <a16:creationId xmlns:a16="http://schemas.microsoft.com/office/drawing/2014/main" id="{CB56D881-6217-B804-C297-B20681B0C68D}"/>
              </a:ext>
            </a:extLst>
          </p:cNvPr>
          <p:cNvSpPr txBox="1"/>
          <p:nvPr/>
        </p:nvSpPr>
        <p:spPr>
          <a:xfrm>
            <a:off x="1611107" y="421516"/>
            <a:ext cx="2606804"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600" b="1" i="1"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Khác</a:t>
            </a:r>
            <a:r>
              <a:rPr kumimoji="0" lang="en-US" sz="3600"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600" b="1" i="1"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nhau</a:t>
            </a:r>
            <a:r>
              <a:rPr kumimoji="0" lang="en-US" sz="2200"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a:t>
            </a:r>
          </a:p>
        </p:txBody>
      </p:sp>
      <p:grpSp>
        <p:nvGrpSpPr>
          <p:cNvPr id="10" name="Group 9">
            <a:extLst>
              <a:ext uri="{FF2B5EF4-FFF2-40B4-BE49-F238E27FC236}">
                <a16:creationId xmlns:a16="http://schemas.microsoft.com/office/drawing/2014/main" id="{80AAE6B1-4235-5C20-FB1F-CBEEF31EB9B2}"/>
              </a:ext>
            </a:extLst>
          </p:cNvPr>
          <p:cNvGrpSpPr/>
          <p:nvPr/>
        </p:nvGrpSpPr>
        <p:grpSpPr>
          <a:xfrm>
            <a:off x="920641" y="1285874"/>
            <a:ext cx="3660884" cy="4109315"/>
            <a:chOff x="806341" y="1600199"/>
            <a:chExt cx="3660884" cy="4109315"/>
          </a:xfrm>
        </p:grpSpPr>
        <p:pic>
          <p:nvPicPr>
            <p:cNvPr id="3" name="Picture 2">
              <a:extLst>
                <a:ext uri="{FF2B5EF4-FFF2-40B4-BE49-F238E27FC236}">
                  <a16:creationId xmlns:a16="http://schemas.microsoft.com/office/drawing/2014/main" id="{07992934-64D7-4C94-A7E1-21AA68253B63}"/>
                </a:ext>
              </a:extLst>
            </p:cNvPr>
            <p:cNvPicPr>
              <a:picLocks noChangeAspect="1"/>
            </p:cNvPicPr>
            <p:nvPr/>
          </p:nvPicPr>
          <p:blipFill>
            <a:blip r:embed="rId4"/>
            <a:stretch>
              <a:fillRect/>
            </a:stretch>
          </p:blipFill>
          <p:spPr>
            <a:xfrm>
              <a:off x="806341" y="1600199"/>
              <a:ext cx="3592403" cy="1666875"/>
            </a:xfrm>
            <a:prstGeom prst="rect">
              <a:avLst/>
            </a:prstGeom>
          </p:spPr>
        </p:pic>
        <p:pic>
          <p:nvPicPr>
            <p:cNvPr id="8" name="Picture 7">
              <a:extLst>
                <a:ext uri="{FF2B5EF4-FFF2-40B4-BE49-F238E27FC236}">
                  <a16:creationId xmlns:a16="http://schemas.microsoft.com/office/drawing/2014/main" id="{EFCA9886-34C5-2631-E982-30236F26C09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7725" y="3254548"/>
              <a:ext cx="3619500" cy="2454966"/>
            </a:xfrm>
            <a:prstGeom prst="rect">
              <a:avLst/>
            </a:prstGeom>
          </p:spPr>
        </p:pic>
      </p:grpSp>
      <p:grpSp>
        <p:nvGrpSpPr>
          <p:cNvPr id="13" name="Group 12">
            <a:extLst>
              <a:ext uri="{FF2B5EF4-FFF2-40B4-BE49-F238E27FC236}">
                <a16:creationId xmlns:a16="http://schemas.microsoft.com/office/drawing/2014/main" id="{09FDB43C-B9DC-6BF5-2F9E-152C4C5AD96A}"/>
              </a:ext>
            </a:extLst>
          </p:cNvPr>
          <p:cNvGrpSpPr/>
          <p:nvPr/>
        </p:nvGrpSpPr>
        <p:grpSpPr>
          <a:xfrm>
            <a:off x="6499298" y="1171573"/>
            <a:ext cx="3787702" cy="4267184"/>
            <a:chOff x="6375473" y="1200148"/>
            <a:chExt cx="3787702" cy="4267184"/>
          </a:xfrm>
        </p:grpSpPr>
        <p:pic>
          <p:nvPicPr>
            <p:cNvPr id="6" name="Picture 5">
              <a:extLst>
                <a:ext uri="{FF2B5EF4-FFF2-40B4-BE49-F238E27FC236}">
                  <a16:creationId xmlns:a16="http://schemas.microsoft.com/office/drawing/2014/main" id="{B1EFDD9F-CE16-CE4A-9F0A-FCE15403736A}"/>
                </a:ext>
              </a:extLst>
            </p:cNvPr>
            <p:cNvPicPr>
              <a:picLocks noChangeAspect="1"/>
            </p:cNvPicPr>
            <p:nvPr/>
          </p:nvPicPr>
          <p:blipFill>
            <a:blip r:embed="rId6"/>
            <a:stretch>
              <a:fillRect/>
            </a:stretch>
          </p:blipFill>
          <p:spPr>
            <a:xfrm>
              <a:off x="6375473" y="1200148"/>
              <a:ext cx="3754745" cy="1752601"/>
            </a:xfrm>
            <a:prstGeom prst="rect">
              <a:avLst/>
            </a:prstGeom>
          </p:spPr>
        </p:pic>
        <p:pic>
          <p:nvPicPr>
            <p:cNvPr id="12" name="Picture 11">
              <a:extLst>
                <a:ext uri="{FF2B5EF4-FFF2-40B4-BE49-F238E27FC236}">
                  <a16:creationId xmlns:a16="http://schemas.microsoft.com/office/drawing/2014/main" id="{CC22E46C-354B-D27E-7D95-CE2AD35BE96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00800" y="2974744"/>
              <a:ext cx="3762375" cy="2492588"/>
            </a:xfrm>
            <a:prstGeom prst="rect">
              <a:avLst/>
            </a:prstGeom>
          </p:spPr>
        </p:pic>
      </p:grpSp>
      <p:sp>
        <p:nvSpPr>
          <p:cNvPr id="14" name="TextBox 13">
            <a:extLst>
              <a:ext uri="{FF2B5EF4-FFF2-40B4-BE49-F238E27FC236}">
                <a16:creationId xmlns:a16="http://schemas.microsoft.com/office/drawing/2014/main" id="{0E7CBECD-4E01-0170-260B-B0F797F5FA53}"/>
              </a:ext>
            </a:extLst>
          </p:cNvPr>
          <p:cNvSpPr txBox="1"/>
          <p:nvPr/>
        </p:nvSpPr>
        <p:spPr>
          <a:xfrm>
            <a:off x="784668" y="5658445"/>
            <a:ext cx="4257897" cy="523220"/>
          </a:xfrm>
          <a:prstGeom prst="rect">
            <a:avLst/>
          </a:prstGeom>
          <a:noFill/>
        </p:spPr>
        <p:txBody>
          <a:bodyPr wrap="none" rtlCol="0">
            <a:spAutoFit/>
          </a:bodyPr>
          <a:lstStyle/>
          <a:p>
            <a:pPr algn="ctr"/>
            <a:r>
              <a:rPr lang="en-US" sz="2800" b="1" dirty="0" err="1">
                <a:latin typeface="Calibri" panose="020F0502020204030204" pitchFamily="34" charset="0"/>
                <a:cs typeface="Calibri" panose="020F0502020204030204" pitchFamily="34" charset="0"/>
              </a:rPr>
              <a:t>Vịnh</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Hạ</a:t>
            </a:r>
            <a:r>
              <a:rPr lang="en-US" sz="2800" b="1" dirty="0">
                <a:latin typeface="Calibri" panose="020F0502020204030204" pitchFamily="34" charset="0"/>
                <a:cs typeface="Calibri" panose="020F0502020204030204" pitchFamily="34" charset="0"/>
              </a:rPr>
              <a:t> Long – </a:t>
            </a:r>
            <a:r>
              <a:rPr lang="en-US" sz="2800" b="1" dirty="0" err="1">
                <a:latin typeface="Calibri" panose="020F0502020204030204" pitchFamily="34" charset="0"/>
                <a:cs typeface="Calibri" panose="020F0502020204030204" pitchFamily="34" charset="0"/>
              </a:rPr>
              <a:t>Quảng</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Ninh</a:t>
            </a:r>
            <a:endParaRPr lang="en-US" sz="2800" b="1" dirty="0">
              <a:latin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8A6F69B2-9600-E50C-D961-E52F3AB9F501}"/>
              </a:ext>
            </a:extLst>
          </p:cNvPr>
          <p:cNvSpPr txBox="1"/>
          <p:nvPr/>
        </p:nvSpPr>
        <p:spPr>
          <a:xfrm>
            <a:off x="6172203" y="5544145"/>
            <a:ext cx="4512774" cy="523220"/>
          </a:xfrm>
          <a:prstGeom prst="rect">
            <a:avLst/>
          </a:prstGeom>
          <a:noFill/>
        </p:spPr>
        <p:txBody>
          <a:bodyPr wrap="none" rtlCol="0">
            <a:spAutoFit/>
          </a:bodyPr>
          <a:lstStyle/>
          <a:p>
            <a:pPr algn="ctr"/>
            <a:r>
              <a:rPr lang="en-US" sz="2800" b="1">
                <a:latin typeface="Calibri" panose="020F0502020204030204" pitchFamily="34" charset="0"/>
                <a:cs typeface="Calibri" panose="020F0502020204030204" pitchFamily="34" charset="0"/>
              </a:rPr>
              <a:t>Làng Sen, Nam Đàn, Nghệ An</a:t>
            </a:r>
            <a:endParaRPr lang="en-US"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437678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down)">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1" name="Group 250">
            <a:extLst>
              <a:ext uri="{FF2B5EF4-FFF2-40B4-BE49-F238E27FC236}">
                <a16:creationId xmlns:a16="http://schemas.microsoft.com/office/drawing/2014/main" id="{BAD0B418-0841-4468-989F-CAF88AA353BE}"/>
              </a:ext>
            </a:extLst>
          </p:cNvPr>
          <p:cNvGrpSpPr/>
          <p:nvPr/>
        </p:nvGrpSpPr>
        <p:grpSpPr>
          <a:xfrm>
            <a:off x="-135158" y="439837"/>
            <a:ext cx="12520069" cy="7336743"/>
            <a:chOff x="-135158" y="439837"/>
            <a:chExt cx="12520069" cy="7336743"/>
          </a:xfrm>
        </p:grpSpPr>
        <p:pic>
          <p:nvPicPr>
            <p:cNvPr id="250" name="Graphic 249">
              <a:extLst>
                <a:ext uri="{FF2B5EF4-FFF2-40B4-BE49-F238E27FC236}">
                  <a16:creationId xmlns:a16="http://schemas.microsoft.com/office/drawing/2014/main" id="{A01E01B0-D109-4CE4-999D-2425B94A59D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5158" y="439837"/>
              <a:ext cx="12520069" cy="6643869"/>
            </a:xfrm>
            <a:prstGeom prst="rect">
              <a:avLst/>
            </a:prstGeom>
          </p:spPr>
        </p:pic>
        <p:pic>
          <p:nvPicPr>
            <p:cNvPr id="247" name="Graphic 246">
              <a:extLst>
                <a:ext uri="{FF2B5EF4-FFF2-40B4-BE49-F238E27FC236}">
                  <a16:creationId xmlns:a16="http://schemas.microsoft.com/office/drawing/2014/main" id="{03C2DC82-2D5B-4560-83B3-530900C5BCE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981238" y="1550030"/>
              <a:ext cx="4321411" cy="6226550"/>
            </a:xfrm>
            <a:prstGeom prst="rect">
              <a:avLst/>
            </a:prstGeom>
          </p:spPr>
        </p:pic>
      </p:grpSp>
      <p:pic>
        <p:nvPicPr>
          <p:cNvPr id="2" name="Picture 1">
            <a:extLst>
              <a:ext uri="{FF2B5EF4-FFF2-40B4-BE49-F238E27FC236}">
                <a16:creationId xmlns:a16="http://schemas.microsoft.com/office/drawing/2014/main" id="{400F3F67-26B2-E0E7-A92B-A24965A9CCA8}"/>
              </a:ext>
            </a:extLst>
          </p:cNvPr>
          <p:cNvPicPr>
            <a:picLocks noChangeAspect="1"/>
          </p:cNvPicPr>
          <p:nvPr/>
        </p:nvPicPr>
        <p:blipFill>
          <a:blip r:embed="rId7"/>
          <a:stretch>
            <a:fillRect/>
          </a:stretch>
        </p:blipFill>
        <p:spPr>
          <a:xfrm>
            <a:off x="3529748" y="597347"/>
            <a:ext cx="4999153" cy="1396105"/>
          </a:xfrm>
          <a:prstGeom prst="rect">
            <a:avLst/>
          </a:prstGeom>
        </p:spPr>
      </p:pic>
    </p:spTree>
    <p:extLst>
      <p:ext uri="{BB962C8B-B14F-4D97-AF65-F5344CB8AC3E}">
        <p14:creationId xmlns:p14="http://schemas.microsoft.com/office/powerpoint/2010/main" val="33364780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50721" y="221224"/>
            <a:ext cx="11577485" cy="6253317"/>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srgbClr val="FF0000"/>
              </a:solidFill>
              <a:effectLst/>
              <a:uLnTx/>
              <a:uFillTx/>
              <a:latin typeface="Times New Roman"/>
              <a:ea typeface="+mn-ea"/>
              <a:cs typeface="+mn-cs"/>
            </a:endParaRPr>
          </a:p>
        </p:txBody>
      </p:sp>
      <p:pic>
        <p:nvPicPr>
          <p:cNvPr id="19" name="Picture 18">
            <a:extLst>
              <a:ext uri="{FF2B5EF4-FFF2-40B4-BE49-F238E27FC236}">
                <a16:creationId xmlns:a16="http://schemas.microsoft.com/office/drawing/2014/main" id="{1EA948C7-E563-461E-9ADC-7B8A9439A2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29089" y="3429000"/>
            <a:ext cx="5382794" cy="3514337"/>
          </a:xfrm>
          <a:prstGeom prst="rect">
            <a:avLst/>
          </a:prstGeom>
        </p:spPr>
      </p:pic>
      <p:sp>
        <p:nvSpPr>
          <p:cNvPr id="7" name="Title 2">
            <a:extLst>
              <a:ext uri="{FF2B5EF4-FFF2-40B4-BE49-F238E27FC236}">
                <a16:creationId xmlns:a16="http://schemas.microsoft.com/office/drawing/2014/main" id="{9AEE9F86-B023-4838-863C-7018347353D8}"/>
              </a:ext>
            </a:extLst>
          </p:cNvPr>
          <p:cNvSpPr txBox="1">
            <a:spLocks/>
          </p:cNvSpPr>
          <p:nvPr/>
        </p:nvSpPr>
        <p:spPr>
          <a:xfrm>
            <a:off x="1822790" y="799366"/>
            <a:ext cx="9311935" cy="1804000"/>
          </a:xfrm>
          <a:prstGeom prst="rect">
            <a:avLst/>
          </a:prstGeom>
        </p:spPr>
        <p:txBody>
          <a:bodyPr/>
          <a:lstStyle>
            <a:lvl1pPr algn="l" defTabSz="914400" rtl="0" eaLnBrk="1" latinLnBrk="0" hangingPunct="1">
              <a:lnSpc>
                <a:spcPct val="90000"/>
              </a:lnSpc>
              <a:spcBef>
                <a:spcPct val="0"/>
              </a:spcBef>
              <a:buNone/>
              <a:defRPr lang="vi-VN" sz="3400" kern="1200">
                <a:solidFill>
                  <a:schemeClr val="tx1">
                    <a:lumMod val="75000"/>
                  </a:schemeClr>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5400" b="0" i="0" u="none" strike="noStrike" kern="1200" cap="none" spc="0" normalizeH="0" baseline="0" noProof="0" dirty="0">
                <a:ln>
                  <a:noFill/>
                </a:ln>
                <a:solidFill>
                  <a:srgbClr val="FF0000"/>
                </a:solidFill>
                <a:effectLst/>
                <a:uLnTx/>
                <a:uFillTx/>
                <a:latin typeface="Arial" panose="020B0604020202020204" pitchFamily="34" charset="0"/>
                <a:ea typeface="+mj-ea"/>
                <a:cs typeface="Arial" panose="020B0604020202020204" pitchFamily="34" charset="0"/>
              </a:rPr>
              <a:t>GAME LẬT MẢNH GHÉP</a:t>
            </a:r>
            <a:endParaRPr kumimoji="0" lang="en-US" sz="5400" b="0" i="0" u="none" strike="noStrike" kern="1200" cap="none" spc="0" normalizeH="0" baseline="0" noProof="0" dirty="0">
              <a:ln>
                <a:noFill/>
              </a:ln>
              <a:solidFill>
                <a:srgbClr val="FF0000"/>
              </a:solidFill>
              <a:effectLst/>
              <a:uLnTx/>
              <a:uFillTx/>
              <a:latin typeface="Times New Roman"/>
              <a:ea typeface="+mj-ea"/>
              <a:cs typeface="+mj-cs"/>
            </a:endParaRPr>
          </a:p>
        </p:txBody>
      </p:sp>
      <p:sp>
        <p:nvSpPr>
          <p:cNvPr id="2" name="TextBox 1">
            <a:extLst>
              <a:ext uri="{FF2B5EF4-FFF2-40B4-BE49-F238E27FC236}">
                <a16:creationId xmlns:a16="http://schemas.microsoft.com/office/drawing/2014/main" id="{D1C92AAF-1AD0-44AE-B4D1-4BDB3F11747B}"/>
              </a:ext>
            </a:extLst>
          </p:cNvPr>
          <p:cNvSpPr txBox="1"/>
          <p:nvPr/>
        </p:nvSpPr>
        <p:spPr>
          <a:xfrm>
            <a:off x="972085" y="2060397"/>
            <a:ext cx="10315040" cy="156966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Luật</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chơi</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Ẩn</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sau</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các</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mảnh</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ghép</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là</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các</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tờ</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tiền</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các</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em</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hãy</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cùng</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cô</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lật</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mở</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từng</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mảnh</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ghép</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nhỏ</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để</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dự</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đoán</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mệnh</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giá</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tờ</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tiền</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nhé</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Đội</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nào</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đoán</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nhanh</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nhất</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sẽ</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là</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đội</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chiến</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thắng</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473317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1"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down)">
                                      <p:cBhvr>
                                        <p:cTn id="19" dur="580">
                                          <p:stCondLst>
                                            <p:cond delay="0"/>
                                          </p:stCondLst>
                                        </p:cTn>
                                        <p:tgtEl>
                                          <p:spTgt spid="2"/>
                                        </p:tgtEl>
                                      </p:cBhvr>
                                    </p:animEffect>
                                    <p:anim calcmode="lin" valueType="num">
                                      <p:cBhvr>
                                        <p:cTn id="20"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5" dur="26">
                                          <p:stCondLst>
                                            <p:cond delay="650"/>
                                          </p:stCondLst>
                                        </p:cTn>
                                        <p:tgtEl>
                                          <p:spTgt spid="2"/>
                                        </p:tgtEl>
                                      </p:cBhvr>
                                      <p:to x="100000" y="60000"/>
                                    </p:animScale>
                                    <p:animScale>
                                      <p:cBhvr>
                                        <p:cTn id="26" dur="166" decel="50000">
                                          <p:stCondLst>
                                            <p:cond delay="676"/>
                                          </p:stCondLst>
                                        </p:cTn>
                                        <p:tgtEl>
                                          <p:spTgt spid="2"/>
                                        </p:tgtEl>
                                      </p:cBhvr>
                                      <p:to x="100000" y="100000"/>
                                    </p:animScale>
                                    <p:animScale>
                                      <p:cBhvr>
                                        <p:cTn id="27" dur="26">
                                          <p:stCondLst>
                                            <p:cond delay="1312"/>
                                          </p:stCondLst>
                                        </p:cTn>
                                        <p:tgtEl>
                                          <p:spTgt spid="2"/>
                                        </p:tgtEl>
                                      </p:cBhvr>
                                      <p:to x="100000" y="80000"/>
                                    </p:animScale>
                                    <p:animScale>
                                      <p:cBhvr>
                                        <p:cTn id="28" dur="166" decel="50000">
                                          <p:stCondLst>
                                            <p:cond delay="1338"/>
                                          </p:stCondLst>
                                        </p:cTn>
                                        <p:tgtEl>
                                          <p:spTgt spid="2"/>
                                        </p:tgtEl>
                                      </p:cBhvr>
                                      <p:to x="100000" y="100000"/>
                                    </p:animScale>
                                    <p:animScale>
                                      <p:cBhvr>
                                        <p:cTn id="29" dur="26">
                                          <p:stCondLst>
                                            <p:cond delay="1642"/>
                                          </p:stCondLst>
                                        </p:cTn>
                                        <p:tgtEl>
                                          <p:spTgt spid="2"/>
                                        </p:tgtEl>
                                      </p:cBhvr>
                                      <p:to x="100000" y="90000"/>
                                    </p:animScale>
                                    <p:animScale>
                                      <p:cBhvr>
                                        <p:cTn id="30" dur="166" decel="50000">
                                          <p:stCondLst>
                                            <p:cond delay="1668"/>
                                          </p:stCondLst>
                                        </p:cTn>
                                        <p:tgtEl>
                                          <p:spTgt spid="2"/>
                                        </p:tgtEl>
                                      </p:cBhvr>
                                      <p:to x="100000" y="100000"/>
                                    </p:animScale>
                                    <p:animScale>
                                      <p:cBhvr>
                                        <p:cTn id="31" dur="26">
                                          <p:stCondLst>
                                            <p:cond delay="1808"/>
                                          </p:stCondLst>
                                        </p:cTn>
                                        <p:tgtEl>
                                          <p:spTgt spid="2"/>
                                        </p:tgtEl>
                                      </p:cBhvr>
                                      <p:to x="100000" y="95000"/>
                                    </p:animScale>
                                    <p:animScale>
                                      <p:cBhvr>
                                        <p:cTn id="32"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sp>
        <p:nvSpPr>
          <p:cNvPr id="2" name="Rectangle: Rounded Corners 1">
            <a:extLst>
              <a:ext uri="{FF2B5EF4-FFF2-40B4-BE49-F238E27FC236}">
                <a16:creationId xmlns:a16="http://schemas.microsoft.com/office/drawing/2014/main" id="{DF1C27BF-EF73-2C05-F04D-17DF3DF5AF30}"/>
              </a:ext>
            </a:extLst>
          </p:cNvPr>
          <p:cNvSpPr/>
          <p:nvPr/>
        </p:nvSpPr>
        <p:spPr>
          <a:xfrm>
            <a:off x="323850" y="923925"/>
            <a:ext cx="11553825" cy="55911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Oval 3">
            <a:extLst>
              <a:ext uri="{FF2B5EF4-FFF2-40B4-BE49-F238E27FC236}">
                <a16:creationId xmlns:a16="http://schemas.microsoft.com/office/drawing/2014/main" id="{1070DA4D-0F9E-57A0-440D-DDC4FABF21DF}"/>
              </a:ext>
            </a:extLst>
          </p:cNvPr>
          <p:cNvSpPr/>
          <p:nvPr/>
        </p:nvSpPr>
        <p:spPr>
          <a:xfrm>
            <a:off x="419101" y="1390650"/>
            <a:ext cx="638175" cy="571500"/>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FFFFFF"/>
                </a:solidFill>
                <a:effectLst/>
                <a:uLnTx/>
                <a:uFillTx/>
                <a:latin typeface="Calibri"/>
                <a:ea typeface="+mn-ea"/>
                <a:cs typeface="+mn-cs"/>
              </a:rPr>
              <a:t>1</a:t>
            </a:r>
            <a:endParaRPr kumimoji="0" lang="en-US" sz="3600" b="0" i="0" u="none" strike="noStrike" kern="1200" cap="none" spc="0" normalizeH="0" baseline="0" noProof="0" dirty="0">
              <a:ln>
                <a:noFill/>
              </a:ln>
              <a:solidFill>
                <a:srgbClr val="FFFFFF"/>
              </a:solidFill>
              <a:effectLst/>
              <a:uLnTx/>
              <a:uFillTx/>
              <a:latin typeface="Calibri"/>
              <a:ea typeface="+mn-ea"/>
              <a:cs typeface="+mn-cs"/>
            </a:endParaRPr>
          </a:p>
        </p:txBody>
      </p:sp>
      <p:sp>
        <p:nvSpPr>
          <p:cNvPr id="5" name="Rectangle: Rounded Corners 4">
            <a:extLst>
              <a:ext uri="{FF2B5EF4-FFF2-40B4-BE49-F238E27FC236}">
                <a16:creationId xmlns:a16="http://schemas.microsoft.com/office/drawing/2014/main" id="{44D6B414-7750-DBBC-85B8-034ED40D09AE}"/>
              </a:ext>
            </a:extLst>
          </p:cNvPr>
          <p:cNvSpPr/>
          <p:nvPr/>
        </p:nvSpPr>
        <p:spPr>
          <a:xfrm>
            <a:off x="1085851" y="1255046"/>
            <a:ext cx="6457949" cy="859504"/>
          </a:xfrm>
          <a:prstGeom prst="roundRect">
            <a:avLst/>
          </a:prstGeom>
          <a:solidFill>
            <a:srgbClr val="FFFF99"/>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3300" b="1" dirty="0" err="1">
                <a:solidFill>
                  <a:srgbClr val="000000"/>
                </a:solidFill>
                <a:latin typeface="Calibri"/>
              </a:rPr>
              <a:t>Chú</a:t>
            </a:r>
            <a:r>
              <a:rPr lang="en-US" sz="3300" b="1" dirty="0">
                <a:solidFill>
                  <a:srgbClr val="000000"/>
                </a:solidFill>
                <a:latin typeface="Calibri"/>
              </a:rPr>
              <a:t> </a:t>
            </a:r>
            <a:r>
              <a:rPr lang="en-US" sz="3300" b="1" dirty="0" err="1">
                <a:solidFill>
                  <a:srgbClr val="000000"/>
                </a:solidFill>
                <a:latin typeface="Calibri"/>
              </a:rPr>
              <a:t>lợn</a:t>
            </a:r>
            <a:r>
              <a:rPr lang="en-US" sz="3300" b="1" dirty="0">
                <a:solidFill>
                  <a:srgbClr val="000000"/>
                </a:solidFill>
                <a:latin typeface="Calibri"/>
              </a:rPr>
              <a:t> </a:t>
            </a:r>
            <a:r>
              <a:rPr lang="en-US" sz="3300" b="1" dirty="0" err="1">
                <a:solidFill>
                  <a:srgbClr val="000000"/>
                </a:solidFill>
                <a:latin typeface="Calibri"/>
              </a:rPr>
              <a:t>nào</a:t>
            </a:r>
            <a:r>
              <a:rPr lang="en-US" sz="3300" b="1" dirty="0">
                <a:solidFill>
                  <a:srgbClr val="000000"/>
                </a:solidFill>
                <a:latin typeface="Calibri"/>
              </a:rPr>
              <a:t> </a:t>
            </a:r>
            <a:r>
              <a:rPr lang="en-US" sz="3300" b="1" dirty="0" err="1">
                <a:solidFill>
                  <a:srgbClr val="000000"/>
                </a:solidFill>
                <a:latin typeface="Calibri"/>
              </a:rPr>
              <a:t>đựng</a:t>
            </a:r>
            <a:r>
              <a:rPr lang="en-US" sz="3300" b="1" dirty="0">
                <a:solidFill>
                  <a:srgbClr val="000000"/>
                </a:solidFill>
                <a:latin typeface="Calibri"/>
              </a:rPr>
              <a:t> </a:t>
            </a:r>
            <a:r>
              <a:rPr lang="en-US" sz="3300" b="1" dirty="0" err="1">
                <a:solidFill>
                  <a:srgbClr val="000000"/>
                </a:solidFill>
                <a:latin typeface="Calibri"/>
              </a:rPr>
              <a:t>nhiều</a:t>
            </a:r>
            <a:r>
              <a:rPr lang="en-US" sz="3300" b="1" dirty="0">
                <a:solidFill>
                  <a:srgbClr val="000000"/>
                </a:solidFill>
                <a:latin typeface="Calibri"/>
              </a:rPr>
              <a:t> </a:t>
            </a:r>
            <a:r>
              <a:rPr lang="en-US" sz="3300" b="1" dirty="0" err="1">
                <a:solidFill>
                  <a:srgbClr val="000000"/>
                </a:solidFill>
                <a:latin typeface="Calibri"/>
              </a:rPr>
              <a:t>tiền</a:t>
            </a:r>
            <a:r>
              <a:rPr lang="en-US" sz="3300" b="1" dirty="0">
                <a:solidFill>
                  <a:srgbClr val="000000"/>
                </a:solidFill>
                <a:latin typeface="Calibri"/>
              </a:rPr>
              <a:t> </a:t>
            </a:r>
            <a:r>
              <a:rPr lang="en-US" sz="3300" b="1" dirty="0" err="1">
                <a:solidFill>
                  <a:srgbClr val="000000"/>
                </a:solidFill>
                <a:latin typeface="Calibri"/>
              </a:rPr>
              <a:t>nhất</a:t>
            </a:r>
            <a:r>
              <a:rPr lang="en-US" sz="3300" b="1" dirty="0">
                <a:solidFill>
                  <a:srgbClr val="000000"/>
                </a:solidFill>
                <a:latin typeface="Calibri"/>
              </a:rPr>
              <a:t>?</a:t>
            </a:r>
            <a:endParaRPr lang="vi-VN" sz="3300" b="1" dirty="0">
              <a:solidFill>
                <a:srgbClr val="000000"/>
              </a:solidFill>
              <a:latin typeface="Calibri"/>
            </a:endParaRPr>
          </a:p>
        </p:txBody>
      </p:sp>
      <p:pic>
        <p:nvPicPr>
          <p:cNvPr id="7" name="Picture 6">
            <a:extLst>
              <a:ext uri="{FF2B5EF4-FFF2-40B4-BE49-F238E27FC236}">
                <a16:creationId xmlns:a16="http://schemas.microsoft.com/office/drawing/2014/main" id="{026D645E-6C9F-E450-75CF-0726D7AC021F}"/>
              </a:ext>
            </a:extLst>
          </p:cNvPr>
          <p:cNvPicPr>
            <a:picLocks noChangeAspect="1"/>
          </p:cNvPicPr>
          <p:nvPr/>
        </p:nvPicPr>
        <p:blipFill>
          <a:blip r:embed="rId4"/>
          <a:stretch>
            <a:fillRect/>
          </a:stretch>
        </p:blipFill>
        <p:spPr>
          <a:xfrm>
            <a:off x="2347912" y="2495549"/>
            <a:ext cx="7435994" cy="2143125"/>
          </a:xfrm>
          <a:prstGeom prst="rect">
            <a:avLst/>
          </a:prstGeom>
        </p:spPr>
      </p:pic>
      <p:sp>
        <p:nvSpPr>
          <p:cNvPr id="9" name="Rectangle: Rounded Corners 8">
            <a:extLst>
              <a:ext uri="{FF2B5EF4-FFF2-40B4-BE49-F238E27FC236}">
                <a16:creationId xmlns:a16="http://schemas.microsoft.com/office/drawing/2014/main" id="{406F6E67-D965-B51B-CC07-558370D49731}"/>
              </a:ext>
            </a:extLst>
          </p:cNvPr>
          <p:cNvSpPr/>
          <p:nvPr/>
        </p:nvSpPr>
        <p:spPr>
          <a:xfrm>
            <a:off x="2390776" y="4686301"/>
            <a:ext cx="3162299" cy="838199"/>
          </a:xfrm>
          <a:prstGeom prst="roundRect">
            <a:avLst/>
          </a:prstGeom>
          <a:solidFill>
            <a:srgbClr val="FFFF99"/>
          </a:solidFill>
          <a:ln w="28575">
            <a:solidFill>
              <a:srgbClr val="00206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2800" b="1" dirty="0">
                <a:solidFill>
                  <a:srgbClr val="000000"/>
                </a:solidFill>
                <a:latin typeface="Calibri"/>
              </a:rPr>
              <a:t>10 000 + 20 000</a:t>
            </a:r>
          </a:p>
          <a:p>
            <a:pPr lvl="0" algn="just"/>
            <a:r>
              <a:rPr lang="en-US" sz="2800" b="1" dirty="0">
                <a:solidFill>
                  <a:srgbClr val="000000"/>
                </a:solidFill>
                <a:latin typeface="Calibri"/>
              </a:rPr>
              <a:t> + 20 000 = 50 000</a:t>
            </a:r>
            <a:endParaRPr lang="vi-VN" sz="2800" b="1" dirty="0">
              <a:solidFill>
                <a:srgbClr val="000000"/>
              </a:solidFill>
              <a:latin typeface="Calibri"/>
            </a:endParaRPr>
          </a:p>
        </p:txBody>
      </p:sp>
      <p:sp>
        <p:nvSpPr>
          <p:cNvPr id="11" name="TextBox 10">
            <a:extLst>
              <a:ext uri="{FF2B5EF4-FFF2-40B4-BE49-F238E27FC236}">
                <a16:creationId xmlns:a16="http://schemas.microsoft.com/office/drawing/2014/main" id="{0462E19C-7BB6-395D-D277-B16D59A01CFE}"/>
              </a:ext>
            </a:extLst>
          </p:cNvPr>
          <p:cNvSpPr txBox="1"/>
          <p:nvPr/>
        </p:nvSpPr>
        <p:spPr>
          <a:xfrm>
            <a:off x="6229350" y="4686300"/>
            <a:ext cx="5686425" cy="1200329"/>
          </a:xfrm>
          <a:prstGeom prst="rect">
            <a:avLst/>
          </a:prstGeom>
          <a:noFill/>
        </p:spPr>
        <p:txBody>
          <a:bodyPr wrap="square" rtlCol="0">
            <a:spAutoFit/>
          </a:bodyPr>
          <a:lstStyle/>
          <a:p>
            <a:r>
              <a:rPr lang="en-US" sz="3600" b="1" dirty="0">
                <a:solidFill>
                  <a:srgbClr val="FF0000"/>
                </a:solidFill>
                <a:latin typeface="Calibri" panose="020F0502020204030204" pitchFamily="34" charset="0"/>
                <a:cs typeface="Calibri" panose="020F0502020204030204" pitchFamily="34" charset="0"/>
              </a:rPr>
              <a:t>=&gt; </a:t>
            </a:r>
            <a:r>
              <a:rPr lang="en-US" sz="3600" b="1" dirty="0" err="1">
                <a:solidFill>
                  <a:srgbClr val="FF0000"/>
                </a:solidFill>
                <a:latin typeface="Calibri" panose="020F0502020204030204" pitchFamily="34" charset="0"/>
                <a:cs typeface="Calibri" panose="020F0502020204030204" pitchFamily="34" charset="0"/>
              </a:rPr>
              <a:t>Chú</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lợn</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xanh</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đựng</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nhiều</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tiền</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nhất</a:t>
            </a:r>
            <a:r>
              <a:rPr lang="en-US" sz="3600" b="1" dirty="0">
                <a:solidFill>
                  <a:srgbClr val="FF0000"/>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815851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1">
                                            <p:txEl>
                                              <p:pRg st="0" end="0"/>
                                            </p:txEl>
                                          </p:spTgt>
                                        </p:tgtEl>
                                        <p:attrNameLst>
                                          <p:attrName>style.visibility</p:attrName>
                                        </p:attrNameLst>
                                      </p:cBhvr>
                                      <p:to>
                                        <p:strVal val="visible"/>
                                      </p:to>
                                    </p:set>
                                    <p:animEffect transition="in" filter="fade">
                                      <p:cBhvr>
                                        <p:cTn id="22" dur="1000"/>
                                        <p:tgtEl>
                                          <p:spTgt spid="11">
                                            <p:txEl>
                                              <p:pRg st="0" end="0"/>
                                            </p:txEl>
                                          </p:spTgt>
                                        </p:tgtEl>
                                      </p:cBhvr>
                                    </p:animEffect>
                                    <p:anim calcmode="lin" valueType="num">
                                      <p:cBhvr>
                                        <p:cTn id="23"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4"/>
          <a:stretch>
            <a:fillRect/>
          </a:stretch>
        </p:blipFill>
        <p:spPr>
          <a:xfrm>
            <a:off x="1" y="1"/>
            <a:ext cx="12192000" cy="500912"/>
          </a:xfrm>
          <a:prstGeom prst="rect">
            <a:avLst/>
          </a:prstGeom>
        </p:spPr>
      </p:pic>
      <p:sp>
        <p:nvSpPr>
          <p:cNvPr id="2" name="Rectangle: Rounded Corners 1">
            <a:extLst>
              <a:ext uri="{FF2B5EF4-FFF2-40B4-BE49-F238E27FC236}">
                <a16:creationId xmlns:a16="http://schemas.microsoft.com/office/drawing/2014/main" id="{DF1C27BF-EF73-2C05-F04D-17DF3DF5AF30}"/>
              </a:ext>
            </a:extLst>
          </p:cNvPr>
          <p:cNvSpPr/>
          <p:nvPr/>
        </p:nvSpPr>
        <p:spPr>
          <a:xfrm>
            <a:off x="333375" y="342900"/>
            <a:ext cx="11553825" cy="61245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 name="Oval 3">
            <a:extLst>
              <a:ext uri="{FF2B5EF4-FFF2-40B4-BE49-F238E27FC236}">
                <a16:creationId xmlns:a16="http://schemas.microsoft.com/office/drawing/2014/main" id="{1070DA4D-0F9E-57A0-440D-DDC4FABF21DF}"/>
              </a:ext>
            </a:extLst>
          </p:cNvPr>
          <p:cNvSpPr/>
          <p:nvPr/>
        </p:nvSpPr>
        <p:spPr>
          <a:xfrm>
            <a:off x="561976" y="571500"/>
            <a:ext cx="638175" cy="571500"/>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Calibri"/>
                <a:ea typeface="+mn-ea"/>
                <a:cs typeface="+mn-cs"/>
              </a:rPr>
              <a:t>2</a:t>
            </a:r>
          </a:p>
        </p:txBody>
      </p:sp>
      <p:sp>
        <p:nvSpPr>
          <p:cNvPr id="5" name="Rectangle: Rounded Corners 4">
            <a:extLst>
              <a:ext uri="{FF2B5EF4-FFF2-40B4-BE49-F238E27FC236}">
                <a16:creationId xmlns:a16="http://schemas.microsoft.com/office/drawing/2014/main" id="{44D6B414-7750-DBBC-85B8-034ED40D09AE}"/>
              </a:ext>
            </a:extLst>
          </p:cNvPr>
          <p:cNvSpPr/>
          <p:nvPr/>
        </p:nvSpPr>
        <p:spPr>
          <a:xfrm>
            <a:off x="1228726" y="435895"/>
            <a:ext cx="9667874" cy="1307179"/>
          </a:xfrm>
          <a:prstGeom prst="roundRect">
            <a:avLst/>
          </a:prstGeom>
          <a:solidFill>
            <a:srgbClr val="FFFF99"/>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2800" b="1" dirty="0">
                <a:solidFill>
                  <a:srgbClr val="000000"/>
                </a:solidFill>
                <a:latin typeface="Calibri"/>
              </a:rPr>
              <a:t>Mẹ đi chợ mua chanh hết 3 000 đồng và mua hành hết 2 000 đồng. Mẹ đưa cho cô bán hàng 10 000 đồng. Chọn những cách cô bán hàng có thể trả lại tiền thừa cho mẹ.</a:t>
            </a:r>
          </a:p>
        </p:txBody>
      </p:sp>
      <p:pic>
        <p:nvPicPr>
          <p:cNvPr id="4098" name="Picture 2" descr="5000 đồng (tiền Việt) – Wikipedia tiếng Việt">
            <a:extLst>
              <a:ext uri="{FF2B5EF4-FFF2-40B4-BE49-F238E27FC236}">
                <a16:creationId xmlns:a16="http://schemas.microsoft.com/office/drawing/2014/main" id="{2DB6355A-F7AB-3966-C08A-6AF5DD52066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00" y="2181226"/>
            <a:ext cx="2310543" cy="1133474"/>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a:extLst>
              <a:ext uri="{FF2B5EF4-FFF2-40B4-BE49-F238E27FC236}">
                <a16:creationId xmlns:a16="http://schemas.microsoft.com/office/drawing/2014/main" id="{EA98FBFA-79E0-7E8E-FF9A-56A6AB50B412}"/>
              </a:ext>
            </a:extLst>
          </p:cNvPr>
          <p:cNvGrpSpPr/>
          <p:nvPr/>
        </p:nvGrpSpPr>
        <p:grpSpPr>
          <a:xfrm>
            <a:off x="3152775" y="1971677"/>
            <a:ext cx="4457700" cy="2143124"/>
            <a:chOff x="2876550" y="1866901"/>
            <a:chExt cx="4922044" cy="2438399"/>
          </a:xfrm>
        </p:grpSpPr>
        <p:pic>
          <p:nvPicPr>
            <p:cNvPr id="4100" name="Picture 4" descr="1000 đồng (tiền Việt) – Wikipedia tiếng Việt">
              <a:extLst>
                <a:ext uri="{FF2B5EF4-FFF2-40B4-BE49-F238E27FC236}">
                  <a16:creationId xmlns:a16="http://schemas.microsoft.com/office/drawing/2014/main" id="{EF5AA716-7002-D496-0E81-C297D161A54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91529" y="1866901"/>
              <a:ext cx="2380096" cy="11811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1281E048-4C97-982F-4E7D-D6E7ECF4C90B}"/>
                </a:ext>
              </a:extLst>
            </p:cNvPr>
            <p:cNvPicPr>
              <a:picLocks noChangeAspect="1"/>
            </p:cNvPicPr>
            <p:nvPr/>
          </p:nvPicPr>
          <p:blipFill>
            <a:blip r:embed="rId7"/>
            <a:stretch>
              <a:fillRect/>
            </a:stretch>
          </p:blipFill>
          <p:spPr>
            <a:xfrm>
              <a:off x="2876550" y="3048000"/>
              <a:ext cx="2540794" cy="1257300"/>
            </a:xfrm>
            <a:prstGeom prst="rect">
              <a:avLst/>
            </a:prstGeom>
          </p:spPr>
        </p:pic>
        <p:pic>
          <p:nvPicPr>
            <p:cNvPr id="8" name="Picture 7">
              <a:extLst>
                <a:ext uri="{FF2B5EF4-FFF2-40B4-BE49-F238E27FC236}">
                  <a16:creationId xmlns:a16="http://schemas.microsoft.com/office/drawing/2014/main" id="{E9DE6077-BF71-C5B7-8B42-04890B82B26D}"/>
                </a:ext>
              </a:extLst>
            </p:cNvPr>
            <p:cNvPicPr>
              <a:picLocks noChangeAspect="1"/>
            </p:cNvPicPr>
            <p:nvPr/>
          </p:nvPicPr>
          <p:blipFill>
            <a:blip r:embed="rId7"/>
            <a:stretch>
              <a:fillRect/>
            </a:stretch>
          </p:blipFill>
          <p:spPr>
            <a:xfrm>
              <a:off x="5257800" y="3038475"/>
              <a:ext cx="2540794" cy="1257300"/>
            </a:xfrm>
            <a:prstGeom prst="rect">
              <a:avLst/>
            </a:prstGeom>
          </p:spPr>
        </p:pic>
      </p:grpSp>
      <p:grpSp>
        <p:nvGrpSpPr>
          <p:cNvPr id="15" name="Group 14">
            <a:extLst>
              <a:ext uri="{FF2B5EF4-FFF2-40B4-BE49-F238E27FC236}">
                <a16:creationId xmlns:a16="http://schemas.microsoft.com/office/drawing/2014/main" id="{5BE5E33F-6C9A-77F2-9B3A-AA24DA41CD1D}"/>
              </a:ext>
            </a:extLst>
          </p:cNvPr>
          <p:cNvGrpSpPr/>
          <p:nvPr/>
        </p:nvGrpSpPr>
        <p:grpSpPr>
          <a:xfrm>
            <a:off x="7991475" y="1914525"/>
            <a:ext cx="3838575" cy="1971675"/>
            <a:chOff x="8010525" y="1800225"/>
            <a:chExt cx="4969669" cy="2628900"/>
          </a:xfrm>
        </p:grpSpPr>
        <p:pic>
          <p:nvPicPr>
            <p:cNvPr id="10" name="Picture 9">
              <a:extLst>
                <a:ext uri="{FF2B5EF4-FFF2-40B4-BE49-F238E27FC236}">
                  <a16:creationId xmlns:a16="http://schemas.microsoft.com/office/drawing/2014/main" id="{F9393A8B-7E9B-D307-3E53-AE83BCC71CF4}"/>
                </a:ext>
              </a:extLst>
            </p:cNvPr>
            <p:cNvPicPr>
              <a:picLocks noChangeAspect="1"/>
            </p:cNvPicPr>
            <p:nvPr/>
          </p:nvPicPr>
          <p:blipFill>
            <a:blip r:embed="rId7"/>
            <a:stretch>
              <a:fillRect/>
            </a:stretch>
          </p:blipFill>
          <p:spPr>
            <a:xfrm>
              <a:off x="9151403" y="1800225"/>
              <a:ext cx="2540794" cy="1257300"/>
            </a:xfrm>
            <a:prstGeom prst="rect">
              <a:avLst/>
            </a:prstGeom>
          </p:spPr>
        </p:pic>
        <p:pic>
          <p:nvPicPr>
            <p:cNvPr id="12" name="Picture 11">
              <a:extLst>
                <a:ext uri="{FF2B5EF4-FFF2-40B4-BE49-F238E27FC236}">
                  <a16:creationId xmlns:a16="http://schemas.microsoft.com/office/drawing/2014/main" id="{1DBEF538-B16E-E988-1EF8-AD2787F3270F}"/>
                </a:ext>
              </a:extLst>
            </p:cNvPr>
            <p:cNvPicPr>
              <a:picLocks noChangeAspect="1"/>
            </p:cNvPicPr>
            <p:nvPr/>
          </p:nvPicPr>
          <p:blipFill>
            <a:blip r:embed="rId7"/>
            <a:stretch>
              <a:fillRect/>
            </a:stretch>
          </p:blipFill>
          <p:spPr>
            <a:xfrm>
              <a:off x="8010525" y="3171825"/>
              <a:ext cx="2540794" cy="1257300"/>
            </a:xfrm>
            <a:prstGeom prst="rect">
              <a:avLst/>
            </a:prstGeom>
          </p:spPr>
        </p:pic>
        <p:pic>
          <p:nvPicPr>
            <p:cNvPr id="13" name="Picture 12">
              <a:extLst>
                <a:ext uri="{FF2B5EF4-FFF2-40B4-BE49-F238E27FC236}">
                  <a16:creationId xmlns:a16="http://schemas.microsoft.com/office/drawing/2014/main" id="{94378C3E-EDFB-FD89-6E77-EE1B9AD97DC7}"/>
                </a:ext>
              </a:extLst>
            </p:cNvPr>
            <p:cNvPicPr>
              <a:picLocks noChangeAspect="1"/>
            </p:cNvPicPr>
            <p:nvPr/>
          </p:nvPicPr>
          <p:blipFill>
            <a:blip r:embed="rId7"/>
            <a:stretch>
              <a:fillRect/>
            </a:stretch>
          </p:blipFill>
          <p:spPr>
            <a:xfrm>
              <a:off x="10439400" y="3152775"/>
              <a:ext cx="2540794" cy="1257300"/>
            </a:xfrm>
            <a:prstGeom prst="rect">
              <a:avLst/>
            </a:prstGeom>
          </p:spPr>
        </p:pic>
      </p:grpSp>
      <p:sp>
        <p:nvSpPr>
          <p:cNvPr id="17" name="TextBox 16">
            <a:extLst>
              <a:ext uri="{FF2B5EF4-FFF2-40B4-BE49-F238E27FC236}">
                <a16:creationId xmlns:a16="http://schemas.microsoft.com/office/drawing/2014/main" id="{D573E307-11AE-87B5-8F79-B97CE56B34BB}"/>
              </a:ext>
            </a:extLst>
          </p:cNvPr>
          <p:cNvSpPr txBox="1"/>
          <p:nvPr/>
        </p:nvSpPr>
        <p:spPr>
          <a:xfrm>
            <a:off x="1285875" y="3276600"/>
            <a:ext cx="1657350" cy="707886"/>
          </a:xfrm>
          <a:prstGeom prst="rect">
            <a:avLst/>
          </a:prstGeom>
          <a:noFill/>
        </p:spPr>
        <p:txBody>
          <a:bodyPr wrap="square" rtlCol="0">
            <a:spAutoFit/>
          </a:bodyPr>
          <a:lstStyle/>
          <a:p>
            <a:r>
              <a:rPr lang="en-US" sz="4000" dirty="0">
                <a:solidFill>
                  <a:srgbClr val="FF0000"/>
                </a:solidFill>
                <a:latin typeface="Calibri" panose="020F0502020204030204" pitchFamily="34" charset="0"/>
                <a:cs typeface="Calibri" panose="020F0502020204030204" pitchFamily="34" charset="0"/>
              </a:rPr>
              <a:t>A</a:t>
            </a:r>
          </a:p>
        </p:txBody>
      </p:sp>
      <p:sp>
        <p:nvSpPr>
          <p:cNvPr id="18" name="TextBox 17">
            <a:extLst>
              <a:ext uri="{FF2B5EF4-FFF2-40B4-BE49-F238E27FC236}">
                <a16:creationId xmlns:a16="http://schemas.microsoft.com/office/drawing/2014/main" id="{8D515FE7-B28A-5236-AF5F-61FA0A9DF65C}"/>
              </a:ext>
            </a:extLst>
          </p:cNvPr>
          <p:cNvSpPr txBox="1"/>
          <p:nvPr/>
        </p:nvSpPr>
        <p:spPr>
          <a:xfrm>
            <a:off x="5172075" y="4133850"/>
            <a:ext cx="1657350" cy="707886"/>
          </a:xfrm>
          <a:prstGeom prst="rect">
            <a:avLst/>
          </a:prstGeom>
          <a:noFill/>
        </p:spPr>
        <p:txBody>
          <a:bodyPr wrap="square" rtlCol="0">
            <a:spAutoFit/>
          </a:bodyPr>
          <a:lstStyle/>
          <a:p>
            <a:r>
              <a:rPr lang="en-US" sz="4000" dirty="0">
                <a:solidFill>
                  <a:srgbClr val="FF0000"/>
                </a:solidFill>
                <a:latin typeface="Calibri" panose="020F0502020204030204" pitchFamily="34" charset="0"/>
                <a:cs typeface="Calibri" panose="020F0502020204030204" pitchFamily="34" charset="0"/>
              </a:rPr>
              <a:t>B</a:t>
            </a:r>
          </a:p>
        </p:txBody>
      </p:sp>
      <p:sp>
        <p:nvSpPr>
          <p:cNvPr id="19" name="TextBox 18">
            <a:extLst>
              <a:ext uri="{FF2B5EF4-FFF2-40B4-BE49-F238E27FC236}">
                <a16:creationId xmlns:a16="http://schemas.microsoft.com/office/drawing/2014/main" id="{E4B5D1F5-D48E-6D37-DAEE-1FCD111766A9}"/>
              </a:ext>
            </a:extLst>
          </p:cNvPr>
          <p:cNvSpPr txBox="1"/>
          <p:nvPr/>
        </p:nvSpPr>
        <p:spPr>
          <a:xfrm>
            <a:off x="9839325" y="3848100"/>
            <a:ext cx="1657350" cy="707886"/>
          </a:xfrm>
          <a:prstGeom prst="rect">
            <a:avLst/>
          </a:prstGeom>
          <a:noFill/>
        </p:spPr>
        <p:txBody>
          <a:bodyPr wrap="square" rtlCol="0">
            <a:spAutoFit/>
          </a:bodyPr>
          <a:lstStyle/>
          <a:p>
            <a:r>
              <a:rPr lang="en-US" sz="4000" dirty="0">
                <a:solidFill>
                  <a:srgbClr val="FF0000"/>
                </a:solidFill>
                <a:latin typeface="Calibri" panose="020F0502020204030204" pitchFamily="34" charset="0"/>
                <a:cs typeface="Calibri" panose="020F0502020204030204" pitchFamily="34" charset="0"/>
              </a:rPr>
              <a:t>C</a:t>
            </a:r>
          </a:p>
        </p:txBody>
      </p:sp>
      <p:sp>
        <p:nvSpPr>
          <p:cNvPr id="20" name="TextBox 19">
            <a:extLst>
              <a:ext uri="{FF2B5EF4-FFF2-40B4-BE49-F238E27FC236}">
                <a16:creationId xmlns:a16="http://schemas.microsoft.com/office/drawing/2014/main" id="{78150F0F-E281-D9C8-78A6-A99618693F05}"/>
              </a:ext>
            </a:extLst>
          </p:cNvPr>
          <p:cNvSpPr txBox="1"/>
          <p:nvPr/>
        </p:nvSpPr>
        <p:spPr>
          <a:xfrm>
            <a:off x="1123950" y="4810125"/>
            <a:ext cx="10772775" cy="1077218"/>
          </a:xfrm>
          <a:prstGeom prst="rect">
            <a:avLst/>
          </a:prstGeom>
          <a:noFill/>
        </p:spPr>
        <p:txBody>
          <a:bodyPr wrap="square" rtlCol="0">
            <a:spAutoFit/>
          </a:bodyPr>
          <a:lstStyle/>
          <a:p>
            <a:pPr algn="l"/>
            <a:r>
              <a:rPr lang="en-US" sz="3200" b="1" i="0" dirty="0" err="1">
                <a:solidFill>
                  <a:srgbClr val="FF0000"/>
                </a:solidFill>
                <a:effectLst/>
                <a:latin typeface="Calibri" panose="020F0502020204030204" pitchFamily="34" charset="0"/>
                <a:cs typeface="Calibri" panose="020F0502020204030204" pitchFamily="34" charset="0"/>
              </a:rPr>
              <a:t>Số</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tiền</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mẹ</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đã</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tiêu</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là</a:t>
            </a:r>
            <a:r>
              <a:rPr lang="en-US" sz="3200" b="1" i="0" dirty="0">
                <a:solidFill>
                  <a:srgbClr val="FF0000"/>
                </a:solidFill>
                <a:effectLst/>
                <a:latin typeface="Calibri" panose="020F0502020204030204" pitchFamily="34" charset="0"/>
                <a:cs typeface="Calibri" panose="020F0502020204030204" pitchFamily="34" charset="0"/>
              </a:rPr>
              <a:t> 3 000 + 2 000 = 5 000 </a:t>
            </a:r>
            <a:r>
              <a:rPr lang="en-US" sz="3200" b="1" i="0" dirty="0" err="1">
                <a:solidFill>
                  <a:srgbClr val="FF0000"/>
                </a:solidFill>
                <a:effectLst/>
                <a:latin typeface="Calibri" panose="020F0502020204030204" pitchFamily="34" charset="0"/>
                <a:cs typeface="Calibri" panose="020F0502020204030204" pitchFamily="34" charset="0"/>
              </a:rPr>
              <a:t>đồng</a:t>
            </a:r>
            <a:endParaRPr lang="en-US" sz="3200" b="1" i="0" dirty="0">
              <a:solidFill>
                <a:srgbClr val="FF0000"/>
              </a:solidFill>
              <a:effectLst/>
              <a:latin typeface="Calibri" panose="020F0502020204030204" pitchFamily="34" charset="0"/>
              <a:cs typeface="Calibri" panose="020F0502020204030204" pitchFamily="34" charset="0"/>
            </a:endParaRPr>
          </a:p>
          <a:p>
            <a:pPr algn="l"/>
            <a:r>
              <a:rPr lang="en-US" sz="3200" b="1" i="0" dirty="0" err="1">
                <a:solidFill>
                  <a:srgbClr val="FF0000"/>
                </a:solidFill>
                <a:effectLst/>
                <a:latin typeface="Calibri" panose="020F0502020204030204" pitchFamily="34" charset="0"/>
                <a:cs typeface="Calibri" panose="020F0502020204030204" pitchFamily="34" charset="0"/>
              </a:rPr>
              <a:t>Số</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tiền</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cô</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bán</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hàng</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trả</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lại</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mẹ</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là</a:t>
            </a:r>
            <a:r>
              <a:rPr lang="en-US" sz="3200" b="1" i="0" dirty="0">
                <a:solidFill>
                  <a:srgbClr val="FF0000"/>
                </a:solidFill>
                <a:effectLst/>
                <a:latin typeface="Calibri" panose="020F0502020204030204" pitchFamily="34" charset="0"/>
                <a:cs typeface="Calibri" panose="020F0502020204030204" pitchFamily="34" charset="0"/>
              </a:rPr>
              <a:t> 10 000 – 5 000 = 5 000 </a:t>
            </a:r>
            <a:r>
              <a:rPr lang="en-US" sz="3200" b="1" i="0" dirty="0" err="1">
                <a:solidFill>
                  <a:srgbClr val="FF0000"/>
                </a:solidFill>
                <a:effectLst/>
                <a:latin typeface="Calibri" panose="020F0502020204030204" pitchFamily="34" charset="0"/>
                <a:cs typeface="Calibri" panose="020F0502020204030204" pitchFamily="34" charset="0"/>
              </a:rPr>
              <a:t>đồng</a:t>
            </a:r>
            <a:endParaRPr lang="en-US" sz="3200" b="1" i="0" dirty="0">
              <a:solidFill>
                <a:srgbClr val="FF0000"/>
              </a:solidFill>
              <a:effectLst/>
              <a:latin typeface="Calibri" panose="020F0502020204030204" pitchFamily="34" charset="0"/>
              <a:cs typeface="Calibri" panose="020F0502020204030204" pitchFamily="34" charset="0"/>
            </a:endParaRPr>
          </a:p>
        </p:txBody>
      </p:sp>
      <p:sp>
        <p:nvSpPr>
          <p:cNvPr id="21" name="Oval 20">
            <a:extLst>
              <a:ext uri="{FF2B5EF4-FFF2-40B4-BE49-F238E27FC236}">
                <a16:creationId xmlns:a16="http://schemas.microsoft.com/office/drawing/2014/main" id="{3ACEE37A-81B9-239E-BA4F-EC631ED41F06}"/>
              </a:ext>
            </a:extLst>
          </p:cNvPr>
          <p:cNvSpPr/>
          <p:nvPr/>
        </p:nvSpPr>
        <p:spPr>
          <a:xfrm>
            <a:off x="2924176" y="1885950"/>
            <a:ext cx="4953000" cy="283845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DCC798D0-8CC3-C9A2-7509-43CE7FA5ECDB}"/>
              </a:ext>
            </a:extLst>
          </p:cNvPr>
          <p:cNvSpPr/>
          <p:nvPr/>
        </p:nvSpPr>
        <p:spPr>
          <a:xfrm>
            <a:off x="7858126" y="1762124"/>
            <a:ext cx="4095749" cy="280987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9998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1000" fill="hold"/>
                                        <p:tgtEl>
                                          <p:spTgt spid="1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098"/>
                                        </p:tgtEl>
                                        <p:attrNameLst>
                                          <p:attrName>style.visibility</p:attrName>
                                        </p:attrNameLst>
                                      </p:cBhvr>
                                      <p:to>
                                        <p:strVal val="visible"/>
                                      </p:to>
                                    </p:set>
                                    <p:animEffect transition="in" filter="fade">
                                      <p:cBhvr>
                                        <p:cTn id="27" dur="1000"/>
                                        <p:tgtEl>
                                          <p:spTgt spid="4098"/>
                                        </p:tgtEl>
                                      </p:cBhvr>
                                    </p:animEffect>
                                    <p:anim calcmode="lin" valueType="num">
                                      <p:cBhvr>
                                        <p:cTn id="28" dur="1000" fill="hold"/>
                                        <p:tgtEl>
                                          <p:spTgt spid="4098"/>
                                        </p:tgtEl>
                                        <p:attrNameLst>
                                          <p:attrName>ppt_x</p:attrName>
                                        </p:attrNameLst>
                                      </p:cBhvr>
                                      <p:tavLst>
                                        <p:tav tm="0">
                                          <p:val>
                                            <p:strVal val="#ppt_x"/>
                                          </p:val>
                                        </p:tav>
                                        <p:tav tm="100000">
                                          <p:val>
                                            <p:strVal val="#ppt_x"/>
                                          </p:val>
                                        </p:tav>
                                      </p:tavLst>
                                    </p:anim>
                                    <p:anim calcmode="lin" valueType="num">
                                      <p:cBhvr>
                                        <p:cTn id="29" dur="1000" fill="hold"/>
                                        <p:tgtEl>
                                          <p:spTgt spid="409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1000"/>
                                        <p:tgtEl>
                                          <p:spTgt spid="15"/>
                                        </p:tgtEl>
                                      </p:cBhvr>
                                    </p:animEffect>
                                    <p:anim calcmode="lin" valueType="num">
                                      <p:cBhvr>
                                        <p:cTn id="38" dur="1000" fill="hold"/>
                                        <p:tgtEl>
                                          <p:spTgt spid="15"/>
                                        </p:tgtEl>
                                        <p:attrNameLst>
                                          <p:attrName>ppt_x</p:attrName>
                                        </p:attrNameLst>
                                      </p:cBhvr>
                                      <p:tavLst>
                                        <p:tav tm="0">
                                          <p:val>
                                            <p:strVal val="#ppt_x"/>
                                          </p:val>
                                        </p:tav>
                                        <p:tav tm="100000">
                                          <p:val>
                                            <p:strVal val="#ppt_x"/>
                                          </p:val>
                                        </p:tav>
                                      </p:tavLst>
                                    </p:anim>
                                    <p:anim calcmode="lin" valueType="num">
                                      <p:cBhvr>
                                        <p:cTn id="3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20">
                                            <p:txEl>
                                              <p:pRg st="0" end="0"/>
                                            </p:txEl>
                                          </p:spTgt>
                                        </p:tgtEl>
                                        <p:attrNameLst>
                                          <p:attrName>style.visibility</p:attrName>
                                        </p:attrNameLst>
                                      </p:cBhvr>
                                      <p:to>
                                        <p:strVal val="visible"/>
                                      </p:to>
                                    </p:set>
                                    <p:animEffect transition="in" filter="barn(inVertical)">
                                      <p:cBhvr>
                                        <p:cTn id="44" dur="500"/>
                                        <p:tgtEl>
                                          <p:spTgt spid="20">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20">
                                            <p:txEl>
                                              <p:pRg st="1" end="1"/>
                                            </p:txEl>
                                          </p:spTgt>
                                        </p:tgtEl>
                                        <p:attrNameLst>
                                          <p:attrName>style.visibility</p:attrName>
                                        </p:attrNameLst>
                                      </p:cBhvr>
                                      <p:to>
                                        <p:strVal val="visible"/>
                                      </p:to>
                                    </p:set>
                                    <p:animEffect transition="in" filter="barn(inVertical)">
                                      <p:cBhvr>
                                        <p:cTn id="49" dur="500"/>
                                        <p:tgtEl>
                                          <p:spTgt spid="20">
                                            <p:txEl>
                                              <p:pRg st="1" end="1"/>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barn(inVertical)">
                                      <p:cBhvr>
                                        <p:cTn id="54" dur="500"/>
                                        <p:tgtEl>
                                          <p:spTgt spid="21"/>
                                        </p:tgtEl>
                                      </p:cBhvr>
                                    </p:animEffect>
                                  </p:childTnLst>
                                  <p:subTnLst>
                                    <p:audio>
                                      <p:cMediaNode>
                                        <p:cTn display="0" masterRel="sameClick">
                                          <p:stCondLst>
                                            <p:cond evt="begin" delay="0">
                                              <p:tn val="52"/>
                                            </p:cond>
                                          </p:stCondLst>
                                          <p:endCondLst>
                                            <p:cond evt="onStopAudio" delay="0">
                                              <p:tgtEl>
                                                <p:sldTgt/>
                                              </p:tgtEl>
                                            </p:cond>
                                          </p:endCondLst>
                                        </p:cTn>
                                        <p:tgtEl>
                                          <p:sndTgt r:embed="rId3" name="Check mark.wav"/>
                                        </p:tgtEl>
                                      </p:cMediaNode>
                                    </p:audio>
                                  </p:sub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barn(inVertical)">
                                      <p:cBhvr>
                                        <p:cTn id="59" dur="500"/>
                                        <p:tgtEl>
                                          <p:spTgt spid="22"/>
                                        </p:tgtEl>
                                      </p:cBhvr>
                                    </p:animEffect>
                                  </p:childTnLst>
                                  <p:subTnLst>
                                    <p:audio>
                                      <p:cMediaNode>
                                        <p:cTn display="0" masterRel="sameClick">
                                          <p:stCondLst>
                                            <p:cond evt="begin" delay="0">
                                              <p:tn val="57"/>
                                            </p:cond>
                                          </p:stCondLst>
                                          <p:endCondLst>
                                            <p:cond evt="onStopAudio" delay="0">
                                              <p:tgtEl>
                                                <p:sldTgt/>
                                              </p:tgtEl>
                                            </p:cond>
                                          </p:endCondLst>
                                        </p:cTn>
                                        <p:tgtEl>
                                          <p:sndTgt r:embed="rId3"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7" grpId="0"/>
      <p:bldP spid="18" grpId="0"/>
      <p:bldP spid="19" grpId="0"/>
      <p:bldP spid="21" grpId="0" animBg="1"/>
      <p:bldP spid="2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sp>
        <p:nvSpPr>
          <p:cNvPr id="2" name="Rectangle: Rounded Corners 1">
            <a:extLst>
              <a:ext uri="{FF2B5EF4-FFF2-40B4-BE49-F238E27FC236}">
                <a16:creationId xmlns:a16="http://schemas.microsoft.com/office/drawing/2014/main" id="{DF1C27BF-EF73-2C05-F04D-17DF3DF5AF30}"/>
              </a:ext>
            </a:extLst>
          </p:cNvPr>
          <p:cNvSpPr/>
          <p:nvPr/>
        </p:nvSpPr>
        <p:spPr>
          <a:xfrm>
            <a:off x="333375" y="342900"/>
            <a:ext cx="11553825" cy="61245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 name="Oval 3">
            <a:extLst>
              <a:ext uri="{FF2B5EF4-FFF2-40B4-BE49-F238E27FC236}">
                <a16:creationId xmlns:a16="http://schemas.microsoft.com/office/drawing/2014/main" id="{1070DA4D-0F9E-57A0-440D-DDC4FABF21DF}"/>
              </a:ext>
            </a:extLst>
          </p:cNvPr>
          <p:cNvSpPr/>
          <p:nvPr/>
        </p:nvSpPr>
        <p:spPr>
          <a:xfrm>
            <a:off x="561976" y="571500"/>
            <a:ext cx="638175" cy="571500"/>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Calibri"/>
                <a:ea typeface="+mn-ea"/>
                <a:cs typeface="+mn-cs"/>
              </a:rPr>
              <a:t>3</a:t>
            </a:r>
          </a:p>
        </p:txBody>
      </p:sp>
      <p:sp>
        <p:nvSpPr>
          <p:cNvPr id="5" name="Rectangle: Rounded Corners 4">
            <a:extLst>
              <a:ext uri="{FF2B5EF4-FFF2-40B4-BE49-F238E27FC236}">
                <a16:creationId xmlns:a16="http://schemas.microsoft.com/office/drawing/2014/main" id="{44D6B414-7750-DBBC-85B8-034ED40D09AE}"/>
              </a:ext>
            </a:extLst>
          </p:cNvPr>
          <p:cNvSpPr/>
          <p:nvPr/>
        </p:nvSpPr>
        <p:spPr>
          <a:xfrm>
            <a:off x="1228726" y="435895"/>
            <a:ext cx="9667874" cy="2431130"/>
          </a:xfrm>
          <a:prstGeom prst="roundRect">
            <a:avLst/>
          </a:prstGeom>
          <a:solidFill>
            <a:srgbClr val="FFFF99"/>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2800" b="1" dirty="0">
                <a:solidFill>
                  <a:srgbClr val="000000"/>
                </a:solidFill>
                <a:latin typeface="Calibri"/>
              </a:rPr>
              <a:t>Khi mua mỗi món hàng dưới đây, ta cần trả một tờ tiền có trong hình bên. Em hãy tìm giá tiền của mỗi món hàng, biết:</a:t>
            </a:r>
          </a:p>
          <a:p>
            <a:pPr lvl="0" algn="just"/>
            <a:r>
              <a:rPr lang="vi-VN" sz="2800" b="1" dirty="0">
                <a:solidFill>
                  <a:srgbClr val="000000"/>
                </a:solidFill>
                <a:latin typeface="Calibri"/>
              </a:rPr>
              <a:t>- Giá tiền của bóng đèn thấp nhất;</a:t>
            </a:r>
          </a:p>
          <a:p>
            <a:pPr lvl="0" algn="just"/>
            <a:r>
              <a:rPr lang="vi-VN" sz="2800" b="1" dirty="0">
                <a:solidFill>
                  <a:srgbClr val="000000"/>
                </a:solidFill>
                <a:latin typeface="Calibri"/>
              </a:rPr>
              <a:t>- Giá tiền của quyển sách cao nhất;</a:t>
            </a:r>
          </a:p>
          <a:p>
            <a:pPr lvl="0" algn="just"/>
            <a:r>
              <a:rPr lang="vi-VN" sz="2800" b="1" dirty="0">
                <a:solidFill>
                  <a:srgbClr val="000000"/>
                </a:solidFill>
                <a:latin typeface="Calibri"/>
              </a:rPr>
              <a:t>- Giá tiền của rô-bốt cao hơn giá tiền của cái lược.</a:t>
            </a:r>
          </a:p>
        </p:txBody>
      </p:sp>
      <p:pic>
        <p:nvPicPr>
          <p:cNvPr id="7" name="Picture 6">
            <a:extLst>
              <a:ext uri="{FF2B5EF4-FFF2-40B4-BE49-F238E27FC236}">
                <a16:creationId xmlns:a16="http://schemas.microsoft.com/office/drawing/2014/main" id="{EB3AE351-79D8-1E13-482A-B800BF8DD9F4}"/>
              </a:ext>
            </a:extLst>
          </p:cNvPr>
          <p:cNvPicPr>
            <a:picLocks noChangeAspect="1"/>
          </p:cNvPicPr>
          <p:nvPr/>
        </p:nvPicPr>
        <p:blipFill>
          <a:blip r:embed="rId4"/>
          <a:stretch>
            <a:fillRect/>
          </a:stretch>
        </p:blipFill>
        <p:spPr>
          <a:xfrm>
            <a:off x="7841005" y="3209924"/>
            <a:ext cx="4350995" cy="2200275"/>
          </a:xfrm>
          <a:prstGeom prst="rect">
            <a:avLst/>
          </a:prstGeom>
        </p:spPr>
      </p:pic>
      <p:pic>
        <p:nvPicPr>
          <p:cNvPr id="11" name="Picture 10">
            <a:extLst>
              <a:ext uri="{FF2B5EF4-FFF2-40B4-BE49-F238E27FC236}">
                <a16:creationId xmlns:a16="http://schemas.microsoft.com/office/drawing/2014/main" id="{AC42400D-A81E-2C09-5333-0E8095A696AD}"/>
              </a:ext>
            </a:extLst>
          </p:cNvPr>
          <p:cNvPicPr>
            <a:picLocks noChangeAspect="1"/>
          </p:cNvPicPr>
          <p:nvPr/>
        </p:nvPicPr>
        <p:blipFill>
          <a:blip r:embed="rId5"/>
          <a:stretch>
            <a:fillRect/>
          </a:stretch>
        </p:blipFill>
        <p:spPr>
          <a:xfrm>
            <a:off x="657224" y="3233737"/>
            <a:ext cx="6677025" cy="1547813"/>
          </a:xfrm>
          <a:prstGeom prst="rect">
            <a:avLst/>
          </a:prstGeom>
        </p:spPr>
      </p:pic>
      <p:cxnSp>
        <p:nvCxnSpPr>
          <p:cNvPr id="24" name="Straight Connector 23">
            <a:extLst>
              <a:ext uri="{FF2B5EF4-FFF2-40B4-BE49-F238E27FC236}">
                <a16:creationId xmlns:a16="http://schemas.microsoft.com/office/drawing/2014/main" id="{F8D4F2C6-0C55-65CA-6957-CEF5A64DD516}"/>
              </a:ext>
            </a:extLst>
          </p:cNvPr>
          <p:cNvCxnSpPr/>
          <p:nvPr/>
        </p:nvCxnSpPr>
        <p:spPr>
          <a:xfrm>
            <a:off x="1762125" y="1819275"/>
            <a:ext cx="467677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pic>
        <p:nvPicPr>
          <p:cNvPr id="26" name="Picture 25">
            <a:extLst>
              <a:ext uri="{FF2B5EF4-FFF2-40B4-BE49-F238E27FC236}">
                <a16:creationId xmlns:a16="http://schemas.microsoft.com/office/drawing/2014/main" id="{05DD784D-AFFF-6897-1B01-B9CE1C5E0E47}"/>
              </a:ext>
            </a:extLst>
          </p:cNvPr>
          <p:cNvPicPr>
            <a:picLocks noChangeAspect="1"/>
          </p:cNvPicPr>
          <p:nvPr/>
        </p:nvPicPr>
        <p:blipFill>
          <a:blip r:embed="rId6"/>
          <a:stretch>
            <a:fillRect/>
          </a:stretch>
        </p:blipFill>
        <p:spPr>
          <a:xfrm>
            <a:off x="366712" y="4714875"/>
            <a:ext cx="1795463" cy="790179"/>
          </a:xfrm>
          <a:prstGeom prst="rect">
            <a:avLst/>
          </a:prstGeom>
        </p:spPr>
      </p:pic>
      <p:cxnSp>
        <p:nvCxnSpPr>
          <p:cNvPr id="27" name="Straight Connector 26">
            <a:extLst>
              <a:ext uri="{FF2B5EF4-FFF2-40B4-BE49-F238E27FC236}">
                <a16:creationId xmlns:a16="http://schemas.microsoft.com/office/drawing/2014/main" id="{CE9D65D7-4272-3C14-3CEF-24F3257E421F}"/>
              </a:ext>
            </a:extLst>
          </p:cNvPr>
          <p:cNvCxnSpPr>
            <a:cxnSpLocks/>
          </p:cNvCxnSpPr>
          <p:nvPr/>
        </p:nvCxnSpPr>
        <p:spPr>
          <a:xfrm>
            <a:off x="1704975" y="2286000"/>
            <a:ext cx="48387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pic>
        <p:nvPicPr>
          <p:cNvPr id="30" name="Picture 29">
            <a:extLst>
              <a:ext uri="{FF2B5EF4-FFF2-40B4-BE49-F238E27FC236}">
                <a16:creationId xmlns:a16="http://schemas.microsoft.com/office/drawing/2014/main" id="{5AFD8159-9B94-EEA9-FD08-4706EE900F82}"/>
              </a:ext>
            </a:extLst>
          </p:cNvPr>
          <p:cNvPicPr>
            <a:picLocks noChangeAspect="1"/>
          </p:cNvPicPr>
          <p:nvPr/>
        </p:nvPicPr>
        <p:blipFill>
          <a:blip r:embed="rId7"/>
          <a:stretch>
            <a:fillRect/>
          </a:stretch>
        </p:blipFill>
        <p:spPr>
          <a:xfrm>
            <a:off x="2333625" y="4762500"/>
            <a:ext cx="1685925" cy="755442"/>
          </a:xfrm>
          <a:prstGeom prst="rect">
            <a:avLst/>
          </a:prstGeom>
        </p:spPr>
      </p:pic>
      <p:cxnSp>
        <p:nvCxnSpPr>
          <p:cNvPr id="31" name="Straight Connector 30">
            <a:extLst>
              <a:ext uri="{FF2B5EF4-FFF2-40B4-BE49-F238E27FC236}">
                <a16:creationId xmlns:a16="http://schemas.microsoft.com/office/drawing/2014/main" id="{D28E068A-19B5-5D4F-96D8-23CB4D01790A}"/>
              </a:ext>
            </a:extLst>
          </p:cNvPr>
          <p:cNvCxnSpPr>
            <a:cxnSpLocks/>
          </p:cNvCxnSpPr>
          <p:nvPr/>
        </p:nvCxnSpPr>
        <p:spPr>
          <a:xfrm>
            <a:off x="1666875" y="2724150"/>
            <a:ext cx="70485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pic>
        <p:nvPicPr>
          <p:cNvPr id="4099" name="Picture 4098">
            <a:extLst>
              <a:ext uri="{FF2B5EF4-FFF2-40B4-BE49-F238E27FC236}">
                <a16:creationId xmlns:a16="http://schemas.microsoft.com/office/drawing/2014/main" id="{37AF943C-4973-0183-8835-D87563138919}"/>
              </a:ext>
            </a:extLst>
          </p:cNvPr>
          <p:cNvPicPr>
            <a:picLocks noChangeAspect="1"/>
          </p:cNvPicPr>
          <p:nvPr/>
        </p:nvPicPr>
        <p:blipFill>
          <a:blip r:embed="rId8"/>
          <a:stretch>
            <a:fillRect/>
          </a:stretch>
        </p:blipFill>
        <p:spPr>
          <a:xfrm>
            <a:off x="5991225" y="4657725"/>
            <a:ext cx="1824947" cy="828675"/>
          </a:xfrm>
          <a:prstGeom prst="rect">
            <a:avLst/>
          </a:prstGeom>
        </p:spPr>
      </p:pic>
      <p:pic>
        <p:nvPicPr>
          <p:cNvPr id="4102" name="Picture 4101">
            <a:extLst>
              <a:ext uri="{FF2B5EF4-FFF2-40B4-BE49-F238E27FC236}">
                <a16:creationId xmlns:a16="http://schemas.microsoft.com/office/drawing/2014/main" id="{5D4CB755-04BE-C6CB-6039-A41BE930E7C5}"/>
              </a:ext>
            </a:extLst>
          </p:cNvPr>
          <p:cNvPicPr>
            <a:picLocks noChangeAspect="1"/>
          </p:cNvPicPr>
          <p:nvPr/>
        </p:nvPicPr>
        <p:blipFill>
          <a:blip r:embed="rId9"/>
          <a:stretch>
            <a:fillRect/>
          </a:stretch>
        </p:blipFill>
        <p:spPr>
          <a:xfrm>
            <a:off x="4124325" y="4672013"/>
            <a:ext cx="1759541" cy="823912"/>
          </a:xfrm>
          <a:prstGeom prst="rect">
            <a:avLst/>
          </a:prstGeom>
        </p:spPr>
      </p:pic>
      <p:sp>
        <p:nvSpPr>
          <p:cNvPr id="3" name="Rectangle 2">
            <a:extLst>
              <a:ext uri="{FF2B5EF4-FFF2-40B4-BE49-F238E27FC236}">
                <a16:creationId xmlns:a16="http://schemas.microsoft.com/office/drawing/2014/main" id="{AB071ACA-9857-41EE-8D6A-CF3E352D0FF0}"/>
              </a:ext>
            </a:extLst>
          </p:cNvPr>
          <p:cNvSpPr/>
          <p:nvPr/>
        </p:nvSpPr>
        <p:spPr>
          <a:xfrm>
            <a:off x="-1981199" y="334422"/>
            <a:ext cx="1685925" cy="1624010"/>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Tree>
    <p:extLst>
      <p:ext uri="{BB962C8B-B14F-4D97-AF65-F5344CB8AC3E}">
        <p14:creationId xmlns:p14="http://schemas.microsoft.com/office/powerpoint/2010/main" val="379263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barn(inVertical)">
                                      <p:cBhvr>
                                        <p:cTn id="24" dur="500"/>
                                        <p:tgtEl>
                                          <p:spTgt spid="2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down)">
                                      <p:cBhvr>
                                        <p:cTn id="29" dur="500"/>
                                        <p:tgtEl>
                                          <p:spTgt spid="26"/>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barn(inVertical)">
                                      <p:cBhvr>
                                        <p:cTn id="34" dur="500"/>
                                        <p:tgtEl>
                                          <p:spTgt spid="2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wipe(down)">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barn(inVertical)">
                                      <p:cBhvr>
                                        <p:cTn id="44" dur="5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4099"/>
                                        </p:tgtEl>
                                        <p:attrNameLst>
                                          <p:attrName>style.visibility</p:attrName>
                                        </p:attrNameLst>
                                      </p:cBhvr>
                                      <p:to>
                                        <p:strVal val="visible"/>
                                      </p:to>
                                    </p:set>
                                    <p:animEffect transition="in" filter="wipe(down)">
                                      <p:cBhvr>
                                        <p:cTn id="49" dur="500"/>
                                        <p:tgtEl>
                                          <p:spTgt spid="4099"/>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4102"/>
                                        </p:tgtEl>
                                        <p:attrNameLst>
                                          <p:attrName>style.visibility</p:attrName>
                                        </p:attrNameLst>
                                      </p:cBhvr>
                                      <p:to>
                                        <p:strVal val="visible"/>
                                      </p:to>
                                    </p:set>
                                    <p:animEffect transition="in" filter="wipe(down)">
                                      <p:cBhvr>
                                        <p:cTn id="54" dur="500"/>
                                        <p:tgtEl>
                                          <p:spTgt spid="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1" y="1"/>
            <a:ext cx="12192000" cy="500912"/>
          </a:xfrm>
          <a:prstGeom prst="rect">
            <a:avLst/>
          </a:prstGeom>
        </p:spPr>
      </p:pic>
      <p:sp>
        <p:nvSpPr>
          <p:cNvPr id="4" name="云形 3"/>
          <p:cNvSpPr/>
          <p:nvPr/>
        </p:nvSpPr>
        <p:spPr>
          <a:xfrm rot="180000">
            <a:off x="950595" y="1173480"/>
            <a:ext cx="10113010" cy="4309745"/>
          </a:xfrm>
          <a:prstGeom prst="cloud">
            <a:avLst/>
          </a:prstGeom>
          <a:solidFill>
            <a:schemeClr val="bg1"/>
          </a:solidFill>
          <a:ln w="92075">
            <a:solidFill>
              <a:srgbClr val="A9CA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36号-正文宋楷" panose="02000000000000000000" pitchFamily="2" charset="-122"/>
              <a:ea typeface="字魂36号-正文宋楷" panose="02000000000000000000" pitchFamily="2" charset="-122"/>
              <a:cs typeface="+mn-cs"/>
            </a:endParaRPr>
          </a:p>
        </p:txBody>
      </p:sp>
      <p:pic>
        <p:nvPicPr>
          <p:cNvPr id="6" name="图片 5" descr="248288a694d7a183367fb0367a596b10"/>
          <p:cNvPicPr>
            <a:picLocks noChangeAspect="1"/>
          </p:cNvPicPr>
          <p:nvPr/>
        </p:nvPicPr>
        <p:blipFill rotWithShape="1">
          <a:blip r:embed="rId4"/>
          <a:srcRect t="2930" r="47641"/>
          <a:stretch/>
        </p:blipFill>
        <p:spPr>
          <a:xfrm>
            <a:off x="-27940" y="5297213"/>
            <a:ext cx="12219941" cy="1579201"/>
          </a:xfrm>
          <a:prstGeom prst="rect">
            <a:avLst/>
          </a:prstGeom>
        </p:spPr>
      </p:pic>
      <p:pic>
        <p:nvPicPr>
          <p:cNvPr id="7" name="图片 6" descr="1a960b73464c3b6a9b2d71b3a40e4850"/>
          <p:cNvPicPr>
            <a:picLocks noChangeAspect="1"/>
          </p:cNvPicPr>
          <p:nvPr/>
        </p:nvPicPr>
        <p:blipFill>
          <a:blip r:embed="rId5"/>
          <a:stretch>
            <a:fillRect/>
          </a:stretch>
        </p:blipFill>
        <p:spPr>
          <a:xfrm flipH="1">
            <a:off x="182880" y="2859405"/>
            <a:ext cx="2632075" cy="3941445"/>
          </a:xfrm>
          <a:prstGeom prst="rect">
            <a:avLst/>
          </a:prstGeom>
        </p:spPr>
      </p:pic>
      <p:pic>
        <p:nvPicPr>
          <p:cNvPr id="8" name="图片 7" descr="1a960b73464c3b6a9b2d71b3a40e4850"/>
          <p:cNvPicPr>
            <a:picLocks noChangeAspect="1"/>
          </p:cNvPicPr>
          <p:nvPr/>
        </p:nvPicPr>
        <p:blipFill>
          <a:blip r:embed="rId5"/>
          <a:stretch>
            <a:fillRect/>
          </a:stretch>
        </p:blipFill>
        <p:spPr>
          <a:xfrm>
            <a:off x="8540796" y="2859405"/>
            <a:ext cx="2774986" cy="4154568"/>
          </a:xfrm>
          <a:prstGeom prst="rect">
            <a:avLst/>
          </a:prstGeom>
        </p:spPr>
      </p:pic>
      <p:pic>
        <p:nvPicPr>
          <p:cNvPr id="3" name="图片 2" descr="be63a2bb084e4dcc6af2fd21eb4c43b0"/>
          <p:cNvPicPr>
            <a:picLocks noChangeAspect="1"/>
          </p:cNvPicPr>
          <p:nvPr/>
        </p:nvPicPr>
        <p:blipFill>
          <a:blip r:embed="rId6"/>
          <a:stretch>
            <a:fillRect/>
          </a:stretch>
        </p:blipFill>
        <p:spPr>
          <a:xfrm rot="540000">
            <a:off x="9320587" y="547736"/>
            <a:ext cx="2524125" cy="2300605"/>
          </a:xfrm>
          <a:prstGeom prst="rect">
            <a:avLst/>
          </a:prstGeom>
        </p:spPr>
      </p:pic>
      <p:pic>
        <p:nvPicPr>
          <p:cNvPr id="5" name="Picture 4">
            <a:extLst>
              <a:ext uri="{FF2B5EF4-FFF2-40B4-BE49-F238E27FC236}">
                <a16:creationId xmlns:a16="http://schemas.microsoft.com/office/drawing/2014/main" id="{D11722D3-F983-6E84-2E6D-CA6D05835371}"/>
              </a:ext>
            </a:extLst>
          </p:cNvPr>
          <p:cNvPicPr>
            <a:picLocks noChangeAspect="1"/>
          </p:cNvPicPr>
          <p:nvPr/>
        </p:nvPicPr>
        <p:blipFill>
          <a:blip r:embed="rId7"/>
          <a:stretch>
            <a:fillRect/>
          </a:stretch>
        </p:blipFill>
        <p:spPr>
          <a:xfrm>
            <a:off x="2108143" y="1554704"/>
            <a:ext cx="7175614" cy="3615241"/>
          </a:xfrm>
          <a:prstGeom prst="rect">
            <a:avLst/>
          </a:prstGeom>
        </p:spPr>
      </p:pic>
    </p:spTree>
    <p:extLst>
      <p:ext uri="{BB962C8B-B14F-4D97-AF65-F5344CB8AC3E}">
        <p14:creationId xmlns:p14="http://schemas.microsoft.com/office/powerpoint/2010/main" val="672735013"/>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500" fill="hold">
                                          <p:stCondLst>
                                            <p:cond delay="0"/>
                                          </p:stCondLst>
                                        </p:cTn>
                                        <p:tgtEl>
                                          <p:spTgt spid="3"/>
                                        </p:tgtEl>
                                        <p:attrNameLst>
                                          <p:attrName>r</p:attrName>
                                        </p:attrNameLst>
                                      </p:cBhvr>
                                    </p:animRot>
                                    <p:animRot by="-240000">
                                      <p:cBhvr>
                                        <p:cTn id="7" dur="1000" fill="hold">
                                          <p:stCondLst>
                                            <p:cond delay="1000"/>
                                          </p:stCondLst>
                                        </p:cTn>
                                        <p:tgtEl>
                                          <p:spTgt spid="3"/>
                                        </p:tgtEl>
                                        <p:attrNameLst>
                                          <p:attrName>r</p:attrName>
                                        </p:attrNameLst>
                                      </p:cBhvr>
                                    </p:animRot>
                                    <p:animRot by="240000">
                                      <p:cBhvr>
                                        <p:cTn id="8" dur="1000" fill="hold">
                                          <p:stCondLst>
                                            <p:cond delay="2000"/>
                                          </p:stCondLst>
                                        </p:cTn>
                                        <p:tgtEl>
                                          <p:spTgt spid="3"/>
                                        </p:tgtEl>
                                        <p:attrNameLst>
                                          <p:attrName>r</p:attrName>
                                        </p:attrNameLst>
                                      </p:cBhvr>
                                    </p:animRot>
                                    <p:animRot by="-240000">
                                      <p:cBhvr>
                                        <p:cTn id="9" dur="1000" fill="hold">
                                          <p:stCondLst>
                                            <p:cond delay="3000"/>
                                          </p:stCondLst>
                                        </p:cTn>
                                        <p:tgtEl>
                                          <p:spTgt spid="3"/>
                                        </p:tgtEl>
                                        <p:attrNameLst>
                                          <p:attrName>r</p:attrName>
                                        </p:attrNameLst>
                                      </p:cBhvr>
                                    </p:animRot>
                                    <p:animRot by="120000">
                                      <p:cBhvr>
                                        <p:cTn id="10" dur="1000" fill="hold">
                                          <p:stCondLst>
                                            <p:cond delay="4000"/>
                                          </p:stCondLst>
                                        </p:cTn>
                                        <p:tgtEl>
                                          <p:spTgt spid="3"/>
                                        </p:tgtEl>
                                        <p:attrNameLst>
                                          <p:attrName>r</p:attrName>
                                        </p:attrNameLst>
                                      </p:cBhvr>
                                    </p:animRot>
                                  </p:childTnLst>
                                </p:cTn>
                              </p:par>
                              <p:par>
                                <p:cTn id="11" presetID="53" presetClass="entr" presetSubtype="16"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4" descr="100 đồng (tiền Việt) – Wikipedia tiếng Việt">
            <a:extLst>
              <a:ext uri="{FF2B5EF4-FFF2-40B4-BE49-F238E27FC236}">
                <a16:creationId xmlns:a16="http://schemas.microsoft.com/office/drawing/2014/main" id="{2C4A166A-09E4-47FD-9889-D7E3E1F939FF}"/>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22000"/>
                    </a14:imgEffect>
                  </a14:imgLayer>
                </a14:imgProps>
              </a:ext>
              <a:ext uri="{28A0092B-C50C-407E-A947-70E740481C1C}">
                <a14:useLocalDpi xmlns:a14="http://schemas.microsoft.com/office/drawing/2010/main" val="0"/>
              </a:ext>
            </a:extLst>
          </a:blip>
          <a:srcRect/>
          <a:stretch>
            <a:fillRect/>
          </a:stretch>
        </p:blipFill>
        <p:spPr bwMode="auto">
          <a:xfrm rot="2332593">
            <a:off x="3097616" y="1925753"/>
            <a:ext cx="5996767" cy="295840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FA46BAB5-1A79-471B-9F09-D8DE121E84EE}"/>
              </a:ext>
            </a:extLst>
          </p:cNvPr>
          <p:cNvPicPr>
            <a:picLocks noChangeAspect="1"/>
          </p:cNvPicPr>
          <p:nvPr/>
        </p:nvPicPr>
        <p:blipFill rotWithShape="1">
          <a:blip r:embed="rId6">
            <a:extLst>
              <a:ext uri="{28A0092B-C50C-407E-A947-70E740481C1C}">
                <a14:useLocalDpi xmlns:a14="http://schemas.microsoft.com/office/drawing/2010/main" val="0"/>
              </a:ext>
            </a:extLst>
          </a:blip>
          <a:srcRect b="12355"/>
          <a:stretch/>
        </p:blipFill>
        <p:spPr>
          <a:xfrm>
            <a:off x="3916429" y="1890392"/>
            <a:ext cx="2133424" cy="1538609"/>
          </a:xfrm>
          <a:prstGeom prst="rect">
            <a:avLst/>
          </a:prstGeom>
        </p:spPr>
      </p:pic>
      <p:pic>
        <p:nvPicPr>
          <p:cNvPr id="4" name="Picture 3">
            <a:extLst>
              <a:ext uri="{FF2B5EF4-FFF2-40B4-BE49-F238E27FC236}">
                <a16:creationId xmlns:a16="http://schemas.microsoft.com/office/drawing/2014/main" id="{30CF5803-A2A5-4EDA-B210-FEE223A60EB9}"/>
              </a:ext>
            </a:extLst>
          </p:cNvPr>
          <p:cNvPicPr>
            <a:picLocks noChangeAspect="1"/>
          </p:cNvPicPr>
          <p:nvPr/>
        </p:nvPicPr>
        <p:blipFill rotWithShape="1">
          <a:blip r:embed="rId7">
            <a:extLst>
              <a:ext uri="{28A0092B-C50C-407E-A947-70E740481C1C}">
                <a14:useLocalDpi xmlns:a14="http://schemas.microsoft.com/office/drawing/2010/main" val="0"/>
              </a:ext>
            </a:extLst>
          </a:blip>
          <a:srcRect b="10390"/>
          <a:stretch/>
        </p:blipFill>
        <p:spPr>
          <a:xfrm>
            <a:off x="2577825" y="1517240"/>
            <a:ext cx="1755503" cy="1911760"/>
          </a:xfrm>
          <a:prstGeom prst="rect">
            <a:avLst/>
          </a:prstGeom>
        </p:spPr>
      </p:pic>
      <p:pic>
        <p:nvPicPr>
          <p:cNvPr id="5" name="Picture 4">
            <a:extLst>
              <a:ext uri="{FF2B5EF4-FFF2-40B4-BE49-F238E27FC236}">
                <a16:creationId xmlns:a16="http://schemas.microsoft.com/office/drawing/2014/main" id="{55DFA42C-AFA4-4C0F-9D5F-6A0B7F67DE04}"/>
              </a:ext>
            </a:extLst>
          </p:cNvPr>
          <p:cNvPicPr>
            <a:picLocks noChangeAspect="1"/>
          </p:cNvPicPr>
          <p:nvPr/>
        </p:nvPicPr>
        <p:blipFill rotWithShape="1">
          <a:blip r:embed="rId8">
            <a:extLst>
              <a:ext uri="{28A0092B-C50C-407E-A947-70E740481C1C}">
                <a14:useLocalDpi xmlns:a14="http://schemas.microsoft.com/office/drawing/2010/main" val="0"/>
              </a:ext>
            </a:extLst>
          </a:blip>
          <a:srcRect t="9795"/>
          <a:stretch/>
        </p:blipFill>
        <p:spPr>
          <a:xfrm>
            <a:off x="4300447" y="371476"/>
            <a:ext cx="1749407" cy="1929969"/>
          </a:xfrm>
          <a:prstGeom prst="rect">
            <a:avLst/>
          </a:prstGeom>
        </p:spPr>
      </p:pic>
      <p:pic>
        <p:nvPicPr>
          <p:cNvPr id="6" name="Picture 5">
            <a:extLst>
              <a:ext uri="{FF2B5EF4-FFF2-40B4-BE49-F238E27FC236}">
                <a16:creationId xmlns:a16="http://schemas.microsoft.com/office/drawing/2014/main" id="{13C0A678-8053-41D4-8569-8DA5E1816294}"/>
              </a:ext>
            </a:extLst>
          </p:cNvPr>
          <p:cNvPicPr>
            <a:picLocks noChangeAspect="1"/>
          </p:cNvPicPr>
          <p:nvPr/>
        </p:nvPicPr>
        <p:blipFill rotWithShape="1">
          <a:blip r:embed="rId9">
            <a:extLst>
              <a:ext uri="{28A0092B-C50C-407E-A947-70E740481C1C}">
                <a14:useLocalDpi xmlns:a14="http://schemas.microsoft.com/office/drawing/2010/main" val="0"/>
              </a:ext>
            </a:extLst>
          </a:blip>
          <a:srcRect t="11936"/>
          <a:stretch/>
        </p:blipFill>
        <p:spPr>
          <a:xfrm>
            <a:off x="2575350" y="371476"/>
            <a:ext cx="2133424" cy="1545953"/>
          </a:xfrm>
          <a:prstGeom prst="rect">
            <a:avLst/>
          </a:prstGeom>
        </p:spPr>
      </p:pic>
      <p:pic>
        <p:nvPicPr>
          <p:cNvPr id="7" name="Picture 6">
            <a:extLst>
              <a:ext uri="{FF2B5EF4-FFF2-40B4-BE49-F238E27FC236}">
                <a16:creationId xmlns:a16="http://schemas.microsoft.com/office/drawing/2014/main" id="{5FFF0D45-7BD0-4903-8F17-C1764ED80240}"/>
              </a:ext>
            </a:extLst>
          </p:cNvPr>
          <p:cNvPicPr>
            <a:picLocks noChangeAspect="1"/>
          </p:cNvPicPr>
          <p:nvPr/>
        </p:nvPicPr>
        <p:blipFill rotWithShape="1">
          <a:blip r:embed="rId6">
            <a:extLst>
              <a:ext uri="{28A0092B-C50C-407E-A947-70E740481C1C}">
                <a14:useLocalDpi xmlns:a14="http://schemas.microsoft.com/office/drawing/2010/main" val="0"/>
              </a:ext>
            </a:extLst>
          </a:blip>
          <a:srcRect b="12355"/>
          <a:stretch/>
        </p:blipFill>
        <p:spPr>
          <a:xfrm>
            <a:off x="7391575" y="1890392"/>
            <a:ext cx="2133424" cy="1538609"/>
          </a:xfrm>
          <a:prstGeom prst="rect">
            <a:avLst/>
          </a:prstGeom>
        </p:spPr>
      </p:pic>
      <p:pic>
        <p:nvPicPr>
          <p:cNvPr id="8" name="Picture 7">
            <a:extLst>
              <a:ext uri="{FF2B5EF4-FFF2-40B4-BE49-F238E27FC236}">
                <a16:creationId xmlns:a16="http://schemas.microsoft.com/office/drawing/2014/main" id="{82DE54CB-344A-4799-9AEB-CA807CC4F604}"/>
              </a:ext>
            </a:extLst>
          </p:cNvPr>
          <p:cNvPicPr>
            <a:picLocks noChangeAspect="1"/>
          </p:cNvPicPr>
          <p:nvPr/>
        </p:nvPicPr>
        <p:blipFill rotWithShape="1">
          <a:blip r:embed="rId7">
            <a:extLst>
              <a:ext uri="{28A0092B-C50C-407E-A947-70E740481C1C}">
                <a14:useLocalDpi xmlns:a14="http://schemas.microsoft.com/office/drawing/2010/main" val="0"/>
              </a:ext>
            </a:extLst>
          </a:blip>
          <a:srcRect b="10390"/>
          <a:stretch/>
        </p:blipFill>
        <p:spPr>
          <a:xfrm>
            <a:off x="6033921" y="1517240"/>
            <a:ext cx="1755503" cy="1911760"/>
          </a:xfrm>
          <a:prstGeom prst="rect">
            <a:avLst/>
          </a:prstGeom>
        </p:spPr>
      </p:pic>
      <p:pic>
        <p:nvPicPr>
          <p:cNvPr id="9" name="Picture 8">
            <a:extLst>
              <a:ext uri="{FF2B5EF4-FFF2-40B4-BE49-F238E27FC236}">
                <a16:creationId xmlns:a16="http://schemas.microsoft.com/office/drawing/2014/main" id="{D7091246-86AF-4859-AD3A-6CE151A2869F}"/>
              </a:ext>
            </a:extLst>
          </p:cNvPr>
          <p:cNvPicPr>
            <a:picLocks noChangeAspect="1"/>
          </p:cNvPicPr>
          <p:nvPr/>
        </p:nvPicPr>
        <p:blipFill rotWithShape="1">
          <a:blip r:embed="rId8">
            <a:extLst>
              <a:ext uri="{28A0092B-C50C-407E-A947-70E740481C1C}">
                <a14:useLocalDpi xmlns:a14="http://schemas.microsoft.com/office/drawing/2010/main" val="0"/>
              </a:ext>
            </a:extLst>
          </a:blip>
          <a:srcRect t="9795"/>
          <a:stretch/>
        </p:blipFill>
        <p:spPr>
          <a:xfrm>
            <a:off x="7775593" y="371476"/>
            <a:ext cx="1749407" cy="1929969"/>
          </a:xfrm>
          <a:prstGeom prst="rect">
            <a:avLst/>
          </a:prstGeom>
        </p:spPr>
      </p:pic>
      <p:pic>
        <p:nvPicPr>
          <p:cNvPr id="10" name="Picture 9">
            <a:extLst>
              <a:ext uri="{FF2B5EF4-FFF2-40B4-BE49-F238E27FC236}">
                <a16:creationId xmlns:a16="http://schemas.microsoft.com/office/drawing/2014/main" id="{E559E540-916B-4213-A01E-B73CE06EB5AE}"/>
              </a:ext>
            </a:extLst>
          </p:cNvPr>
          <p:cNvPicPr>
            <a:picLocks noChangeAspect="1"/>
          </p:cNvPicPr>
          <p:nvPr/>
        </p:nvPicPr>
        <p:blipFill rotWithShape="1">
          <a:blip r:embed="rId9">
            <a:extLst>
              <a:ext uri="{28A0092B-C50C-407E-A947-70E740481C1C}">
                <a14:useLocalDpi xmlns:a14="http://schemas.microsoft.com/office/drawing/2010/main" val="0"/>
              </a:ext>
            </a:extLst>
          </a:blip>
          <a:srcRect t="11936"/>
          <a:stretch/>
        </p:blipFill>
        <p:spPr>
          <a:xfrm>
            <a:off x="6033920" y="371476"/>
            <a:ext cx="2133424" cy="1545953"/>
          </a:xfrm>
          <a:prstGeom prst="rect">
            <a:avLst/>
          </a:prstGeom>
        </p:spPr>
      </p:pic>
      <p:pic>
        <p:nvPicPr>
          <p:cNvPr id="11" name="Picture 10">
            <a:extLst>
              <a:ext uri="{FF2B5EF4-FFF2-40B4-BE49-F238E27FC236}">
                <a16:creationId xmlns:a16="http://schemas.microsoft.com/office/drawing/2014/main" id="{52BF75B3-D329-4C8D-A388-441EB28E4199}"/>
              </a:ext>
            </a:extLst>
          </p:cNvPr>
          <p:cNvPicPr>
            <a:picLocks noChangeAspect="1"/>
          </p:cNvPicPr>
          <p:nvPr/>
        </p:nvPicPr>
        <p:blipFill rotWithShape="1">
          <a:blip r:embed="rId6">
            <a:extLst>
              <a:ext uri="{28A0092B-C50C-407E-A947-70E740481C1C}">
                <a14:useLocalDpi xmlns:a14="http://schemas.microsoft.com/office/drawing/2010/main" val="0"/>
              </a:ext>
            </a:extLst>
          </a:blip>
          <a:srcRect b="13858"/>
          <a:stretch/>
        </p:blipFill>
        <p:spPr>
          <a:xfrm>
            <a:off x="3916429" y="4941200"/>
            <a:ext cx="2133424" cy="1512215"/>
          </a:xfrm>
          <a:prstGeom prst="rect">
            <a:avLst/>
          </a:prstGeom>
        </p:spPr>
      </p:pic>
      <p:pic>
        <p:nvPicPr>
          <p:cNvPr id="12" name="Picture 11">
            <a:extLst>
              <a:ext uri="{FF2B5EF4-FFF2-40B4-BE49-F238E27FC236}">
                <a16:creationId xmlns:a16="http://schemas.microsoft.com/office/drawing/2014/main" id="{4FBC9C65-5F9C-4F70-B9CC-27A9ADE2F358}"/>
              </a:ext>
            </a:extLst>
          </p:cNvPr>
          <p:cNvPicPr>
            <a:picLocks noChangeAspect="1"/>
          </p:cNvPicPr>
          <p:nvPr/>
        </p:nvPicPr>
        <p:blipFill rotWithShape="1">
          <a:blip r:embed="rId7">
            <a:extLst>
              <a:ext uri="{28A0092B-C50C-407E-A947-70E740481C1C}">
                <a14:useLocalDpi xmlns:a14="http://schemas.microsoft.com/office/drawing/2010/main" val="0"/>
              </a:ext>
            </a:extLst>
          </a:blip>
          <a:srcRect b="11628"/>
          <a:stretch/>
        </p:blipFill>
        <p:spPr>
          <a:xfrm>
            <a:off x="2577825" y="4568048"/>
            <a:ext cx="1755503" cy="1885366"/>
          </a:xfrm>
          <a:prstGeom prst="rect">
            <a:avLst/>
          </a:prstGeom>
        </p:spPr>
      </p:pic>
      <p:pic>
        <p:nvPicPr>
          <p:cNvPr id="13" name="Picture 12">
            <a:extLst>
              <a:ext uri="{FF2B5EF4-FFF2-40B4-BE49-F238E27FC236}">
                <a16:creationId xmlns:a16="http://schemas.microsoft.com/office/drawing/2014/main" id="{325A836F-AA64-4154-B05A-63C492CA9CB5}"/>
              </a:ext>
            </a:extLst>
          </p:cNvPr>
          <p:cNvPicPr>
            <a:picLocks noChangeAspect="1"/>
          </p:cNvPicPr>
          <p:nvPr/>
        </p:nvPicPr>
        <p:blipFill rotWithShape="1">
          <a:blip r:embed="rId8">
            <a:extLst>
              <a:ext uri="{28A0092B-C50C-407E-A947-70E740481C1C}">
                <a14:useLocalDpi xmlns:a14="http://schemas.microsoft.com/office/drawing/2010/main" val="0"/>
              </a:ext>
            </a:extLst>
          </a:blip>
          <a:srcRect t="10341"/>
          <a:stretch/>
        </p:blipFill>
        <p:spPr>
          <a:xfrm>
            <a:off x="4300447" y="3429001"/>
            <a:ext cx="1749407" cy="1918263"/>
          </a:xfrm>
          <a:prstGeom prst="rect">
            <a:avLst/>
          </a:prstGeom>
        </p:spPr>
      </p:pic>
      <p:pic>
        <p:nvPicPr>
          <p:cNvPr id="14" name="Picture 13">
            <a:extLst>
              <a:ext uri="{FF2B5EF4-FFF2-40B4-BE49-F238E27FC236}">
                <a16:creationId xmlns:a16="http://schemas.microsoft.com/office/drawing/2014/main" id="{60BB9706-4D3A-4161-9515-BF422D652E09}"/>
              </a:ext>
            </a:extLst>
          </p:cNvPr>
          <p:cNvPicPr>
            <a:picLocks noChangeAspect="1"/>
          </p:cNvPicPr>
          <p:nvPr/>
        </p:nvPicPr>
        <p:blipFill rotWithShape="1">
          <a:blip r:embed="rId9">
            <a:extLst>
              <a:ext uri="{28A0092B-C50C-407E-A947-70E740481C1C}">
                <a14:useLocalDpi xmlns:a14="http://schemas.microsoft.com/office/drawing/2010/main" val="0"/>
              </a:ext>
            </a:extLst>
          </a:blip>
          <a:srcRect t="12604"/>
          <a:stretch/>
        </p:blipFill>
        <p:spPr>
          <a:xfrm>
            <a:off x="2577824" y="3429001"/>
            <a:ext cx="2133424" cy="1534247"/>
          </a:xfrm>
          <a:prstGeom prst="rect">
            <a:avLst/>
          </a:prstGeom>
        </p:spPr>
      </p:pic>
      <p:pic>
        <p:nvPicPr>
          <p:cNvPr id="15" name="Picture 14">
            <a:extLst>
              <a:ext uri="{FF2B5EF4-FFF2-40B4-BE49-F238E27FC236}">
                <a16:creationId xmlns:a16="http://schemas.microsoft.com/office/drawing/2014/main" id="{AEB9576F-3A77-4D77-96C4-E871571ACFEC}"/>
              </a:ext>
            </a:extLst>
          </p:cNvPr>
          <p:cNvPicPr>
            <a:picLocks noChangeAspect="1"/>
          </p:cNvPicPr>
          <p:nvPr/>
        </p:nvPicPr>
        <p:blipFill rotWithShape="1">
          <a:blip r:embed="rId6">
            <a:extLst>
              <a:ext uri="{28A0092B-C50C-407E-A947-70E740481C1C}">
                <a14:useLocalDpi xmlns:a14="http://schemas.microsoft.com/office/drawing/2010/main" val="0"/>
              </a:ext>
            </a:extLst>
          </a:blip>
          <a:srcRect b="13858"/>
          <a:stretch/>
        </p:blipFill>
        <p:spPr>
          <a:xfrm>
            <a:off x="7391575" y="4941200"/>
            <a:ext cx="2133424" cy="1512215"/>
          </a:xfrm>
          <a:prstGeom prst="rect">
            <a:avLst/>
          </a:prstGeom>
        </p:spPr>
      </p:pic>
      <p:pic>
        <p:nvPicPr>
          <p:cNvPr id="16" name="Picture 15">
            <a:extLst>
              <a:ext uri="{FF2B5EF4-FFF2-40B4-BE49-F238E27FC236}">
                <a16:creationId xmlns:a16="http://schemas.microsoft.com/office/drawing/2014/main" id="{45C4E77D-FEE1-4263-9C49-D09D29AEE919}"/>
              </a:ext>
            </a:extLst>
          </p:cNvPr>
          <p:cNvPicPr>
            <a:picLocks noChangeAspect="1"/>
          </p:cNvPicPr>
          <p:nvPr/>
        </p:nvPicPr>
        <p:blipFill rotWithShape="1">
          <a:blip r:embed="rId7">
            <a:extLst>
              <a:ext uri="{28A0092B-C50C-407E-A947-70E740481C1C}">
                <a14:useLocalDpi xmlns:a14="http://schemas.microsoft.com/office/drawing/2010/main" val="0"/>
              </a:ext>
            </a:extLst>
          </a:blip>
          <a:srcRect b="11628"/>
          <a:stretch/>
        </p:blipFill>
        <p:spPr>
          <a:xfrm>
            <a:off x="6033921" y="4568048"/>
            <a:ext cx="1755503" cy="1885366"/>
          </a:xfrm>
          <a:prstGeom prst="rect">
            <a:avLst/>
          </a:prstGeom>
        </p:spPr>
      </p:pic>
      <p:pic>
        <p:nvPicPr>
          <p:cNvPr id="17" name="Picture 16">
            <a:extLst>
              <a:ext uri="{FF2B5EF4-FFF2-40B4-BE49-F238E27FC236}">
                <a16:creationId xmlns:a16="http://schemas.microsoft.com/office/drawing/2014/main" id="{DAAFCDE0-1131-4AF7-BA51-72E72A1DA034}"/>
              </a:ext>
            </a:extLst>
          </p:cNvPr>
          <p:cNvPicPr>
            <a:picLocks noChangeAspect="1"/>
          </p:cNvPicPr>
          <p:nvPr/>
        </p:nvPicPr>
        <p:blipFill rotWithShape="1">
          <a:blip r:embed="rId8">
            <a:extLst>
              <a:ext uri="{28A0092B-C50C-407E-A947-70E740481C1C}">
                <a14:useLocalDpi xmlns:a14="http://schemas.microsoft.com/office/drawing/2010/main" val="0"/>
              </a:ext>
            </a:extLst>
          </a:blip>
          <a:srcRect t="10341"/>
          <a:stretch/>
        </p:blipFill>
        <p:spPr>
          <a:xfrm>
            <a:off x="7775593" y="3429001"/>
            <a:ext cx="1749407" cy="1918263"/>
          </a:xfrm>
          <a:prstGeom prst="rect">
            <a:avLst/>
          </a:prstGeom>
        </p:spPr>
      </p:pic>
      <p:pic>
        <p:nvPicPr>
          <p:cNvPr id="18" name="Picture 17">
            <a:extLst>
              <a:ext uri="{FF2B5EF4-FFF2-40B4-BE49-F238E27FC236}">
                <a16:creationId xmlns:a16="http://schemas.microsoft.com/office/drawing/2014/main" id="{9A9D25BF-69CC-4314-972E-05B17C2413AB}"/>
              </a:ext>
            </a:extLst>
          </p:cNvPr>
          <p:cNvPicPr>
            <a:picLocks noChangeAspect="1"/>
          </p:cNvPicPr>
          <p:nvPr/>
        </p:nvPicPr>
        <p:blipFill rotWithShape="1">
          <a:blip r:embed="rId9">
            <a:extLst>
              <a:ext uri="{28A0092B-C50C-407E-A947-70E740481C1C}">
                <a14:useLocalDpi xmlns:a14="http://schemas.microsoft.com/office/drawing/2010/main" val="0"/>
              </a:ext>
            </a:extLst>
          </a:blip>
          <a:srcRect t="12604"/>
          <a:stretch/>
        </p:blipFill>
        <p:spPr>
          <a:xfrm>
            <a:off x="6033920" y="3429001"/>
            <a:ext cx="2133424" cy="1534247"/>
          </a:xfrm>
          <a:prstGeom prst="rect">
            <a:avLst/>
          </a:prstGeom>
        </p:spPr>
      </p:pic>
      <p:sp>
        <p:nvSpPr>
          <p:cNvPr id="19" name="Rectangle 18">
            <a:extLst>
              <a:ext uri="{FF2B5EF4-FFF2-40B4-BE49-F238E27FC236}">
                <a16:creationId xmlns:a16="http://schemas.microsoft.com/office/drawing/2014/main" id="{A3C47EC7-D71F-C74F-B6CC-59BA3267EB03}"/>
              </a:ext>
            </a:extLst>
          </p:cNvPr>
          <p:cNvSpPr/>
          <p:nvPr/>
        </p:nvSpPr>
        <p:spPr>
          <a:xfrm>
            <a:off x="15081" y="8615"/>
            <a:ext cx="12161838" cy="6840770"/>
          </a:xfrm>
          <a:prstGeom prst="rect">
            <a:avLst/>
          </a:prstGeom>
          <a:noFill/>
          <a:ln w="3810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lang="en-VN" sz="2526"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a:endParaRPr>
          </a:p>
        </p:txBody>
      </p:sp>
    </p:spTree>
    <p:extLst>
      <p:ext uri="{BB962C8B-B14F-4D97-AF65-F5344CB8AC3E}">
        <p14:creationId xmlns:p14="http://schemas.microsoft.com/office/powerpoint/2010/main" val="2950000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5"/>
                                        </p:tgtEl>
                                        <p:attrNameLst>
                                          <p:attrName>ppt_x</p:attrName>
                                        </p:attrNameLst>
                                      </p:cBhvr>
                                      <p:tavLst>
                                        <p:tav tm="0">
                                          <p:val>
                                            <p:strVal val="ppt_x"/>
                                          </p:val>
                                        </p:tav>
                                        <p:tav tm="100000">
                                          <p:val>
                                            <p:strVal val="ppt_x"/>
                                          </p:val>
                                        </p:tav>
                                      </p:tavLst>
                                    </p:anim>
                                    <p:anim calcmode="lin" valueType="num">
                                      <p:cBhvr additive="base">
                                        <p:cTn id="7" dur="500"/>
                                        <p:tgtEl>
                                          <p:spTgt spid="15"/>
                                        </p:tgtEl>
                                        <p:attrNameLst>
                                          <p:attrName>ppt_y</p:attrName>
                                        </p:attrNameLst>
                                      </p:cBhvr>
                                      <p:tavLst>
                                        <p:tav tm="0">
                                          <p:val>
                                            <p:strVal val="ppt_y"/>
                                          </p:val>
                                        </p:tav>
                                        <p:tav tm="100000">
                                          <p:val>
                                            <p:strVal val="1+ppt_h/2"/>
                                          </p:val>
                                        </p:tav>
                                      </p:tavLst>
                                    </p:anim>
                                    <p:set>
                                      <p:cBhvr>
                                        <p:cTn id="8" dur="1" fill="hold">
                                          <p:stCondLst>
                                            <p:cond delay="499"/>
                                          </p:stCondLst>
                                        </p:cTn>
                                        <p:tgtEl>
                                          <p:spTgt spid="15"/>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16"/>
                                        </p:tgtEl>
                                        <p:attrNameLst>
                                          <p:attrName>ppt_x</p:attrName>
                                        </p:attrNameLst>
                                      </p:cBhvr>
                                      <p:tavLst>
                                        <p:tav tm="0">
                                          <p:val>
                                            <p:strVal val="ppt_x"/>
                                          </p:val>
                                        </p:tav>
                                        <p:tav tm="100000">
                                          <p:val>
                                            <p:strVal val="ppt_x"/>
                                          </p:val>
                                        </p:tav>
                                      </p:tavLst>
                                    </p:anim>
                                    <p:anim calcmode="lin" valueType="num">
                                      <p:cBhvr additive="base">
                                        <p:cTn id="13" dur="500"/>
                                        <p:tgtEl>
                                          <p:spTgt spid="16"/>
                                        </p:tgtEl>
                                        <p:attrNameLst>
                                          <p:attrName>ppt_y</p:attrName>
                                        </p:attrNameLst>
                                      </p:cBhvr>
                                      <p:tavLst>
                                        <p:tav tm="0">
                                          <p:val>
                                            <p:strVal val="ppt_y"/>
                                          </p:val>
                                        </p:tav>
                                        <p:tav tm="100000">
                                          <p:val>
                                            <p:strVal val="1+ppt_h/2"/>
                                          </p:val>
                                        </p:tav>
                                      </p:tavLst>
                                    </p:anim>
                                    <p:set>
                                      <p:cBhvr>
                                        <p:cTn id="14" dur="1" fill="hold">
                                          <p:stCondLst>
                                            <p:cond delay="499"/>
                                          </p:stCondLst>
                                        </p:cTn>
                                        <p:tgtEl>
                                          <p:spTgt spid="16"/>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11"/>
                                        </p:tgtEl>
                                        <p:attrNameLst>
                                          <p:attrName>ppt_x</p:attrName>
                                        </p:attrNameLst>
                                      </p:cBhvr>
                                      <p:tavLst>
                                        <p:tav tm="0">
                                          <p:val>
                                            <p:strVal val="ppt_x"/>
                                          </p:val>
                                        </p:tav>
                                        <p:tav tm="100000">
                                          <p:val>
                                            <p:strVal val="ppt_x"/>
                                          </p:val>
                                        </p:tav>
                                      </p:tavLst>
                                    </p:anim>
                                    <p:anim calcmode="lin" valueType="num">
                                      <p:cBhvr additive="base">
                                        <p:cTn id="19" dur="500"/>
                                        <p:tgtEl>
                                          <p:spTgt spid="11"/>
                                        </p:tgtEl>
                                        <p:attrNameLst>
                                          <p:attrName>ppt_y</p:attrName>
                                        </p:attrNameLst>
                                      </p:cBhvr>
                                      <p:tavLst>
                                        <p:tav tm="0">
                                          <p:val>
                                            <p:strVal val="ppt_y"/>
                                          </p:val>
                                        </p:tav>
                                        <p:tav tm="100000">
                                          <p:val>
                                            <p:strVal val="1+ppt_h/2"/>
                                          </p:val>
                                        </p:tav>
                                      </p:tavLst>
                                    </p:anim>
                                    <p:set>
                                      <p:cBhvr>
                                        <p:cTn id="20" dur="1" fill="hold">
                                          <p:stCondLst>
                                            <p:cond delay="499"/>
                                          </p:stCondLst>
                                        </p:cTn>
                                        <p:tgtEl>
                                          <p:spTgt spid="11"/>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12"/>
                                        </p:tgtEl>
                                        <p:attrNameLst>
                                          <p:attrName>ppt_x</p:attrName>
                                        </p:attrNameLst>
                                      </p:cBhvr>
                                      <p:tavLst>
                                        <p:tav tm="0">
                                          <p:val>
                                            <p:strVal val="ppt_x"/>
                                          </p:val>
                                        </p:tav>
                                        <p:tav tm="100000">
                                          <p:val>
                                            <p:strVal val="ppt_x"/>
                                          </p:val>
                                        </p:tav>
                                      </p:tavLst>
                                    </p:anim>
                                    <p:anim calcmode="lin" valueType="num">
                                      <p:cBhvr additive="base">
                                        <p:cTn id="25" dur="500"/>
                                        <p:tgtEl>
                                          <p:spTgt spid="12"/>
                                        </p:tgtEl>
                                        <p:attrNameLst>
                                          <p:attrName>ppt_y</p:attrName>
                                        </p:attrNameLst>
                                      </p:cBhvr>
                                      <p:tavLst>
                                        <p:tav tm="0">
                                          <p:val>
                                            <p:strVal val="ppt_y"/>
                                          </p:val>
                                        </p:tav>
                                        <p:tav tm="100000">
                                          <p:val>
                                            <p:strVal val="1+ppt_h/2"/>
                                          </p:val>
                                        </p:tav>
                                      </p:tavLst>
                                    </p:anim>
                                    <p:set>
                                      <p:cBhvr>
                                        <p:cTn id="26" dur="1" fill="hold">
                                          <p:stCondLst>
                                            <p:cond delay="499"/>
                                          </p:stCondLst>
                                        </p:cTn>
                                        <p:tgtEl>
                                          <p:spTgt spid="12"/>
                                        </p:tgtEl>
                                        <p:attrNameLst>
                                          <p:attrName>style.visibility</p:attrName>
                                        </p:attrNameLst>
                                      </p:cBhvr>
                                      <p:to>
                                        <p:strVal val="hidden"/>
                                      </p:to>
                                    </p:set>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xit" presetSubtype="4" fill="hold" nodeType="clickEffect">
                                  <p:stCondLst>
                                    <p:cond delay="0"/>
                                  </p:stCondLst>
                                  <p:childTnLst>
                                    <p:anim calcmode="lin" valueType="num">
                                      <p:cBhvr additive="base">
                                        <p:cTn id="30" dur="500"/>
                                        <p:tgtEl>
                                          <p:spTgt spid="14"/>
                                        </p:tgtEl>
                                        <p:attrNameLst>
                                          <p:attrName>ppt_x</p:attrName>
                                        </p:attrNameLst>
                                      </p:cBhvr>
                                      <p:tavLst>
                                        <p:tav tm="0">
                                          <p:val>
                                            <p:strVal val="ppt_x"/>
                                          </p:val>
                                        </p:tav>
                                        <p:tav tm="100000">
                                          <p:val>
                                            <p:strVal val="ppt_x"/>
                                          </p:val>
                                        </p:tav>
                                      </p:tavLst>
                                    </p:anim>
                                    <p:anim calcmode="lin" valueType="num">
                                      <p:cBhvr additive="base">
                                        <p:cTn id="31" dur="500"/>
                                        <p:tgtEl>
                                          <p:spTgt spid="14"/>
                                        </p:tgtEl>
                                        <p:attrNameLst>
                                          <p:attrName>ppt_y</p:attrName>
                                        </p:attrNameLst>
                                      </p:cBhvr>
                                      <p:tavLst>
                                        <p:tav tm="0">
                                          <p:val>
                                            <p:strVal val="ppt_y"/>
                                          </p:val>
                                        </p:tav>
                                        <p:tav tm="100000">
                                          <p:val>
                                            <p:strVal val="1+ppt_h/2"/>
                                          </p:val>
                                        </p:tav>
                                      </p:tavLst>
                                    </p:anim>
                                    <p:set>
                                      <p:cBhvr>
                                        <p:cTn id="32" dur="1" fill="hold">
                                          <p:stCondLst>
                                            <p:cond delay="499"/>
                                          </p:stCondLst>
                                        </p:cTn>
                                        <p:tgtEl>
                                          <p:spTgt spid="14"/>
                                        </p:tgtEl>
                                        <p:attrNameLst>
                                          <p:attrName>style.visibility</p:attrName>
                                        </p:attrNameLst>
                                      </p:cBhvr>
                                      <p:to>
                                        <p:strVal val="hidden"/>
                                      </p:to>
                                    </p:set>
                                  </p:childTnLst>
                                  <p:subTnLst>
                                    <p:audio>
                                      <p:cMediaNode>
                                        <p:cTn display="0" masterRel="sameClick">
                                          <p:stCondLst>
                                            <p:cond evt="begin" delay="0">
                                              <p:tn val="29"/>
                                            </p:cond>
                                          </p:stCondLst>
                                          <p:endCondLst>
                                            <p:cond evt="onStopAudio" delay="0">
                                              <p:tgtEl>
                                                <p:sldTgt/>
                                              </p:tgtEl>
                                            </p:cond>
                                          </p:endCondLst>
                                        </p:cTn>
                                        <p:tgtEl>
                                          <p:sndTgt r:embed="rId3"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xit" presetSubtype="4" fill="hold" nodeType="clickEffect">
                                  <p:stCondLst>
                                    <p:cond delay="0"/>
                                  </p:stCondLst>
                                  <p:childTnLst>
                                    <p:anim calcmode="lin" valueType="num">
                                      <p:cBhvr additive="base">
                                        <p:cTn id="36" dur="500"/>
                                        <p:tgtEl>
                                          <p:spTgt spid="13"/>
                                        </p:tgtEl>
                                        <p:attrNameLst>
                                          <p:attrName>ppt_x</p:attrName>
                                        </p:attrNameLst>
                                      </p:cBhvr>
                                      <p:tavLst>
                                        <p:tav tm="0">
                                          <p:val>
                                            <p:strVal val="ppt_x"/>
                                          </p:val>
                                        </p:tav>
                                        <p:tav tm="100000">
                                          <p:val>
                                            <p:strVal val="ppt_x"/>
                                          </p:val>
                                        </p:tav>
                                      </p:tavLst>
                                    </p:anim>
                                    <p:anim calcmode="lin" valueType="num">
                                      <p:cBhvr additive="base">
                                        <p:cTn id="37" dur="500"/>
                                        <p:tgtEl>
                                          <p:spTgt spid="13"/>
                                        </p:tgtEl>
                                        <p:attrNameLst>
                                          <p:attrName>ppt_y</p:attrName>
                                        </p:attrNameLst>
                                      </p:cBhvr>
                                      <p:tavLst>
                                        <p:tav tm="0">
                                          <p:val>
                                            <p:strVal val="ppt_y"/>
                                          </p:val>
                                        </p:tav>
                                        <p:tav tm="100000">
                                          <p:val>
                                            <p:strVal val="1+ppt_h/2"/>
                                          </p:val>
                                        </p:tav>
                                      </p:tavLst>
                                    </p:anim>
                                    <p:set>
                                      <p:cBhvr>
                                        <p:cTn id="38" dur="1" fill="hold">
                                          <p:stCondLst>
                                            <p:cond delay="499"/>
                                          </p:stCondLst>
                                        </p:cTn>
                                        <p:tgtEl>
                                          <p:spTgt spid="13"/>
                                        </p:tgtEl>
                                        <p:attrNameLst>
                                          <p:attrName>style.visibility</p:attrName>
                                        </p:attrNameLst>
                                      </p:cBhvr>
                                      <p:to>
                                        <p:strVal val="hidden"/>
                                      </p:to>
                                    </p:set>
                                  </p:childTnLst>
                                  <p:subTnLst>
                                    <p:audio>
                                      <p:cMediaNode>
                                        <p:cTn display="0" masterRel="sameClick">
                                          <p:stCondLst>
                                            <p:cond evt="begin" delay="0">
                                              <p:tn val="35"/>
                                            </p:cond>
                                          </p:stCondLst>
                                          <p:endCondLst>
                                            <p:cond evt="onStopAudio" delay="0">
                                              <p:tgtEl>
                                                <p:sldTgt/>
                                              </p:tgtEl>
                                            </p:cond>
                                          </p:endCondLst>
                                        </p:cTn>
                                        <p:tgtEl>
                                          <p:sndTgt r:embed="rId3"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xit" presetSubtype="4" fill="hold" nodeType="clickEffect">
                                  <p:stCondLst>
                                    <p:cond delay="0"/>
                                  </p:stCondLst>
                                  <p:childTnLst>
                                    <p:anim calcmode="lin" valueType="num">
                                      <p:cBhvr additive="base">
                                        <p:cTn id="42" dur="500"/>
                                        <p:tgtEl>
                                          <p:spTgt spid="18"/>
                                        </p:tgtEl>
                                        <p:attrNameLst>
                                          <p:attrName>ppt_x</p:attrName>
                                        </p:attrNameLst>
                                      </p:cBhvr>
                                      <p:tavLst>
                                        <p:tav tm="0">
                                          <p:val>
                                            <p:strVal val="ppt_x"/>
                                          </p:val>
                                        </p:tav>
                                        <p:tav tm="100000">
                                          <p:val>
                                            <p:strVal val="ppt_x"/>
                                          </p:val>
                                        </p:tav>
                                      </p:tavLst>
                                    </p:anim>
                                    <p:anim calcmode="lin" valueType="num">
                                      <p:cBhvr additive="base">
                                        <p:cTn id="43" dur="500"/>
                                        <p:tgtEl>
                                          <p:spTgt spid="18"/>
                                        </p:tgtEl>
                                        <p:attrNameLst>
                                          <p:attrName>ppt_y</p:attrName>
                                        </p:attrNameLst>
                                      </p:cBhvr>
                                      <p:tavLst>
                                        <p:tav tm="0">
                                          <p:val>
                                            <p:strVal val="ppt_y"/>
                                          </p:val>
                                        </p:tav>
                                        <p:tav tm="100000">
                                          <p:val>
                                            <p:strVal val="1+ppt_h/2"/>
                                          </p:val>
                                        </p:tav>
                                      </p:tavLst>
                                    </p:anim>
                                    <p:set>
                                      <p:cBhvr>
                                        <p:cTn id="44" dur="1" fill="hold">
                                          <p:stCondLst>
                                            <p:cond delay="499"/>
                                          </p:stCondLst>
                                        </p:cTn>
                                        <p:tgtEl>
                                          <p:spTgt spid="18"/>
                                        </p:tgtEl>
                                        <p:attrNameLst>
                                          <p:attrName>style.visibility</p:attrName>
                                        </p:attrNameLst>
                                      </p:cBhvr>
                                      <p:to>
                                        <p:strVal val="hidden"/>
                                      </p:to>
                                    </p:set>
                                  </p:childTnLst>
                                  <p:subTnLst>
                                    <p:audio>
                                      <p:cMediaNode>
                                        <p:cTn display="0" masterRel="sameClick">
                                          <p:stCondLst>
                                            <p:cond evt="begin" delay="0">
                                              <p:tn val="41"/>
                                            </p:cond>
                                          </p:stCondLst>
                                          <p:endCondLst>
                                            <p:cond evt="onStopAudio" delay="0">
                                              <p:tgtEl>
                                                <p:sldTgt/>
                                              </p:tgtEl>
                                            </p:cond>
                                          </p:endCondLst>
                                        </p:cTn>
                                        <p:tgtEl>
                                          <p:sndTgt r:embed="rId3" name="chimes.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xit" presetSubtype="4" fill="hold" nodeType="clickEffect">
                                  <p:stCondLst>
                                    <p:cond delay="0"/>
                                  </p:stCondLst>
                                  <p:childTnLst>
                                    <p:anim calcmode="lin" valueType="num">
                                      <p:cBhvr additive="base">
                                        <p:cTn id="48" dur="500"/>
                                        <p:tgtEl>
                                          <p:spTgt spid="17"/>
                                        </p:tgtEl>
                                        <p:attrNameLst>
                                          <p:attrName>ppt_x</p:attrName>
                                        </p:attrNameLst>
                                      </p:cBhvr>
                                      <p:tavLst>
                                        <p:tav tm="0">
                                          <p:val>
                                            <p:strVal val="ppt_x"/>
                                          </p:val>
                                        </p:tav>
                                        <p:tav tm="100000">
                                          <p:val>
                                            <p:strVal val="ppt_x"/>
                                          </p:val>
                                        </p:tav>
                                      </p:tavLst>
                                    </p:anim>
                                    <p:anim calcmode="lin" valueType="num">
                                      <p:cBhvr additive="base">
                                        <p:cTn id="49" dur="500"/>
                                        <p:tgtEl>
                                          <p:spTgt spid="17"/>
                                        </p:tgtEl>
                                        <p:attrNameLst>
                                          <p:attrName>ppt_y</p:attrName>
                                        </p:attrNameLst>
                                      </p:cBhvr>
                                      <p:tavLst>
                                        <p:tav tm="0">
                                          <p:val>
                                            <p:strVal val="ppt_y"/>
                                          </p:val>
                                        </p:tav>
                                        <p:tav tm="100000">
                                          <p:val>
                                            <p:strVal val="1+ppt_h/2"/>
                                          </p:val>
                                        </p:tav>
                                      </p:tavLst>
                                    </p:anim>
                                    <p:set>
                                      <p:cBhvr>
                                        <p:cTn id="50" dur="1" fill="hold">
                                          <p:stCondLst>
                                            <p:cond delay="499"/>
                                          </p:stCondLst>
                                        </p:cTn>
                                        <p:tgtEl>
                                          <p:spTgt spid="17"/>
                                        </p:tgtEl>
                                        <p:attrNameLst>
                                          <p:attrName>style.visibility</p:attrName>
                                        </p:attrNameLst>
                                      </p:cBhvr>
                                      <p:to>
                                        <p:strVal val="hidden"/>
                                      </p:to>
                                    </p:set>
                                  </p:childTnLst>
                                  <p:subTnLst>
                                    <p:audio>
                                      <p:cMediaNode>
                                        <p:cTn display="0" masterRel="sameClick">
                                          <p:stCondLst>
                                            <p:cond evt="begin" delay="0">
                                              <p:tn val="47"/>
                                            </p:cond>
                                          </p:stCondLst>
                                          <p:endCondLst>
                                            <p:cond evt="onStopAudio" delay="0">
                                              <p:tgtEl>
                                                <p:sldTgt/>
                                              </p:tgtEl>
                                            </p:cond>
                                          </p:endCondLst>
                                        </p:cTn>
                                        <p:tgtEl>
                                          <p:sndTgt r:embed="rId3" name="chimes.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xit" presetSubtype="4" fill="hold" nodeType="clickEffect">
                                  <p:stCondLst>
                                    <p:cond delay="0"/>
                                  </p:stCondLst>
                                  <p:childTnLst>
                                    <p:anim calcmode="lin" valueType="num">
                                      <p:cBhvr additive="base">
                                        <p:cTn id="54" dur="500"/>
                                        <p:tgtEl>
                                          <p:spTgt spid="7"/>
                                        </p:tgtEl>
                                        <p:attrNameLst>
                                          <p:attrName>ppt_x</p:attrName>
                                        </p:attrNameLst>
                                      </p:cBhvr>
                                      <p:tavLst>
                                        <p:tav tm="0">
                                          <p:val>
                                            <p:strVal val="ppt_x"/>
                                          </p:val>
                                        </p:tav>
                                        <p:tav tm="100000">
                                          <p:val>
                                            <p:strVal val="ppt_x"/>
                                          </p:val>
                                        </p:tav>
                                      </p:tavLst>
                                    </p:anim>
                                    <p:anim calcmode="lin" valueType="num">
                                      <p:cBhvr additive="base">
                                        <p:cTn id="55" dur="500"/>
                                        <p:tgtEl>
                                          <p:spTgt spid="7"/>
                                        </p:tgtEl>
                                        <p:attrNameLst>
                                          <p:attrName>ppt_y</p:attrName>
                                        </p:attrNameLst>
                                      </p:cBhvr>
                                      <p:tavLst>
                                        <p:tav tm="0">
                                          <p:val>
                                            <p:strVal val="ppt_y"/>
                                          </p:val>
                                        </p:tav>
                                        <p:tav tm="100000">
                                          <p:val>
                                            <p:strVal val="1+ppt_h/2"/>
                                          </p:val>
                                        </p:tav>
                                      </p:tavLst>
                                    </p:anim>
                                    <p:set>
                                      <p:cBhvr>
                                        <p:cTn id="56"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53"/>
                                            </p:cond>
                                          </p:stCondLst>
                                          <p:endCondLst>
                                            <p:cond evt="onStopAudio" delay="0">
                                              <p:tgtEl>
                                                <p:sldTgt/>
                                              </p:tgtEl>
                                            </p:cond>
                                          </p:endCondLst>
                                        </p:cTn>
                                        <p:tgtEl>
                                          <p:sndTgt r:embed="rId3" name="chimes.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xit" presetSubtype="4" fill="hold" nodeType="clickEffect">
                                  <p:stCondLst>
                                    <p:cond delay="0"/>
                                  </p:stCondLst>
                                  <p:childTnLst>
                                    <p:anim calcmode="lin" valueType="num">
                                      <p:cBhvr additive="base">
                                        <p:cTn id="60" dur="500"/>
                                        <p:tgtEl>
                                          <p:spTgt spid="8"/>
                                        </p:tgtEl>
                                        <p:attrNameLst>
                                          <p:attrName>ppt_x</p:attrName>
                                        </p:attrNameLst>
                                      </p:cBhvr>
                                      <p:tavLst>
                                        <p:tav tm="0">
                                          <p:val>
                                            <p:strVal val="ppt_x"/>
                                          </p:val>
                                        </p:tav>
                                        <p:tav tm="100000">
                                          <p:val>
                                            <p:strVal val="ppt_x"/>
                                          </p:val>
                                        </p:tav>
                                      </p:tavLst>
                                    </p:anim>
                                    <p:anim calcmode="lin" valueType="num">
                                      <p:cBhvr additive="base">
                                        <p:cTn id="61" dur="500"/>
                                        <p:tgtEl>
                                          <p:spTgt spid="8"/>
                                        </p:tgtEl>
                                        <p:attrNameLst>
                                          <p:attrName>ppt_y</p:attrName>
                                        </p:attrNameLst>
                                      </p:cBhvr>
                                      <p:tavLst>
                                        <p:tav tm="0">
                                          <p:val>
                                            <p:strVal val="ppt_y"/>
                                          </p:val>
                                        </p:tav>
                                        <p:tav tm="100000">
                                          <p:val>
                                            <p:strVal val="1+ppt_h/2"/>
                                          </p:val>
                                        </p:tav>
                                      </p:tavLst>
                                    </p:anim>
                                    <p:set>
                                      <p:cBhvr>
                                        <p:cTn id="62" dur="1" fill="hold">
                                          <p:stCondLst>
                                            <p:cond delay="499"/>
                                          </p:stCondLst>
                                        </p:cTn>
                                        <p:tgtEl>
                                          <p:spTgt spid="8"/>
                                        </p:tgtEl>
                                        <p:attrNameLst>
                                          <p:attrName>style.visibility</p:attrName>
                                        </p:attrNameLst>
                                      </p:cBhvr>
                                      <p:to>
                                        <p:strVal val="hidden"/>
                                      </p:to>
                                    </p:set>
                                  </p:childTnLst>
                                  <p:subTnLst>
                                    <p:audio>
                                      <p:cMediaNode>
                                        <p:cTn display="0" masterRel="sameClick">
                                          <p:stCondLst>
                                            <p:cond evt="begin" delay="0">
                                              <p:tn val="59"/>
                                            </p:cond>
                                          </p:stCondLst>
                                          <p:endCondLst>
                                            <p:cond evt="onStopAudio" delay="0">
                                              <p:tgtEl>
                                                <p:sldTgt/>
                                              </p:tgtEl>
                                            </p:cond>
                                          </p:endCondLst>
                                        </p:cTn>
                                        <p:tgtEl>
                                          <p:sndTgt r:embed="rId3" name="chimes.wav"/>
                                        </p:tgtEl>
                                      </p:cMediaNode>
                                    </p:audio>
                                  </p:subTnLst>
                                </p:cTn>
                              </p:par>
                            </p:childTnLst>
                          </p:cTn>
                        </p:par>
                      </p:childTnLst>
                    </p:cTn>
                  </p:par>
                  <p:par>
                    <p:cTn id="63" fill="hold">
                      <p:stCondLst>
                        <p:cond delay="indefinite"/>
                      </p:stCondLst>
                      <p:childTnLst>
                        <p:par>
                          <p:cTn id="64" fill="hold">
                            <p:stCondLst>
                              <p:cond delay="0"/>
                            </p:stCondLst>
                            <p:childTnLst>
                              <p:par>
                                <p:cTn id="65" presetID="2" presetClass="exit" presetSubtype="4" fill="hold" nodeType="clickEffect">
                                  <p:stCondLst>
                                    <p:cond delay="0"/>
                                  </p:stCondLst>
                                  <p:childTnLst>
                                    <p:anim calcmode="lin" valueType="num">
                                      <p:cBhvr additive="base">
                                        <p:cTn id="66" dur="500"/>
                                        <p:tgtEl>
                                          <p:spTgt spid="3"/>
                                        </p:tgtEl>
                                        <p:attrNameLst>
                                          <p:attrName>ppt_x</p:attrName>
                                        </p:attrNameLst>
                                      </p:cBhvr>
                                      <p:tavLst>
                                        <p:tav tm="0">
                                          <p:val>
                                            <p:strVal val="ppt_x"/>
                                          </p:val>
                                        </p:tav>
                                        <p:tav tm="100000">
                                          <p:val>
                                            <p:strVal val="ppt_x"/>
                                          </p:val>
                                        </p:tav>
                                      </p:tavLst>
                                    </p:anim>
                                    <p:anim calcmode="lin" valueType="num">
                                      <p:cBhvr additive="base">
                                        <p:cTn id="67" dur="500"/>
                                        <p:tgtEl>
                                          <p:spTgt spid="3"/>
                                        </p:tgtEl>
                                        <p:attrNameLst>
                                          <p:attrName>ppt_y</p:attrName>
                                        </p:attrNameLst>
                                      </p:cBhvr>
                                      <p:tavLst>
                                        <p:tav tm="0">
                                          <p:val>
                                            <p:strVal val="ppt_y"/>
                                          </p:val>
                                        </p:tav>
                                        <p:tav tm="100000">
                                          <p:val>
                                            <p:strVal val="1+ppt_h/2"/>
                                          </p:val>
                                        </p:tav>
                                      </p:tavLst>
                                    </p:anim>
                                    <p:set>
                                      <p:cBhvr>
                                        <p:cTn id="68" dur="1" fill="hold">
                                          <p:stCondLst>
                                            <p:cond delay="499"/>
                                          </p:stCondLst>
                                        </p:cTn>
                                        <p:tgtEl>
                                          <p:spTgt spid="3"/>
                                        </p:tgtEl>
                                        <p:attrNameLst>
                                          <p:attrName>style.visibility</p:attrName>
                                        </p:attrNameLst>
                                      </p:cBhvr>
                                      <p:to>
                                        <p:strVal val="hidden"/>
                                      </p:to>
                                    </p:set>
                                  </p:childTnLst>
                                  <p:subTnLst>
                                    <p:audio>
                                      <p:cMediaNode>
                                        <p:cTn display="0" masterRel="sameClick">
                                          <p:stCondLst>
                                            <p:cond evt="begin" delay="0">
                                              <p:tn val="65"/>
                                            </p:cond>
                                          </p:stCondLst>
                                          <p:endCondLst>
                                            <p:cond evt="onStopAudio" delay="0">
                                              <p:tgtEl>
                                                <p:sldTgt/>
                                              </p:tgtEl>
                                            </p:cond>
                                          </p:endCondLst>
                                        </p:cTn>
                                        <p:tgtEl>
                                          <p:sndTgt r:embed="rId3" name="chimes.wav"/>
                                        </p:tgtEl>
                                      </p:cMediaNode>
                                    </p:audio>
                                  </p:subTnLst>
                                </p:cTn>
                              </p:par>
                            </p:childTnLst>
                          </p:cTn>
                        </p:par>
                      </p:childTnLst>
                    </p:cTn>
                  </p:par>
                  <p:par>
                    <p:cTn id="69" fill="hold">
                      <p:stCondLst>
                        <p:cond delay="indefinite"/>
                      </p:stCondLst>
                      <p:childTnLst>
                        <p:par>
                          <p:cTn id="70" fill="hold">
                            <p:stCondLst>
                              <p:cond delay="0"/>
                            </p:stCondLst>
                            <p:childTnLst>
                              <p:par>
                                <p:cTn id="71" presetID="2" presetClass="exit" presetSubtype="4" fill="hold" nodeType="clickEffect">
                                  <p:stCondLst>
                                    <p:cond delay="0"/>
                                  </p:stCondLst>
                                  <p:childTnLst>
                                    <p:anim calcmode="lin" valueType="num">
                                      <p:cBhvr additive="base">
                                        <p:cTn id="72" dur="500"/>
                                        <p:tgtEl>
                                          <p:spTgt spid="4"/>
                                        </p:tgtEl>
                                        <p:attrNameLst>
                                          <p:attrName>ppt_x</p:attrName>
                                        </p:attrNameLst>
                                      </p:cBhvr>
                                      <p:tavLst>
                                        <p:tav tm="0">
                                          <p:val>
                                            <p:strVal val="ppt_x"/>
                                          </p:val>
                                        </p:tav>
                                        <p:tav tm="100000">
                                          <p:val>
                                            <p:strVal val="ppt_x"/>
                                          </p:val>
                                        </p:tav>
                                      </p:tavLst>
                                    </p:anim>
                                    <p:anim calcmode="lin" valueType="num">
                                      <p:cBhvr additive="base">
                                        <p:cTn id="73" dur="500"/>
                                        <p:tgtEl>
                                          <p:spTgt spid="4"/>
                                        </p:tgtEl>
                                        <p:attrNameLst>
                                          <p:attrName>ppt_y</p:attrName>
                                        </p:attrNameLst>
                                      </p:cBhvr>
                                      <p:tavLst>
                                        <p:tav tm="0">
                                          <p:val>
                                            <p:strVal val="ppt_y"/>
                                          </p:val>
                                        </p:tav>
                                        <p:tav tm="100000">
                                          <p:val>
                                            <p:strVal val="1+ppt_h/2"/>
                                          </p:val>
                                        </p:tav>
                                      </p:tavLst>
                                    </p:anim>
                                    <p:set>
                                      <p:cBhvr>
                                        <p:cTn id="74" dur="1" fill="hold">
                                          <p:stCondLst>
                                            <p:cond delay="499"/>
                                          </p:stCondLst>
                                        </p:cTn>
                                        <p:tgtEl>
                                          <p:spTgt spid="4"/>
                                        </p:tgtEl>
                                        <p:attrNameLst>
                                          <p:attrName>style.visibility</p:attrName>
                                        </p:attrNameLst>
                                      </p:cBhvr>
                                      <p:to>
                                        <p:strVal val="hidden"/>
                                      </p:to>
                                    </p:set>
                                  </p:childTnLst>
                                  <p:subTnLst>
                                    <p:audio>
                                      <p:cMediaNode>
                                        <p:cTn display="0" masterRel="sameClick">
                                          <p:stCondLst>
                                            <p:cond evt="begin" delay="0">
                                              <p:tn val="71"/>
                                            </p:cond>
                                          </p:stCondLst>
                                          <p:endCondLst>
                                            <p:cond evt="onStopAudio" delay="0">
                                              <p:tgtEl>
                                                <p:sldTgt/>
                                              </p:tgtEl>
                                            </p:cond>
                                          </p:endCondLst>
                                        </p:cTn>
                                        <p:tgtEl>
                                          <p:sndTgt r:embed="rId3" name="chimes.wav"/>
                                        </p:tgtEl>
                                      </p:cMediaNode>
                                    </p:audio>
                                  </p:subTnLst>
                                </p:cTn>
                              </p:par>
                            </p:childTnLst>
                          </p:cTn>
                        </p:par>
                      </p:childTnLst>
                    </p:cTn>
                  </p:par>
                  <p:par>
                    <p:cTn id="75" fill="hold">
                      <p:stCondLst>
                        <p:cond delay="indefinite"/>
                      </p:stCondLst>
                      <p:childTnLst>
                        <p:par>
                          <p:cTn id="76" fill="hold">
                            <p:stCondLst>
                              <p:cond delay="0"/>
                            </p:stCondLst>
                            <p:childTnLst>
                              <p:par>
                                <p:cTn id="77" presetID="2" presetClass="exit" presetSubtype="4" fill="hold" nodeType="clickEffect">
                                  <p:stCondLst>
                                    <p:cond delay="0"/>
                                  </p:stCondLst>
                                  <p:childTnLst>
                                    <p:anim calcmode="lin" valueType="num">
                                      <p:cBhvr additive="base">
                                        <p:cTn id="78" dur="500"/>
                                        <p:tgtEl>
                                          <p:spTgt spid="6"/>
                                        </p:tgtEl>
                                        <p:attrNameLst>
                                          <p:attrName>ppt_x</p:attrName>
                                        </p:attrNameLst>
                                      </p:cBhvr>
                                      <p:tavLst>
                                        <p:tav tm="0">
                                          <p:val>
                                            <p:strVal val="ppt_x"/>
                                          </p:val>
                                        </p:tav>
                                        <p:tav tm="100000">
                                          <p:val>
                                            <p:strVal val="ppt_x"/>
                                          </p:val>
                                        </p:tav>
                                      </p:tavLst>
                                    </p:anim>
                                    <p:anim calcmode="lin" valueType="num">
                                      <p:cBhvr additive="base">
                                        <p:cTn id="79" dur="500"/>
                                        <p:tgtEl>
                                          <p:spTgt spid="6"/>
                                        </p:tgtEl>
                                        <p:attrNameLst>
                                          <p:attrName>ppt_y</p:attrName>
                                        </p:attrNameLst>
                                      </p:cBhvr>
                                      <p:tavLst>
                                        <p:tav tm="0">
                                          <p:val>
                                            <p:strVal val="ppt_y"/>
                                          </p:val>
                                        </p:tav>
                                        <p:tav tm="100000">
                                          <p:val>
                                            <p:strVal val="1+ppt_h/2"/>
                                          </p:val>
                                        </p:tav>
                                      </p:tavLst>
                                    </p:anim>
                                    <p:set>
                                      <p:cBhvr>
                                        <p:cTn id="80"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77"/>
                                            </p:cond>
                                          </p:stCondLst>
                                          <p:endCondLst>
                                            <p:cond evt="onStopAudio" delay="0">
                                              <p:tgtEl>
                                                <p:sldTgt/>
                                              </p:tgtEl>
                                            </p:cond>
                                          </p:endCondLst>
                                        </p:cTn>
                                        <p:tgtEl>
                                          <p:sndTgt r:embed="rId3" name="chimes.wav"/>
                                        </p:tgtEl>
                                      </p:cMediaNode>
                                    </p:audio>
                                  </p:subTnLst>
                                </p:cTn>
                              </p:par>
                            </p:childTnLst>
                          </p:cTn>
                        </p:par>
                      </p:childTnLst>
                    </p:cTn>
                  </p:par>
                  <p:par>
                    <p:cTn id="81" fill="hold">
                      <p:stCondLst>
                        <p:cond delay="indefinite"/>
                      </p:stCondLst>
                      <p:childTnLst>
                        <p:par>
                          <p:cTn id="82" fill="hold">
                            <p:stCondLst>
                              <p:cond delay="0"/>
                            </p:stCondLst>
                            <p:childTnLst>
                              <p:par>
                                <p:cTn id="83" presetID="2" presetClass="exit" presetSubtype="4" fill="hold" nodeType="clickEffect">
                                  <p:stCondLst>
                                    <p:cond delay="0"/>
                                  </p:stCondLst>
                                  <p:childTnLst>
                                    <p:anim calcmode="lin" valueType="num">
                                      <p:cBhvr additive="base">
                                        <p:cTn id="84" dur="500"/>
                                        <p:tgtEl>
                                          <p:spTgt spid="5"/>
                                        </p:tgtEl>
                                        <p:attrNameLst>
                                          <p:attrName>ppt_x</p:attrName>
                                        </p:attrNameLst>
                                      </p:cBhvr>
                                      <p:tavLst>
                                        <p:tav tm="0">
                                          <p:val>
                                            <p:strVal val="ppt_x"/>
                                          </p:val>
                                        </p:tav>
                                        <p:tav tm="100000">
                                          <p:val>
                                            <p:strVal val="ppt_x"/>
                                          </p:val>
                                        </p:tav>
                                      </p:tavLst>
                                    </p:anim>
                                    <p:anim calcmode="lin" valueType="num">
                                      <p:cBhvr additive="base">
                                        <p:cTn id="85" dur="500"/>
                                        <p:tgtEl>
                                          <p:spTgt spid="5"/>
                                        </p:tgtEl>
                                        <p:attrNameLst>
                                          <p:attrName>ppt_y</p:attrName>
                                        </p:attrNameLst>
                                      </p:cBhvr>
                                      <p:tavLst>
                                        <p:tav tm="0">
                                          <p:val>
                                            <p:strVal val="ppt_y"/>
                                          </p:val>
                                        </p:tav>
                                        <p:tav tm="100000">
                                          <p:val>
                                            <p:strVal val="1+ppt_h/2"/>
                                          </p:val>
                                        </p:tav>
                                      </p:tavLst>
                                    </p:anim>
                                    <p:set>
                                      <p:cBhvr>
                                        <p:cTn id="86" dur="1" fill="hold">
                                          <p:stCondLst>
                                            <p:cond delay="499"/>
                                          </p:stCondLst>
                                        </p:cTn>
                                        <p:tgtEl>
                                          <p:spTgt spid="5"/>
                                        </p:tgtEl>
                                        <p:attrNameLst>
                                          <p:attrName>style.visibility</p:attrName>
                                        </p:attrNameLst>
                                      </p:cBhvr>
                                      <p:to>
                                        <p:strVal val="hidden"/>
                                      </p:to>
                                    </p:set>
                                  </p:childTnLst>
                                  <p:subTnLst>
                                    <p:audio>
                                      <p:cMediaNode>
                                        <p:cTn display="0" masterRel="sameClick">
                                          <p:stCondLst>
                                            <p:cond evt="begin" delay="0">
                                              <p:tn val="83"/>
                                            </p:cond>
                                          </p:stCondLst>
                                          <p:endCondLst>
                                            <p:cond evt="onStopAudio" delay="0">
                                              <p:tgtEl>
                                                <p:sldTgt/>
                                              </p:tgtEl>
                                            </p:cond>
                                          </p:endCondLst>
                                        </p:cTn>
                                        <p:tgtEl>
                                          <p:sndTgt r:embed="rId3" name="chimes.wav"/>
                                        </p:tgtEl>
                                      </p:cMediaNode>
                                    </p:audio>
                                  </p:subTnLst>
                                </p:cTn>
                              </p:par>
                            </p:childTnLst>
                          </p:cTn>
                        </p:par>
                      </p:childTnLst>
                    </p:cTn>
                  </p:par>
                  <p:par>
                    <p:cTn id="87" fill="hold">
                      <p:stCondLst>
                        <p:cond delay="indefinite"/>
                      </p:stCondLst>
                      <p:childTnLst>
                        <p:par>
                          <p:cTn id="88" fill="hold">
                            <p:stCondLst>
                              <p:cond delay="0"/>
                            </p:stCondLst>
                            <p:childTnLst>
                              <p:par>
                                <p:cTn id="89" presetID="2" presetClass="exit" presetSubtype="4" fill="hold" nodeType="clickEffect">
                                  <p:stCondLst>
                                    <p:cond delay="0"/>
                                  </p:stCondLst>
                                  <p:childTnLst>
                                    <p:anim calcmode="lin" valueType="num">
                                      <p:cBhvr additive="base">
                                        <p:cTn id="90" dur="500"/>
                                        <p:tgtEl>
                                          <p:spTgt spid="10"/>
                                        </p:tgtEl>
                                        <p:attrNameLst>
                                          <p:attrName>ppt_x</p:attrName>
                                        </p:attrNameLst>
                                      </p:cBhvr>
                                      <p:tavLst>
                                        <p:tav tm="0">
                                          <p:val>
                                            <p:strVal val="ppt_x"/>
                                          </p:val>
                                        </p:tav>
                                        <p:tav tm="100000">
                                          <p:val>
                                            <p:strVal val="ppt_x"/>
                                          </p:val>
                                        </p:tav>
                                      </p:tavLst>
                                    </p:anim>
                                    <p:anim calcmode="lin" valueType="num">
                                      <p:cBhvr additive="base">
                                        <p:cTn id="91" dur="500"/>
                                        <p:tgtEl>
                                          <p:spTgt spid="10"/>
                                        </p:tgtEl>
                                        <p:attrNameLst>
                                          <p:attrName>ppt_y</p:attrName>
                                        </p:attrNameLst>
                                      </p:cBhvr>
                                      <p:tavLst>
                                        <p:tav tm="0">
                                          <p:val>
                                            <p:strVal val="ppt_y"/>
                                          </p:val>
                                        </p:tav>
                                        <p:tav tm="100000">
                                          <p:val>
                                            <p:strVal val="1+ppt_h/2"/>
                                          </p:val>
                                        </p:tav>
                                      </p:tavLst>
                                    </p:anim>
                                    <p:set>
                                      <p:cBhvr>
                                        <p:cTn id="92" dur="1" fill="hold">
                                          <p:stCondLst>
                                            <p:cond delay="499"/>
                                          </p:stCondLst>
                                        </p:cTn>
                                        <p:tgtEl>
                                          <p:spTgt spid="10"/>
                                        </p:tgtEl>
                                        <p:attrNameLst>
                                          <p:attrName>style.visibility</p:attrName>
                                        </p:attrNameLst>
                                      </p:cBhvr>
                                      <p:to>
                                        <p:strVal val="hidden"/>
                                      </p:to>
                                    </p:set>
                                  </p:childTnLst>
                                  <p:subTnLst>
                                    <p:audio>
                                      <p:cMediaNode>
                                        <p:cTn display="0" masterRel="sameClick">
                                          <p:stCondLst>
                                            <p:cond evt="begin" delay="0">
                                              <p:tn val="89"/>
                                            </p:cond>
                                          </p:stCondLst>
                                          <p:endCondLst>
                                            <p:cond evt="onStopAudio" delay="0">
                                              <p:tgtEl>
                                                <p:sldTgt/>
                                              </p:tgtEl>
                                            </p:cond>
                                          </p:endCondLst>
                                        </p:cTn>
                                        <p:tgtEl>
                                          <p:sndTgt r:embed="rId3" name="chimes.wav"/>
                                        </p:tgtEl>
                                      </p:cMediaNode>
                                    </p:audio>
                                  </p:subTnLst>
                                </p:cTn>
                              </p:par>
                            </p:childTnLst>
                          </p:cTn>
                        </p:par>
                      </p:childTnLst>
                    </p:cTn>
                  </p:par>
                  <p:par>
                    <p:cTn id="93" fill="hold">
                      <p:stCondLst>
                        <p:cond delay="indefinite"/>
                      </p:stCondLst>
                      <p:childTnLst>
                        <p:par>
                          <p:cTn id="94" fill="hold">
                            <p:stCondLst>
                              <p:cond delay="0"/>
                            </p:stCondLst>
                            <p:childTnLst>
                              <p:par>
                                <p:cTn id="95" presetID="2" presetClass="exit" presetSubtype="4" fill="hold" nodeType="clickEffect">
                                  <p:stCondLst>
                                    <p:cond delay="0"/>
                                  </p:stCondLst>
                                  <p:childTnLst>
                                    <p:anim calcmode="lin" valueType="num">
                                      <p:cBhvr additive="base">
                                        <p:cTn id="96" dur="500"/>
                                        <p:tgtEl>
                                          <p:spTgt spid="9"/>
                                        </p:tgtEl>
                                        <p:attrNameLst>
                                          <p:attrName>ppt_x</p:attrName>
                                        </p:attrNameLst>
                                      </p:cBhvr>
                                      <p:tavLst>
                                        <p:tav tm="0">
                                          <p:val>
                                            <p:strVal val="ppt_x"/>
                                          </p:val>
                                        </p:tav>
                                        <p:tav tm="100000">
                                          <p:val>
                                            <p:strVal val="ppt_x"/>
                                          </p:val>
                                        </p:tav>
                                      </p:tavLst>
                                    </p:anim>
                                    <p:anim calcmode="lin" valueType="num">
                                      <p:cBhvr additive="base">
                                        <p:cTn id="97" dur="500"/>
                                        <p:tgtEl>
                                          <p:spTgt spid="9"/>
                                        </p:tgtEl>
                                        <p:attrNameLst>
                                          <p:attrName>ppt_y</p:attrName>
                                        </p:attrNameLst>
                                      </p:cBhvr>
                                      <p:tavLst>
                                        <p:tav tm="0">
                                          <p:val>
                                            <p:strVal val="ppt_y"/>
                                          </p:val>
                                        </p:tav>
                                        <p:tav tm="100000">
                                          <p:val>
                                            <p:strVal val="1+ppt_h/2"/>
                                          </p:val>
                                        </p:tav>
                                      </p:tavLst>
                                    </p:anim>
                                    <p:set>
                                      <p:cBhvr>
                                        <p:cTn id="98"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9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4" descr="Khám phá Việt Nam qua các địa danh trên đồng tiền Việt Nam">
            <a:extLst>
              <a:ext uri="{FF2B5EF4-FFF2-40B4-BE49-F238E27FC236}">
                <a16:creationId xmlns:a16="http://schemas.microsoft.com/office/drawing/2014/main" id="{07CD9C1F-6178-4FDA-A195-76EF142523C9}"/>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19000"/>
                    </a14:imgEffect>
                    <a14:imgEffect>
                      <a14:brightnessContrast bright="17000"/>
                    </a14:imgEffect>
                  </a14:imgLayer>
                </a14:imgProps>
              </a:ext>
              <a:ext uri="{28A0092B-C50C-407E-A947-70E740481C1C}">
                <a14:useLocalDpi xmlns:a14="http://schemas.microsoft.com/office/drawing/2010/main" val="0"/>
              </a:ext>
            </a:extLst>
          </a:blip>
          <a:srcRect/>
          <a:stretch>
            <a:fillRect/>
          </a:stretch>
        </p:blipFill>
        <p:spPr bwMode="auto">
          <a:xfrm rot="3006243">
            <a:off x="3224241" y="2012349"/>
            <a:ext cx="5669649" cy="280160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325A836F-AA64-4154-B05A-63C492CA9CB5}"/>
              </a:ext>
            </a:extLst>
          </p:cNvPr>
          <p:cNvPicPr>
            <a:picLocks noChangeAspect="1"/>
          </p:cNvPicPr>
          <p:nvPr/>
        </p:nvPicPr>
        <p:blipFill rotWithShape="1">
          <a:blip r:embed="rId6">
            <a:extLst>
              <a:ext uri="{28A0092B-C50C-407E-A947-70E740481C1C}">
                <a14:useLocalDpi xmlns:a14="http://schemas.microsoft.com/office/drawing/2010/main" val="0"/>
              </a:ext>
            </a:extLst>
          </a:blip>
          <a:srcRect t="10341"/>
          <a:stretch/>
        </p:blipFill>
        <p:spPr>
          <a:xfrm>
            <a:off x="4300447" y="3429001"/>
            <a:ext cx="1749407" cy="1918263"/>
          </a:xfrm>
          <a:prstGeom prst="rect">
            <a:avLst/>
          </a:prstGeom>
        </p:spPr>
      </p:pic>
      <p:pic>
        <p:nvPicPr>
          <p:cNvPr id="3" name="Picture 2">
            <a:extLst>
              <a:ext uri="{FF2B5EF4-FFF2-40B4-BE49-F238E27FC236}">
                <a16:creationId xmlns:a16="http://schemas.microsoft.com/office/drawing/2014/main" id="{FA46BAB5-1A79-471B-9F09-D8DE121E84EE}"/>
              </a:ext>
            </a:extLst>
          </p:cNvPr>
          <p:cNvPicPr>
            <a:picLocks noChangeAspect="1"/>
          </p:cNvPicPr>
          <p:nvPr/>
        </p:nvPicPr>
        <p:blipFill rotWithShape="1">
          <a:blip r:embed="rId7">
            <a:extLst>
              <a:ext uri="{28A0092B-C50C-407E-A947-70E740481C1C}">
                <a14:useLocalDpi xmlns:a14="http://schemas.microsoft.com/office/drawing/2010/main" val="0"/>
              </a:ext>
            </a:extLst>
          </a:blip>
          <a:srcRect b="12355"/>
          <a:stretch/>
        </p:blipFill>
        <p:spPr>
          <a:xfrm>
            <a:off x="3916429" y="1890392"/>
            <a:ext cx="2133424" cy="1538609"/>
          </a:xfrm>
          <a:prstGeom prst="rect">
            <a:avLst/>
          </a:prstGeom>
        </p:spPr>
      </p:pic>
      <p:pic>
        <p:nvPicPr>
          <p:cNvPr id="4" name="Picture 3">
            <a:extLst>
              <a:ext uri="{FF2B5EF4-FFF2-40B4-BE49-F238E27FC236}">
                <a16:creationId xmlns:a16="http://schemas.microsoft.com/office/drawing/2014/main" id="{30CF5803-A2A5-4EDA-B210-FEE223A60EB9}"/>
              </a:ext>
            </a:extLst>
          </p:cNvPr>
          <p:cNvPicPr>
            <a:picLocks noChangeAspect="1"/>
          </p:cNvPicPr>
          <p:nvPr/>
        </p:nvPicPr>
        <p:blipFill rotWithShape="1">
          <a:blip r:embed="rId8">
            <a:extLst>
              <a:ext uri="{28A0092B-C50C-407E-A947-70E740481C1C}">
                <a14:useLocalDpi xmlns:a14="http://schemas.microsoft.com/office/drawing/2010/main" val="0"/>
              </a:ext>
            </a:extLst>
          </a:blip>
          <a:srcRect b="10390"/>
          <a:stretch/>
        </p:blipFill>
        <p:spPr>
          <a:xfrm>
            <a:off x="2577825" y="1517240"/>
            <a:ext cx="1755503" cy="1911760"/>
          </a:xfrm>
          <a:prstGeom prst="rect">
            <a:avLst/>
          </a:prstGeom>
        </p:spPr>
      </p:pic>
      <p:pic>
        <p:nvPicPr>
          <p:cNvPr id="5" name="Picture 4">
            <a:extLst>
              <a:ext uri="{FF2B5EF4-FFF2-40B4-BE49-F238E27FC236}">
                <a16:creationId xmlns:a16="http://schemas.microsoft.com/office/drawing/2014/main" id="{55DFA42C-AFA4-4C0F-9D5F-6A0B7F67DE04}"/>
              </a:ext>
            </a:extLst>
          </p:cNvPr>
          <p:cNvPicPr>
            <a:picLocks noChangeAspect="1"/>
          </p:cNvPicPr>
          <p:nvPr/>
        </p:nvPicPr>
        <p:blipFill rotWithShape="1">
          <a:blip r:embed="rId6">
            <a:extLst>
              <a:ext uri="{28A0092B-C50C-407E-A947-70E740481C1C}">
                <a14:useLocalDpi xmlns:a14="http://schemas.microsoft.com/office/drawing/2010/main" val="0"/>
              </a:ext>
            </a:extLst>
          </a:blip>
          <a:srcRect t="9795"/>
          <a:stretch/>
        </p:blipFill>
        <p:spPr>
          <a:xfrm>
            <a:off x="4300447" y="371476"/>
            <a:ext cx="1749407" cy="1929969"/>
          </a:xfrm>
          <a:prstGeom prst="rect">
            <a:avLst/>
          </a:prstGeom>
        </p:spPr>
      </p:pic>
      <p:pic>
        <p:nvPicPr>
          <p:cNvPr id="6" name="Picture 5">
            <a:extLst>
              <a:ext uri="{FF2B5EF4-FFF2-40B4-BE49-F238E27FC236}">
                <a16:creationId xmlns:a16="http://schemas.microsoft.com/office/drawing/2014/main" id="{13C0A678-8053-41D4-8569-8DA5E1816294}"/>
              </a:ext>
            </a:extLst>
          </p:cNvPr>
          <p:cNvPicPr>
            <a:picLocks noChangeAspect="1"/>
          </p:cNvPicPr>
          <p:nvPr/>
        </p:nvPicPr>
        <p:blipFill rotWithShape="1">
          <a:blip r:embed="rId9">
            <a:extLst>
              <a:ext uri="{28A0092B-C50C-407E-A947-70E740481C1C}">
                <a14:useLocalDpi xmlns:a14="http://schemas.microsoft.com/office/drawing/2010/main" val="0"/>
              </a:ext>
            </a:extLst>
          </a:blip>
          <a:srcRect t="11936"/>
          <a:stretch/>
        </p:blipFill>
        <p:spPr>
          <a:xfrm>
            <a:off x="2575350" y="371476"/>
            <a:ext cx="2133424" cy="1545953"/>
          </a:xfrm>
          <a:prstGeom prst="rect">
            <a:avLst/>
          </a:prstGeom>
        </p:spPr>
      </p:pic>
      <p:pic>
        <p:nvPicPr>
          <p:cNvPr id="7" name="Picture 6">
            <a:extLst>
              <a:ext uri="{FF2B5EF4-FFF2-40B4-BE49-F238E27FC236}">
                <a16:creationId xmlns:a16="http://schemas.microsoft.com/office/drawing/2014/main" id="{5FFF0D45-7BD0-4903-8F17-C1764ED80240}"/>
              </a:ext>
            </a:extLst>
          </p:cNvPr>
          <p:cNvPicPr>
            <a:picLocks noChangeAspect="1"/>
          </p:cNvPicPr>
          <p:nvPr/>
        </p:nvPicPr>
        <p:blipFill rotWithShape="1">
          <a:blip r:embed="rId7">
            <a:extLst>
              <a:ext uri="{28A0092B-C50C-407E-A947-70E740481C1C}">
                <a14:useLocalDpi xmlns:a14="http://schemas.microsoft.com/office/drawing/2010/main" val="0"/>
              </a:ext>
            </a:extLst>
          </a:blip>
          <a:srcRect b="12355"/>
          <a:stretch/>
        </p:blipFill>
        <p:spPr>
          <a:xfrm>
            <a:off x="7391575" y="1890392"/>
            <a:ext cx="2133424" cy="1538609"/>
          </a:xfrm>
          <a:prstGeom prst="rect">
            <a:avLst/>
          </a:prstGeom>
        </p:spPr>
      </p:pic>
      <p:pic>
        <p:nvPicPr>
          <p:cNvPr id="8" name="Picture 7">
            <a:extLst>
              <a:ext uri="{FF2B5EF4-FFF2-40B4-BE49-F238E27FC236}">
                <a16:creationId xmlns:a16="http://schemas.microsoft.com/office/drawing/2014/main" id="{82DE54CB-344A-4799-9AEB-CA807CC4F604}"/>
              </a:ext>
            </a:extLst>
          </p:cNvPr>
          <p:cNvPicPr>
            <a:picLocks noChangeAspect="1"/>
          </p:cNvPicPr>
          <p:nvPr/>
        </p:nvPicPr>
        <p:blipFill rotWithShape="1">
          <a:blip r:embed="rId8">
            <a:extLst>
              <a:ext uri="{28A0092B-C50C-407E-A947-70E740481C1C}">
                <a14:useLocalDpi xmlns:a14="http://schemas.microsoft.com/office/drawing/2010/main" val="0"/>
              </a:ext>
            </a:extLst>
          </a:blip>
          <a:srcRect b="10390"/>
          <a:stretch/>
        </p:blipFill>
        <p:spPr>
          <a:xfrm>
            <a:off x="6033921" y="1517240"/>
            <a:ext cx="1755503" cy="1911760"/>
          </a:xfrm>
          <a:prstGeom prst="rect">
            <a:avLst/>
          </a:prstGeom>
        </p:spPr>
      </p:pic>
      <p:pic>
        <p:nvPicPr>
          <p:cNvPr id="9" name="Picture 8">
            <a:extLst>
              <a:ext uri="{FF2B5EF4-FFF2-40B4-BE49-F238E27FC236}">
                <a16:creationId xmlns:a16="http://schemas.microsoft.com/office/drawing/2014/main" id="{D7091246-86AF-4859-AD3A-6CE151A2869F}"/>
              </a:ext>
            </a:extLst>
          </p:cNvPr>
          <p:cNvPicPr>
            <a:picLocks noChangeAspect="1"/>
          </p:cNvPicPr>
          <p:nvPr/>
        </p:nvPicPr>
        <p:blipFill rotWithShape="1">
          <a:blip r:embed="rId6">
            <a:extLst>
              <a:ext uri="{28A0092B-C50C-407E-A947-70E740481C1C}">
                <a14:useLocalDpi xmlns:a14="http://schemas.microsoft.com/office/drawing/2010/main" val="0"/>
              </a:ext>
            </a:extLst>
          </a:blip>
          <a:srcRect t="9795"/>
          <a:stretch/>
        </p:blipFill>
        <p:spPr>
          <a:xfrm>
            <a:off x="7775593" y="371476"/>
            <a:ext cx="1749407" cy="1929969"/>
          </a:xfrm>
          <a:prstGeom prst="rect">
            <a:avLst/>
          </a:prstGeom>
        </p:spPr>
      </p:pic>
      <p:pic>
        <p:nvPicPr>
          <p:cNvPr id="10" name="Picture 9">
            <a:extLst>
              <a:ext uri="{FF2B5EF4-FFF2-40B4-BE49-F238E27FC236}">
                <a16:creationId xmlns:a16="http://schemas.microsoft.com/office/drawing/2014/main" id="{E559E540-916B-4213-A01E-B73CE06EB5AE}"/>
              </a:ext>
            </a:extLst>
          </p:cNvPr>
          <p:cNvPicPr>
            <a:picLocks noChangeAspect="1"/>
          </p:cNvPicPr>
          <p:nvPr/>
        </p:nvPicPr>
        <p:blipFill rotWithShape="1">
          <a:blip r:embed="rId9">
            <a:extLst>
              <a:ext uri="{28A0092B-C50C-407E-A947-70E740481C1C}">
                <a14:useLocalDpi xmlns:a14="http://schemas.microsoft.com/office/drawing/2010/main" val="0"/>
              </a:ext>
            </a:extLst>
          </a:blip>
          <a:srcRect t="11936"/>
          <a:stretch/>
        </p:blipFill>
        <p:spPr>
          <a:xfrm>
            <a:off x="6033920" y="371476"/>
            <a:ext cx="2133424" cy="1545953"/>
          </a:xfrm>
          <a:prstGeom prst="rect">
            <a:avLst/>
          </a:prstGeom>
        </p:spPr>
      </p:pic>
      <p:pic>
        <p:nvPicPr>
          <p:cNvPr id="11" name="Picture 10">
            <a:extLst>
              <a:ext uri="{FF2B5EF4-FFF2-40B4-BE49-F238E27FC236}">
                <a16:creationId xmlns:a16="http://schemas.microsoft.com/office/drawing/2014/main" id="{52BF75B3-D329-4C8D-A388-441EB28E4199}"/>
              </a:ext>
            </a:extLst>
          </p:cNvPr>
          <p:cNvPicPr>
            <a:picLocks noChangeAspect="1"/>
          </p:cNvPicPr>
          <p:nvPr/>
        </p:nvPicPr>
        <p:blipFill rotWithShape="1">
          <a:blip r:embed="rId7">
            <a:extLst>
              <a:ext uri="{28A0092B-C50C-407E-A947-70E740481C1C}">
                <a14:useLocalDpi xmlns:a14="http://schemas.microsoft.com/office/drawing/2010/main" val="0"/>
              </a:ext>
            </a:extLst>
          </a:blip>
          <a:srcRect b="13858"/>
          <a:stretch/>
        </p:blipFill>
        <p:spPr>
          <a:xfrm>
            <a:off x="3916429" y="4941200"/>
            <a:ext cx="2133424" cy="1512215"/>
          </a:xfrm>
          <a:prstGeom prst="rect">
            <a:avLst/>
          </a:prstGeom>
        </p:spPr>
      </p:pic>
      <p:pic>
        <p:nvPicPr>
          <p:cNvPr id="12" name="Picture 11">
            <a:extLst>
              <a:ext uri="{FF2B5EF4-FFF2-40B4-BE49-F238E27FC236}">
                <a16:creationId xmlns:a16="http://schemas.microsoft.com/office/drawing/2014/main" id="{4FBC9C65-5F9C-4F70-B9CC-27A9ADE2F358}"/>
              </a:ext>
            </a:extLst>
          </p:cNvPr>
          <p:cNvPicPr>
            <a:picLocks noChangeAspect="1"/>
          </p:cNvPicPr>
          <p:nvPr/>
        </p:nvPicPr>
        <p:blipFill rotWithShape="1">
          <a:blip r:embed="rId8">
            <a:extLst>
              <a:ext uri="{28A0092B-C50C-407E-A947-70E740481C1C}">
                <a14:useLocalDpi xmlns:a14="http://schemas.microsoft.com/office/drawing/2010/main" val="0"/>
              </a:ext>
            </a:extLst>
          </a:blip>
          <a:srcRect b="11628"/>
          <a:stretch/>
        </p:blipFill>
        <p:spPr>
          <a:xfrm>
            <a:off x="2577825" y="4568048"/>
            <a:ext cx="1755503" cy="1885366"/>
          </a:xfrm>
          <a:prstGeom prst="rect">
            <a:avLst/>
          </a:prstGeom>
        </p:spPr>
      </p:pic>
      <p:pic>
        <p:nvPicPr>
          <p:cNvPr id="14" name="Picture 13">
            <a:extLst>
              <a:ext uri="{FF2B5EF4-FFF2-40B4-BE49-F238E27FC236}">
                <a16:creationId xmlns:a16="http://schemas.microsoft.com/office/drawing/2014/main" id="{60BB9706-4D3A-4161-9515-BF422D652E09}"/>
              </a:ext>
            </a:extLst>
          </p:cNvPr>
          <p:cNvPicPr>
            <a:picLocks noChangeAspect="1"/>
          </p:cNvPicPr>
          <p:nvPr/>
        </p:nvPicPr>
        <p:blipFill rotWithShape="1">
          <a:blip r:embed="rId9">
            <a:extLst>
              <a:ext uri="{28A0092B-C50C-407E-A947-70E740481C1C}">
                <a14:useLocalDpi xmlns:a14="http://schemas.microsoft.com/office/drawing/2010/main" val="0"/>
              </a:ext>
            </a:extLst>
          </a:blip>
          <a:srcRect t="12604"/>
          <a:stretch/>
        </p:blipFill>
        <p:spPr>
          <a:xfrm>
            <a:off x="2577824" y="3429001"/>
            <a:ext cx="2133424" cy="1534247"/>
          </a:xfrm>
          <a:prstGeom prst="rect">
            <a:avLst/>
          </a:prstGeom>
        </p:spPr>
      </p:pic>
      <p:pic>
        <p:nvPicPr>
          <p:cNvPr id="15" name="Picture 14">
            <a:extLst>
              <a:ext uri="{FF2B5EF4-FFF2-40B4-BE49-F238E27FC236}">
                <a16:creationId xmlns:a16="http://schemas.microsoft.com/office/drawing/2014/main" id="{AEB9576F-3A77-4D77-96C4-E871571ACFEC}"/>
              </a:ext>
            </a:extLst>
          </p:cNvPr>
          <p:cNvPicPr>
            <a:picLocks noChangeAspect="1"/>
          </p:cNvPicPr>
          <p:nvPr/>
        </p:nvPicPr>
        <p:blipFill rotWithShape="1">
          <a:blip r:embed="rId7">
            <a:extLst>
              <a:ext uri="{28A0092B-C50C-407E-A947-70E740481C1C}">
                <a14:useLocalDpi xmlns:a14="http://schemas.microsoft.com/office/drawing/2010/main" val="0"/>
              </a:ext>
            </a:extLst>
          </a:blip>
          <a:srcRect b="13858"/>
          <a:stretch/>
        </p:blipFill>
        <p:spPr>
          <a:xfrm>
            <a:off x="7391575" y="4941200"/>
            <a:ext cx="2133424" cy="1512215"/>
          </a:xfrm>
          <a:prstGeom prst="rect">
            <a:avLst/>
          </a:prstGeom>
        </p:spPr>
      </p:pic>
      <p:pic>
        <p:nvPicPr>
          <p:cNvPr id="16" name="Picture 15">
            <a:extLst>
              <a:ext uri="{FF2B5EF4-FFF2-40B4-BE49-F238E27FC236}">
                <a16:creationId xmlns:a16="http://schemas.microsoft.com/office/drawing/2014/main" id="{45C4E77D-FEE1-4263-9C49-D09D29AEE919}"/>
              </a:ext>
            </a:extLst>
          </p:cNvPr>
          <p:cNvPicPr>
            <a:picLocks noChangeAspect="1"/>
          </p:cNvPicPr>
          <p:nvPr/>
        </p:nvPicPr>
        <p:blipFill rotWithShape="1">
          <a:blip r:embed="rId8">
            <a:extLst>
              <a:ext uri="{28A0092B-C50C-407E-A947-70E740481C1C}">
                <a14:useLocalDpi xmlns:a14="http://schemas.microsoft.com/office/drawing/2010/main" val="0"/>
              </a:ext>
            </a:extLst>
          </a:blip>
          <a:srcRect b="11628"/>
          <a:stretch/>
        </p:blipFill>
        <p:spPr>
          <a:xfrm>
            <a:off x="6033921" y="4568048"/>
            <a:ext cx="1755503" cy="1885366"/>
          </a:xfrm>
          <a:prstGeom prst="rect">
            <a:avLst/>
          </a:prstGeom>
        </p:spPr>
      </p:pic>
      <p:pic>
        <p:nvPicPr>
          <p:cNvPr id="17" name="Picture 16">
            <a:extLst>
              <a:ext uri="{FF2B5EF4-FFF2-40B4-BE49-F238E27FC236}">
                <a16:creationId xmlns:a16="http://schemas.microsoft.com/office/drawing/2014/main" id="{DAAFCDE0-1131-4AF7-BA51-72E72A1DA034}"/>
              </a:ext>
            </a:extLst>
          </p:cNvPr>
          <p:cNvPicPr>
            <a:picLocks noChangeAspect="1"/>
          </p:cNvPicPr>
          <p:nvPr/>
        </p:nvPicPr>
        <p:blipFill rotWithShape="1">
          <a:blip r:embed="rId6">
            <a:extLst>
              <a:ext uri="{28A0092B-C50C-407E-A947-70E740481C1C}">
                <a14:useLocalDpi xmlns:a14="http://schemas.microsoft.com/office/drawing/2010/main" val="0"/>
              </a:ext>
            </a:extLst>
          </a:blip>
          <a:srcRect t="10341"/>
          <a:stretch/>
        </p:blipFill>
        <p:spPr>
          <a:xfrm>
            <a:off x="7775593" y="3429001"/>
            <a:ext cx="1749407" cy="1918263"/>
          </a:xfrm>
          <a:prstGeom prst="rect">
            <a:avLst/>
          </a:prstGeom>
        </p:spPr>
      </p:pic>
      <p:pic>
        <p:nvPicPr>
          <p:cNvPr id="18" name="Picture 17">
            <a:extLst>
              <a:ext uri="{FF2B5EF4-FFF2-40B4-BE49-F238E27FC236}">
                <a16:creationId xmlns:a16="http://schemas.microsoft.com/office/drawing/2014/main" id="{9A9D25BF-69CC-4314-972E-05B17C2413AB}"/>
              </a:ext>
            </a:extLst>
          </p:cNvPr>
          <p:cNvPicPr>
            <a:picLocks noChangeAspect="1"/>
          </p:cNvPicPr>
          <p:nvPr/>
        </p:nvPicPr>
        <p:blipFill rotWithShape="1">
          <a:blip r:embed="rId9">
            <a:extLst>
              <a:ext uri="{28A0092B-C50C-407E-A947-70E740481C1C}">
                <a14:useLocalDpi xmlns:a14="http://schemas.microsoft.com/office/drawing/2010/main" val="0"/>
              </a:ext>
            </a:extLst>
          </a:blip>
          <a:srcRect t="12604"/>
          <a:stretch/>
        </p:blipFill>
        <p:spPr>
          <a:xfrm>
            <a:off x="6033920" y="3429001"/>
            <a:ext cx="2133424" cy="1534247"/>
          </a:xfrm>
          <a:prstGeom prst="rect">
            <a:avLst/>
          </a:prstGeom>
        </p:spPr>
      </p:pic>
      <p:sp>
        <p:nvSpPr>
          <p:cNvPr id="19" name="Rectangle 18">
            <a:extLst>
              <a:ext uri="{FF2B5EF4-FFF2-40B4-BE49-F238E27FC236}">
                <a16:creationId xmlns:a16="http://schemas.microsoft.com/office/drawing/2014/main" id="{A3C47EC7-D71F-C74F-B6CC-59BA3267EB03}"/>
              </a:ext>
            </a:extLst>
          </p:cNvPr>
          <p:cNvSpPr/>
          <p:nvPr/>
        </p:nvSpPr>
        <p:spPr>
          <a:xfrm>
            <a:off x="15081" y="8615"/>
            <a:ext cx="12161838" cy="6840770"/>
          </a:xfrm>
          <a:prstGeom prst="rect">
            <a:avLst/>
          </a:prstGeom>
          <a:noFill/>
          <a:ln w="3810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lang="en-VN" sz="2526"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a:endParaRPr>
          </a:p>
        </p:txBody>
      </p:sp>
    </p:spTree>
    <p:extLst>
      <p:ext uri="{BB962C8B-B14F-4D97-AF65-F5344CB8AC3E}">
        <p14:creationId xmlns:p14="http://schemas.microsoft.com/office/powerpoint/2010/main" val="41741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5"/>
                                        </p:tgtEl>
                                        <p:attrNameLst>
                                          <p:attrName>ppt_x</p:attrName>
                                        </p:attrNameLst>
                                      </p:cBhvr>
                                      <p:tavLst>
                                        <p:tav tm="0">
                                          <p:val>
                                            <p:strVal val="ppt_x"/>
                                          </p:val>
                                        </p:tav>
                                        <p:tav tm="100000">
                                          <p:val>
                                            <p:strVal val="ppt_x"/>
                                          </p:val>
                                        </p:tav>
                                      </p:tavLst>
                                    </p:anim>
                                    <p:anim calcmode="lin" valueType="num">
                                      <p:cBhvr additive="base">
                                        <p:cTn id="7" dur="500"/>
                                        <p:tgtEl>
                                          <p:spTgt spid="15"/>
                                        </p:tgtEl>
                                        <p:attrNameLst>
                                          <p:attrName>ppt_y</p:attrName>
                                        </p:attrNameLst>
                                      </p:cBhvr>
                                      <p:tavLst>
                                        <p:tav tm="0">
                                          <p:val>
                                            <p:strVal val="ppt_y"/>
                                          </p:val>
                                        </p:tav>
                                        <p:tav tm="100000">
                                          <p:val>
                                            <p:strVal val="1+ppt_h/2"/>
                                          </p:val>
                                        </p:tav>
                                      </p:tavLst>
                                    </p:anim>
                                    <p:set>
                                      <p:cBhvr>
                                        <p:cTn id="8" dur="1" fill="hold">
                                          <p:stCondLst>
                                            <p:cond delay="499"/>
                                          </p:stCondLst>
                                        </p:cTn>
                                        <p:tgtEl>
                                          <p:spTgt spid="15"/>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16"/>
                                        </p:tgtEl>
                                        <p:attrNameLst>
                                          <p:attrName>ppt_x</p:attrName>
                                        </p:attrNameLst>
                                      </p:cBhvr>
                                      <p:tavLst>
                                        <p:tav tm="0">
                                          <p:val>
                                            <p:strVal val="ppt_x"/>
                                          </p:val>
                                        </p:tav>
                                        <p:tav tm="100000">
                                          <p:val>
                                            <p:strVal val="ppt_x"/>
                                          </p:val>
                                        </p:tav>
                                      </p:tavLst>
                                    </p:anim>
                                    <p:anim calcmode="lin" valueType="num">
                                      <p:cBhvr additive="base">
                                        <p:cTn id="13" dur="500"/>
                                        <p:tgtEl>
                                          <p:spTgt spid="16"/>
                                        </p:tgtEl>
                                        <p:attrNameLst>
                                          <p:attrName>ppt_y</p:attrName>
                                        </p:attrNameLst>
                                      </p:cBhvr>
                                      <p:tavLst>
                                        <p:tav tm="0">
                                          <p:val>
                                            <p:strVal val="ppt_y"/>
                                          </p:val>
                                        </p:tav>
                                        <p:tav tm="100000">
                                          <p:val>
                                            <p:strVal val="1+ppt_h/2"/>
                                          </p:val>
                                        </p:tav>
                                      </p:tavLst>
                                    </p:anim>
                                    <p:set>
                                      <p:cBhvr>
                                        <p:cTn id="14" dur="1" fill="hold">
                                          <p:stCondLst>
                                            <p:cond delay="499"/>
                                          </p:stCondLst>
                                        </p:cTn>
                                        <p:tgtEl>
                                          <p:spTgt spid="16"/>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11"/>
                                        </p:tgtEl>
                                        <p:attrNameLst>
                                          <p:attrName>ppt_x</p:attrName>
                                        </p:attrNameLst>
                                      </p:cBhvr>
                                      <p:tavLst>
                                        <p:tav tm="0">
                                          <p:val>
                                            <p:strVal val="ppt_x"/>
                                          </p:val>
                                        </p:tav>
                                        <p:tav tm="100000">
                                          <p:val>
                                            <p:strVal val="ppt_x"/>
                                          </p:val>
                                        </p:tav>
                                      </p:tavLst>
                                    </p:anim>
                                    <p:anim calcmode="lin" valueType="num">
                                      <p:cBhvr additive="base">
                                        <p:cTn id="19" dur="500"/>
                                        <p:tgtEl>
                                          <p:spTgt spid="11"/>
                                        </p:tgtEl>
                                        <p:attrNameLst>
                                          <p:attrName>ppt_y</p:attrName>
                                        </p:attrNameLst>
                                      </p:cBhvr>
                                      <p:tavLst>
                                        <p:tav tm="0">
                                          <p:val>
                                            <p:strVal val="ppt_y"/>
                                          </p:val>
                                        </p:tav>
                                        <p:tav tm="100000">
                                          <p:val>
                                            <p:strVal val="1+ppt_h/2"/>
                                          </p:val>
                                        </p:tav>
                                      </p:tavLst>
                                    </p:anim>
                                    <p:set>
                                      <p:cBhvr>
                                        <p:cTn id="20" dur="1" fill="hold">
                                          <p:stCondLst>
                                            <p:cond delay="499"/>
                                          </p:stCondLst>
                                        </p:cTn>
                                        <p:tgtEl>
                                          <p:spTgt spid="11"/>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12"/>
                                        </p:tgtEl>
                                        <p:attrNameLst>
                                          <p:attrName>ppt_x</p:attrName>
                                        </p:attrNameLst>
                                      </p:cBhvr>
                                      <p:tavLst>
                                        <p:tav tm="0">
                                          <p:val>
                                            <p:strVal val="ppt_x"/>
                                          </p:val>
                                        </p:tav>
                                        <p:tav tm="100000">
                                          <p:val>
                                            <p:strVal val="ppt_x"/>
                                          </p:val>
                                        </p:tav>
                                      </p:tavLst>
                                    </p:anim>
                                    <p:anim calcmode="lin" valueType="num">
                                      <p:cBhvr additive="base">
                                        <p:cTn id="25" dur="500"/>
                                        <p:tgtEl>
                                          <p:spTgt spid="12"/>
                                        </p:tgtEl>
                                        <p:attrNameLst>
                                          <p:attrName>ppt_y</p:attrName>
                                        </p:attrNameLst>
                                      </p:cBhvr>
                                      <p:tavLst>
                                        <p:tav tm="0">
                                          <p:val>
                                            <p:strVal val="ppt_y"/>
                                          </p:val>
                                        </p:tav>
                                        <p:tav tm="100000">
                                          <p:val>
                                            <p:strVal val="1+ppt_h/2"/>
                                          </p:val>
                                        </p:tav>
                                      </p:tavLst>
                                    </p:anim>
                                    <p:set>
                                      <p:cBhvr>
                                        <p:cTn id="26" dur="1" fill="hold">
                                          <p:stCondLst>
                                            <p:cond delay="499"/>
                                          </p:stCondLst>
                                        </p:cTn>
                                        <p:tgtEl>
                                          <p:spTgt spid="12"/>
                                        </p:tgtEl>
                                        <p:attrNameLst>
                                          <p:attrName>style.visibility</p:attrName>
                                        </p:attrNameLst>
                                      </p:cBhvr>
                                      <p:to>
                                        <p:strVal val="hidden"/>
                                      </p:to>
                                    </p:set>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xit" presetSubtype="4" fill="hold" nodeType="clickEffect">
                                  <p:stCondLst>
                                    <p:cond delay="0"/>
                                  </p:stCondLst>
                                  <p:childTnLst>
                                    <p:anim calcmode="lin" valueType="num">
                                      <p:cBhvr additive="base">
                                        <p:cTn id="30" dur="500"/>
                                        <p:tgtEl>
                                          <p:spTgt spid="14"/>
                                        </p:tgtEl>
                                        <p:attrNameLst>
                                          <p:attrName>ppt_x</p:attrName>
                                        </p:attrNameLst>
                                      </p:cBhvr>
                                      <p:tavLst>
                                        <p:tav tm="0">
                                          <p:val>
                                            <p:strVal val="ppt_x"/>
                                          </p:val>
                                        </p:tav>
                                        <p:tav tm="100000">
                                          <p:val>
                                            <p:strVal val="ppt_x"/>
                                          </p:val>
                                        </p:tav>
                                      </p:tavLst>
                                    </p:anim>
                                    <p:anim calcmode="lin" valueType="num">
                                      <p:cBhvr additive="base">
                                        <p:cTn id="31" dur="500"/>
                                        <p:tgtEl>
                                          <p:spTgt spid="14"/>
                                        </p:tgtEl>
                                        <p:attrNameLst>
                                          <p:attrName>ppt_y</p:attrName>
                                        </p:attrNameLst>
                                      </p:cBhvr>
                                      <p:tavLst>
                                        <p:tav tm="0">
                                          <p:val>
                                            <p:strVal val="ppt_y"/>
                                          </p:val>
                                        </p:tav>
                                        <p:tav tm="100000">
                                          <p:val>
                                            <p:strVal val="1+ppt_h/2"/>
                                          </p:val>
                                        </p:tav>
                                      </p:tavLst>
                                    </p:anim>
                                    <p:set>
                                      <p:cBhvr>
                                        <p:cTn id="32" dur="1" fill="hold">
                                          <p:stCondLst>
                                            <p:cond delay="499"/>
                                          </p:stCondLst>
                                        </p:cTn>
                                        <p:tgtEl>
                                          <p:spTgt spid="14"/>
                                        </p:tgtEl>
                                        <p:attrNameLst>
                                          <p:attrName>style.visibility</p:attrName>
                                        </p:attrNameLst>
                                      </p:cBhvr>
                                      <p:to>
                                        <p:strVal val="hidden"/>
                                      </p:to>
                                    </p:set>
                                  </p:childTnLst>
                                  <p:subTnLst>
                                    <p:audio>
                                      <p:cMediaNode>
                                        <p:cTn display="0" masterRel="sameClick">
                                          <p:stCondLst>
                                            <p:cond evt="begin" delay="0">
                                              <p:tn val="29"/>
                                            </p:cond>
                                          </p:stCondLst>
                                          <p:endCondLst>
                                            <p:cond evt="onStopAudio" delay="0">
                                              <p:tgtEl>
                                                <p:sldTgt/>
                                              </p:tgtEl>
                                            </p:cond>
                                          </p:endCondLst>
                                        </p:cTn>
                                        <p:tgtEl>
                                          <p:sndTgt r:embed="rId3"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xit" presetSubtype="4" fill="hold" nodeType="clickEffect">
                                  <p:stCondLst>
                                    <p:cond delay="0"/>
                                  </p:stCondLst>
                                  <p:childTnLst>
                                    <p:anim calcmode="lin" valueType="num">
                                      <p:cBhvr additive="base">
                                        <p:cTn id="36" dur="500"/>
                                        <p:tgtEl>
                                          <p:spTgt spid="13"/>
                                        </p:tgtEl>
                                        <p:attrNameLst>
                                          <p:attrName>ppt_x</p:attrName>
                                        </p:attrNameLst>
                                      </p:cBhvr>
                                      <p:tavLst>
                                        <p:tav tm="0">
                                          <p:val>
                                            <p:strVal val="ppt_x"/>
                                          </p:val>
                                        </p:tav>
                                        <p:tav tm="100000">
                                          <p:val>
                                            <p:strVal val="ppt_x"/>
                                          </p:val>
                                        </p:tav>
                                      </p:tavLst>
                                    </p:anim>
                                    <p:anim calcmode="lin" valueType="num">
                                      <p:cBhvr additive="base">
                                        <p:cTn id="37" dur="500"/>
                                        <p:tgtEl>
                                          <p:spTgt spid="13"/>
                                        </p:tgtEl>
                                        <p:attrNameLst>
                                          <p:attrName>ppt_y</p:attrName>
                                        </p:attrNameLst>
                                      </p:cBhvr>
                                      <p:tavLst>
                                        <p:tav tm="0">
                                          <p:val>
                                            <p:strVal val="ppt_y"/>
                                          </p:val>
                                        </p:tav>
                                        <p:tav tm="100000">
                                          <p:val>
                                            <p:strVal val="1+ppt_h/2"/>
                                          </p:val>
                                        </p:tav>
                                      </p:tavLst>
                                    </p:anim>
                                    <p:set>
                                      <p:cBhvr>
                                        <p:cTn id="38" dur="1" fill="hold">
                                          <p:stCondLst>
                                            <p:cond delay="499"/>
                                          </p:stCondLst>
                                        </p:cTn>
                                        <p:tgtEl>
                                          <p:spTgt spid="13"/>
                                        </p:tgtEl>
                                        <p:attrNameLst>
                                          <p:attrName>style.visibility</p:attrName>
                                        </p:attrNameLst>
                                      </p:cBhvr>
                                      <p:to>
                                        <p:strVal val="hidden"/>
                                      </p:to>
                                    </p:set>
                                  </p:childTnLst>
                                  <p:subTnLst>
                                    <p:audio>
                                      <p:cMediaNode>
                                        <p:cTn display="0" masterRel="sameClick">
                                          <p:stCondLst>
                                            <p:cond evt="begin" delay="0">
                                              <p:tn val="35"/>
                                            </p:cond>
                                          </p:stCondLst>
                                          <p:endCondLst>
                                            <p:cond evt="onStopAudio" delay="0">
                                              <p:tgtEl>
                                                <p:sldTgt/>
                                              </p:tgtEl>
                                            </p:cond>
                                          </p:endCondLst>
                                        </p:cTn>
                                        <p:tgtEl>
                                          <p:sndTgt r:embed="rId3"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xit" presetSubtype="4" fill="hold" nodeType="clickEffect">
                                  <p:stCondLst>
                                    <p:cond delay="0"/>
                                  </p:stCondLst>
                                  <p:childTnLst>
                                    <p:anim calcmode="lin" valueType="num">
                                      <p:cBhvr additive="base">
                                        <p:cTn id="42" dur="500"/>
                                        <p:tgtEl>
                                          <p:spTgt spid="18"/>
                                        </p:tgtEl>
                                        <p:attrNameLst>
                                          <p:attrName>ppt_x</p:attrName>
                                        </p:attrNameLst>
                                      </p:cBhvr>
                                      <p:tavLst>
                                        <p:tav tm="0">
                                          <p:val>
                                            <p:strVal val="ppt_x"/>
                                          </p:val>
                                        </p:tav>
                                        <p:tav tm="100000">
                                          <p:val>
                                            <p:strVal val="ppt_x"/>
                                          </p:val>
                                        </p:tav>
                                      </p:tavLst>
                                    </p:anim>
                                    <p:anim calcmode="lin" valueType="num">
                                      <p:cBhvr additive="base">
                                        <p:cTn id="43" dur="500"/>
                                        <p:tgtEl>
                                          <p:spTgt spid="18"/>
                                        </p:tgtEl>
                                        <p:attrNameLst>
                                          <p:attrName>ppt_y</p:attrName>
                                        </p:attrNameLst>
                                      </p:cBhvr>
                                      <p:tavLst>
                                        <p:tav tm="0">
                                          <p:val>
                                            <p:strVal val="ppt_y"/>
                                          </p:val>
                                        </p:tav>
                                        <p:tav tm="100000">
                                          <p:val>
                                            <p:strVal val="1+ppt_h/2"/>
                                          </p:val>
                                        </p:tav>
                                      </p:tavLst>
                                    </p:anim>
                                    <p:set>
                                      <p:cBhvr>
                                        <p:cTn id="44" dur="1" fill="hold">
                                          <p:stCondLst>
                                            <p:cond delay="499"/>
                                          </p:stCondLst>
                                        </p:cTn>
                                        <p:tgtEl>
                                          <p:spTgt spid="18"/>
                                        </p:tgtEl>
                                        <p:attrNameLst>
                                          <p:attrName>style.visibility</p:attrName>
                                        </p:attrNameLst>
                                      </p:cBhvr>
                                      <p:to>
                                        <p:strVal val="hidden"/>
                                      </p:to>
                                    </p:set>
                                  </p:childTnLst>
                                  <p:subTnLst>
                                    <p:audio>
                                      <p:cMediaNode>
                                        <p:cTn display="0" masterRel="sameClick">
                                          <p:stCondLst>
                                            <p:cond evt="begin" delay="0">
                                              <p:tn val="41"/>
                                            </p:cond>
                                          </p:stCondLst>
                                          <p:endCondLst>
                                            <p:cond evt="onStopAudio" delay="0">
                                              <p:tgtEl>
                                                <p:sldTgt/>
                                              </p:tgtEl>
                                            </p:cond>
                                          </p:endCondLst>
                                        </p:cTn>
                                        <p:tgtEl>
                                          <p:sndTgt r:embed="rId3" name="chimes.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xit" presetSubtype="4" fill="hold" nodeType="clickEffect">
                                  <p:stCondLst>
                                    <p:cond delay="0"/>
                                  </p:stCondLst>
                                  <p:childTnLst>
                                    <p:anim calcmode="lin" valueType="num">
                                      <p:cBhvr additive="base">
                                        <p:cTn id="48" dur="500"/>
                                        <p:tgtEl>
                                          <p:spTgt spid="17"/>
                                        </p:tgtEl>
                                        <p:attrNameLst>
                                          <p:attrName>ppt_x</p:attrName>
                                        </p:attrNameLst>
                                      </p:cBhvr>
                                      <p:tavLst>
                                        <p:tav tm="0">
                                          <p:val>
                                            <p:strVal val="ppt_x"/>
                                          </p:val>
                                        </p:tav>
                                        <p:tav tm="100000">
                                          <p:val>
                                            <p:strVal val="ppt_x"/>
                                          </p:val>
                                        </p:tav>
                                      </p:tavLst>
                                    </p:anim>
                                    <p:anim calcmode="lin" valueType="num">
                                      <p:cBhvr additive="base">
                                        <p:cTn id="49" dur="500"/>
                                        <p:tgtEl>
                                          <p:spTgt spid="17"/>
                                        </p:tgtEl>
                                        <p:attrNameLst>
                                          <p:attrName>ppt_y</p:attrName>
                                        </p:attrNameLst>
                                      </p:cBhvr>
                                      <p:tavLst>
                                        <p:tav tm="0">
                                          <p:val>
                                            <p:strVal val="ppt_y"/>
                                          </p:val>
                                        </p:tav>
                                        <p:tav tm="100000">
                                          <p:val>
                                            <p:strVal val="1+ppt_h/2"/>
                                          </p:val>
                                        </p:tav>
                                      </p:tavLst>
                                    </p:anim>
                                    <p:set>
                                      <p:cBhvr>
                                        <p:cTn id="50" dur="1" fill="hold">
                                          <p:stCondLst>
                                            <p:cond delay="499"/>
                                          </p:stCondLst>
                                        </p:cTn>
                                        <p:tgtEl>
                                          <p:spTgt spid="17"/>
                                        </p:tgtEl>
                                        <p:attrNameLst>
                                          <p:attrName>style.visibility</p:attrName>
                                        </p:attrNameLst>
                                      </p:cBhvr>
                                      <p:to>
                                        <p:strVal val="hidden"/>
                                      </p:to>
                                    </p:set>
                                  </p:childTnLst>
                                  <p:subTnLst>
                                    <p:audio>
                                      <p:cMediaNode>
                                        <p:cTn display="0" masterRel="sameClick">
                                          <p:stCondLst>
                                            <p:cond evt="begin" delay="0">
                                              <p:tn val="47"/>
                                            </p:cond>
                                          </p:stCondLst>
                                          <p:endCondLst>
                                            <p:cond evt="onStopAudio" delay="0">
                                              <p:tgtEl>
                                                <p:sldTgt/>
                                              </p:tgtEl>
                                            </p:cond>
                                          </p:endCondLst>
                                        </p:cTn>
                                        <p:tgtEl>
                                          <p:sndTgt r:embed="rId3" name="chimes.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xit" presetSubtype="4" fill="hold" nodeType="clickEffect">
                                  <p:stCondLst>
                                    <p:cond delay="0"/>
                                  </p:stCondLst>
                                  <p:childTnLst>
                                    <p:anim calcmode="lin" valueType="num">
                                      <p:cBhvr additive="base">
                                        <p:cTn id="54" dur="500"/>
                                        <p:tgtEl>
                                          <p:spTgt spid="7"/>
                                        </p:tgtEl>
                                        <p:attrNameLst>
                                          <p:attrName>ppt_x</p:attrName>
                                        </p:attrNameLst>
                                      </p:cBhvr>
                                      <p:tavLst>
                                        <p:tav tm="0">
                                          <p:val>
                                            <p:strVal val="ppt_x"/>
                                          </p:val>
                                        </p:tav>
                                        <p:tav tm="100000">
                                          <p:val>
                                            <p:strVal val="ppt_x"/>
                                          </p:val>
                                        </p:tav>
                                      </p:tavLst>
                                    </p:anim>
                                    <p:anim calcmode="lin" valueType="num">
                                      <p:cBhvr additive="base">
                                        <p:cTn id="55" dur="500"/>
                                        <p:tgtEl>
                                          <p:spTgt spid="7"/>
                                        </p:tgtEl>
                                        <p:attrNameLst>
                                          <p:attrName>ppt_y</p:attrName>
                                        </p:attrNameLst>
                                      </p:cBhvr>
                                      <p:tavLst>
                                        <p:tav tm="0">
                                          <p:val>
                                            <p:strVal val="ppt_y"/>
                                          </p:val>
                                        </p:tav>
                                        <p:tav tm="100000">
                                          <p:val>
                                            <p:strVal val="1+ppt_h/2"/>
                                          </p:val>
                                        </p:tav>
                                      </p:tavLst>
                                    </p:anim>
                                    <p:set>
                                      <p:cBhvr>
                                        <p:cTn id="56"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53"/>
                                            </p:cond>
                                          </p:stCondLst>
                                          <p:endCondLst>
                                            <p:cond evt="onStopAudio" delay="0">
                                              <p:tgtEl>
                                                <p:sldTgt/>
                                              </p:tgtEl>
                                            </p:cond>
                                          </p:endCondLst>
                                        </p:cTn>
                                        <p:tgtEl>
                                          <p:sndTgt r:embed="rId3" name="chimes.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xit" presetSubtype="4" fill="hold" nodeType="clickEffect">
                                  <p:stCondLst>
                                    <p:cond delay="0"/>
                                  </p:stCondLst>
                                  <p:childTnLst>
                                    <p:anim calcmode="lin" valueType="num">
                                      <p:cBhvr additive="base">
                                        <p:cTn id="60" dur="500"/>
                                        <p:tgtEl>
                                          <p:spTgt spid="8"/>
                                        </p:tgtEl>
                                        <p:attrNameLst>
                                          <p:attrName>ppt_x</p:attrName>
                                        </p:attrNameLst>
                                      </p:cBhvr>
                                      <p:tavLst>
                                        <p:tav tm="0">
                                          <p:val>
                                            <p:strVal val="ppt_x"/>
                                          </p:val>
                                        </p:tav>
                                        <p:tav tm="100000">
                                          <p:val>
                                            <p:strVal val="ppt_x"/>
                                          </p:val>
                                        </p:tav>
                                      </p:tavLst>
                                    </p:anim>
                                    <p:anim calcmode="lin" valueType="num">
                                      <p:cBhvr additive="base">
                                        <p:cTn id="61" dur="500"/>
                                        <p:tgtEl>
                                          <p:spTgt spid="8"/>
                                        </p:tgtEl>
                                        <p:attrNameLst>
                                          <p:attrName>ppt_y</p:attrName>
                                        </p:attrNameLst>
                                      </p:cBhvr>
                                      <p:tavLst>
                                        <p:tav tm="0">
                                          <p:val>
                                            <p:strVal val="ppt_y"/>
                                          </p:val>
                                        </p:tav>
                                        <p:tav tm="100000">
                                          <p:val>
                                            <p:strVal val="1+ppt_h/2"/>
                                          </p:val>
                                        </p:tav>
                                      </p:tavLst>
                                    </p:anim>
                                    <p:set>
                                      <p:cBhvr>
                                        <p:cTn id="62" dur="1" fill="hold">
                                          <p:stCondLst>
                                            <p:cond delay="499"/>
                                          </p:stCondLst>
                                        </p:cTn>
                                        <p:tgtEl>
                                          <p:spTgt spid="8"/>
                                        </p:tgtEl>
                                        <p:attrNameLst>
                                          <p:attrName>style.visibility</p:attrName>
                                        </p:attrNameLst>
                                      </p:cBhvr>
                                      <p:to>
                                        <p:strVal val="hidden"/>
                                      </p:to>
                                    </p:set>
                                  </p:childTnLst>
                                  <p:subTnLst>
                                    <p:audio>
                                      <p:cMediaNode>
                                        <p:cTn display="0" masterRel="sameClick">
                                          <p:stCondLst>
                                            <p:cond evt="begin" delay="0">
                                              <p:tn val="59"/>
                                            </p:cond>
                                          </p:stCondLst>
                                          <p:endCondLst>
                                            <p:cond evt="onStopAudio" delay="0">
                                              <p:tgtEl>
                                                <p:sldTgt/>
                                              </p:tgtEl>
                                            </p:cond>
                                          </p:endCondLst>
                                        </p:cTn>
                                        <p:tgtEl>
                                          <p:sndTgt r:embed="rId3" name="chimes.wav"/>
                                        </p:tgtEl>
                                      </p:cMediaNode>
                                    </p:audio>
                                  </p:subTnLst>
                                </p:cTn>
                              </p:par>
                            </p:childTnLst>
                          </p:cTn>
                        </p:par>
                      </p:childTnLst>
                    </p:cTn>
                  </p:par>
                  <p:par>
                    <p:cTn id="63" fill="hold">
                      <p:stCondLst>
                        <p:cond delay="indefinite"/>
                      </p:stCondLst>
                      <p:childTnLst>
                        <p:par>
                          <p:cTn id="64" fill="hold">
                            <p:stCondLst>
                              <p:cond delay="0"/>
                            </p:stCondLst>
                            <p:childTnLst>
                              <p:par>
                                <p:cTn id="65" presetID="2" presetClass="exit" presetSubtype="4" fill="hold" nodeType="clickEffect">
                                  <p:stCondLst>
                                    <p:cond delay="0"/>
                                  </p:stCondLst>
                                  <p:childTnLst>
                                    <p:anim calcmode="lin" valueType="num">
                                      <p:cBhvr additive="base">
                                        <p:cTn id="66" dur="500"/>
                                        <p:tgtEl>
                                          <p:spTgt spid="3"/>
                                        </p:tgtEl>
                                        <p:attrNameLst>
                                          <p:attrName>ppt_x</p:attrName>
                                        </p:attrNameLst>
                                      </p:cBhvr>
                                      <p:tavLst>
                                        <p:tav tm="0">
                                          <p:val>
                                            <p:strVal val="ppt_x"/>
                                          </p:val>
                                        </p:tav>
                                        <p:tav tm="100000">
                                          <p:val>
                                            <p:strVal val="ppt_x"/>
                                          </p:val>
                                        </p:tav>
                                      </p:tavLst>
                                    </p:anim>
                                    <p:anim calcmode="lin" valueType="num">
                                      <p:cBhvr additive="base">
                                        <p:cTn id="67" dur="500"/>
                                        <p:tgtEl>
                                          <p:spTgt spid="3"/>
                                        </p:tgtEl>
                                        <p:attrNameLst>
                                          <p:attrName>ppt_y</p:attrName>
                                        </p:attrNameLst>
                                      </p:cBhvr>
                                      <p:tavLst>
                                        <p:tav tm="0">
                                          <p:val>
                                            <p:strVal val="ppt_y"/>
                                          </p:val>
                                        </p:tav>
                                        <p:tav tm="100000">
                                          <p:val>
                                            <p:strVal val="1+ppt_h/2"/>
                                          </p:val>
                                        </p:tav>
                                      </p:tavLst>
                                    </p:anim>
                                    <p:set>
                                      <p:cBhvr>
                                        <p:cTn id="68" dur="1" fill="hold">
                                          <p:stCondLst>
                                            <p:cond delay="499"/>
                                          </p:stCondLst>
                                        </p:cTn>
                                        <p:tgtEl>
                                          <p:spTgt spid="3"/>
                                        </p:tgtEl>
                                        <p:attrNameLst>
                                          <p:attrName>style.visibility</p:attrName>
                                        </p:attrNameLst>
                                      </p:cBhvr>
                                      <p:to>
                                        <p:strVal val="hidden"/>
                                      </p:to>
                                    </p:set>
                                  </p:childTnLst>
                                  <p:subTnLst>
                                    <p:audio>
                                      <p:cMediaNode>
                                        <p:cTn display="0" masterRel="sameClick">
                                          <p:stCondLst>
                                            <p:cond evt="begin" delay="0">
                                              <p:tn val="65"/>
                                            </p:cond>
                                          </p:stCondLst>
                                          <p:endCondLst>
                                            <p:cond evt="onStopAudio" delay="0">
                                              <p:tgtEl>
                                                <p:sldTgt/>
                                              </p:tgtEl>
                                            </p:cond>
                                          </p:endCondLst>
                                        </p:cTn>
                                        <p:tgtEl>
                                          <p:sndTgt r:embed="rId3" name="chimes.wav"/>
                                        </p:tgtEl>
                                      </p:cMediaNode>
                                    </p:audio>
                                  </p:subTnLst>
                                </p:cTn>
                              </p:par>
                            </p:childTnLst>
                          </p:cTn>
                        </p:par>
                      </p:childTnLst>
                    </p:cTn>
                  </p:par>
                  <p:par>
                    <p:cTn id="69" fill="hold">
                      <p:stCondLst>
                        <p:cond delay="indefinite"/>
                      </p:stCondLst>
                      <p:childTnLst>
                        <p:par>
                          <p:cTn id="70" fill="hold">
                            <p:stCondLst>
                              <p:cond delay="0"/>
                            </p:stCondLst>
                            <p:childTnLst>
                              <p:par>
                                <p:cTn id="71" presetID="2" presetClass="exit" presetSubtype="4" fill="hold" nodeType="clickEffect">
                                  <p:stCondLst>
                                    <p:cond delay="0"/>
                                  </p:stCondLst>
                                  <p:childTnLst>
                                    <p:anim calcmode="lin" valueType="num">
                                      <p:cBhvr additive="base">
                                        <p:cTn id="72" dur="500"/>
                                        <p:tgtEl>
                                          <p:spTgt spid="4"/>
                                        </p:tgtEl>
                                        <p:attrNameLst>
                                          <p:attrName>ppt_x</p:attrName>
                                        </p:attrNameLst>
                                      </p:cBhvr>
                                      <p:tavLst>
                                        <p:tav tm="0">
                                          <p:val>
                                            <p:strVal val="ppt_x"/>
                                          </p:val>
                                        </p:tav>
                                        <p:tav tm="100000">
                                          <p:val>
                                            <p:strVal val="ppt_x"/>
                                          </p:val>
                                        </p:tav>
                                      </p:tavLst>
                                    </p:anim>
                                    <p:anim calcmode="lin" valueType="num">
                                      <p:cBhvr additive="base">
                                        <p:cTn id="73" dur="500"/>
                                        <p:tgtEl>
                                          <p:spTgt spid="4"/>
                                        </p:tgtEl>
                                        <p:attrNameLst>
                                          <p:attrName>ppt_y</p:attrName>
                                        </p:attrNameLst>
                                      </p:cBhvr>
                                      <p:tavLst>
                                        <p:tav tm="0">
                                          <p:val>
                                            <p:strVal val="ppt_y"/>
                                          </p:val>
                                        </p:tav>
                                        <p:tav tm="100000">
                                          <p:val>
                                            <p:strVal val="1+ppt_h/2"/>
                                          </p:val>
                                        </p:tav>
                                      </p:tavLst>
                                    </p:anim>
                                    <p:set>
                                      <p:cBhvr>
                                        <p:cTn id="74" dur="1" fill="hold">
                                          <p:stCondLst>
                                            <p:cond delay="499"/>
                                          </p:stCondLst>
                                        </p:cTn>
                                        <p:tgtEl>
                                          <p:spTgt spid="4"/>
                                        </p:tgtEl>
                                        <p:attrNameLst>
                                          <p:attrName>style.visibility</p:attrName>
                                        </p:attrNameLst>
                                      </p:cBhvr>
                                      <p:to>
                                        <p:strVal val="hidden"/>
                                      </p:to>
                                    </p:set>
                                  </p:childTnLst>
                                  <p:subTnLst>
                                    <p:audio>
                                      <p:cMediaNode>
                                        <p:cTn display="0" masterRel="sameClick">
                                          <p:stCondLst>
                                            <p:cond evt="begin" delay="0">
                                              <p:tn val="71"/>
                                            </p:cond>
                                          </p:stCondLst>
                                          <p:endCondLst>
                                            <p:cond evt="onStopAudio" delay="0">
                                              <p:tgtEl>
                                                <p:sldTgt/>
                                              </p:tgtEl>
                                            </p:cond>
                                          </p:endCondLst>
                                        </p:cTn>
                                        <p:tgtEl>
                                          <p:sndTgt r:embed="rId3" name="chimes.wav"/>
                                        </p:tgtEl>
                                      </p:cMediaNode>
                                    </p:audio>
                                  </p:subTnLst>
                                </p:cTn>
                              </p:par>
                            </p:childTnLst>
                          </p:cTn>
                        </p:par>
                      </p:childTnLst>
                    </p:cTn>
                  </p:par>
                  <p:par>
                    <p:cTn id="75" fill="hold">
                      <p:stCondLst>
                        <p:cond delay="indefinite"/>
                      </p:stCondLst>
                      <p:childTnLst>
                        <p:par>
                          <p:cTn id="76" fill="hold">
                            <p:stCondLst>
                              <p:cond delay="0"/>
                            </p:stCondLst>
                            <p:childTnLst>
                              <p:par>
                                <p:cTn id="77" presetID="2" presetClass="exit" presetSubtype="4" fill="hold" nodeType="clickEffect">
                                  <p:stCondLst>
                                    <p:cond delay="0"/>
                                  </p:stCondLst>
                                  <p:childTnLst>
                                    <p:anim calcmode="lin" valueType="num">
                                      <p:cBhvr additive="base">
                                        <p:cTn id="78" dur="500"/>
                                        <p:tgtEl>
                                          <p:spTgt spid="6"/>
                                        </p:tgtEl>
                                        <p:attrNameLst>
                                          <p:attrName>ppt_x</p:attrName>
                                        </p:attrNameLst>
                                      </p:cBhvr>
                                      <p:tavLst>
                                        <p:tav tm="0">
                                          <p:val>
                                            <p:strVal val="ppt_x"/>
                                          </p:val>
                                        </p:tav>
                                        <p:tav tm="100000">
                                          <p:val>
                                            <p:strVal val="ppt_x"/>
                                          </p:val>
                                        </p:tav>
                                      </p:tavLst>
                                    </p:anim>
                                    <p:anim calcmode="lin" valueType="num">
                                      <p:cBhvr additive="base">
                                        <p:cTn id="79" dur="500"/>
                                        <p:tgtEl>
                                          <p:spTgt spid="6"/>
                                        </p:tgtEl>
                                        <p:attrNameLst>
                                          <p:attrName>ppt_y</p:attrName>
                                        </p:attrNameLst>
                                      </p:cBhvr>
                                      <p:tavLst>
                                        <p:tav tm="0">
                                          <p:val>
                                            <p:strVal val="ppt_y"/>
                                          </p:val>
                                        </p:tav>
                                        <p:tav tm="100000">
                                          <p:val>
                                            <p:strVal val="1+ppt_h/2"/>
                                          </p:val>
                                        </p:tav>
                                      </p:tavLst>
                                    </p:anim>
                                    <p:set>
                                      <p:cBhvr>
                                        <p:cTn id="80"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77"/>
                                            </p:cond>
                                          </p:stCondLst>
                                          <p:endCondLst>
                                            <p:cond evt="onStopAudio" delay="0">
                                              <p:tgtEl>
                                                <p:sldTgt/>
                                              </p:tgtEl>
                                            </p:cond>
                                          </p:endCondLst>
                                        </p:cTn>
                                        <p:tgtEl>
                                          <p:sndTgt r:embed="rId3" name="chimes.wav"/>
                                        </p:tgtEl>
                                      </p:cMediaNode>
                                    </p:audio>
                                  </p:subTnLst>
                                </p:cTn>
                              </p:par>
                            </p:childTnLst>
                          </p:cTn>
                        </p:par>
                      </p:childTnLst>
                    </p:cTn>
                  </p:par>
                  <p:par>
                    <p:cTn id="81" fill="hold">
                      <p:stCondLst>
                        <p:cond delay="indefinite"/>
                      </p:stCondLst>
                      <p:childTnLst>
                        <p:par>
                          <p:cTn id="82" fill="hold">
                            <p:stCondLst>
                              <p:cond delay="0"/>
                            </p:stCondLst>
                            <p:childTnLst>
                              <p:par>
                                <p:cTn id="83" presetID="2" presetClass="exit" presetSubtype="4" fill="hold" nodeType="clickEffect">
                                  <p:stCondLst>
                                    <p:cond delay="0"/>
                                  </p:stCondLst>
                                  <p:childTnLst>
                                    <p:anim calcmode="lin" valueType="num">
                                      <p:cBhvr additive="base">
                                        <p:cTn id="84" dur="500"/>
                                        <p:tgtEl>
                                          <p:spTgt spid="5"/>
                                        </p:tgtEl>
                                        <p:attrNameLst>
                                          <p:attrName>ppt_x</p:attrName>
                                        </p:attrNameLst>
                                      </p:cBhvr>
                                      <p:tavLst>
                                        <p:tav tm="0">
                                          <p:val>
                                            <p:strVal val="ppt_x"/>
                                          </p:val>
                                        </p:tav>
                                        <p:tav tm="100000">
                                          <p:val>
                                            <p:strVal val="ppt_x"/>
                                          </p:val>
                                        </p:tav>
                                      </p:tavLst>
                                    </p:anim>
                                    <p:anim calcmode="lin" valueType="num">
                                      <p:cBhvr additive="base">
                                        <p:cTn id="85" dur="500"/>
                                        <p:tgtEl>
                                          <p:spTgt spid="5"/>
                                        </p:tgtEl>
                                        <p:attrNameLst>
                                          <p:attrName>ppt_y</p:attrName>
                                        </p:attrNameLst>
                                      </p:cBhvr>
                                      <p:tavLst>
                                        <p:tav tm="0">
                                          <p:val>
                                            <p:strVal val="ppt_y"/>
                                          </p:val>
                                        </p:tav>
                                        <p:tav tm="100000">
                                          <p:val>
                                            <p:strVal val="1+ppt_h/2"/>
                                          </p:val>
                                        </p:tav>
                                      </p:tavLst>
                                    </p:anim>
                                    <p:set>
                                      <p:cBhvr>
                                        <p:cTn id="86" dur="1" fill="hold">
                                          <p:stCondLst>
                                            <p:cond delay="499"/>
                                          </p:stCondLst>
                                        </p:cTn>
                                        <p:tgtEl>
                                          <p:spTgt spid="5"/>
                                        </p:tgtEl>
                                        <p:attrNameLst>
                                          <p:attrName>style.visibility</p:attrName>
                                        </p:attrNameLst>
                                      </p:cBhvr>
                                      <p:to>
                                        <p:strVal val="hidden"/>
                                      </p:to>
                                    </p:set>
                                  </p:childTnLst>
                                  <p:subTnLst>
                                    <p:audio>
                                      <p:cMediaNode>
                                        <p:cTn display="0" masterRel="sameClick">
                                          <p:stCondLst>
                                            <p:cond evt="begin" delay="0">
                                              <p:tn val="83"/>
                                            </p:cond>
                                          </p:stCondLst>
                                          <p:endCondLst>
                                            <p:cond evt="onStopAudio" delay="0">
                                              <p:tgtEl>
                                                <p:sldTgt/>
                                              </p:tgtEl>
                                            </p:cond>
                                          </p:endCondLst>
                                        </p:cTn>
                                        <p:tgtEl>
                                          <p:sndTgt r:embed="rId3" name="chimes.wav"/>
                                        </p:tgtEl>
                                      </p:cMediaNode>
                                    </p:audio>
                                  </p:subTnLst>
                                </p:cTn>
                              </p:par>
                            </p:childTnLst>
                          </p:cTn>
                        </p:par>
                      </p:childTnLst>
                    </p:cTn>
                  </p:par>
                  <p:par>
                    <p:cTn id="87" fill="hold">
                      <p:stCondLst>
                        <p:cond delay="indefinite"/>
                      </p:stCondLst>
                      <p:childTnLst>
                        <p:par>
                          <p:cTn id="88" fill="hold">
                            <p:stCondLst>
                              <p:cond delay="0"/>
                            </p:stCondLst>
                            <p:childTnLst>
                              <p:par>
                                <p:cTn id="89" presetID="2" presetClass="exit" presetSubtype="4" fill="hold" nodeType="clickEffect">
                                  <p:stCondLst>
                                    <p:cond delay="0"/>
                                  </p:stCondLst>
                                  <p:childTnLst>
                                    <p:anim calcmode="lin" valueType="num">
                                      <p:cBhvr additive="base">
                                        <p:cTn id="90" dur="500"/>
                                        <p:tgtEl>
                                          <p:spTgt spid="10"/>
                                        </p:tgtEl>
                                        <p:attrNameLst>
                                          <p:attrName>ppt_x</p:attrName>
                                        </p:attrNameLst>
                                      </p:cBhvr>
                                      <p:tavLst>
                                        <p:tav tm="0">
                                          <p:val>
                                            <p:strVal val="ppt_x"/>
                                          </p:val>
                                        </p:tav>
                                        <p:tav tm="100000">
                                          <p:val>
                                            <p:strVal val="ppt_x"/>
                                          </p:val>
                                        </p:tav>
                                      </p:tavLst>
                                    </p:anim>
                                    <p:anim calcmode="lin" valueType="num">
                                      <p:cBhvr additive="base">
                                        <p:cTn id="91" dur="500"/>
                                        <p:tgtEl>
                                          <p:spTgt spid="10"/>
                                        </p:tgtEl>
                                        <p:attrNameLst>
                                          <p:attrName>ppt_y</p:attrName>
                                        </p:attrNameLst>
                                      </p:cBhvr>
                                      <p:tavLst>
                                        <p:tav tm="0">
                                          <p:val>
                                            <p:strVal val="ppt_y"/>
                                          </p:val>
                                        </p:tav>
                                        <p:tav tm="100000">
                                          <p:val>
                                            <p:strVal val="1+ppt_h/2"/>
                                          </p:val>
                                        </p:tav>
                                      </p:tavLst>
                                    </p:anim>
                                    <p:set>
                                      <p:cBhvr>
                                        <p:cTn id="92" dur="1" fill="hold">
                                          <p:stCondLst>
                                            <p:cond delay="499"/>
                                          </p:stCondLst>
                                        </p:cTn>
                                        <p:tgtEl>
                                          <p:spTgt spid="10"/>
                                        </p:tgtEl>
                                        <p:attrNameLst>
                                          <p:attrName>style.visibility</p:attrName>
                                        </p:attrNameLst>
                                      </p:cBhvr>
                                      <p:to>
                                        <p:strVal val="hidden"/>
                                      </p:to>
                                    </p:set>
                                  </p:childTnLst>
                                  <p:subTnLst>
                                    <p:audio>
                                      <p:cMediaNode>
                                        <p:cTn display="0" masterRel="sameClick">
                                          <p:stCondLst>
                                            <p:cond evt="begin" delay="0">
                                              <p:tn val="89"/>
                                            </p:cond>
                                          </p:stCondLst>
                                          <p:endCondLst>
                                            <p:cond evt="onStopAudio" delay="0">
                                              <p:tgtEl>
                                                <p:sldTgt/>
                                              </p:tgtEl>
                                            </p:cond>
                                          </p:endCondLst>
                                        </p:cTn>
                                        <p:tgtEl>
                                          <p:sndTgt r:embed="rId3" name="chimes.wav"/>
                                        </p:tgtEl>
                                      </p:cMediaNode>
                                    </p:audio>
                                  </p:subTnLst>
                                </p:cTn>
                              </p:par>
                            </p:childTnLst>
                          </p:cTn>
                        </p:par>
                      </p:childTnLst>
                    </p:cTn>
                  </p:par>
                  <p:par>
                    <p:cTn id="93" fill="hold">
                      <p:stCondLst>
                        <p:cond delay="indefinite"/>
                      </p:stCondLst>
                      <p:childTnLst>
                        <p:par>
                          <p:cTn id="94" fill="hold">
                            <p:stCondLst>
                              <p:cond delay="0"/>
                            </p:stCondLst>
                            <p:childTnLst>
                              <p:par>
                                <p:cTn id="95" presetID="2" presetClass="exit" presetSubtype="4" fill="hold" nodeType="clickEffect">
                                  <p:stCondLst>
                                    <p:cond delay="0"/>
                                  </p:stCondLst>
                                  <p:childTnLst>
                                    <p:anim calcmode="lin" valueType="num">
                                      <p:cBhvr additive="base">
                                        <p:cTn id="96" dur="500"/>
                                        <p:tgtEl>
                                          <p:spTgt spid="9"/>
                                        </p:tgtEl>
                                        <p:attrNameLst>
                                          <p:attrName>ppt_x</p:attrName>
                                        </p:attrNameLst>
                                      </p:cBhvr>
                                      <p:tavLst>
                                        <p:tav tm="0">
                                          <p:val>
                                            <p:strVal val="ppt_x"/>
                                          </p:val>
                                        </p:tav>
                                        <p:tav tm="100000">
                                          <p:val>
                                            <p:strVal val="ppt_x"/>
                                          </p:val>
                                        </p:tav>
                                      </p:tavLst>
                                    </p:anim>
                                    <p:anim calcmode="lin" valueType="num">
                                      <p:cBhvr additive="base">
                                        <p:cTn id="97" dur="500"/>
                                        <p:tgtEl>
                                          <p:spTgt spid="9"/>
                                        </p:tgtEl>
                                        <p:attrNameLst>
                                          <p:attrName>ppt_y</p:attrName>
                                        </p:attrNameLst>
                                      </p:cBhvr>
                                      <p:tavLst>
                                        <p:tav tm="0">
                                          <p:val>
                                            <p:strVal val="ppt_y"/>
                                          </p:val>
                                        </p:tav>
                                        <p:tav tm="100000">
                                          <p:val>
                                            <p:strVal val="1+ppt_h/2"/>
                                          </p:val>
                                        </p:tav>
                                      </p:tavLst>
                                    </p:anim>
                                    <p:set>
                                      <p:cBhvr>
                                        <p:cTn id="98"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9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Một Nghìn Đồng - Home | Facebook">
            <a:extLst>
              <a:ext uri="{FF2B5EF4-FFF2-40B4-BE49-F238E27FC236}">
                <a16:creationId xmlns:a16="http://schemas.microsoft.com/office/drawing/2014/main" id="{24044FC7-B076-43F8-870D-3ADDAB062C6B}"/>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33000"/>
                    </a14:imgEffect>
                    <a14:imgEffect>
                      <a14:brightnessContrast bright="5000"/>
                    </a14:imgEffect>
                  </a14:imgLayer>
                </a14:imgProps>
              </a:ext>
              <a:ext uri="{28A0092B-C50C-407E-A947-70E740481C1C}">
                <a14:useLocalDpi xmlns:a14="http://schemas.microsoft.com/office/drawing/2010/main" val="0"/>
              </a:ext>
            </a:extLst>
          </a:blip>
          <a:srcRect/>
          <a:stretch>
            <a:fillRect/>
          </a:stretch>
        </p:blipFill>
        <p:spPr bwMode="auto">
          <a:xfrm rot="2763763">
            <a:off x="3273643" y="1981134"/>
            <a:ext cx="5658362" cy="279381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9A9D25BF-69CC-4314-972E-05B17C2413AB}"/>
              </a:ext>
            </a:extLst>
          </p:cNvPr>
          <p:cNvPicPr>
            <a:picLocks noChangeAspect="1"/>
          </p:cNvPicPr>
          <p:nvPr/>
        </p:nvPicPr>
        <p:blipFill rotWithShape="1">
          <a:blip r:embed="rId6">
            <a:extLst>
              <a:ext uri="{28A0092B-C50C-407E-A947-70E740481C1C}">
                <a14:useLocalDpi xmlns:a14="http://schemas.microsoft.com/office/drawing/2010/main" val="0"/>
              </a:ext>
            </a:extLst>
          </a:blip>
          <a:srcRect t="12604"/>
          <a:stretch/>
        </p:blipFill>
        <p:spPr>
          <a:xfrm>
            <a:off x="6033920" y="3429001"/>
            <a:ext cx="2133424" cy="1534247"/>
          </a:xfrm>
          <a:prstGeom prst="rect">
            <a:avLst/>
          </a:prstGeom>
        </p:spPr>
      </p:pic>
      <p:pic>
        <p:nvPicPr>
          <p:cNvPr id="13" name="Picture 12">
            <a:extLst>
              <a:ext uri="{FF2B5EF4-FFF2-40B4-BE49-F238E27FC236}">
                <a16:creationId xmlns:a16="http://schemas.microsoft.com/office/drawing/2014/main" id="{325A836F-AA64-4154-B05A-63C492CA9CB5}"/>
              </a:ext>
            </a:extLst>
          </p:cNvPr>
          <p:cNvPicPr>
            <a:picLocks noChangeAspect="1"/>
          </p:cNvPicPr>
          <p:nvPr/>
        </p:nvPicPr>
        <p:blipFill rotWithShape="1">
          <a:blip r:embed="rId7">
            <a:extLst>
              <a:ext uri="{28A0092B-C50C-407E-A947-70E740481C1C}">
                <a14:useLocalDpi xmlns:a14="http://schemas.microsoft.com/office/drawing/2010/main" val="0"/>
              </a:ext>
            </a:extLst>
          </a:blip>
          <a:srcRect t="10341"/>
          <a:stretch/>
        </p:blipFill>
        <p:spPr>
          <a:xfrm>
            <a:off x="4300447" y="3429001"/>
            <a:ext cx="1749407" cy="1918263"/>
          </a:xfrm>
          <a:prstGeom prst="rect">
            <a:avLst/>
          </a:prstGeom>
        </p:spPr>
      </p:pic>
      <p:pic>
        <p:nvPicPr>
          <p:cNvPr id="3" name="Picture 2">
            <a:extLst>
              <a:ext uri="{FF2B5EF4-FFF2-40B4-BE49-F238E27FC236}">
                <a16:creationId xmlns:a16="http://schemas.microsoft.com/office/drawing/2014/main" id="{FA46BAB5-1A79-471B-9F09-D8DE121E84EE}"/>
              </a:ext>
            </a:extLst>
          </p:cNvPr>
          <p:cNvPicPr>
            <a:picLocks noChangeAspect="1"/>
          </p:cNvPicPr>
          <p:nvPr/>
        </p:nvPicPr>
        <p:blipFill rotWithShape="1">
          <a:blip r:embed="rId8">
            <a:extLst>
              <a:ext uri="{28A0092B-C50C-407E-A947-70E740481C1C}">
                <a14:useLocalDpi xmlns:a14="http://schemas.microsoft.com/office/drawing/2010/main" val="0"/>
              </a:ext>
            </a:extLst>
          </a:blip>
          <a:srcRect b="12355"/>
          <a:stretch/>
        </p:blipFill>
        <p:spPr>
          <a:xfrm>
            <a:off x="3916429" y="1890392"/>
            <a:ext cx="2133424" cy="1538609"/>
          </a:xfrm>
          <a:prstGeom prst="rect">
            <a:avLst/>
          </a:prstGeom>
        </p:spPr>
      </p:pic>
      <p:pic>
        <p:nvPicPr>
          <p:cNvPr id="4" name="Picture 3">
            <a:extLst>
              <a:ext uri="{FF2B5EF4-FFF2-40B4-BE49-F238E27FC236}">
                <a16:creationId xmlns:a16="http://schemas.microsoft.com/office/drawing/2014/main" id="{30CF5803-A2A5-4EDA-B210-FEE223A60EB9}"/>
              </a:ext>
            </a:extLst>
          </p:cNvPr>
          <p:cNvPicPr>
            <a:picLocks noChangeAspect="1"/>
          </p:cNvPicPr>
          <p:nvPr/>
        </p:nvPicPr>
        <p:blipFill rotWithShape="1">
          <a:blip r:embed="rId9">
            <a:extLst>
              <a:ext uri="{28A0092B-C50C-407E-A947-70E740481C1C}">
                <a14:useLocalDpi xmlns:a14="http://schemas.microsoft.com/office/drawing/2010/main" val="0"/>
              </a:ext>
            </a:extLst>
          </a:blip>
          <a:srcRect b="10390"/>
          <a:stretch/>
        </p:blipFill>
        <p:spPr>
          <a:xfrm>
            <a:off x="2577825" y="1517240"/>
            <a:ext cx="1755503" cy="1911760"/>
          </a:xfrm>
          <a:prstGeom prst="rect">
            <a:avLst/>
          </a:prstGeom>
        </p:spPr>
      </p:pic>
      <p:pic>
        <p:nvPicPr>
          <p:cNvPr id="5" name="Picture 4">
            <a:extLst>
              <a:ext uri="{FF2B5EF4-FFF2-40B4-BE49-F238E27FC236}">
                <a16:creationId xmlns:a16="http://schemas.microsoft.com/office/drawing/2014/main" id="{55DFA42C-AFA4-4C0F-9D5F-6A0B7F67DE04}"/>
              </a:ext>
            </a:extLst>
          </p:cNvPr>
          <p:cNvPicPr>
            <a:picLocks noChangeAspect="1"/>
          </p:cNvPicPr>
          <p:nvPr/>
        </p:nvPicPr>
        <p:blipFill rotWithShape="1">
          <a:blip r:embed="rId7">
            <a:extLst>
              <a:ext uri="{28A0092B-C50C-407E-A947-70E740481C1C}">
                <a14:useLocalDpi xmlns:a14="http://schemas.microsoft.com/office/drawing/2010/main" val="0"/>
              </a:ext>
            </a:extLst>
          </a:blip>
          <a:srcRect t="9795"/>
          <a:stretch/>
        </p:blipFill>
        <p:spPr>
          <a:xfrm>
            <a:off x="4300447" y="371476"/>
            <a:ext cx="1749407" cy="1929969"/>
          </a:xfrm>
          <a:prstGeom prst="rect">
            <a:avLst/>
          </a:prstGeom>
        </p:spPr>
      </p:pic>
      <p:pic>
        <p:nvPicPr>
          <p:cNvPr id="6" name="Picture 5">
            <a:extLst>
              <a:ext uri="{FF2B5EF4-FFF2-40B4-BE49-F238E27FC236}">
                <a16:creationId xmlns:a16="http://schemas.microsoft.com/office/drawing/2014/main" id="{13C0A678-8053-41D4-8569-8DA5E1816294}"/>
              </a:ext>
            </a:extLst>
          </p:cNvPr>
          <p:cNvPicPr>
            <a:picLocks noChangeAspect="1"/>
          </p:cNvPicPr>
          <p:nvPr/>
        </p:nvPicPr>
        <p:blipFill rotWithShape="1">
          <a:blip r:embed="rId6">
            <a:extLst>
              <a:ext uri="{28A0092B-C50C-407E-A947-70E740481C1C}">
                <a14:useLocalDpi xmlns:a14="http://schemas.microsoft.com/office/drawing/2010/main" val="0"/>
              </a:ext>
            </a:extLst>
          </a:blip>
          <a:srcRect t="11936"/>
          <a:stretch/>
        </p:blipFill>
        <p:spPr>
          <a:xfrm>
            <a:off x="2575350" y="371476"/>
            <a:ext cx="2133424" cy="1545953"/>
          </a:xfrm>
          <a:prstGeom prst="rect">
            <a:avLst/>
          </a:prstGeom>
        </p:spPr>
      </p:pic>
      <p:pic>
        <p:nvPicPr>
          <p:cNvPr id="7" name="Picture 6">
            <a:extLst>
              <a:ext uri="{FF2B5EF4-FFF2-40B4-BE49-F238E27FC236}">
                <a16:creationId xmlns:a16="http://schemas.microsoft.com/office/drawing/2014/main" id="{5FFF0D45-7BD0-4903-8F17-C1764ED80240}"/>
              </a:ext>
            </a:extLst>
          </p:cNvPr>
          <p:cNvPicPr>
            <a:picLocks noChangeAspect="1"/>
          </p:cNvPicPr>
          <p:nvPr/>
        </p:nvPicPr>
        <p:blipFill rotWithShape="1">
          <a:blip r:embed="rId8">
            <a:extLst>
              <a:ext uri="{28A0092B-C50C-407E-A947-70E740481C1C}">
                <a14:useLocalDpi xmlns:a14="http://schemas.microsoft.com/office/drawing/2010/main" val="0"/>
              </a:ext>
            </a:extLst>
          </a:blip>
          <a:srcRect b="12355"/>
          <a:stretch/>
        </p:blipFill>
        <p:spPr>
          <a:xfrm>
            <a:off x="7391575" y="1890392"/>
            <a:ext cx="2133424" cy="1538609"/>
          </a:xfrm>
          <a:prstGeom prst="rect">
            <a:avLst/>
          </a:prstGeom>
        </p:spPr>
      </p:pic>
      <p:pic>
        <p:nvPicPr>
          <p:cNvPr id="8" name="Picture 7">
            <a:extLst>
              <a:ext uri="{FF2B5EF4-FFF2-40B4-BE49-F238E27FC236}">
                <a16:creationId xmlns:a16="http://schemas.microsoft.com/office/drawing/2014/main" id="{82DE54CB-344A-4799-9AEB-CA807CC4F604}"/>
              </a:ext>
            </a:extLst>
          </p:cNvPr>
          <p:cNvPicPr>
            <a:picLocks noChangeAspect="1"/>
          </p:cNvPicPr>
          <p:nvPr/>
        </p:nvPicPr>
        <p:blipFill rotWithShape="1">
          <a:blip r:embed="rId9">
            <a:extLst>
              <a:ext uri="{28A0092B-C50C-407E-A947-70E740481C1C}">
                <a14:useLocalDpi xmlns:a14="http://schemas.microsoft.com/office/drawing/2010/main" val="0"/>
              </a:ext>
            </a:extLst>
          </a:blip>
          <a:srcRect b="10390"/>
          <a:stretch/>
        </p:blipFill>
        <p:spPr>
          <a:xfrm>
            <a:off x="6033921" y="1517240"/>
            <a:ext cx="1755503" cy="1911760"/>
          </a:xfrm>
          <a:prstGeom prst="rect">
            <a:avLst/>
          </a:prstGeom>
        </p:spPr>
      </p:pic>
      <p:pic>
        <p:nvPicPr>
          <p:cNvPr id="9" name="Picture 8">
            <a:extLst>
              <a:ext uri="{FF2B5EF4-FFF2-40B4-BE49-F238E27FC236}">
                <a16:creationId xmlns:a16="http://schemas.microsoft.com/office/drawing/2014/main" id="{D7091246-86AF-4859-AD3A-6CE151A2869F}"/>
              </a:ext>
            </a:extLst>
          </p:cNvPr>
          <p:cNvPicPr>
            <a:picLocks noChangeAspect="1"/>
          </p:cNvPicPr>
          <p:nvPr/>
        </p:nvPicPr>
        <p:blipFill rotWithShape="1">
          <a:blip r:embed="rId7">
            <a:extLst>
              <a:ext uri="{28A0092B-C50C-407E-A947-70E740481C1C}">
                <a14:useLocalDpi xmlns:a14="http://schemas.microsoft.com/office/drawing/2010/main" val="0"/>
              </a:ext>
            </a:extLst>
          </a:blip>
          <a:srcRect t="9795"/>
          <a:stretch/>
        </p:blipFill>
        <p:spPr>
          <a:xfrm>
            <a:off x="7775593" y="371476"/>
            <a:ext cx="1749407" cy="1929969"/>
          </a:xfrm>
          <a:prstGeom prst="rect">
            <a:avLst/>
          </a:prstGeom>
        </p:spPr>
      </p:pic>
      <p:pic>
        <p:nvPicPr>
          <p:cNvPr id="10" name="Picture 9">
            <a:extLst>
              <a:ext uri="{FF2B5EF4-FFF2-40B4-BE49-F238E27FC236}">
                <a16:creationId xmlns:a16="http://schemas.microsoft.com/office/drawing/2014/main" id="{E559E540-916B-4213-A01E-B73CE06EB5AE}"/>
              </a:ext>
            </a:extLst>
          </p:cNvPr>
          <p:cNvPicPr>
            <a:picLocks noChangeAspect="1"/>
          </p:cNvPicPr>
          <p:nvPr/>
        </p:nvPicPr>
        <p:blipFill rotWithShape="1">
          <a:blip r:embed="rId6">
            <a:extLst>
              <a:ext uri="{28A0092B-C50C-407E-A947-70E740481C1C}">
                <a14:useLocalDpi xmlns:a14="http://schemas.microsoft.com/office/drawing/2010/main" val="0"/>
              </a:ext>
            </a:extLst>
          </a:blip>
          <a:srcRect t="11936"/>
          <a:stretch/>
        </p:blipFill>
        <p:spPr>
          <a:xfrm>
            <a:off x="6033920" y="371476"/>
            <a:ext cx="2133424" cy="1545953"/>
          </a:xfrm>
          <a:prstGeom prst="rect">
            <a:avLst/>
          </a:prstGeom>
        </p:spPr>
      </p:pic>
      <p:pic>
        <p:nvPicPr>
          <p:cNvPr id="11" name="Picture 10">
            <a:extLst>
              <a:ext uri="{FF2B5EF4-FFF2-40B4-BE49-F238E27FC236}">
                <a16:creationId xmlns:a16="http://schemas.microsoft.com/office/drawing/2014/main" id="{52BF75B3-D329-4C8D-A388-441EB28E4199}"/>
              </a:ext>
            </a:extLst>
          </p:cNvPr>
          <p:cNvPicPr>
            <a:picLocks noChangeAspect="1"/>
          </p:cNvPicPr>
          <p:nvPr/>
        </p:nvPicPr>
        <p:blipFill rotWithShape="1">
          <a:blip r:embed="rId8">
            <a:extLst>
              <a:ext uri="{28A0092B-C50C-407E-A947-70E740481C1C}">
                <a14:useLocalDpi xmlns:a14="http://schemas.microsoft.com/office/drawing/2010/main" val="0"/>
              </a:ext>
            </a:extLst>
          </a:blip>
          <a:srcRect b="13858"/>
          <a:stretch/>
        </p:blipFill>
        <p:spPr>
          <a:xfrm>
            <a:off x="3916429" y="4941200"/>
            <a:ext cx="2133424" cy="1512215"/>
          </a:xfrm>
          <a:prstGeom prst="rect">
            <a:avLst/>
          </a:prstGeom>
        </p:spPr>
      </p:pic>
      <p:pic>
        <p:nvPicPr>
          <p:cNvPr id="12" name="Picture 11">
            <a:extLst>
              <a:ext uri="{FF2B5EF4-FFF2-40B4-BE49-F238E27FC236}">
                <a16:creationId xmlns:a16="http://schemas.microsoft.com/office/drawing/2014/main" id="{4FBC9C65-5F9C-4F70-B9CC-27A9ADE2F358}"/>
              </a:ext>
            </a:extLst>
          </p:cNvPr>
          <p:cNvPicPr>
            <a:picLocks noChangeAspect="1"/>
          </p:cNvPicPr>
          <p:nvPr/>
        </p:nvPicPr>
        <p:blipFill rotWithShape="1">
          <a:blip r:embed="rId9">
            <a:extLst>
              <a:ext uri="{28A0092B-C50C-407E-A947-70E740481C1C}">
                <a14:useLocalDpi xmlns:a14="http://schemas.microsoft.com/office/drawing/2010/main" val="0"/>
              </a:ext>
            </a:extLst>
          </a:blip>
          <a:srcRect b="11628"/>
          <a:stretch/>
        </p:blipFill>
        <p:spPr>
          <a:xfrm>
            <a:off x="2577825" y="4568048"/>
            <a:ext cx="1755503" cy="1885366"/>
          </a:xfrm>
          <a:prstGeom prst="rect">
            <a:avLst/>
          </a:prstGeom>
        </p:spPr>
      </p:pic>
      <p:pic>
        <p:nvPicPr>
          <p:cNvPr id="14" name="Picture 13">
            <a:extLst>
              <a:ext uri="{FF2B5EF4-FFF2-40B4-BE49-F238E27FC236}">
                <a16:creationId xmlns:a16="http://schemas.microsoft.com/office/drawing/2014/main" id="{60BB9706-4D3A-4161-9515-BF422D652E09}"/>
              </a:ext>
            </a:extLst>
          </p:cNvPr>
          <p:cNvPicPr>
            <a:picLocks noChangeAspect="1"/>
          </p:cNvPicPr>
          <p:nvPr/>
        </p:nvPicPr>
        <p:blipFill rotWithShape="1">
          <a:blip r:embed="rId6">
            <a:extLst>
              <a:ext uri="{28A0092B-C50C-407E-A947-70E740481C1C}">
                <a14:useLocalDpi xmlns:a14="http://schemas.microsoft.com/office/drawing/2010/main" val="0"/>
              </a:ext>
            </a:extLst>
          </a:blip>
          <a:srcRect t="12604"/>
          <a:stretch/>
        </p:blipFill>
        <p:spPr>
          <a:xfrm>
            <a:off x="2577824" y="3429001"/>
            <a:ext cx="2133424" cy="1534247"/>
          </a:xfrm>
          <a:prstGeom prst="rect">
            <a:avLst/>
          </a:prstGeom>
        </p:spPr>
      </p:pic>
      <p:pic>
        <p:nvPicPr>
          <p:cNvPr id="15" name="Picture 14">
            <a:extLst>
              <a:ext uri="{FF2B5EF4-FFF2-40B4-BE49-F238E27FC236}">
                <a16:creationId xmlns:a16="http://schemas.microsoft.com/office/drawing/2014/main" id="{AEB9576F-3A77-4D77-96C4-E871571ACFEC}"/>
              </a:ext>
            </a:extLst>
          </p:cNvPr>
          <p:cNvPicPr>
            <a:picLocks noChangeAspect="1"/>
          </p:cNvPicPr>
          <p:nvPr/>
        </p:nvPicPr>
        <p:blipFill rotWithShape="1">
          <a:blip r:embed="rId8">
            <a:extLst>
              <a:ext uri="{28A0092B-C50C-407E-A947-70E740481C1C}">
                <a14:useLocalDpi xmlns:a14="http://schemas.microsoft.com/office/drawing/2010/main" val="0"/>
              </a:ext>
            </a:extLst>
          </a:blip>
          <a:srcRect b="13858"/>
          <a:stretch/>
        </p:blipFill>
        <p:spPr>
          <a:xfrm>
            <a:off x="7391575" y="4941200"/>
            <a:ext cx="2133424" cy="1512215"/>
          </a:xfrm>
          <a:prstGeom prst="rect">
            <a:avLst/>
          </a:prstGeom>
        </p:spPr>
      </p:pic>
      <p:pic>
        <p:nvPicPr>
          <p:cNvPr id="16" name="Picture 15">
            <a:extLst>
              <a:ext uri="{FF2B5EF4-FFF2-40B4-BE49-F238E27FC236}">
                <a16:creationId xmlns:a16="http://schemas.microsoft.com/office/drawing/2014/main" id="{45C4E77D-FEE1-4263-9C49-D09D29AEE919}"/>
              </a:ext>
            </a:extLst>
          </p:cNvPr>
          <p:cNvPicPr>
            <a:picLocks noChangeAspect="1"/>
          </p:cNvPicPr>
          <p:nvPr/>
        </p:nvPicPr>
        <p:blipFill rotWithShape="1">
          <a:blip r:embed="rId9">
            <a:extLst>
              <a:ext uri="{28A0092B-C50C-407E-A947-70E740481C1C}">
                <a14:useLocalDpi xmlns:a14="http://schemas.microsoft.com/office/drawing/2010/main" val="0"/>
              </a:ext>
            </a:extLst>
          </a:blip>
          <a:srcRect b="11628"/>
          <a:stretch/>
        </p:blipFill>
        <p:spPr>
          <a:xfrm>
            <a:off x="6033921" y="4568048"/>
            <a:ext cx="1755503" cy="1885366"/>
          </a:xfrm>
          <a:prstGeom prst="rect">
            <a:avLst/>
          </a:prstGeom>
        </p:spPr>
      </p:pic>
      <p:pic>
        <p:nvPicPr>
          <p:cNvPr id="17" name="Picture 16">
            <a:extLst>
              <a:ext uri="{FF2B5EF4-FFF2-40B4-BE49-F238E27FC236}">
                <a16:creationId xmlns:a16="http://schemas.microsoft.com/office/drawing/2014/main" id="{DAAFCDE0-1131-4AF7-BA51-72E72A1DA034}"/>
              </a:ext>
            </a:extLst>
          </p:cNvPr>
          <p:cNvPicPr>
            <a:picLocks noChangeAspect="1"/>
          </p:cNvPicPr>
          <p:nvPr/>
        </p:nvPicPr>
        <p:blipFill rotWithShape="1">
          <a:blip r:embed="rId7">
            <a:extLst>
              <a:ext uri="{28A0092B-C50C-407E-A947-70E740481C1C}">
                <a14:useLocalDpi xmlns:a14="http://schemas.microsoft.com/office/drawing/2010/main" val="0"/>
              </a:ext>
            </a:extLst>
          </a:blip>
          <a:srcRect t="10341"/>
          <a:stretch/>
        </p:blipFill>
        <p:spPr>
          <a:xfrm>
            <a:off x="7775593" y="3429001"/>
            <a:ext cx="1749407" cy="1918263"/>
          </a:xfrm>
          <a:prstGeom prst="rect">
            <a:avLst/>
          </a:prstGeom>
        </p:spPr>
      </p:pic>
      <p:sp>
        <p:nvSpPr>
          <p:cNvPr id="19" name="Rectangle 18">
            <a:extLst>
              <a:ext uri="{FF2B5EF4-FFF2-40B4-BE49-F238E27FC236}">
                <a16:creationId xmlns:a16="http://schemas.microsoft.com/office/drawing/2014/main" id="{A3C47EC7-D71F-C74F-B6CC-59BA3267EB03}"/>
              </a:ext>
            </a:extLst>
          </p:cNvPr>
          <p:cNvSpPr/>
          <p:nvPr/>
        </p:nvSpPr>
        <p:spPr>
          <a:xfrm>
            <a:off x="15081" y="8615"/>
            <a:ext cx="12161838" cy="6840770"/>
          </a:xfrm>
          <a:prstGeom prst="rect">
            <a:avLst/>
          </a:prstGeom>
          <a:noFill/>
          <a:ln w="3810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lang="en-VN" sz="2526"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a:endParaRPr>
          </a:p>
        </p:txBody>
      </p:sp>
    </p:spTree>
    <p:extLst>
      <p:ext uri="{BB962C8B-B14F-4D97-AF65-F5344CB8AC3E}">
        <p14:creationId xmlns:p14="http://schemas.microsoft.com/office/powerpoint/2010/main" val="1221464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5"/>
                                        </p:tgtEl>
                                        <p:attrNameLst>
                                          <p:attrName>ppt_x</p:attrName>
                                        </p:attrNameLst>
                                      </p:cBhvr>
                                      <p:tavLst>
                                        <p:tav tm="0">
                                          <p:val>
                                            <p:strVal val="ppt_x"/>
                                          </p:val>
                                        </p:tav>
                                        <p:tav tm="100000">
                                          <p:val>
                                            <p:strVal val="ppt_x"/>
                                          </p:val>
                                        </p:tav>
                                      </p:tavLst>
                                    </p:anim>
                                    <p:anim calcmode="lin" valueType="num">
                                      <p:cBhvr additive="base">
                                        <p:cTn id="7" dur="500"/>
                                        <p:tgtEl>
                                          <p:spTgt spid="15"/>
                                        </p:tgtEl>
                                        <p:attrNameLst>
                                          <p:attrName>ppt_y</p:attrName>
                                        </p:attrNameLst>
                                      </p:cBhvr>
                                      <p:tavLst>
                                        <p:tav tm="0">
                                          <p:val>
                                            <p:strVal val="ppt_y"/>
                                          </p:val>
                                        </p:tav>
                                        <p:tav tm="100000">
                                          <p:val>
                                            <p:strVal val="1+ppt_h/2"/>
                                          </p:val>
                                        </p:tav>
                                      </p:tavLst>
                                    </p:anim>
                                    <p:set>
                                      <p:cBhvr>
                                        <p:cTn id="8" dur="1" fill="hold">
                                          <p:stCondLst>
                                            <p:cond delay="499"/>
                                          </p:stCondLst>
                                        </p:cTn>
                                        <p:tgtEl>
                                          <p:spTgt spid="15"/>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16"/>
                                        </p:tgtEl>
                                        <p:attrNameLst>
                                          <p:attrName>ppt_x</p:attrName>
                                        </p:attrNameLst>
                                      </p:cBhvr>
                                      <p:tavLst>
                                        <p:tav tm="0">
                                          <p:val>
                                            <p:strVal val="ppt_x"/>
                                          </p:val>
                                        </p:tav>
                                        <p:tav tm="100000">
                                          <p:val>
                                            <p:strVal val="ppt_x"/>
                                          </p:val>
                                        </p:tav>
                                      </p:tavLst>
                                    </p:anim>
                                    <p:anim calcmode="lin" valueType="num">
                                      <p:cBhvr additive="base">
                                        <p:cTn id="13" dur="500"/>
                                        <p:tgtEl>
                                          <p:spTgt spid="16"/>
                                        </p:tgtEl>
                                        <p:attrNameLst>
                                          <p:attrName>ppt_y</p:attrName>
                                        </p:attrNameLst>
                                      </p:cBhvr>
                                      <p:tavLst>
                                        <p:tav tm="0">
                                          <p:val>
                                            <p:strVal val="ppt_y"/>
                                          </p:val>
                                        </p:tav>
                                        <p:tav tm="100000">
                                          <p:val>
                                            <p:strVal val="1+ppt_h/2"/>
                                          </p:val>
                                        </p:tav>
                                      </p:tavLst>
                                    </p:anim>
                                    <p:set>
                                      <p:cBhvr>
                                        <p:cTn id="14" dur="1" fill="hold">
                                          <p:stCondLst>
                                            <p:cond delay="499"/>
                                          </p:stCondLst>
                                        </p:cTn>
                                        <p:tgtEl>
                                          <p:spTgt spid="16"/>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11"/>
                                        </p:tgtEl>
                                        <p:attrNameLst>
                                          <p:attrName>ppt_x</p:attrName>
                                        </p:attrNameLst>
                                      </p:cBhvr>
                                      <p:tavLst>
                                        <p:tav tm="0">
                                          <p:val>
                                            <p:strVal val="ppt_x"/>
                                          </p:val>
                                        </p:tav>
                                        <p:tav tm="100000">
                                          <p:val>
                                            <p:strVal val="ppt_x"/>
                                          </p:val>
                                        </p:tav>
                                      </p:tavLst>
                                    </p:anim>
                                    <p:anim calcmode="lin" valueType="num">
                                      <p:cBhvr additive="base">
                                        <p:cTn id="19" dur="500"/>
                                        <p:tgtEl>
                                          <p:spTgt spid="11"/>
                                        </p:tgtEl>
                                        <p:attrNameLst>
                                          <p:attrName>ppt_y</p:attrName>
                                        </p:attrNameLst>
                                      </p:cBhvr>
                                      <p:tavLst>
                                        <p:tav tm="0">
                                          <p:val>
                                            <p:strVal val="ppt_y"/>
                                          </p:val>
                                        </p:tav>
                                        <p:tav tm="100000">
                                          <p:val>
                                            <p:strVal val="1+ppt_h/2"/>
                                          </p:val>
                                        </p:tav>
                                      </p:tavLst>
                                    </p:anim>
                                    <p:set>
                                      <p:cBhvr>
                                        <p:cTn id="20" dur="1" fill="hold">
                                          <p:stCondLst>
                                            <p:cond delay="499"/>
                                          </p:stCondLst>
                                        </p:cTn>
                                        <p:tgtEl>
                                          <p:spTgt spid="11"/>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12"/>
                                        </p:tgtEl>
                                        <p:attrNameLst>
                                          <p:attrName>ppt_x</p:attrName>
                                        </p:attrNameLst>
                                      </p:cBhvr>
                                      <p:tavLst>
                                        <p:tav tm="0">
                                          <p:val>
                                            <p:strVal val="ppt_x"/>
                                          </p:val>
                                        </p:tav>
                                        <p:tav tm="100000">
                                          <p:val>
                                            <p:strVal val="ppt_x"/>
                                          </p:val>
                                        </p:tav>
                                      </p:tavLst>
                                    </p:anim>
                                    <p:anim calcmode="lin" valueType="num">
                                      <p:cBhvr additive="base">
                                        <p:cTn id="25" dur="500"/>
                                        <p:tgtEl>
                                          <p:spTgt spid="12"/>
                                        </p:tgtEl>
                                        <p:attrNameLst>
                                          <p:attrName>ppt_y</p:attrName>
                                        </p:attrNameLst>
                                      </p:cBhvr>
                                      <p:tavLst>
                                        <p:tav tm="0">
                                          <p:val>
                                            <p:strVal val="ppt_y"/>
                                          </p:val>
                                        </p:tav>
                                        <p:tav tm="100000">
                                          <p:val>
                                            <p:strVal val="1+ppt_h/2"/>
                                          </p:val>
                                        </p:tav>
                                      </p:tavLst>
                                    </p:anim>
                                    <p:set>
                                      <p:cBhvr>
                                        <p:cTn id="26" dur="1" fill="hold">
                                          <p:stCondLst>
                                            <p:cond delay="499"/>
                                          </p:stCondLst>
                                        </p:cTn>
                                        <p:tgtEl>
                                          <p:spTgt spid="12"/>
                                        </p:tgtEl>
                                        <p:attrNameLst>
                                          <p:attrName>style.visibility</p:attrName>
                                        </p:attrNameLst>
                                      </p:cBhvr>
                                      <p:to>
                                        <p:strVal val="hidden"/>
                                      </p:to>
                                    </p:set>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xit" presetSubtype="4" fill="hold" nodeType="clickEffect">
                                  <p:stCondLst>
                                    <p:cond delay="0"/>
                                  </p:stCondLst>
                                  <p:childTnLst>
                                    <p:anim calcmode="lin" valueType="num">
                                      <p:cBhvr additive="base">
                                        <p:cTn id="30" dur="500"/>
                                        <p:tgtEl>
                                          <p:spTgt spid="14"/>
                                        </p:tgtEl>
                                        <p:attrNameLst>
                                          <p:attrName>ppt_x</p:attrName>
                                        </p:attrNameLst>
                                      </p:cBhvr>
                                      <p:tavLst>
                                        <p:tav tm="0">
                                          <p:val>
                                            <p:strVal val="ppt_x"/>
                                          </p:val>
                                        </p:tav>
                                        <p:tav tm="100000">
                                          <p:val>
                                            <p:strVal val="ppt_x"/>
                                          </p:val>
                                        </p:tav>
                                      </p:tavLst>
                                    </p:anim>
                                    <p:anim calcmode="lin" valueType="num">
                                      <p:cBhvr additive="base">
                                        <p:cTn id="31" dur="500"/>
                                        <p:tgtEl>
                                          <p:spTgt spid="14"/>
                                        </p:tgtEl>
                                        <p:attrNameLst>
                                          <p:attrName>ppt_y</p:attrName>
                                        </p:attrNameLst>
                                      </p:cBhvr>
                                      <p:tavLst>
                                        <p:tav tm="0">
                                          <p:val>
                                            <p:strVal val="ppt_y"/>
                                          </p:val>
                                        </p:tav>
                                        <p:tav tm="100000">
                                          <p:val>
                                            <p:strVal val="1+ppt_h/2"/>
                                          </p:val>
                                        </p:tav>
                                      </p:tavLst>
                                    </p:anim>
                                    <p:set>
                                      <p:cBhvr>
                                        <p:cTn id="32" dur="1" fill="hold">
                                          <p:stCondLst>
                                            <p:cond delay="499"/>
                                          </p:stCondLst>
                                        </p:cTn>
                                        <p:tgtEl>
                                          <p:spTgt spid="14"/>
                                        </p:tgtEl>
                                        <p:attrNameLst>
                                          <p:attrName>style.visibility</p:attrName>
                                        </p:attrNameLst>
                                      </p:cBhvr>
                                      <p:to>
                                        <p:strVal val="hidden"/>
                                      </p:to>
                                    </p:set>
                                  </p:childTnLst>
                                  <p:subTnLst>
                                    <p:audio>
                                      <p:cMediaNode>
                                        <p:cTn display="0" masterRel="sameClick">
                                          <p:stCondLst>
                                            <p:cond evt="begin" delay="0">
                                              <p:tn val="29"/>
                                            </p:cond>
                                          </p:stCondLst>
                                          <p:endCondLst>
                                            <p:cond evt="onStopAudio" delay="0">
                                              <p:tgtEl>
                                                <p:sldTgt/>
                                              </p:tgtEl>
                                            </p:cond>
                                          </p:endCondLst>
                                        </p:cTn>
                                        <p:tgtEl>
                                          <p:sndTgt r:embed="rId3"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xit" presetSubtype="4" fill="hold" nodeType="clickEffect">
                                  <p:stCondLst>
                                    <p:cond delay="0"/>
                                  </p:stCondLst>
                                  <p:childTnLst>
                                    <p:anim calcmode="lin" valueType="num">
                                      <p:cBhvr additive="base">
                                        <p:cTn id="36" dur="500"/>
                                        <p:tgtEl>
                                          <p:spTgt spid="13"/>
                                        </p:tgtEl>
                                        <p:attrNameLst>
                                          <p:attrName>ppt_x</p:attrName>
                                        </p:attrNameLst>
                                      </p:cBhvr>
                                      <p:tavLst>
                                        <p:tav tm="0">
                                          <p:val>
                                            <p:strVal val="ppt_x"/>
                                          </p:val>
                                        </p:tav>
                                        <p:tav tm="100000">
                                          <p:val>
                                            <p:strVal val="ppt_x"/>
                                          </p:val>
                                        </p:tav>
                                      </p:tavLst>
                                    </p:anim>
                                    <p:anim calcmode="lin" valueType="num">
                                      <p:cBhvr additive="base">
                                        <p:cTn id="37" dur="500"/>
                                        <p:tgtEl>
                                          <p:spTgt spid="13"/>
                                        </p:tgtEl>
                                        <p:attrNameLst>
                                          <p:attrName>ppt_y</p:attrName>
                                        </p:attrNameLst>
                                      </p:cBhvr>
                                      <p:tavLst>
                                        <p:tav tm="0">
                                          <p:val>
                                            <p:strVal val="ppt_y"/>
                                          </p:val>
                                        </p:tav>
                                        <p:tav tm="100000">
                                          <p:val>
                                            <p:strVal val="1+ppt_h/2"/>
                                          </p:val>
                                        </p:tav>
                                      </p:tavLst>
                                    </p:anim>
                                    <p:set>
                                      <p:cBhvr>
                                        <p:cTn id="38" dur="1" fill="hold">
                                          <p:stCondLst>
                                            <p:cond delay="499"/>
                                          </p:stCondLst>
                                        </p:cTn>
                                        <p:tgtEl>
                                          <p:spTgt spid="13"/>
                                        </p:tgtEl>
                                        <p:attrNameLst>
                                          <p:attrName>style.visibility</p:attrName>
                                        </p:attrNameLst>
                                      </p:cBhvr>
                                      <p:to>
                                        <p:strVal val="hidden"/>
                                      </p:to>
                                    </p:set>
                                  </p:childTnLst>
                                  <p:subTnLst>
                                    <p:audio>
                                      <p:cMediaNode>
                                        <p:cTn display="0" masterRel="sameClick">
                                          <p:stCondLst>
                                            <p:cond evt="begin" delay="0">
                                              <p:tn val="35"/>
                                            </p:cond>
                                          </p:stCondLst>
                                          <p:endCondLst>
                                            <p:cond evt="onStopAudio" delay="0">
                                              <p:tgtEl>
                                                <p:sldTgt/>
                                              </p:tgtEl>
                                            </p:cond>
                                          </p:endCondLst>
                                        </p:cTn>
                                        <p:tgtEl>
                                          <p:sndTgt r:embed="rId3"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xit" presetSubtype="4" fill="hold" nodeType="clickEffect">
                                  <p:stCondLst>
                                    <p:cond delay="0"/>
                                  </p:stCondLst>
                                  <p:childTnLst>
                                    <p:anim calcmode="lin" valueType="num">
                                      <p:cBhvr additive="base">
                                        <p:cTn id="42" dur="500"/>
                                        <p:tgtEl>
                                          <p:spTgt spid="18"/>
                                        </p:tgtEl>
                                        <p:attrNameLst>
                                          <p:attrName>ppt_x</p:attrName>
                                        </p:attrNameLst>
                                      </p:cBhvr>
                                      <p:tavLst>
                                        <p:tav tm="0">
                                          <p:val>
                                            <p:strVal val="ppt_x"/>
                                          </p:val>
                                        </p:tav>
                                        <p:tav tm="100000">
                                          <p:val>
                                            <p:strVal val="ppt_x"/>
                                          </p:val>
                                        </p:tav>
                                      </p:tavLst>
                                    </p:anim>
                                    <p:anim calcmode="lin" valueType="num">
                                      <p:cBhvr additive="base">
                                        <p:cTn id="43" dur="500"/>
                                        <p:tgtEl>
                                          <p:spTgt spid="18"/>
                                        </p:tgtEl>
                                        <p:attrNameLst>
                                          <p:attrName>ppt_y</p:attrName>
                                        </p:attrNameLst>
                                      </p:cBhvr>
                                      <p:tavLst>
                                        <p:tav tm="0">
                                          <p:val>
                                            <p:strVal val="ppt_y"/>
                                          </p:val>
                                        </p:tav>
                                        <p:tav tm="100000">
                                          <p:val>
                                            <p:strVal val="1+ppt_h/2"/>
                                          </p:val>
                                        </p:tav>
                                      </p:tavLst>
                                    </p:anim>
                                    <p:set>
                                      <p:cBhvr>
                                        <p:cTn id="44" dur="1" fill="hold">
                                          <p:stCondLst>
                                            <p:cond delay="499"/>
                                          </p:stCondLst>
                                        </p:cTn>
                                        <p:tgtEl>
                                          <p:spTgt spid="18"/>
                                        </p:tgtEl>
                                        <p:attrNameLst>
                                          <p:attrName>style.visibility</p:attrName>
                                        </p:attrNameLst>
                                      </p:cBhvr>
                                      <p:to>
                                        <p:strVal val="hidden"/>
                                      </p:to>
                                    </p:set>
                                  </p:childTnLst>
                                  <p:subTnLst>
                                    <p:audio>
                                      <p:cMediaNode>
                                        <p:cTn display="0" masterRel="sameClick">
                                          <p:stCondLst>
                                            <p:cond evt="begin" delay="0">
                                              <p:tn val="41"/>
                                            </p:cond>
                                          </p:stCondLst>
                                          <p:endCondLst>
                                            <p:cond evt="onStopAudio" delay="0">
                                              <p:tgtEl>
                                                <p:sldTgt/>
                                              </p:tgtEl>
                                            </p:cond>
                                          </p:endCondLst>
                                        </p:cTn>
                                        <p:tgtEl>
                                          <p:sndTgt r:embed="rId3" name="chimes.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xit" presetSubtype="4" fill="hold" nodeType="clickEffect">
                                  <p:stCondLst>
                                    <p:cond delay="0"/>
                                  </p:stCondLst>
                                  <p:childTnLst>
                                    <p:anim calcmode="lin" valueType="num">
                                      <p:cBhvr additive="base">
                                        <p:cTn id="48" dur="500"/>
                                        <p:tgtEl>
                                          <p:spTgt spid="17"/>
                                        </p:tgtEl>
                                        <p:attrNameLst>
                                          <p:attrName>ppt_x</p:attrName>
                                        </p:attrNameLst>
                                      </p:cBhvr>
                                      <p:tavLst>
                                        <p:tav tm="0">
                                          <p:val>
                                            <p:strVal val="ppt_x"/>
                                          </p:val>
                                        </p:tav>
                                        <p:tav tm="100000">
                                          <p:val>
                                            <p:strVal val="ppt_x"/>
                                          </p:val>
                                        </p:tav>
                                      </p:tavLst>
                                    </p:anim>
                                    <p:anim calcmode="lin" valueType="num">
                                      <p:cBhvr additive="base">
                                        <p:cTn id="49" dur="500"/>
                                        <p:tgtEl>
                                          <p:spTgt spid="17"/>
                                        </p:tgtEl>
                                        <p:attrNameLst>
                                          <p:attrName>ppt_y</p:attrName>
                                        </p:attrNameLst>
                                      </p:cBhvr>
                                      <p:tavLst>
                                        <p:tav tm="0">
                                          <p:val>
                                            <p:strVal val="ppt_y"/>
                                          </p:val>
                                        </p:tav>
                                        <p:tav tm="100000">
                                          <p:val>
                                            <p:strVal val="1+ppt_h/2"/>
                                          </p:val>
                                        </p:tav>
                                      </p:tavLst>
                                    </p:anim>
                                    <p:set>
                                      <p:cBhvr>
                                        <p:cTn id="50" dur="1" fill="hold">
                                          <p:stCondLst>
                                            <p:cond delay="499"/>
                                          </p:stCondLst>
                                        </p:cTn>
                                        <p:tgtEl>
                                          <p:spTgt spid="17"/>
                                        </p:tgtEl>
                                        <p:attrNameLst>
                                          <p:attrName>style.visibility</p:attrName>
                                        </p:attrNameLst>
                                      </p:cBhvr>
                                      <p:to>
                                        <p:strVal val="hidden"/>
                                      </p:to>
                                    </p:set>
                                  </p:childTnLst>
                                  <p:subTnLst>
                                    <p:audio>
                                      <p:cMediaNode>
                                        <p:cTn display="0" masterRel="sameClick">
                                          <p:stCondLst>
                                            <p:cond evt="begin" delay="0">
                                              <p:tn val="47"/>
                                            </p:cond>
                                          </p:stCondLst>
                                          <p:endCondLst>
                                            <p:cond evt="onStopAudio" delay="0">
                                              <p:tgtEl>
                                                <p:sldTgt/>
                                              </p:tgtEl>
                                            </p:cond>
                                          </p:endCondLst>
                                        </p:cTn>
                                        <p:tgtEl>
                                          <p:sndTgt r:embed="rId3" name="chimes.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xit" presetSubtype="4" fill="hold" nodeType="clickEffect">
                                  <p:stCondLst>
                                    <p:cond delay="0"/>
                                  </p:stCondLst>
                                  <p:childTnLst>
                                    <p:anim calcmode="lin" valueType="num">
                                      <p:cBhvr additive="base">
                                        <p:cTn id="54" dur="500"/>
                                        <p:tgtEl>
                                          <p:spTgt spid="7"/>
                                        </p:tgtEl>
                                        <p:attrNameLst>
                                          <p:attrName>ppt_x</p:attrName>
                                        </p:attrNameLst>
                                      </p:cBhvr>
                                      <p:tavLst>
                                        <p:tav tm="0">
                                          <p:val>
                                            <p:strVal val="ppt_x"/>
                                          </p:val>
                                        </p:tav>
                                        <p:tav tm="100000">
                                          <p:val>
                                            <p:strVal val="ppt_x"/>
                                          </p:val>
                                        </p:tav>
                                      </p:tavLst>
                                    </p:anim>
                                    <p:anim calcmode="lin" valueType="num">
                                      <p:cBhvr additive="base">
                                        <p:cTn id="55" dur="500"/>
                                        <p:tgtEl>
                                          <p:spTgt spid="7"/>
                                        </p:tgtEl>
                                        <p:attrNameLst>
                                          <p:attrName>ppt_y</p:attrName>
                                        </p:attrNameLst>
                                      </p:cBhvr>
                                      <p:tavLst>
                                        <p:tav tm="0">
                                          <p:val>
                                            <p:strVal val="ppt_y"/>
                                          </p:val>
                                        </p:tav>
                                        <p:tav tm="100000">
                                          <p:val>
                                            <p:strVal val="1+ppt_h/2"/>
                                          </p:val>
                                        </p:tav>
                                      </p:tavLst>
                                    </p:anim>
                                    <p:set>
                                      <p:cBhvr>
                                        <p:cTn id="56"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53"/>
                                            </p:cond>
                                          </p:stCondLst>
                                          <p:endCondLst>
                                            <p:cond evt="onStopAudio" delay="0">
                                              <p:tgtEl>
                                                <p:sldTgt/>
                                              </p:tgtEl>
                                            </p:cond>
                                          </p:endCondLst>
                                        </p:cTn>
                                        <p:tgtEl>
                                          <p:sndTgt r:embed="rId3" name="chimes.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xit" presetSubtype="4" fill="hold" nodeType="clickEffect">
                                  <p:stCondLst>
                                    <p:cond delay="0"/>
                                  </p:stCondLst>
                                  <p:childTnLst>
                                    <p:anim calcmode="lin" valueType="num">
                                      <p:cBhvr additive="base">
                                        <p:cTn id="60" dur="500"/>
                                        <p:tgtEl>
                                          <p:spTgt spid="8"/>
                                        </p:tgtEl>
                                        <p:attrNameLst>
                                          <p:attrName>ppt_x</p:attrName>
                                        </p:attrNameLst>
                                      </p:cBhvr>
                                      <p:tavLst>
                                        <p:tav tm="0">
                                          <p:val>
                                            <p:strVal val="ppt_x"/>
                                          </p:val>
                                        </p:tav>
                                        <p:tav tm="100000">
                                          <p:val>
                                            <p:strVal val="ppt_x"/>
                                          </p:val>
                                        </p:tav>
                                      </p:tavLst>
                                    </p:anim>
                                    <p:anim calcmode="lin" valueType="num">
                                      <p:cBhvr additive="base">
                                        <p:cTn id="61" dur="500"/>
                                        <p:tgtEl>
                                          <p:spTgt spid="8"/>
                                        </p:tgtEl>
                                        <p:attrNameLst>
                                          <p:attrName>ppt_y</p:attrName>
                                        </p:attrNameLst>
                                      </p:cBhvr>
                                      <p:tavLst>
                                        <p:tav tm="0">
                                          <p:val>
                                            <p:strVal val="ppt_y"/>
                                          </p:val>
                                        </p:tav>
                                        <p:tav tm="100000">
                                          <p:val>
                                            <p:strVal val="1+ppt_h/2"/>
                                          </p:val>
                                        </p:tav>
                                      </p:tavLst>
                                    </p:anim>
                                    <p:set>
                                      <p:cBhvr>
                                        <p:cTn id="62" dur="1" fill="hold">
                                          <p:stCondLst>
                                            <p:cond delay="499"/>
                                          </p:stCondLst>
                                        </p:cTn>
                                        <p:tgtEl>
                                          <p:spTgt spid="8"/>
                                        </p:tgtEl>
                                        <p:attrNameLst>
                                          <p:attrName>style.visibility</p:attrName>
                                        </p:attrNameLst>
                                      </p:cBhvr>
                                      <p:to>
                                        <p:strVal val="hidden"/>
                                      </p:to>
                                    </p:set>
                                  </p:childTnLst>
                                  <p:subTnLst>
                                    <p:audio>
                                      <p:cMediaNode>
                                        <p:cTn display="0" masterRel="sameClick">
                                          <p:stCondLst>
                                            <p:cond evt="begin" delay="0">
                                              <p:tn val="59"/>
                                            </p:cond>
                                          </p:stCondLst>
                                          <p:endCondLst>
                                            <p:cond evt="onStopAudio" delay="0">
                                              <p:tgtEl>
                                                <p:sldTgt/>
                                              </p:tgtEl>
                                            </p:cond>
                                          </p:endCondLst>
                                        </p:cTn>
                                        <p:tgtEl>
                                          <p:sndTgt r:embed="rId3" name="chimes.wav"/>
                                        </p:tgtEl>
                                      </p:cMediaNode>
                                    </p:audio>
                                  </p:subTnLst>
                                </p:cTn>
                              </p:par>
                            </p:childTnLst>
                          </p:cTn>
                        </p:par>
                      </p:childTnLst>
                    </p:cTn>
                  </p:par>
                  <p:par>
                    <p:cTn id="63" fill="hold">
                      <p:stCondLst>
                        <p:cond delay="indefinite"/>
                      </p:stCondLst>
                      <p:childTnLst>
                        <p:par>
                          <p:cTn id="64" fill="hold">
                            <p:stCondLst>
                              <p:cond delay="0"/>
                            </p:stCondLst>
                            <p:childTnLst>
                              <p:par>
                                <p:cTn id="65" presetID="2" presetClass="exit" presetSubtype="4" fill="hold" nodeType="clickEffect">
                                  <p:stCondLst>
                                    <p:cond delay="0"/>
                                  </p:stCondLst>
                                  <p:childTnLst>
                                    <p:anim calcmode="lin" valueType="num">
                                      <p:cBhvr additive="base">
                                        <p:cTn id="66" dur="500"/>
                                        <p:tgtEl>
                                          <p:spTgt spid="3"/>
                                        </p:tgtEl>
                                        <p:attrNameLst>
                                          <p:attrName>ppt_x</p:attrName>
                                        </p:attrNameLst>
                                      </p:cBhvr>
                                      <p:tavLst>
                                        <p:tav tm="0">
                                          <p:val>
                                            <p:strVal val="ppt_x"/>
                                          </p:val>
                                        </p:tav>
                                        <p:tav tm="100000">
                                          <p:val>
                                            <p:strVal val="ppt_x"/>
                                          </p:val>
                                        </p:tav>
                                      </p:tavLst>
                                    </p:anim>
                                    <p:anim calcmode="lin" valueType="num">
                                      <p:cBhvr additive="base">
                                        <p:cTn id="67" dur="500"/>
                                        <p:tgtEl>
                                          <p:spTgt spid="3"/>
                                        </p:tgtEl>
                                        <p:attrNameLst>
                                          <p:attrName>ppt_y</p:attrName>
                                        </p:attrNameLst>
                                      </p:cBhvr>
                                      <p:tavLst>
                                        <p:tav tm="0">
                                          <p:val>
                                            <p:strVal val="ppt_y"/>
                                          </p:val>
                                        </p:tav>
                                        <p:tav tm="100000">
                                          <p:val>
                                            <p:strVal val="1+ppt_h/2"/>
                                          </p:val>
                                        </p:tav>
                                      </p:tavLst>
                                    </p:anim>
                                    <p:set>
                                      <p:cBhvr>
                                        <p:cTn id="68" dur="1" fill="hold">
                                          <p:stCondLst>
                                            <p:cond delay="499"/>
                                          </p:stCondLst>
                                        </p:cTn>
                                        <p:tgtEl>
                                          <p:spTgt spid="3"/>
                                        </p:tgtEl>
                                        <p:attrNameLst>
                                          <p:attrName>style.visibility</p:attrName>
                                        </p:attrNameLst>
                                      </p:cBhvr>
                                      <p:to>
                                        <p:strVal val="hidden"/>
                                      </p:to>
                                    </p:set>
                                  </p:childTnLst>
                                  <p:subTnLst>
                                    <p:audio>
                                      <p:cMediaNode>
                                        <p:cTn display="0" masterRel="sameClick">
                                          <p:stCondLst>
                                            <p:cond evt="begin" delay="0">
                                              <p:tn val="65"/>
                                            </p:cond>
                                          </p:stCondLst>
                                          <p:endCondLst>
                                            <p:cond evt="onStopAudio" delay="0">
                                              <p:tgtEl>
                                                <p:sldTgt/>
                                              </p:tgtEl>
                                            </p:cond>
                                          </p:endCondLst>
                                        </p:cTn>
                                        <p:tgtEl>
                                          <p:sndTgt r:embed="rId3" name="chimes.wav"/>
                                        </p:tgtEl>
                                      </p:cMediaNode>
                                    </p:audio>
                                  </p:subTnLst>
                                </p:cTn>
                              </p:par>
                            </p:childTnLst>
                          </p:cTn>
                        </p:par>
                      </p:childTnLst>
                    </p:cTn>
                  </p:par>
                  <p:par>
                    <p:cTn id="69" fill="hold">
                      <p:stCondLst>
                        <p:cond delay="indefinite"/>
                      </p:stCondLst>
                      <p:childTnLst>
                        <p:par>
                          <p:cTn id="70" fill="hold">
                            <p:stCondLst>
                              <p:cond delay="0"/>
                            </p:stCondLst>
                            <p:childTnLst>
                              <p:par>
                                <p:cTn id="71" presetID="2" presetClass="exit" presetSubtype="4" fill="hold" nodeType="clickEffect">
                                  <p:stCondLst>
                                    <p:cond delay="0"/>
                                  </p:stCondLst>
                                  <p:childTnLst>
                                    <p:anim calcmode="lin" valueType="num">
                                      <p:cBhvr additive="base">
                                        <p:cTn id="72" dur="500"/>
                                        <p:tgtEl>
                                          <p:spTgt spid="4"/>
                                        </p:tgtEl>
                                        <p:attrNameLst>
                                          <p:attrName>ppt_x</p:attrName>
                                        </p:attrNameLst>
                                      </p:cBhvr>
                                      <p:tavLst>
                                        <p:tav tm="0">
                                          <p:val>
                                            <p:strVal val="ppt_x"/>
                                          </p:val>
                                        </p:tav>
                                        <p:tav tm="100000">
                                          <p:val>
                                            <p:strVal val="ppt_x"/>
                                          </p:val>
                                        </p:tav>
                                      </p:tavLst>
                                    </p:anim>
                                    <p:anim calcmode="lin" valueType="num">
                                      <p:cBhvr additive="base">
                                        <p:cTn id="73" dur="500"/>
                                        <p:tgtEl>
                                          <p:spTgt spid="4"/>
                                        </p:tgtEl>
                                        <p:attrNameLst>
                                          <p:attrName>ppt_y</p:attrName>
                                        </p:attrNameLst>
                                      </p:cBhvr>
                                      <p:tavLst>
                                        <p:tav tm="0">
                                          <p:val>
                                            <p:strVal val="ppt_y"/>
                                          </p:val>
                                        </p:tav>
                                        <p:tav tm="100000">
                                          <p:val>
                                            <p:strVal val="1+ppt_h/2"/>
                                          </p:val>
                                        </p:tav>
                                      </p:tavLst>
                                    </p:anim>
                                    <p:set>
                                      <p:cBhvr>
                                        <p:cTn id="74" dur="1" fill="hold">
                                          <p:stCondLst>
                                            <p:cond delay="499"/>
                                          </p:stCondLst>
                                        </p:cTn>
                                        <p:tgtEl>
                                          <p:spTgt spid="4"/>
                                        </p:tgtEl>
                                        <p:attrNameLst>
                                          <p:attrName>style.visibility</p:attrName>
                                        </p:attrNameLst>
                                      </p:cBhvr>
                                      <p:to>
                                        <p:strVal val="hidden"/>
                                      </p:to>
                                    </p:set>
                                  </p:childTnLst>
                                  <p:subTnLst>
                                    <p:audio>
                                      <p:cMediaNode>
                                        <p:cTn display="0" masterRel="sameClick">
                                          <p:stCondLst>
                                            <p:cond evt="begin" delay="0">
                                              <p:tn val="71"/>
                                            </p:cond>
                                          </p:stCondLst>
                                          <p:endCondLst>
                                            <p:cond evt="onStopAudio" delay="0">
                                              <p:tgtEl>
                                                <p:sldTgt/>
                                              </p:tgtEl>
                                            </p:cond>
                                          </p:endCondLst>
                                        </p:cTn>
                                        <p:tgtEl>
                                          <p:sndTgt r:embed="rId3" name="chimes.wav"/>
                                        </p:tgtEl>
                                      </p:cMediaNode>
                                    </p:audio>
                                  </p:subTnLst>
                                </p:cTn>
                              </p:par>
                            </p:childTnLst>
                          </p:cTn>
                        </p:par>
                      </p:childTnLst>
                    </p:cTn>
                  </p:par>
                  <p:par>
                    <p:cTn id="75" fill="hold">
                      <p:stCondLst>
                        <p:cond delay="indefinite"/>
                      </p:stCondLst>
                      <p:childTnLst>
                        <p:par>
                          <p:cTn id="76" fill="hold">
                            <p:stCondLst>
                              <p:cond delay="0"/>
                            </p:stCondLst>
                            <p:childTnLst>
                              <p:par>
                                <p:cTn id="77" presetID="2" presetClass="exit" presetSubtype="4" fill="hold" nodeType="clickEffect">
                                  <p:stCondLst>
                                    <p:cond delay="0"/>
                                  </p:stCondLst>
                                  <p:childTnLst>
                                    <p:anim calcmode="lin" valueType="num">
                                      <p:cBhvr additive="base">
                                        <p:cTn id="78" dur="500"/>
                                        <p:tgtEl>
                                          <p:spTgt spid="6"/>
                                        </p:tgtEl>
                                        <p:attrNameLst>
                                          <p:attrName>ppt_x</p:attrName>
                                        </p:attrNameLst>
                                      </p:cBhvr>
                                      <p:tavLst>
                                        <p:tav tm="0">
                                          <p:val>
                                            <p:strVal val="ppt_x"/>
                                          </p:val>
                                        </p:tav>
                                        <p:tav tm="100000">
                                          <p:val>
                                            <p:strVal val="ppt_x"/>
                                          </p:val>
                                        </p:tav>
                                      </p:tavLst>
                                    </p:anim>
                                    <p:anim calcmode="lin" valueType="num">
                                      <p:cBhvr additive="base">
                                        <p:cTn id="79" dur="500"/>
                                        <p:tgtEl>
                                          <p:spTgt spid="6"/>
                                        </p:tgtEl>
                                        <p:attrNameLst>
                                          <p:attrName>ppt_y</p:attrName>
                                        </p:attrNameLst>
                                      </p:cBhvr>
                                      <p:tavLst>
                                        <p:tav tm="0">
                                          <p:val>
                                            <p:strVal val="ppt_y"/>
                                          </p:val>
                                        </p:tav>
                                        <p:tav tm="100000">
                                          <p:val>
                                            <p:strVal val="1+ppt_h/2"/>
                                          </p:val>
                                        </p:tav>
                                      </p:tavLst>
                                    </p:anim>
                                    <p:set>
                                      <p:cBhvr>
                                        <p:cTn id="80"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77"/>
                                            </p:cond>
                                          </p:stCondLst>
                                          <p:endCondLst>
                                            <p:cond evt="onStopAudio" delay="0">
                                              <p:tgtEl>
                                                <p:sldTgt/>
                                              </p:tgtEl>
                                            </p:cond>
                                          </p:endCondLst>
                                        </p:cTn>
                                        <p:tgtEl>
                                          <p:sndTgt r:embed="rId3" name="chimes.wav"/>
                                        </p:tgtEl>
                                      </p:cMediaNode>
                                    </p:audio>
                                  </p:subTnLst>
                                </p:cTn>
                              </p:par>
                            </p:childTnLst>
                          </p:cTn>
                        </p:par>
                      </p:childTnLst>
                    </p:cTn>
                  </p:par>
                  <p:par>
                    <p:cTn id="81" fill="hold">
                      <p:stCondLst>
                        <p:cond delay="indefinite"/>
                      </p:stCondLst>
                      <p:childTnLst>
                        <p:par>
                          <p:cTn id="82" fill="hold">
                            <p:stCondLst>
                              <p:cond delay="0"/>
                            </p:stCondLst>
                            <p:childTnLst>
                              <p:par>
                                <p:cTn id="83" presetID="2" presetClass="exit" presetSubtype="4" fill="hold" nodeType="clickEffect">
                                  <p:stCondLst>
                                    <p:cond delay="0"/>
                                  </p:stCondLst>
                                  <p:childTnLst>
                                    <p:anim calcmode="lin" valueType="num">
                                      <p:cBhvr additive="base">
                                        <p:cTn id="84" dur="500"/>
                                        <p:tgtEl>
                                          <p:spTgt spid="5"/>
                                        </p:tgtEl>
                                        <p:attrNameLst>
                                          <p:attrName>ppt_x</p:attrName>
                                        </p:attrNameLst>
                                      </p:cBhvr>
                                      <p:tavLst>
                                        <p:tav tm="0">
                                          <p:val>
                                            <p:strVal val="ppt_x"/>
                                          </p:val>
                                        </p:tav>
                                        <p:tav tm="100000">
                                          <p:val>
                                            <p:strVal val="ppt_x"/>
                                          </p:val>
                                        </p:tav>
                                      </p:tavLst>
                                    </p:anim>
                                    <p:anim calcmode="lin" valueType="num">
                                      <p:cBhvr additive="base">
                                        <p:cTn id="85" dur="500"/>
                                        <p:tgtEl>
                                          <p:spTgt spid="5"/>
                                        </p:tgtEl>
                                        <p:attrNameLst>
                                          <p:attrName>ppt_y</p:attrName>
                                        </p:attrNameLst>
                                      </p:cBhvr>
                                      <p:tavLst>
                                        <p:tav tm="0">
                                          <p:val>
                                            <p:strVal val="ppt_y"/>
                                          </p:val>
                                        </p:tav>
                                        <p:tav tm="100000">
                                          <p:val>
                                            <p:strVal val="1+ppt_h/2"/>
                                          </p:val>
                                        </p:tav>
                                      </p:tavLst>
                                    </p:anim>
                                    <p:set>
                                      <p:cBhvr>
                                        <p:cTn id="86" dur="1" fill="hold">
                                          <p:stCondLst>
                                            <p:cond delay="499"/>
                                          </p:stCondLst>
                                        </p:cTn>
                                        <p:tgtEl>
                                          <p:spTgt spid="5"/>
                                        </p:tgtEl>
                                        <p:attrNameLst>
                                          <p:attrName>style.visibility</p:attrName>
                                        </p:attrNameLst>
                                      </p:cBhvr>
                                      <p:to>
                                        <p:strVal val="hidden"/>
                                      </p:to>
                                    </p:set>
                                  </p:childTnLst>
                                  <p:subTnLst>
                                    <p:audio>
                                      <p:cMediaNode>
                                        <p:cTn display="0" masterRel="sameClick">
                                          <p:stCondLst>
                                            <p:cond evt="begin" delay="0">
                                              <p:tn val="83"/>
                                            </p:cond>
                                          </p:stCondLst>
                                          <p:endCondLst>
                                            <p:cond evt="onStopAudio" delay="0">
                                              <p:tgtEl>
                                                <p:sldTgt/>
                                              </p:tgtEl>
                                            </p:cond>
                                          </p:endCondLst>
                                        </p:cTn>
                                        <p:tgtEl>
                                          <p:sndTgt r:embed="rId3" name="chimes.wav"/>
                                        </p:tgtEl>
                                      </p:cMediaNode>
                                    </p:audio>
                                  </p:subTnLst>
                                </p:cTn>
                              </p:par>
                            </p:childTnLst>
                          </p:cTn>
                        </p:par>
                      </p:childTnLst>
                    </p:cTn>
                  </p:par>
                  <p:par>
                    <p:cTn id="87" fill="hold">
                      <p:stCondLst>
                        <p:cond delay="indefinite"/>
                      </p:stCondLst>
                      <p:childTnLst>
                        <p:par>
                          <p:cTn id="88" fill="hold">
                            <p:stCondLst>
                              <p:cond delay="0"/>
                            </p:stCondLst>
                            <p:childTnLst>
                              <p:par>
                                <p:cTn id="89" presetID="2" presetClass="exit" presetSubtype="4" fill="hold" nodeType="clickEffect">
                                  <p:stCondLst>
                                    <p:cond delay="0"/>
                                  </p:stCondLst>
                                  <p:childTnLst>
                                    <p:anim calcmode="lin" valueType="num">
                                      <p:cBhvr additive="base">
                                        <p:cTn id="90" dur="500"/>
                                        <p:tgtEl>
                                          <p:spTgt spid="10"/>
                                        </p:tgtEl>
                                        <p:attrNameLst>
                                          <p:attrName>ppt_x</p:attrName>
                                        </p:attrNameLst>
                                      </p:cBhvr>
                                      <p:tavLst>
                                        <p:tav tm="0">
                                          <p:val>
                                            <p:strVal val="ppt_x"/>
                                          </p:val>
                                        </p:tav>
                                        <p:tav tm="100000">
                                          <p:val>
                                            <p:strVal val="ppt_x"/>
                                          </p:val>
                                        </p:tav>
                                      </p:tavLst>
                                    </p:anim>
                                    <p:anim calcmode="lin" valueType="num">
                                      <p:cBhvr additive="base">
                                        <p:cTn id="91" dur="500"/>
                                        <p:tgtEl>
                                          <p:spTgt spid="10"/>
                                        </p:tgtEl>
                                        <p:attrNameLst>
                                          <p:attrName>ppt_y</p:attrName>
                                        </p:attrNameLst>
                                      </p:cBhvr>
                                      <p:tavLst>
                                        <p:tav tm="0">
                                          <p:val>
                                            <p:strVal val="ppt_y"/>
                                          </p:val>
                                        </p:tav>
                                        <p:tav tm="100000">
                                          <p:val>
                                            <p:strVal val="1+ppt_h/2"/>
                                          </p:val>
                                        </p:tav>
                                      </p:tavLst>
                                    </p:anim>
                                    <p:set>
                                      <p:cBhvr>
                                        <p:cTn id="92" dur="1" fill="hold">
                                          <p:stCondLst>
                                            <p:cond delay="499"/>
                                          </p:stCondLst>
                                        </p:cTn>
                                        <p:tgtEl>
                                          <p:spTgt spid="10"/>
                                        </p:tgtEl>
                                        <p:attrNameLst>
                                          <p:attrName>style.visibility</p:attrName>
                                        </p:attrNameLst>
                                      </p:cBhvr>
                                      <p:to>
                                        <p:strVal val="hidden"/>
                                      </p:to>
                                    </p:set>
                                  </p:childTnLst>
                                  <p:subTnLst>
                                    <p:audio>
                                      <p:cMediaNode>
                                        <p:cTn display="0" masterRel="sameClick">
                                          <p:stCondLst>
                                            <p:cond evt="begin" delay="0">
                                              <p:tn val="89"/>
                                            </p:cond>
                                          </p:stCondLst>
                                          <p:endCondLst>
                                            <p:cond evt="onStopAudio" delay="0">
                                              <p:tgtEl>
                                                <p:sldTgt/>
                                              </p:tgtEl>
                                            </p:cond>
                                          </p:endCondLst>
                                        </p:cTn>
                                        <p:tgtEl>
                                          <p:sndTgt r:embed="rId3" name="chimes.wav"/>
                                        </p:tgtEl>
                                      </p:cMediaNode>
                                    </p:audio>
                                  </p:subTnLst>
                                </p:cTn>
                              </p:par>
                            </p:childTnLst>
                          </p:cTn>
                        </p:par>
                      </p:childTnLst>
                    </p:cTn>
                  </p:par>
                  <p:par>
                    <p:cTn id="93" fill="hold">
                      <p:stCondLst>
                        <p:cond delay="indefinite"/>
                      </p:stCondLst>
                      <p:childTnLst>
                        <p:par>
                          <p:cTn id="94" fill="hold">
                            <p:stCondLst>
                              <p:cond delay="0"/>
                            </p:stCondLst>
                            <p:childTnLst>
                              <p:par>
                                <p:cTn id="95" presetID="2" presetClass="exit" presetSubtype="4" fill="hold" nodeType="clickEffect">
                                  <p:stCondLst>
                                    <p:cond delay="0"/>
                                  </p:stCondLst>
                                  <p:childTnLst>
                                    <p:anim calcmode="lin" valueType="num">
                                      <p:cBhvr additive="base">
                                        <p:cTn id="96" dur="500"/>
                                        <p:tgtEl>
                                          <p:spTgt spid="9"/>
                                        </p:tgtEl>
                                        <p:attrNameLst>
                                          <p:attrName>ppt_x</p:attrName>
                                        </p:attrNameLst>
                                      </p:cBhvr>
                                      <p:tavLst>
                                        <p:tav tm="0">
                                          <p:val>
                                            <p:strVal val="ppt_x"/>
                                          </p:val>
                                        </p:tav>
                                        <p:tav tm="100000">
                                          <p:val>
                                            <p:strVal val="ppt_x"/>
                                          </p:val>
                                        </p:tav>
                                      </p:tavLst>
                                    </p:anim>
                                    <p:anim calcmode="lin" valueType="num">
                                      <p:cBhvr additive="base">
                                        <p:cTn id="97" dur="500"/>
                                        <p:tgtEl>
                                          <p:spTgt spid="9"/>
                                        </p:tgtEl>
                                        <p:attrNameLst>
                                          <p:attrName>ppt_y</p:attrName>
                                        </p:attrNameLst>
                                      </p:cBhvr>
                                      <p:tavLst>
                                        <p:tav tm="0">
                                          <p:val>
                                            <p:strVal val="ppt_y"/>
                                          </p:val>
                                        </p:tav>
                                        <p:tav tm="100000">
                                          <p:val>
                                            <p:strVal val="1+ppt_h/2"/>
                                          </p:val>
                                        </p:tav>
                                      </p:tavLst>
                                    </p:anim>
                                    <p:set>
                                      <p:cBhvr>
                                        <p:cTn id="98"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9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12" descr="Vietnam polymer 20,000 Dong banknotes">
            <a:extLst>
              <a:ext uri="{FF2B5EF4-FFF2-40B4-BE49-F238E27FC236}">
                <a16:creationId xmlns:a16="http://schemas.microsoft.com/office/drawing/2014/main" id="{C08A362D-CF87-470A-BFDB-B24DE93EFF38}"/>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11000"/>
                    </a14:imgEffect>
                  </a14:imgLayer>
                </a14:imgProps>
              </a:ext>
              <a:ext uri="{28A0092B-C50C-407E-A947-70E740481C1C}">
                <a14:useLocalDpi xmlns:a14="http://schemas.microsoft.com/office/drawing/2010/main" val="0"/>
              </a:ext>
            </a:extLst>
          </a:blip>
          <a:srcRect/>
          <a:stretch>
            <a:fillRect/>
          </a:stretch>
        </p:blipFill>
        <p:spPr bwMode="auto">
          <a:xfrm rot="18745703">
            <a:off x="3124998" y="2003911"/>
            <a:ext cx="5758581" cy="281530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9A9D25BF-69CC-4314-972E-05B17C2413AB}"/>
              </a:ext>
            </a:extLst>
          </p:cNvPr>
          <p:cNvPicPr>
            <a:picLocks noChangeAspect="1"/>
          </p:cNvPicPr>
          <p:nvPr/>
        </p:nvPicPr>
        <p:blipFill rotWithShape="1">
          <a:blip r:embed="rId6">
            <a:extLst>
              <a:ext uri="{28A0092B-C50C-407E-A947-70E740481C1C}">
                <a14:useLocalDpi xmlns:a14="http://schemas.microsoft.com/office/drawing/2010/main" val="0"/>
              </a:ext>
            </a:extLst>
          </a:blip>
          <a:srcRect t="12604"/>
          <a:stretch/>
        </p:blipFill>
        <p:spPr>
          <a:xfrm>
            <a:off x="6033920" y="3429001"/>
            <a:ext cx="2133424" cy="1534247"/>
          </a:xfrm>
          <a:prstGeom prst="rect">
            <a:avLst/>
          </a:prstGeom>
        </p:spPr>
      </p:pic>
      <p:pic>
        <p:nvPicPr>
          <p:cNvPr id="13" name="Picture 12">
            <a:extLst>
              <a:ext uri="{FF2B5EF4-FFF2-40B4-BE49-F238E27FC236}">
                <a16:creationId xmlns:a16="http://schemas.microsoft.com/office/drawing/2014/main" id="{325A836F-AA64-4154-B05A-63C492CA9CB5}"/>
              </a:ext>
            </a:extLst>
          </p:cNvPr>
          <p:cNvPicPr>
            <a:picLocks noChangeAspect="1"/>
          </p:cNvPicPr>
          <p:nvPr/>
        </p:nvPicPr>
        <p:blipFill rotWithShape="1">
          <a:blip r:embed="rId7">
            <a:extLst>
              <a:ext uri="{28A0092B-C50C-407E-A947-70E740481C1C}">
                <a14:useLocalDpi xmlns:a14="http://schemas.microsoft.com/office/drawing/2010/main" val="0"/>
              </a:ext>
            </a:extLst>
          </a:blip>
          <a:srcRect t="10341"/>
          <a:stretch/>
        </p:blipFill>
        <p:spPr>
          <a:xfrm>
            <a:off x="4300447" y="3429001"/>
            <a:ext cx="1749407" cy="1918263"/>
          </a:xfrm>
          <a:prstGeom prst="rect">
            <a:avLst/>
          </a:prstGeom>
        </p:spPr>
      </p:pic>
      <p:pic>
        <p:nvPicPr>
          <p:cNvPr id="3" name="Picture 2">
            <a:extLst>
              <a:ext uri="{FF2B5EF4-FFF2-40B4-BE49-F238E27FC236}">
                <a16:creationId xmlns:a16="http://schemas.microsoft.com/office/drawing/2014/main" id="{FA46BAB5-1A79-471B-9F09-D8DE121E84EE}"/>
              </a:ext>
            </a:extLst>
          </p:cNvPr>
          <p:cNvPicPr>
            <a:picLocks noChangeAspect="1"/>
          </p:cNvPicPr>
          <p:nvPr/>
        </p:nvPicPr>
        <p:blipFill rotWithShape="1">
          <a:blip r:embed="rId8">
            <a:extLst>
              <a:ext uri="{28A0092B-C50C-407E-A947-70E740481C1C}">
                <a14:useLocalDpi xmlns:a14="http://schemas.microsoft.com/office/drawing/2010/main" val="0"/>
              </a:ext>
            </a:extLst>
          </a:blip>
          <a:srcRect b="12355"/>
          <a:stretch/>
        </p:blipFill>
        <p:spPr>
          <a:xfrm>
            <a:off x="3916429" y="1890392"/>
            <a:ext cx="2133424" cy="1538609"/>
          </a:xfrm>
          <a:prstGeom prst="rect">
            <a:avLst/>
          </a:prstGeom>
        </p:spPr>
      </p:pic>
      <p:pic>
        <p:nvPicPr>
          <p:cNvPr id="4" name="Picture 3">
            <a:extLst>
              <a:ext uri="{FF2B5EF4-FFF2-40B4-BE49-F238E27FC236}">
                <a16:creationId xmlns:a16="http://schemas.microsoft.com/office/drawing/2014/main" id="{30CF5803-A2A5-4EDA-B210-FEE223A60EB9}"/>
              </a:ext>
            </a:extLst>
          </p:cNvPr>
          <p:cNvPicPr>
            <a:picLocks noChangeAspect="1"/>
          </p:cNvPicPr>
          <p:nvPr/>
        </p:nvPicPr>
        <p:blipFill rotWithShape="1">
          <a:blip r:embed="rId9">
            <a:extLst>
              <a:ext uri="{28A0092B-C50C-407E-A947-70E740481C1C}">
                <a14:useLocalDpi xmlns:a14="http://schemas.microsoft.com/office/drawing/2010/main" val="0"/>
              </a:ext>
            </a:extLst>
          </a:blip>
          <a:srcRect b="10390"/>
          <a:stretch/>
        </p:blipFill>
        <p:spPr>
          <a:xfrm>
            <a:off x="2577825" y="1517240"/>
            <a:ext cx="1755503" cy="1911760"/>
          </a:xfrm>
          <a:prstGeom prst="rect">
            <a:avLst/>
          </a:prstGeom>
        </p:spPr>
      </p:pic>
      <p:pic>
        <p:nvPicPr>
          <p:cNvPr id="5" name="Picture 4">
            <a:extLst>
              <a:ext uri="{FF2B5EF4-FFF2-40B4-BE49-F238E27FC236}">
                <a16:creationId xmlns:a16="http://schemas.microsoft.com/office/drawing/2014/main" id="{55DFA42C-AFA4-4C0F-9D5F-6A0B7F67DE04}"/>
              </a:ext>
            </a:extLst>
          </p:cNvPr>
          <p:cNvPicPr>
            <a:picLocks noChangeAspect="1"/>
          </p:cNvPicPr>
          <p:nvPr/>
        </p:nvPicPr>
        <p:blipFill rotWithShape="1">
          <a:blip r:embed="rId7">
            <a:extLst>
              <a:ext uri="{28A0092B-C50C-407E-A947-70E740481C1C}">
                <a14:useLocalDpi xmlns:a14="http://schemas.microsoft.com/office/drawing/2010/main" val="0"/>
              </a:ext>
            </a:extLst>
          </a:blip>
          <a:srcRect t="9795"/>
          <a:stretch/>
        </p:blipFill>
        <p:spPr>
          <a:xfrm>
            <a:off x="4300447" y="371476"/>
            <a:ext cx="1749407" cy="1929969"/>
          </a:xfrm>
          <a:prstGeom prst="rect">
            <a:avLst/>
          </a:prstGeom>
        </p:spPr>
      </p:pic>
      <p:pic>
        <p:nvPicPr>
          <p:cNvPr id="6" name="Picture 5">
            <a:extLst>
              <a:ext uri="{FF2B5EF4-FFF2-40B4-BE49-F238E27FC236}">
                <a16:creationId xmlns:a16="http://schemas.microsoft.com/office/drawing/2014/main" id="{13C0A678-8053-41D4-8569-8DA5E1816294}"/>
              </a:ext>
            </a:extLst>
          </p:cNvPr>
          <p:cNvPicPr>
            <a:picLocks noChangeAspect="1"/>
          </p:cNvPicPr>
          <p:nvPr/>
        </p:nvPicPr>
        <p:blipFill rotWithShape="1">
          <a:blip r:embed="rId6">
            <a:extLst>
              <a:ext uri="{28A0092B-C50C-407E-A947-70E740481C1C}">
                <a14:useLocalDpi xmlns:a14="http://schemas.microsoft.com/office/drawing/2010/main" val="0"/>
              </a:ext>
            </a:extLst>
          </a:blip>
          <a:srcRect t="11936"/>
          <a:stretch/>
        </p:blipFill>
        <p:spPr>
          <a:xfrm>
            <a:off x="2575350" y="371476"/>
            <a:ext cx="2133424" cy="1545953"/>
          </a:xfrm>
          <a:prstGeom prst="rect">
            <a:avLst/>
          </a:prstGeom>
        </p:spPr>
      </p:pic>
      <p:pic>
        <p:nvPicPr>
          <p:cNvPr id="7" name="Picture 6">
            <a:extLst>
              <a:ext uri="{FF2B5EF4-FFF2-40B4-BE49-F238E27FC236}">
                <a16:creationId xmlns:a16="http://schemas.microsoft.com/office/drawing/2014/main" id="{5FFF0D45-7BD0-4903-8F17-C1764ED80240}"/>
              </a:ext>
            </a:extLst>
          </p:cNvPr>
          <p:cNvPicPr>
            <a:picLocks noChangeAspect="1"/>
          </p:cNvPicPr>
          <p:nvPr/>
        </p:nvPicPr>
        <p:blipFill rotWithShape="1">
          <a:blip r:embed="rId8">
            <a:extLst>
              <a:ext uri="{28A0092B-C50C-407E-A947-70E740481C1C}">
                <a14:useLocalDpi xmlns:a14="http://schemas.microsoft.com/office/drawing/2010/main" val="0"/>
              </a:ext>
            </a:extLst>
          </a:blip>
          <a:srcRect b="12355"/>
          <a:stretch/>
        </p:blipFill>
        <p:spPr>
          <a:xfrm>
            <a:off x="7391575" y="1890392"/>
            <a:ext cx="2133424" cy="1538609"/>
          </a:xfrm>
          <a:prstGeom prst="rect">
            <a:avLst/>
          </a:prstGeom>
        </p:spPr>
      </p:pic>
      <p:pic>
        <p:nvPicPr>
          <p:cNvPr id="8" name="Picture 7">
            <a:extLst>
              <a:ext uri="{FF2B5EF4-FFF2-40B4-BE49-F238E27FC236}">
                <a16:creationId xmlns:a16="http://schemas.microsoft.com/office/drawing/2014/main" id="{82DE54CB-344A-4799-9AEB-CA807CC4F604}"/>
              </a:ext>
            </a:extLst>
          </p:cNvPr>
          <p:cNvPicPr>
            <a:picLocks noChangeAspect="1"/>
          </p:cNvPicPr>
          <p:nvPr/>
        </p:nvPicPr>
        <p:blipFill rotWithShape="1">
          <a:blip r:embed="rId9">
            <a:extLst>
              <a:ext uri="{28A0092B-C50C-407E-A947-70E740481C1C}">
                <a14:useLocalDpi xmlns:a14="http://schemas.microsoft.com/office/drawing/2010/main" val="0"/>
              </a:ext>
            </a:extLst>
          </a:blip>
          <a:srcRect b="10390"/>
          <a:stretch/>
        </p:blipFill>
        <p:spPr>
          <a:xfrm>
            <a:off x="6033921" y="1517240"/>
            <a:ext cx="1755503" cy="1911760"/>
          </a:xfrm>
          <a:prstGeom prst="rect">
            <a:avLst/>
          </a:prstGeom>
        </p:spPr>
      </p:pic>
      <p:pic>
        <p:nvPicPr>
          <p:cNvPr id="9" name="Picture 8">
            <a:extLst>
              <a:ext uri="{FF2B5EF4-FFF2-40B4-BE49-F238E27FC236}">
                <a16:creationId xmlns:a16="http://schemas.microsoft.com/office/drawing/2014/main" id="{D7091246-86AF-4859-AD3A-6CE151A2869F}"/>
              </a:ext>
            </a:extLst>
          </p:cNvPr>
          <p:cNvPicPr>
            <a:picLocks noChangeAspect="1"/>
          </p:cNvPicPr>
          <p:nvPr/>
        </p:nvPicPr>
        <p:blipFill rotWithShape="1">
          <a:blip r:embed="rId7">
            <a:extLst>
              <a:ext uri="{28A0092B-C50C-407E-A947-70E740481C1C}">
                <a14:useLocalDpi xmlns:a14="http://schemas.microsoft.com/office/drawing/2010/main" val="0"/>
              </a:ext>
            </a:extLst>
          </a:blip>
          <a:srcRect t="9795"/>
          <a:stretch/>
        </p:blipFill>
        <p:spPr>
          <a:xfrm>
            <a:off x="7775593" y="371476"/>
            <a:ext cx="1749407" cy="1929969"/>
          </a:xfrm>
          <a:prstGeom prst="rect">
            <a:avLst/>
          </a:prstGeom>
        </p:spPr>
      </p:pic>
      <p:pic>
        <p:nvPicPr>
          <p:cNvPr id="10" name="Picture 9">
            <a:extLst>
              <a:ext uri="{FF2B5EF4-FFF2-40B4-BE49-F238E27FC236}">
                <a16:creationId xmlns:a16="http://schemas.microsoft.com/office/drawing/2014/main" id="{E559E540-916B-4213-A01E-B73CE06EB5AE}"/>
              </a:ext>
            </a:extLst>
          </p:cNvPr>
          <p:cNvPicPr>
            <a:picLocks noChangeAspect="1"/>
          </p:cNvPicPr>
          <p:nvPr/>
        </p:nvPicPr>
        <p:blipFill rotWithShape="1">
          <a:blip r:embed="rId6">
            <a:extLst>
              <a:ext uri="{28A0092B-C50C-407E-A947-70E740481C1C}">
                <a14:useLocalDpi xmlns:a14="http://schemas.microsoft.com/office/drawing/2010/main" val="0"/>
              </a:ext>
            </a:extLst>
          </a:blip>
          <a:srcRect t="11936"/>
          <a:stretch/>
        </p:blipFill>
        <p:spPr>
          <a:xfrm>
            <a:off x="6033920" y="371476"/>
            <a:ext cx="2133424" cy="1545953"/>
          </a:xfrm>
          <a:prstGeom prst="rect">
            <a:avLst/>
          </a:prstGeom>
        </p:spPr>
      </p:pic>
      <p:pic>
        <p:nvPicPr>
          <p:cNvPr id="11" name="Picture 10">
            <a:extLst>
              <a:ext uri="{FF2B5EF4-FFF2-40B4-BE49-F238E27FC236}">
                <a16:creationId xmlns:a16="http://schemas.microsoft.com/office/drawing/2014/main" id="{52BF75B3-D329-4C8D-A388-441EB28E4199}"/>
              </a:ext>
            </a:extLst>
          </p:cNvPr>
          <p:cNvPicPr>
            <a:picLocks noChangeAspect="1"/>
          </p:cNvPicPr>
          <p:nvPr/>
        </p:nvPicPr>
        <p:blipFill rotWithShape="1">
          <a:blip r:embed="rId8">
            <a:extLst>
              <a:ext uri="{28A0092B-C50C-407E-A947-70E740481C1C}">
                <a14:useLocalDpi xmlns:a14="http://schemas.microsoft.com/office/drawing/2010/main" val="0"/>
              </a:ext>
            </a:extLst>
          </a:blip>
          <a:srcRect b="13858"/>
          <a:stretch/>
        </p:blipFill>
        <p:spPr>
          <a:xfrm>
            <a:off x="3916429" y="4941200"/>
            <a:ext cx="2133424" cy="1512215"/>
          </a:xfrm>
          <a:prstGeom prst="rect">
            <a:avLst/>
          </a:prstGeom>
        </p:spPr>
      </p:pic>
      <p:pic>
        <p:nvPicPr>
          <p:cNvPr id="12" name="Picture 11">
            <a:extLst>
              <a:ext uri="{FF2B5EF4-FFF2-40B4-BE49-F238E27FC236}">
                <a16:creationId xmlns:a16="http://schemas.microsoft.com/office/drawing/2014/main" id="{4FBC9C65-5F9C-4F70-B9CC-27A9ADE2F358}"/>
              </a:ext>
            </a:extLst>
          </p:cNvPr>
          <p:cNvPicPr>
            <a:picLocks noChangeAspect="1"/>
          </p:cNvPicPr>
          <p:nvPr/>
        </p:nvPicPr>
        <p:blipFill rotWithShape="1">
          <a:blip r:embed="rId9">
            <a:extLst>
              <a:ext uri="{28A0092B-C50C-407E-A947-70E740481C1C}">
                <a14:useLocalDpi xmlns:a14="http://schemas.microsoft.com/office/drawing/2010/main" val="0"/>
              </a:ext>
            </a:extLst>
          </a:blip>
          <a:srcRect b="11628"/>
          <a:stretch/>
        </p:blipFill>
        <p:spPr>
          <a:xfrm>
            <a:off x="2577825" y="4568048"/>
            <a:ext cx="1755503" cy="1885366"/>
          </a:xfrm>
          <a:prstGeom prst="rect">
            <a:avLst/>
          </a:prstGeom>
        </p:spPr>
      </p:pic>
      <p:pic>
        <p:nvPicPr>
          <p:cNvPr id="14" name="Picture 13">
            <a:extLst>
              <a:ext uri="{FF2B5EF4-FFF2-40B4-BE49-F238E27FC236}">
                <a16:creationId xmlns:a16="http://schemas.microsoft.com/office/drawing/2014/main" id="{60BB9706-4D3A-4161-9515-BF422D652E09}"/>
              </a:ext>
            </a:extLst>
          </p:cNvPr>
          <p:cNvPicPr>
            <a:picLocks noChangeAspect="1"/>
          </p:cNvPicPr>
          <p:nvPr/>
        </p:nvPicPr>
        <p:blipFill rotWithShape="1">
          <a:blip r:embed="rId6">
            <a:extLst>
              <a:ext uri="{28A0092B-C50C-407E-A947-70E740481C1C}">
                <a14:useLocalDpi xmlns:a14="http://schemas.microsoft.com/office/drawing/2010/main" val="0"/>
              </a:ext>
            </a:extLst>
          </a:blip>
          <a:srcRect t="12604"/>
          <a:stretch/>
        </p:blipFill>
        <p:spPr>
          <a:xfrm>
            <a:off x="2577824" y="3429001"/>
            <a:ext cx="2133424" cy="1534247"/>
          </a:xfrm>
          <a:prstGeom prst="rect">
            <a:avLst/>
          </a:prstGeom>
        </p:spPr>
      </p:pic>
      <p:pic>
        <p:nvPicPr>
          <p:cNvPr id="15" name="Picture 14">
            <a:extLst>
              <a:ext uri="{FF2B5EF4-FFF2-40B4-BE49-F238E27FC236}">
                <a16:creationId xmlns:a16="http://schemas.microsoft.com/office/drawing/2014/main" id="{AEB9576F-3A77-4D77-96C4-E871571ACFEC}"/>
              </a:ext>
            </a:extLst>
          </p:cNvPr>
          <p:cNvPicPr>
            <a:picLocks noChangeAspect="1"/>
          </p:cNvPicPr>
          <p:nvPr/>
        </p:nvPicPr>
        <p:blipFill rotWithShape="1">
          <a:blip r:embed="rId8">
            <a:extLst>
              <a:ext uri="{28A0092B-C50C-407E-A947-70E740481C1C}">
                <a14:useLocalDpi xmlns:a14="http://schemas.microsoft.com/office/drawing/2010/main" val="0"/>
              </a:ext>
            </a:extLst>
          </a:blip>
          <a:srcRect b="13858"/>
          <a:stretch/>
        </p:blipFill>
        <p:spPr>
          <a:xfrm>
            <a:off x="7391575" y="4941200"/>
            <a:ext cx="2133424" cy="1512215"/>
          </a:xfrm>
          <a:prstGeom prst="rect">
            <a:avLst/>
          </a:prstGeom>
        </p:spPr>
      </p:pic>
      <p:pic>
        <p:nvPicPr>
          <p:cNvPr id="16" name="Picture 15">
            <a:extLst>
              <a:ext uri="{FF2B5EF4-FFF2-40B4-BE49-F238E27FC236}">
                <a16:creationId xmlns:a16="http://schemas.microsoft.com/office/drawing/2014/main" id="{45C4E77D-FEE1-4263-9C49-D09D29AEE919}"/>
              </a:ext>
            </a:extLst>
          </p:cNvPr>
          <p:cNvPicPr>
            <a:picLocks noChangeAspect="1"/>
          </p:cNvPicPr>
          <p:nvPr/>
        </p:nvPicPr>
        <p:blipFill rotWithShape="1">
          <a:blip r:embed="rId9">
            <a:extLst>
              <a:ext uri="{28A0092B-C50C-407E-A947-70E740481C1C}">
                <a14:useLocalDpi xmlns:a14="http://schemas.microsoft.com/office/drawing/2010/main" val="0"/>
              </a:ext>
            </a:extLst>
          </a:blip>
          <a:srcRect b="11628"/>
          <a:stretch/>
        </p:blipFill>
        <p:spPr>
          <a:xfrm>
            <a:off x="6033921" y="4568048"/>
            <a:ext cx="1755503" cy="1885366"/>
          </a:xfrm>
          <a:prstGeom prst="rect">
            <a:avLst/>
          </a:prstGeom>
        </p:spPr>
      </p:pic>
      <p:pic>
        <p:nvPicPr>
          <p:cNvPr id="17" name="Picture 16">
            <a:extLst>
              <a:ext uri="{FF2B5EF4-FFF2-40B4-BE49-F238E27FC236}">
                <a16:creationId xmlns:a16="http://schemas.microsoft.com/office/drawing/2014/main" id="{DAAFCDE0-1131-4AF7-BA51-72E72A1DA034}"/>
              </a:ext>
            </a:extLst>
          </p:cNvPr>
          <p:cNvPicPr>
            <a:picLocks noChangeAspect="1"/>
          </p:cNvPicPr>
          <p:nvPr/>
        </p:nvPicPr>
        <p:blipFill rotWithShape="1">
          <a:blip r:embed="rId7">
            <a:extLst>
              <a:ext uri="{28A0092B-C50C-407E-A947-70E740481C1C}">
                <a14:useLocalDpi xmlns:a14="http://schemas.microsoft.com/office/drawing/2010/main" val="0"/>
              </a:ext>
            </a:extLst>
          </a:blip>
          <a:srcRect t="10341"/>
          <a:stretch/>
        </p:blipFill>
        <p:spPr>
          <a:xfrm>
            <a:off x="7775593" y="3429001"/>
            <a:ext cx="1749407" cy="1918263"/>
          </a:xfrm>
          <a:prstGeom prst="rect">
            <a:avLst/>
          </a:prstGeom>
        </p:spPr>
      </p:pic>
      <p:sp>
        <p:nvSpPr>
          <p:cNvPr id="19" name="Rectangle 18">
            <a:extLst>
              <a:ext uri="{FF2B5EF4-FFF2-40B4-BE49-F238E27FC236}">
                <a16:creationId xmlns:a16="http://schemas.microsoft.com/office/drawing/2014/main" id="{A3C47EC7-D71F-C74F-B6CC-59BA3267EB03}"/>
              </a:ext>
            </a:extLst>
          </p:cNvPr>
          <p:cNvSpPr/>
          <p:nvPr/>
        </p:nvSpPr>
        <p:spPr>
          <a:xfrm>
            <a:off x="15081" y="8615"/>
            <a:ext cx="12161838" cy="6840770"/>
          </a:xfrm>
          <a:prstGeom prst="rect">
            <a:avLst/>
          </a:prstGeom>
          <a:noFill/>
          <a:ln w="3810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lang="en-VN" sz="2526"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a:endParaRPr>
          </a:p>
        </p:txBody>
      </p:sp>
    </p:spTree>
    <p:extLst>
      <p:ext uri="{BB962C8B-B14F-4D97-AF65-F5344CB8AC3E}">
        <p14:creationId xmlns:p14="http://schemas.microsoft.com/office/powerpoint/2010/main" val="977487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5"/>
                                        </p:tgtEl>
                                        <p:attrNameLst>
                                          <p:attrName>ppt_x</p:attrName>
                                        </p:attrNameLst>
                                      </p:cBhvr>
                                      <p:tavLst>
                                        <p:tav tm="0">
                                          <p:val>
                                            <p:strVal val="ppt_x"/>
                                          </p:val>
                                        </p:tav>
                                        <p:tav tm="100000">
                                          <p:val>
                                            <p:strVal val="ppt_x"/>
                                          </p:val>
                                        </p:tav>
                                      </p:tavLst>
                                    </p:anim>
                                    <p:anim calcmode="lin" valueType="num">
                                      <p:cBhvr additive="base">
                                        <p:cTn id="7" dur="500"/>
                                        <p:tgtEl>
                                          <p:spTgt spid="15"/>
                                        </p:tgtEl>
                                        <p:attrNameLst>
                                          <p:attrName>ppt_y</p:attrName>
                                        </p:attrNameLst>
                                      </p:cBhvr>
                                      <p:tavLst>
                                        <p:tav tm="0">
                                          <p:val>
                                            <p:strVal val="ppt_y"/>
                                          </p:val>
                                        </p:tav>
                                        <p:tav tm="100000">
                                          <p:val>
                                            <p:strVal val="1+ppt_h/2"/>
                                          </p:val>
                                        </p:tav>
                                      </p:tavLst>
                                    </p:anim>
                                    <p:set>
                                      <p:cBhvr>
                                        <p:cTn id="8" dur="1" fill="hold">
                                          <p:stCondLst>
                                            <p:cond delay="499"/>
                                          </p:stCondLst>
                                        </p:cTn>
                                        <p:tgtEl>
                                          <p:spTgt spid="15"/>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16"/>
                                        </p:tgtEl>
                                        <p:attrNameLst>
                                          <p:attrName>ppt_x</p:attrName>
                                        </p:attrNameLst>
                                      </p:cBhvr>
                                      <p:tavLst>
                                        <p:tav tm="0">
                                          <p:val>
                                            <p:strVal val="ppt_x"/>
                                          </p:val>
                                        </p:tav>
                                        <p:tav tm="100000">
                                          <p:val>
                                            <p:strVal val="ppt_x"/>
                                          </p:val>
                                        </p:tav>
                                      </p:tavLst>
                                    </p:anim>
                                    <p:anim calcmode="lin" valueType="num">
                                      <p:cBhvr additive="base">
                                        <p:cTn id="13" dur="500"/>
                                        <p:tgtEl>
                                          <p:spTgt spid="16"/>
                                        </p:tgtEl>
                                        <p:attrNameLst>
                                          <p:attrName>ppt_y</p:attrName>
                                        </p:attrNameLst>
                                      </p:cBhvr>
                                      <p:tavLst>
                                        <p:tav tm="0">
                                          <p:val>
                                            <p:strVal val="ppt_y"/>
                                          </p:val>
                                        </p:tav>
                                        <p:tav tm="100000">
                                          <p:val>
                                            <p:strVal val="1+ppt_h/2"/>
                                          </p:val>
                                        </p:tav>
                                      </p:tavLst>
                                    </p:anim>
                                    <p:set>
                                      <p:cBhvr>
                                        <p:cTn id="14" dur="1" fill="hold">
                                          <p:stCondLst>
                                            <p:cond delay="499"/>
                                          </p:stCondLst>
                                        </p:cTn>
                                        <p:tgtEl>
                                          <p:spTgt spid="16"/>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11"/>
                                        </p:tgtEl>
                                        <p:attrNameLst>
                                          <p:attrName>ppt_x</p:attrName>
                                        </p:attrNameLst>
                                      </p:cBhvr>
                                      <p:tavLst>
                                        <p:tav tm="0">
                                          <p:val>
                                            <p:strVal val="ppt_x"/>
                                          </p:val>
                                        </p:tav>
                                        <p:tav tm="100000">
                                          <p:val>
                                            <p:strVal val="ppt_x"/>
                                          </p:val>
                                        </p:tav>
                                      </p:tavLst>
                                    </p:anim>
                                    <p:anim calcmode="lin" valueType="num">
                                      <p:cBhvr additive="base">
                                        <p:cTn id="19" dur="500"/>
                                        <p:tgtEl>
                                          <p:spTgt spid="11"/>
                                        </p:tgtEl>
                                        <p:attrNameLst>
                                          <p:attrName>ppt_y</p:attrName>
                                        </p:attrNameLst>
                                      </p:cBhvr>
                                      <p:tavLst>
                                        <p:tav tm="0">
                                          <p:val>
                                            <p:strVal val="ppt_y"/>
                                          </p:val>
                                        </p:tav>
                                        <p:tav tm="100000">
                                          <p:val>
                                            <p:strVal val="1+ppt_h/2"/>
                                          </p:val>
                                        </p:tav>
                                      </p:tavLst>
                                    </p:anim>
                                    <p:set>
                                      <p:cBhvr>
                                        <p:cTn id="20" dur="1" fill="hold">
                                          <p:stCondLst>
                                            <p:cond delay="499"/>
                                          </p:stCondLst>
                                        </p:cTn>
                                        <p:tgtEl>
                                          <p:spTgt spid="11"/>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12"/>
                                        </p:tgtEl>
                                        <p:attrNameLst>
                                          <p:attrName>ppt_x</p:attrName>
                                        </p:attrNameLst>
                                      </p:cBhvr>
                                      <p:tavLst>
                                        <p:tav tm="0">
                                          <p:val>
                                            <p:strVal val="ppt_x"/>
                                          </p:val>
                                        </p:tav>
                                        <p:tav tm="100000">
                                          <p:val>
                                            <p:strVal val="ppt_x"/>
                                          </p:val>
                                        </p:tav>
                                      </p:tavLst>
                                    </p:anim>
                                    <p:anim calcmode="lin" valueType="num">
                                      <p:cBhvr additive="base">
                                        <p:cTn id="25" dur="500"/>
                                        <p:tgtEl>
                                          <p:spTgt spid="12"/>
                                        </p:tgtEl>
                                        <p:attrNameLst>
                                          <p:attrName>ppt_y</p:attrName>
                                        </p:attrNameLst>
                                      </p:cBhvr>
                                      <p:tavLst>
                                        <p:tav tm="0">
                                          <p:val>
                                            <p:strVal val="ppt_y"/>
                                          </p:val>
                                        </p:tav>
                                        <p:tav tm="100000">
                                          <p:val>
                                            <p:strVal val="1+ppt_h/2"/>
                                          </p:val>
                                        </p:tav>
                                      </p:tavLst>
                                    </p:anim>
                                    <p:set>
                                      <p:cBhvr>
                                        <p:cTn id="26" dur="1" fill="hold">
                                          <p:stCondLst>
                                            <p:cond delay="499"/>
                                          </p:stCondLst>
                                        </p:cTn>
                                        <p:tgtEl>
                                          <p:spTgt spid="12"/>
                                        </p:tgtEl>
                                        <p:attrNameLst>
                                          <p:attrName>style.visibility</p:attrName>
                                        </p:attrNameLst>
                                      </p:cBhvr>
                                      <p:to>
                                        <p:strVal val="hidden"/>
                                      </p:to>
                                    </p:set>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xit" presetSubtype="4" fill="hold" nodeType="clickEffect">
                                  <p:stCondLst>
                                    <p:cond delay="0"/>
                                  </p:stCondLst>
                                  <p:childTnLst>
                                    <p:anim calcmode="lin" valueType="num">
                                      <p:cBhvr additive="base">
                                        <p:cTn id="30" dur="500"/>
                                        <p:tgtEl>
                                          <p:spTgt spid="14"/>
                                        </p:tgtEl>
                                        <p:attrNameLst>
                                          <p:attrName>ppt_x</p:attrName>
                                        </p:attrNameLst>
                                      </p:cBhvr>
                                      <p:tavLst>
                                        <p:tav tm="0">
                                          <p:val>
                                            <p:strVal val="ppt_x"/>
                                          </p:val>
                                        </p:tav>
                                        <p:tav tm="100000">
                                          <p:val>
                                            <p:strVal val="ppt_x"/>
                                          </p:val>
                                        </p:tav>
                                      </p:tavLst>
                                    </p:anim>
                                    <p:anim calcmode="lin" valueType="num">
                                      <p:cBhvr additive="base">
                                        <p:cTn id="31" dur="500"/>
                                        <p:tgtEl>
                                          <p:spTgt spid="14"/>
                                        </p:tgtEl>
                                        <p:attrNameLst>
                                          <p:attrName>ppt_y</p:attrName>
                                        </p:attrNameLst>
                                      </p:cBhvr>
                                      <p:tavLst>
                                        <p:tav tm="0">
                                          <p:val>
                                            <p:strVal val="ppt_y"/>
                                          </p:val>
                                        </p:tav>
                                        <p:tav tm="100000">
                                          <p:val>
                                            <p:strVal val="1+ppt_h/2"/>
                                          </p:val>
                                        </p:tav>
                                      </p:tavLst>
                                    </p:anim>
                                    <p:set>
                                      <p:cBhvr>
                                        <p:cTn id="32" dur="1" fill="hold">
                                          <p:stCondLst>
                                            <p:cond delay="499"/>
                                          </p:stCondLst>
                                        </p:cTn>
                                        <p:tgtEl>
                                          <p:spTgt spid="14"/>
                                        </p:tgtEl>
                                        <p:attrNameLst>
                                          <p:attrName>style.visibility</p:attrName>
                                        </p:attrNameLst>
                                      </p:cBhvr>
                                      <p:to>
                                        <p:strVal val="hidden"/>
                                      </p:to>
                                    </p:set>
                                  </p:childTnLst>
                                  <p:subTnLst>
                                    <p:audio>
                                      <p:cMediaNode>
                                        <p:cTn display="0" masterRel="sameClick">
                                          <p:stCondLst>
                                            <p:cond evt="begin" delay="0">
                                              <p:tn val="29"/>
                                            </p:cond>
                                          </p:stCondLst>
                                          <p:endCondLst>
                                            <p:cond evt="onStopAudio" delay="0">
                                              <p:tgtEl>
                                                <p:sldTgt/>
                                              </p:tgtEl>
                                            </p:cond>
                                          </p:endCondLst>
                                        </p:cTn>
                                        <p:tgtEl>
                                          <p:sndTgt r:embed="rId3"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xit" presetSubtype="4" fill="hold" nodeType="clickEffect">
                                  <p:stCondLst>
                                    <p:cond delay="0"/>
                                  </p:stCondLst>
                                  <p:childTnLst>
                                    <p:anim calcmode="lin" valueType="num">
                                      <p:cBhvr additive="base">
                                        <p:cTn id="36" dur="500"/>
                                        <p:tgtEl>
                                          <p:spTgt spid="13"/>
                                        </p:tgtEl>
                                        <p:attrNameLst>
                                          <p:attrName>ppt_x</p:attrName>
                                        </p:attrNameLst>
                                      </p:cBhvr>
                                      <p:tavLst>
                                        <p:tav tm="0">
                                          <p:val>
                                            <p:strVal val="ppt_x"/>
                                          </p:val>
                                        </p:tav>
                                        <p:tav tm="100000">
                                          <p:val>
                                            <p:strVal val="ppt_x"/>
                                          </p:val>
                                        </p:tav>
                                      </p:tavLst>
                                    </p:anim>
                                    <p:anim calcmode="lin" valueType="num">
                                      <p:cBhvr additive="base">
                                        <p:cTn id="37" dur="500"/>
                                        <p:tgtEl>
                                          <p:spTgt spid="13"/>
                                        </p:tgtEl>
                                        <p:attrNameLst>
                                          <p:attrName>ppt_y</p:attrName>
                                        </p:attrNameLst>
                                      </p:cBhvr>
                                      <p:tavLst>
                                        <p:tav tm="0">
                                          <p:val>
                                            <p:strVal val="ppt_y"/>
                                          </p:val>
                                        </p:tav>
                                        <p:tav tm="100000">
                                          <p:val>
                                            <p:strVal val="1+ppt_h/2"/>
                                          </p:val>
                                        </p:tav>
                                      </p:tavLst>
                                    </p:anim>
                                    <p:set>
                                      <p:cBhvr>
                                        <p:cTn id="38" dur="1" fill="hold">
                                          <p:stCondLst>
                                            <p:cond delay="499"/>
                                          </p:stCondLst>
                                        </p:cTn>
                                        <p:tgtEl>
                                          <p:spTgt spid="13"/>
                                        </p:tgtEl>
                                        <p:attrNameLst>
                                          <p:attrName>style.visibility</p:attrName>
                                        </p:attrNameLst>
                                      </p:cBhvr>
                                      <p:to>
                                        <p:strVal val="hidden"/>
                                      </p:to>
                                    </p:set>
                                  </p:childTnLst>
                                  <p:subTnLst>
                                    <p:audio>
                                      <p:cMediaNode>
                                        <p:cTn display="0" masterRel="sameClick">
                                          <p:stCondLst>
                                            <p:cond evt="begin" delay="0">
                                              <p:tn val="35"/>
                                            </p:cond>
                                          </p:stCondLst>
                                          <p:endCondLst>
                                            <p:cond evt="onStopAudio" delay="0">
                                              <p:tgtEl>
                                                <p:sldTgt/>
                                              </p:tgtEl>
                                            </p:cond>
                                          </p:endCondLst>
                                        </p:cTn>
                                        <p:tgtEl>
                                          <p:sndTgt r:embed="rId3"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xit" presetSubtype="4" fill="hold" nodeType="clickEffect">
                                  <p:stCondLst>
                                    <p:cond delay="0"/>
                                  </p:stCondLst>
                                  <p:childTnLst>
                                    <p:anim calcmode="lin" valueType="num">
                                      <p:cBhvr additive="base">
                                        <p:cTn id="42" dur="500"/>
                                        <p:tgtEl>
                                          <p:spTgt spid="18"/>
                                        </p:tgtEl>
                                        <p:attrNameLst>
                                          <p:attrName>ppt_x</p:attrName>
                                        </p:attrNameLst>
                                      </p:cBhvr>
                                      <p:tavLst>
                                        <p:tav tm="0">
                                          <p:val>
                                            <p:strVal val="ppt_x"/>
                                          </p:val>
                                        </p:tav>
                                        <p:tav tm="100000">
                                          <p:val>
                                            <p:strVal val="ppt_x"/>
                                          </p:val>
                                        </p:tav>
                                      </p:tavLst>
                                    </p:anim>
                                    <p:anim calcmode="lin" valueType="num">
                                      <p:cBhvr additive="base">
                                        <p:cTn id="43" dur="500"/>
                                        <p:tgtEl>
                                          <p:spTgt spid="18"/>
                                        </p:tgtEl>
                                        <p:attrNameLst>
                                          <p:attrName>ppt_y</p:attrName>
                                        </p:attrNameLst>
                                      </p:cBhvr>
                                      <p:tavLst>
                                        <p:tav tm="0">
                                          <p:val>
                                            <p:strVal val="ppt_y"/>
                                          </p:val>
                                        </p:tav>
                                        <p:tav tm="100000">
                                          <p:val>
                                            <p:strVal val="1+ppt_h/2"/>
                                          </p:val>
                                        </p:tav>
                                      </p:tavLst>
                                    </p:anim>
                                    <p:set>
                                      <p:cBhvr>
                                        <p:cTn id="44" dur="1" fill="hold">
                                          <p:stCondLst>
                                            <p:cond delay="499"/>
                                          </p:stCondLst>
                                        </p:cTn>
                                        <p:tgtEl>
                                          <p:spTgt spid="18"/>
                                        </p:tgtEl>
                                        <p:attrNameLst>
                                          <p:attrName>style.visibility</p:attrName>
                                        </p:attrNameLst>
                                      </p:cBhvr>
                                      <p:to>
                                        <p:strVal val="hidden"/>
                                      </p:to>
                                    </p:set>
                                  </p:childTnLst>
                                  <p:subTnLst>
                                    <p:audio>
                                      <p:cMediaNode>
                                        <p:cTn display="0" masterRel="sameClick">
                                          <p:stCondLst>
                                            <p:cond evt="begin" delay="0">
                                              <p:tn val="41"/>
                                            </p:cond>
                                          </p:stCondLst>
                                          <p:endCondLst>
                                            <p:cond evt="onStopAudio" delay="0">
                                              <p:tgtEl>
                                                <p:sldTgt/>
                                              </p:tgtEl>
                                            </p:cond>
                                          </p:endCondLst>
                                        </p:cTn>
                                        <p:tgtEl>
                                          <p:sndTgt r:embed="rId3" name="chimes.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xit" presetSubtype="4" fill="hold" nodeType="clickEffect">
                                  <p:stCondLst>
                                    <p:cond delay="0"/>
                                  </p:stCondLst>
                                  <p:childTnLst>
                                    <p:anim calcmode="lin" valueType="num">
                                      <p:cBhvr additive="base">
                                        <p:cTn id="48" dur="500"/>
                                        <p:tgtEl>
                                          <p:spTgt spid="17"/>
                                        </p:tgtEl>
                                        <p:attrNameLst>
                                          <p:attrName>ppt_x</p:attrName>
                                        </p:attrNameLst>
                                      </p:cBhvr>
                                      <p:tavLst>
                                        <p:tav tm="0">
                                          <p:val>
                                            <p:strVal val="ppt_x"/>
                                          </p:val>
                                        </p:tav>
                                        <p:tav tm="100000">
                                          <p:val>
                                            <p:strVal val="ppt_x"/>
                                          </p:val>
                                        </p:tav>
                                      </p:tavLst>
                                    </p:anim>
                                    <p:anim calcmode="lin" valueType="num">
                                      <p:cBhvr additive="base">
                                        <p:cTn id="49" dur="500"/>
                                        <p:tgtEl>
                                          <p:spTgt spid="17"/>
                                        </p:tgtEl>
                                        <p:attrNameLst>
                                          <p:attrName>ppt_y</p:attrName>
                                        </p:attrNameLst>
                                      </p:cBhvr>
                                      <p:tavLst>
                                        <p:tav tm="0">
                                          <p:val>
                                            <p:strVal val="ppt_y"/>
                                          </p:val>
                                        </p:tav>
                                        <p:tav tm="100000">
                                          <p:val>
                                            <p:strVal val="1+ppt_h/2"/>
                                          </p:val>
                                        </p:tav>
                                      </p:tavLst>
                                    </p:anim>
                                    <p:set>
                                      <p:cBhvr>
                                        <p:cTn id="50" dur="1" fill="hold">
                                          <p:stCondLst>
                                            <p:cond delay="499"/>
                                          </p:stCondLst>
                                        </p:cTn>
                                        <p:tgtEl>
                                          <p:spTgt spid="17"/>
                                        </p:tgtEl>
                                        <p:attrNameLst>
                                          <p:attrName>style.visibility</p:attrName>
                                        </p:attrNameLst>
                                      </p:cBhvr>
                                      <p:to>
                                        <p:strVal val="hidden"/>
                                      </p:to>
                                    </p:set>
                                  </p:childTnLst>
                                  <p:subTnLst>
                                    <p:audio>
                                      <p:cMediaNode>
                                        <p:cTn display="0" masterRel="sameClick">
                                          <p:stCondLst>
                                            <p:cond evt="begin" delay="0">
                                              <p:tn val="47"/>
                                            </p:cond>
                                          </p:stCondLst>
                                          <p:endCondLst>
                                            <p:cond evt="onStopAudio" delay="0">
                                              <p:tgtEl>
                                                <p:sldTgt/>
                                              </p:tgtEl>
                                            </p:cond>
                                          </p:endCondLst>
                                        </p:cTn>
                                        <p:tgtEl>
                                          <p:sndTgt r:embed="rId3" name="chimes.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xit" presetSubtype="4" fill="hold" nodeType="clickEffect">
                                  <p:stCondLst>
                                    <p:cond delay="0"/>
                                  </p:stCondLst>
                                  <p:childTnLst>
                                    <p:anim calcmode="lin" valueType="num">
                                      <p:cBhvr additive="base">
                                        <p:cTn id="54" dur="500"/>
                                        <p:tgtEl>
                                          <p:spTgt spid="7"/>
                                        </p:tgtEl>
                                        <p:attrNameLst>
                                          <p:attrName>ppt_x</p:attrName>
                                        </p:attrNameLst>
                                      </p:cBhvr>
                                      <p:tavLst>
                                        <p:tav tm="0">
                                          <p:val>
                                            <p:strVal val="ppt_x"/>
                                          </p:val>
                                        </p:tav>
                                        <p:tav tm="100000">
                                          <p:val>
                                            <p:strVal val="ppt_x"/>
                                          </p:val>
                                        </p:tav>
                                      </p:tavLst>
                                    </p:anim>
                                    <p:anim calcmode="lin" valueType="num">
                                      <p:cBhvr additive="base">
                                        <p:cTn id="55" dur="500"/>
                                        <p:tgtEl>
                                          <p:spTgt spid="7"/>
                                        </p:tgtEl>
                                        <p:attrNameLst>
                                          <p:attrName>ppt_y</p:attrName>
                                        </p:attrNameLst>
                                      </p:cBhvr>
                                      <p:tavLst>
                                        <p:tav tm="0">
                                          <p:val>
                                            <p:strVal val="ppt_y"/>
                                          </p:val>
                                        </p:tav>
                                        <p:tav tm="100000">
                                          <p:val>
                                            <p:strVal val="1+ppt_h/2"/>
                                          </p:val>
                                        </p:tav>
                                      </p:tavLst>
                                    </p:anim>
                                    <p:set>
                                      <p:cBhvr>
                                        <p:cTn id="56"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53"/>
                                            </p:cond>
                                          </p:stCondLst>
                                          <p:endCondLst>
                                            <p:cond evt="onStopAudio" delay="0">
                                              <p:tgtEl>
                                                <p:sldTgt/>
                                              </p:tgtEl>
                                            </p:cond>
                                          </p:endCondLst>
                                        </p:cTn>
                                        <p:tgtEl>
                                          <p:sndTgt r:embed="rId3" name="chimes.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xit" presetSubtype="4" fill="hold" nodeType="clickEffect">
                                  <p:stCondLst>
                                    <p:cond delay="0"/>
                                  </p:stCondLst>
                                  <p:childTnLst>
                                    <p:anim calcmode="lin" valueType="num">
                                      <p:cBhvr additive="base">
                                        <p:cTn id="60" dur="500"/>
                                        <p:tgtEl>
                                          <p:spTgt spid="8"/>
                                        </p:tgtEl>
                                        <p:attrNameLst>
                                          <p:attrName>ppt_x</p:attrName>
                                        </p:attrNameLst>
                                      </p:cBhvr>
                                      <p:tavLst>
                                        <p:tav tm="0">
                                          <p:val>
                                            <p:strVal val="ppt_x"/>
                                          </p:val>
                                        </p:tav>
                                        <p:tav tm="100000">
                                          <p:val>
                                            <p:strVal val="ppt_x"/>
                                          </p:val>
                                        </p:tav>
                                      </p:tavLst>
                                    </p:anim>
                                    <p:anim calcmode="lin" valueType="num">
                                      <p:cBhvr additive="base">
                                        <p:cTn id="61" dur="500"/>
                                        <p:tgtEl>
                                          <p:spTgt spid="8"/>
                                        </p:tgtEl>
                                        <p:attrNameLst>
                                          <p:attrName>ppt_y</p:attrName>
                                        </p:attrNameLst>
                                      </p:cBhvr>
                                      <p:tavLst>
                                        <p:tav tm="0">
                                          <p:val>
                                            <p:strVal val="ppt_y"/>
                                          </p:val>
                                        </p:tav>
                                        <p:tav tm="100000">
                                          <p:val>
                                            <p:strVal val="1+ppt_h/2"/>
                                          </p:val>
                                        </p:tav>
                                      </p:tavLst>
                                    </p:anim>
                                    <p:set>
                                      <p:cBhvr>
                                        <p:cTn id="62" dur="1" fill="hold">
                                          <p:stCondLst>
                                            <p:cond delay="499"/>
                                          </p:stCondLst>
                                        </p:cTn>
                                        <p:tgtEl>
                                          <p:spTgt spid="8"/>
                                        </p:tgtEl>
                                        <p:attrNameLst>
                                          <p:attrName>style.visibility</p:attrName>
                                        </p:attrNameLst>
                                      </p:cBhvr>
                                      <p:to>
                                        <p:strVal val="hidden"/>
                                      </p:to>
                                    </p:set>
                                  </p:childTnLst>
                                  <p:subTnLst>
                                    <p:audio>
                                      <p:cMediaNode>
                                        <p:cTn display="0" masterRel="sameClick">
                                          <p:stCondLst>
                                            <p:cond evt="begin" delay="0">
                                              <p:tn val="59"/>
                                            </p:cond>
                                          </p:stCondLst>
                                          <p:endCondLst>
                                            <p:cond evt="onStopAudio" delay="0">
                                              <p:tgtEl>
                                                <p:sldTgt/>
                                              </p:tgtEl>
                                            </p:cond>
                                          </p:endCondLst>
                                        </p:cTn>
                                        <p:tgtEl>
                                          <p:sndTgt r:embed="rId3" name="chimes.wav"/>
                                        </p:tgtEl>
                                      </p:cMediaNode>
                                    </p:audio>
                                  </p:subTnLst>
                                </p:cTn>
                              </p:par>
                            </p:childTnLst>
                          </p:cTn>
                        </p:par>
                      </p:childTnLst>
                    </p:cTn>
                  </p:par>
                  <p:par>
                    <p:cTn id="63" fill="hold">
                      <p:stCondLst>
                        <p:cond delay="indefinite"/>
                      </p:stCondLst>
                      <p:childTnLst>
                        <p:par>
                          <p:cTn id="64" fill="hold">
                            <p:stCondLst>
                              <p:cond delay="0"/>
                            </p:stCondLst>
                            <p:childTnLst>
                              <p:par>
                                <p:cTn id="65" presetID="2" presetClass="exit" presetSubtype="4" fill="hold" nodeType="clickEffect">
                                  <p:stCondLst>
                                    <p:cond delay="0"/>
                                  </p:stCondLst>
                                  <p:childTnLst>
                                    <p:anim calcmode="lin" valueType="num">
                                      <p:cBhvr additive="base">
                                        <p:cTn id="66" dur="500"/>
                                        <p:tgtEl>
                                          <p:spTgt spid="3"/>
                                        </p:tgtEl>
                                        <p:attrNameLst>
                                          <p:attrName>ppt_x</p:attrName>
                                        </p:attrNameLst>
                                      </p:cBhvr>
                                      <p:tavLst>
                                        <p:tav tm="0">
                                          <p:val>
                                            <p:strVal val="ppt_x"/>
                                          </p:val>
                                        </p:tav>
                                        <p:tav tm="100000">
                                          <p:val>
                                            <p:strVal val="ppt_x"/>
                                          </p:val>
                                        </p:tav>
                                      </p:tavLst>
                                    </p:anim>
                                    <p:anim calcmode="lin" valueType="num">
                                      <p:cBhvr additive="base">
                                        <p:cTn id="67" dur="500"/>
                                        <p:tgtEl>
                                          <p:spTgt spid="3"/>
                                        </p:tgtEl>
                                        <p:attrNameLst>
                                          <p:attrName>ppt_y</p:attrName>
                                        </p:attrNameLst>
                                      </p:cBhvr>
                                      <p:tavLst>
                                        <p:tav tm="0">
                                          <p:val>
                                            <p:strVal val="ppt_y"/>
                                          </p:val>
                                        </p:tav>
                                        <p:tav tm="100000">
                                          <p:val>
                                            <p:strVal val="1+ppt_h/2"/>
                                          </p:val>
                                        </p:tav>
                                      </p:tavLst>
                                    </p:anim>
                                    <p:set>
                                      <p:cBhvr>
                                        <p:cTn id="68" dur="1" fill="hold">
                                          <p:stCondLst>
                                            <p:cond delay="499"/>
                                          </p:stCondLst>
                                        </p:cTn>
                                        <p:tgtEl>
                                          <p:spTgt spid="3"/>
                                        </p:tgtEl>
                                        <p:attrNameLst>
                                          <p:attrName>style.visibility</p:attrName>
                                        </p:attrNameLst>
                                      </p:cBhvr>
                                      <p:to>
                                        <p:strVal val="hidden"/>
                                      </p:to>
                                    </p:set>
                                  </p:childTnLst>
                                  <p:subTnLst>
                                    <p:audio>
                                      <p:cMediaNode>
                                        <p:cTn display="0" masterRel="sameClick">
                                          <p:stCondLst>
                                            <p:cond evt="begin" delay="0">
                                              <p:tn val="65"/>
                                            </p:cond>
                                          </p:stCondLst>
                                          <p:endCondLst>
                                            <p:cond evt="onStopAudio" delay="0">
                                              <p:tgtEl>
                                                <p:sldTgt/>
                                              </p:tgtEl>
                                            </p:cond>
                                          </p:endCondLst>
                                        </p:cTn>
                                        <p:tgtEl>
                                          <p:sndTgt r:embed="rId3" name="chimes.wav"/>
                                        </p:tgtEl>
                                      </p:cMediaNode>
                                    </p:audio>
                                  </p:subTnLst>
                                </p:cTn>
                              </p:par>
                            </p:childTnLst>
                          </p:cTn>
                        </p:par>
                      </p:childTnLst>
                    </p:cTn>
                  </p:par>
                  <p:par>
                    <p:cTn id="69" fill="hold">
                      <p:stCondLst>
                        <p:cond delay="indefinite"/>
                      </p:stCondLst>
                      <p:childTnLst>
                        <p:par>
                          <p:cTn id="70" fill="hold">
                            <p:stCondLst>
                              <p:cond delay="0"/>
                            </p:stCondLst>
                            <p:childTnLst>
                              <p:par>
                                <p:cTn id="71" presetID="2" presetClass="exit" presetSubtype="4" fill="hold" nodeType="clickEffect">
                                  <p:stCondLst>
                                    <p:cond delay="0"/>
                                  </p:stCondLst>
                                  <p:childTnLst>
                                    <p:anim calcmode="lin" valueType="num">
                                      <p:cBhvr additive="base">
                                        <p:cTn id="72" dur="500"/>
                                        <p:tgtEl>
                                          <p:spTgt spid="4"/>
                                        </p:tgtEl>
                                        <p:attrNameLst>
                                          <p:attrName>ppt_x</p:attrName>
                                        </p:attrNameLst>
                                      </p:cBhvr>
                                      <p:tavLst>
                                        <p:tav tm="0">
                                          <p:val>
                                            <p:strVal val="ppt_x"/>
                                          </p:val>
                                        </p:tav>
                                        <p:tav tm="100000">
                                          <p:val>
                                            <p:strVal val="ppt_x"/>
                                          </p:val>
                                        </p:tav>
                                      </p:tavLst>
                                    </p:anim>
                                    <p:anim calcmode="lin" valueType="num">
                                      <p:cBhvr additive="base">
                                        <p:cTn id="73" dur="500"/>
                                        <p:tgtEl>
                                          <p:spTgt spid="4"/>
                                        </p:tgtEl>
                                        <p:attrNameLst>
                                          <p:attrName>ppt_y</p:attrName>
                                        </p:attrNameLst>
                                      </p:cBhvr>
                                      <p:tavLst>
                                        <p:tav tm="0">
                                          <p:val>
                                            <p:strVal val="ppt_y"/>
                                          </p:val>
                                        </p:tav>
                                        <p:tav tm="100000">
                                          <p:val>
                                            <p:strVal val="1+ppt_h/2"/>
                                          </p:val>
                                        </p:tav>
                                      </p:tavLst>
                                    </p:anim>
                                    <p:set>
                                      <p:cBhvr>
                                        <p:cTn id="74" dur="1" fill="hold">
                                          <p:stCondLst>
                                            <p:cond delay="499"/>
                                          </p:stCondLst>
                                        </p:cTn>
                                        <p:tgtEl>
                                          <p:spTgt spid="4"/>
                                        </p:tgtEl>
                                        <p:attrNameLst>
                                          <p:attrName>style.visibility</p:attrName>
                                        </p:attrNameLst>
                                      </p:cBhvr>
                                      <p:to>
                                        <p:strVal val="hidden"/>
                                      </p:to>
                                    </p:set>
                                  </p:childTnLst>
                                  <p:subTnLst>
                                    <p:audio>
                                      <p:cMediaNode>
                                        <p:cTn display="0" masterRel="sameClick">
                                          <p:stCondLst>
                                            <p:cond evt="begin" delay="0">
                                              <p:tn val="71"/>
                                            </p:cond>
                                          </p:stCondLst>
                                          <p:endCondLst>
                                            <p:cond evt="onStopAudio" delay="0">
                                              <p:tgtEl>
                                                <p:sldTgt/>
                                              </p:tgtEl>
                                            </p:cond>
                                          </p:endCondLst>
                                        </p:cTn>
                                        <p:tgtEl>
                                          <p:sndTgt r:embed="rId3" name="chimes.wav"/>
                                        </p:tgtEl>
                                      </p:cMediaNode>
                                    </p:audio>
                                  </p:subTnLst>
                                </p:cTn>
                              </p:par>
                            </p:childTnLst>
                          </p:cTn>
                        </p:par>
                      </p:childTnLst>
                    </p:cTn>
                  </p:par>
                  <p:par>
                    <p:cTn id="75" fill="hold">
                      <p:stCondLst>
                        <p:cond delay="indefinite"/>
                      </p:stCondLst>
                      <p:childTnLst>
                        <p:par>
                          <p:cTn id="76" fill="hold">
                            <p:stCondLst>
                              <p:cond delay="0"/>
                            </p:stCondLst>
                            <p:childTnLst>
                              <p:par>
                                <p:cTn id="77" presetID="2" presetClass="exit" presetSubtype="4" fill="hold" nodeType="clickEffect">
                                  <p:stCondLst>
                                    <p:cond delay="0"/>
                                  </p:stCondLst>
                                  <p:childTnLst>
                                    <p:anim calcmode="lin" valueType="num">
                                      <p:cBhvr additive="base">
                                        <p:cTn id="78" dur="500"/>
                                        <p:tgtEl>
                                          <p:spTgt spid="6"/>
                                        </p:tgtEl>
                                        <p:attrNameLst>
                                          <p:attrName>ppt_x</p:attrName>
                                        </p:attrNameLst>
                                      </p:cBhvr>
                                      <p:tavLst>
                                        <p:tav tm="0">
                                          <p:val>
                                            <p:strVal val="ppt_x"/>
                                          </p:val>
                                        </p:tav>
                                        <p:tav tm="100000">
                                          <p:val>
                                            <p:strVal val="ppt_x"/>
                                          </p:val>
                                        </p:tav>
                                      </p:tavLst>
                                    </p:anim>
                                    <p:anim calcmode="lin" valueType="num">
                                      <p:cBhvr additive="base">
                                        <p:cTn id="79" dur="500"/>
                                        <p:tgtEl>
                                          <p:spTgt spid="6"/>
                                        </p:tgtEl>
                                        <p:attrNameLst>
                                          <p:attrName>ppt_y</p:attrName>
                                        </p:attrNameLst>
                                      </p:cBhvr>
                                      <p:tavLst>
                                        <p:tav tm="0">
                                          <p:val>
                                            <p:strVal val="ppt_y"/>
                                          </p:val>
                                        </p:tav>
                                        <p:tav tm="100000">
                                          <p:val>
                                            <p:strVal val="1+ppt_h/2"/>
                                          </p:val>
                                        </p:tav>
                                      </p:tavLst>
                                    </p:anim>
                                    <p:set>
                                      <p:cBhvr>
                                        <p:cTn id="80"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77"/>
                                            </p:cond>
                                          </p:stCondLst>
                                          <p:endCondLst>
                                            <p:cond evt="onStopAudio" delay="0">
                                              <p:tgtEl>
                                                <p:sldTgt/>
                                              </p:tgtEl>
                                            </p:cond>
                                          </p:endCondLst>
                                        </p:cTn>
                                        <p:tgtEl>
                                          <p:sndTgt r:embed="rId3" name="chimes.wav"/>
                                        </p:tgtEl>
                                      </p:cMediaNode>
                                    </p:audio>
                                  </p:subTnLst>
                                </p:cTn>
                              </p:par>
                            </p:childTnLst>
                          </p:cTn>
                        </p:par>
                      </p:childTnLst>
                    </p:cTn>
                  </p:par>
                  <p:par>
                    <p:cTn id="81" fill="hold">
                      <p:stCondLst>
                        <p:cond delay="indefinite"/>
                      </p:stCondLst>
                      <p:childTnLst>
                        <p:par>
                          <p:cTn id="82" fill="hold">
                            <p:stCondLst>
                              <p:cond delay="0"/>
                            </p:stCondLst>
                            <p:childTnLst>
                              <p:par>
                                <p:cTn id="83" presetID="2" presetClass="exit" presetSubtype="4" fill="hold" nodeType="clickEffect">
                                  <p:stCondLst>
                                    <p:cond delay="0"/>
                                  </p:stCondLst>
                                  <p:childTnLst>
                                    <p:anim calcmode="lin" valueType="num">
                                      <p:cBhvr additive="base">
                                        <p:cTn id="84" dur="500"/>
                                        <p:tgtEl>
                                          <p:spTgt spid="5"/>
                                        </p:tgtEl>
                                        <p:attrNameLst>
                                          <p:attrName>ppt_x</p:attrName>
                                        </p:attrNameLst>
                                      </p:cBhvr>
                                      <p:tavLst>
                                        <p:tav tm="0">
                                          <p:val>
                                            <p:strVal val="ppt_x"/>
                                          </p:val>
                                        </p:tav>
                                        <p:tav tm="100000">
                                          <p:val>
                                            <p:strVal val="ppt_x"/>
                                          </p:val>
                                        </p:tav>
                                      </p:tavLst>
                                    </p:anim>
                                    <p:anim calcmode="lin" valueType="num">
                                      <p:cBhvr additive="base">
                                        <p:cTn id="85" dur="500"/>
                                        <p:tgtEl>
                                          <p:spTgt spid="5"/>
                                        </p:tgtEl>
                                        <p:attrNameLst>
                                          <p:attrName>ppt_y</p:attrName>
                                        </p:attrNameLst>
                                      </p:cBhvr>
                                      <p:tavLst>
                                        <p:tav tm="0">
                                          <p:val>
                                            <p:strVal val="ppt_y"/>
                                          </p:val>
                                        </p:tav>
                                        <p:tav tm="100000">
                                          <p:val>
                                            <p:strVal val="1+ppt_h/2"/>
                                          </p:val>
                                        </p:tav>
                                      </p:tavLst>
                                    </p:anim>
                                    <p:set>
                                      <p:cBhvr>
                                        <p:cTn id="86" dur="1" fill="hold">
                                          <p:stCondLst>
                                            <p:cond delay="499"/>
                                          </p:stCondLst>
                                        </p:cTn>
                                        <p:tgtEl>
                                          <p:spTgt spid="5"/>
                                        </p:tgtEl>
                                        <p:attrNameLst>
                                          <p:attrName>style.visibility</p:attrName>
                                        </p:attrNameLst>
                                      </p:cBhvr>
                                      <p:to>
                                        <p:strVal val="hidden"/>
                                      </p:to>
                                    </p:set>
                                  </p:childTnLst>
                                  <p:subTnLst>
                                    <p:audio>
                                      <p:cMediaNode>
                                        <p:cTn display="0" masterRel="sameClick">
                                          <p:stCondLst>
                                            <p:cond evt="begin" delay="0">
                                              <p:tn val="83"/>
                                            </p:cond>
                                          </p:stCondLst>
                                          <p:endCondLst>
                                            <p:cond evt="onStopAudio" delay="0">
                                              <p:tgtEl>
                                                <p:sldTgt/>
                                              </p:tgtEl>
                                            </p:cond>
                                          </p:endCondLst>
                                        </p:cTn>
                                        <p:tgtEl>
                                          <p:sndTgt r:embed="rId3" name="chimes.wav"/>
                                        </p:tgtEl>
                                      </p:cMediaNode>
                                    </p:audio>
                                  </p:subTnLst>
                                </p:cTn>
                              </p:par>
                            </p:childTnLst>
                          </p:cTn>
                        </p:par>
                      </p:childTnLst>
                    </p:cTn>
                  </p:par>
                  <p:par>
                    <p:cTn id="87" fill="hold">
                      <p:stCondLst>
                        <p:cond delay="indefinite"/>
                      </p:stCondLst>
                      <p:childTnLst>
                        <p:par>
                          <p:cTn id="88" fill="hold">
                            <p:stCondLst>
                              <p:cond delay="0"/>
                            </p:stCondLst>
                            <p:childTnLst>
                              <p:par>
                                <p:cTn id="89" presetID="2" presetClass="exit" presetSubtype="4" fill="hold" nodeType="clickEffect">
                                  <p:stCondLst>
                                    <p:cond delay="0"/>
                                  </p:stCondLst>
                                  <p:childTnLst>
                                    <p:anim calcmode="lin" valueType="num">
                                      <p:cBhvr additive="base">
                                        <p:cTn id="90" dur="500"/>
                                        <p:tgtEl>
                                          <p:spTgt spid="10"/>
                                        </p:tgtEl>
                                        <p:attrNameLst>
                                          <p:attrName>ppt_x</p:attrName>
                                        </p:attrNameLst>
                                      </p:cBhvr>
                                      <p:tavLst>
                                        <p:tav tm="0">
                                          <p:val>
                                            <p:strVal val="ppt_x"/>
                                          </p:val>
                                        </p:tav>
                                        <p:tav tm="100000">
                                          <p:val>
                                            <p:strVal val="ppt_x"/>
                                          </p:val>
                                        </p:tav>
                                      </p:tavLst>
                                    </p:anim>
                                    <p:anim calcmode="lin" valueType="num">
                                      <p:cBhvr additive="base">
                                        <p:cTn id="91" dur="500"/>
                                        <p:tgtEl>
                                          <p:spTgt spid="10"/>
                                        </p:tgtEl>
                                        <p:attrNameLst>
                                          <p:attrName>ppt_y</p:attrName>
                                        </p:attrNameLst>
                                      </p:cBhvr>
                                      <p:tavLst>
                                        <p:tav tm="0">
                                          <p:val>
                                            <p:strVal val="ppt_y"/>
                                          </p:val>
                                        </p:tav>
                                        <p:tav tm="100000">
                                          <p:val>
                                            <p:strVal val="1+ppt_h/2"/>
                                          </p:val>
                                        </p:tav>
                                      </p:tavLst>
                                    </p:anim>
                                    <p:set>
                                      <p:cBhvr>
                                        <p:cTn id="92" dur="1" fill="hold">
                                          <p:stCondLst>
                                            <p:cond delay="499"/>
                                          </p:stCondLst>
                                        </p:cTn>
                                        <p:tgtEl>
                                          <p:spTgt spid="10"/>
                                        </p:tgtEl>
                                        <p:attrNameLst>
                                          <p:attrName>style.visibility</p:attrName>
                                        </p:attrNameLst>
                                      </p:cBhvr>
                                      <p:to>
                                        <p:strVal val="hidden"/>
                                      </p:to>
                                    </p:set>
                                  </p:childTnLst>
                                  <p:subTnLst>
                                    <p:audio>
                                      <p:cMediaNode>
                                        <p:cTn display="0" masterRel="sameClick">
                                          <p:stCondLst>
                                            <p:cond evt="begin" delay="0">
                                              <p:tn val="89"/>
                                            </p:cond>
                                          </p:stCondLst>
                                          <p:endCondLst>
                                            <p:cond evt="onStopAudio" delay="0">
                                              <p:tgtEl>
                                                <p:sldTgt/>
                                              </p:tgtEl>
                                            </p:cond>
                                          </p:endCondLst>
                                        </p:cTn>
                                        <p:tgtEl>
                                          <p:sndTgt r:embed="rId3" name="chimes.wav"/>
                                        </p:tgtEl>
                                      </p:cMediaNode>
                                    </p:audio>
                                  </p:subTnLst>
                                </p:cTn>
                              </p:par>
                            </p:childTnLst>
                          </p:cTn>
                        </p:par>
                      </p:childTnLst>
                    </p:cTn>
                  </p:par>
                  <p:par>
                    <p:cTn id="93" fill="hold">
                      <p:stCondLst>
                        <p:cond delay="indefinite"/>
                      </p:stCondLst>
                      <p:childTnLst>
                        <p:par>
                          <p:cTn id="94" fill="hold">
                            <p:stCondLst>
                              <p:cond delay="0"/>
                            </p:stCondLst>
                            <p:childTnLst>
                              <p:par>
                                <p:cTn id="95" presetID="2" presetClass="exit" presetSubtype="4" fill="hold" nodeType="clickEffect">
                                  <p:stCondLst>
                                    <p:cond delay="0"/>
                                  </p:stCondLst>
                                  <p:childTnLst>
                                    <p:anim calcmode="lin" valueType="num">
                                      <p:cBhvr additive="base">
                                        <p:cTn id="96" dur="500"/>
                                        <p:tgtEl>
                                          <p:spTgt spid="9"/>
                                        </p:tgtEl>
                                        <p:attrNameLst>
                                          <p:attrName>ppt_x</p:attrName>
                                        </p:attrNameLst>
                                      </p:cBhvr>
                                      <p:tavLst>
                                        <p:tav tm="0">
                                          <p:val>
                                            <p:strVal val="ppt_x"/>
                                          </p:val>
                                        </p:tav>
                                        <p:tav tm="100000">
                                          <p:val>
                                            <p:strVal val="ppt_x"/>
                                          </p:val>
                                        </p:tav>
                                      </p:tavLst>
                                    </p:anim>
                                    <p:anim calcmode="lin" valueType="num">
                                      <p:cBhvr additive="base">
                                        <p:cTn id="97" dur="500"/>
                                        <p:tgtEl>
                                          <p:spTgt spid="9"/>
                                        </p:tgtEl>
                                        <p:attrNameLst>
                                          <p:attrName>ppt_y</p:attrName>
                                        </p:attrNameLst>
                                      </p:cBhvr>
                                      <p:tavLst>
                                        <p:tav tm="0">
                                          <p:val>
                                            <p:strVal val="ppt_y"/>
                                          </p:val>
                                        </p:tav>
                                        <p:tav tm="100000">
                                          <p:val>
                                            <p:strVal val="1+ppt_h/2"/>
                                          </p:val>
                                        </p:tav>
                                      </p:tavLst>
                                    </p:anim>
                                    <p:set>
                                      <p:cBhvr>
                                        <p:cTn id="98"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9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1" y="1"/>
            <a:ext cx="12192000" cy="500912"/>
          </a:xfrm>
          <a:prstGeom prst="rect">
            <a:avLst/>
          </a:prstGeom>
        </p:spPr>
      </p:pic>
      <p:sp>
        <p:nvSpPr>
          <p:cNvPr id="4" name="云形 3"/>
          <p:cNvSpPr/>
          <p:nvPr/>
        </p:nvSpPr>
        <p:spPr>
          <a:xfrm rot="180000">
            <a:off x="955053" y="1181846"/>
            <a:ext cx="10456599" cy="5222363"/>
          </a:xfrm>
          <a:prstGeom prst="cloud">
            <a:avLst/>
          </a:prstGeom>
          <a:solidFill>
            <a:schemeClr val="bg1"/>
          </a:solidFill>
          <a:ln w="92075">
            <a:solidFill>
              <a:srgbClr val="A9CA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36号-正文宋楷" panose="02000000000000000000" pitchFamily="2" charset="-122"/>
              <a:ea typeface="字魂36号-正文宋楷" panose="02000000000000000000" pitchFamily="2" charset="-122"/>
              <a:cs typeface="+mn-cs"/>
            </a:endParaRPr>
          </a:p>
        </p:txBody>
      </p:sp>
      <p:pic>
        <p:nvPicPr>
          <p:cNvPr id="6" name="图片 5" descr="248288a694d7a183367fb0367a596b10"/>
          <p:cNvPicPr>
            <a:picLocks noChangeAspect="1"/>
          </p:cNvPicPr>
          <p:nvPr/>
        </p:nvPicPr>
        <p:blipFill rotWithShape="1">
          <a:blip r:embed="rId4"/>
          <a:srcRect t="2930" r="47641"/>
          <a:stretch/>
        </p:blipFill>
        <p:spPr>
          <a:xfrm>
            <a:off x="-27940" y="5297213"/>
            <a:ext cx="12219941" cy="1579201"/>
          </a:xfrm>
          <a:prstGeom prst="rect">
            <a:avLst/>
          </a:prstGeom>
        </p:spPr>
      </p:pic>
      <p:pic>
        <p:nvPicPr>
          <p:cNvPr id="7" name="图片 6" descr="1a960b73464c3b6a9b2d71b3a40e4850"/>
          <p:cNvPicPr>
            <a:picLocks noChangeAspect="1"/>
          </p:cNvPicPr>
          <p:nvPr/>
        </p:nvPicPr>
        <p:blipFill>
          <a:blip r:embed="rId5"/>
          <a:stretch>
            <a:fillRect/>
          </a:stretch>
        </p:blipFill>
        <p:spPr>
          <a:xfrm flipH="1">
            <a:off x="182880" y="2859405"/>
            <a:ext cx="2632075" cy="3941445"/>
          </a:xfrm>
          <a:prstGeom prst="rect">
            <a:avLst/>
          </a:prstGeom>
        </p:spPr>
      </p:pic>
      <p:pic>
        <p:nvPicPr>
          <p:cNvPr id="8" name="图片 7" descr="1a960b73464c3b6a9b2d71b3a40e4850"/>
          <p:cNvPicPr>
            <a:picLocks noChangeAspect="1"/>
          </p:cNvPicPr>
          <p:nvPr/>
        </p:nvPicPr>
        <p:blipFill>
          <a:blip r:embed="rId5"/>
          <a:stretch>
            <a:fillRect/>
          </a:stretch>
        </p:blipFill>
        <p:spPr>
          <a:xfrm>
            <a:off x="9541499" y="4314825"/>
            <a:ext cx="1802858" cy="2699148"/>
          </a:xfrm>
          <a:prstGeom prst="rect">
            <a:avLst/>
          </a:prstGeom>
        </p:spPr>
      </p:pic>
      <p:pic>
        <p:nvPicPr>
          <p:cNvPr id="3" name="图片 2" descr="be63a2bb084e4dcc6af2fd21eb4c43b0"/>
          <p:cNvPicPr>
            <a:picLocks noChangeAspect="1"/>
          </p:cNvPicPr>
          <p:nvPr/>
        </p:nvPicPr>
        <p:blipFill>
          <a:blip r:embed="rId6"/>
          <a:stretch>
            <a:fillRect/>
          </a:stretch>
        </p:blipFill>
        <p:spPr>
          <a:xfrm rot="540000">
            <a:off x="9503465" y="547737"/>
            <a:ext cx="2524125" cy="2300605"/>
          </a:xfrm>
          <a:prstGeom prst="rect">
            <a:avLst/>
          </a:prstGeom>
        </p:spPr>
      </p:pic>
      <p:pic>
        <p:nvPicPr>
          <p:cNvPr id="5" name="Picture 4">
            <a:extLst>
              <a:ext uri="{FF2B5EF4-FFF2-40B4-BE49-F238E27FC236}">
                <a16:creationId xmlns:a16="http://schemas.microsoft.com/office/drawing/2014/main" id="{EE3ADFF9-765A-3247-4D0F-F7EB42349719}"/>
              </a:ext>
            </a:extLst>
          </p:cNvPr>
          <p:cNvPicPr>
            <a:picLocks noChangeAspect="1"/>
          </p:cNvPicPr>
          <p:nvPr/>
        </p:nvPicPr>
        <p:blipFill rotWithShape="1">
          <a:blip r:embed="rId7"/>
          <a:srcRect b="37814"/>
          <a:stretch/>
        </p:blipFill>
        <p:spPr>
          <a:xfrm>
            <a:off x="5000229" y="1981196"/>
            <a:ext cx="1949769" cy="878209"/>
          </a:xfrm>
          <a:prstGeom prst="rect">
            <a:avLst/>
          </a:prstGeom>
        </p:spPr>
      </p:pic>
      <p:pic>
        <p:nvPicPr>
          <p:cNvPr id="11" name="Picture 10">
            <a:extLst>
              <a:ext uri="{FF2B5EF4-FFF2-40B4-BE49-F238E27FC236}">
                <a16:creationId xmlns:a16="http://schemas.microsoft.com/office/drawing/2014/main" id="{4E62CCAE-5727-A74C-7C25-3BA8FEAD6B0B}"/>
              </a:ext>
            </a:extLst>
          </p:cNvPr>
          <p:cNvPicPr>
            <a:picLocks noChangeAspect="1"/>
          </p:cNvPicPr>
          <p:nvPr/>
        </p:nvPicPr>
        <p:blipFill>
          <a:blip r:embed="rId8"/>
          <a:stretch>
            <a:fillRect/>
          </a:stretch>
        </p:blipFill>
        <p:spPr>
          <a:xfrm>
            <a:off x="1988181" y="2867625"/>
            <a:ext cx="8955800" cy="1774090"/>
          </a:xfrm>
          <a:prstGeom prst="rect">
            <a:avLst/>
          </a:prstGeom>
        </p:spPr>
      </p:pic>
    </p:spTree>
    <p:extLst>
      <p:ext uri="{BB962C8B-B14F-4D97-AF65-F5344CB8AC3E}">
        <p14:creationId xmlns:p14="http://schemas.microsoft.com/office/powerpoint/2010/main" val="340814803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500" fill="hold">
                                          <p:stCondLst>
                                            <p:cond delay="0"/>
                                          </p:stCondLst>
                                        </p:cTn>
                                        <p:tgtEl>
                                          <p:spTgt spid="3"/>
                                        </p:tgtEl>
                                        <p:attrNameLst>
                                          <p:attrName>r</p:attrName>
                                        </p:attrNameLst>
                                      </p:cBhvr>
                                    </p:animRot>
                                    <p:animRot by="-240000">
                                      <p:cBhvr>
                                        <p:cTn id="7" dur="1000" fill="hold">
                                          <p:stCondLst>
                                            <p:cond delay="1000"/>
                                          </p:stCondLst>
                                        </p:cTn>
                                        <p:tgtEl>
                                          <p:spTgt spid="3"/>
                                        </p:tgtEl>
                                        <p:attrNameLst>
                                          <p:attrName>r</p:attrName>
                                        </p:attrNameLst>
                                      </p:cBhvr>
                                    </p:animRot>
                                    <p:animRot by="240000">
                                      <p:cBhvr>
                                        <p:cTn id="8" dur="1000" fill="hold">
                                          <p:stCondLst>
                                            <p:cond delay="2000"/>
                                          </p:stCondLst>
                                        </p:cTn>
                                        <p:tgtEl>
                                          <p:spTgt spid="3"/>
                                        </p:tgtEl>
                                        <p:attrNameLst>
                                          <p:attrName>r</p:attrName>
                                        </p:attrNameLst>
                                      </p:cBhvr>
                                    </p:animRot>
                                    <p:animRot by="-240000">
                                      <p:cBhvr>
                                        <p:cTn id="9" dur="1000" fill="hold">
                                          <p:stCondLst>
                                            <p:cond delay="3000"/>
                                          </p:stCondLst>
                                        </p:cTn>
                                        <p:tgtEl>
                                          <p:spTgt spid="3"/>
                                        </p:tgtEl>
                                        <p:attrNameLst>
                                          <p:attrName>r</p:attrName>
                                        </p:attrNameLst>
                                      </p:cBhvr>
                                    </p:animRot>
                                    <p:animRot by="120000">
                                      <p:cBhvr>
                                        <p:cTn id="10" dur="1000" fill="hold">
                                          <p:stCondLst>
                                            <p:cond delay="4000"/>
                                          </p:stCondLst>
                                        </p:cTn>
                                        <p:tgtEl>
                                          <p:spTgt spid="3"/>
                                        </p:tgtEl>
                                        <p:attrNameLst>
                                          <p:attrName>r</p:attrName>
                                        </p:attrNameLst>
                                      </p:cBhvr>
                                    </p:animRot>
                                  </p:childTnLst>
                                </p:cTn>
                              </p:par>
                              <p:par>
                                <p:cTn id="11" presetID="53" presetClass="entr" presetSubtype="16"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par>
                                <p:cTn id="16" presetID="22" presetClass="entr" presetSubtype="4"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图片 9">
            <a:extLst>
              <a:ext uri="{FF2B5EF4-FFF2-40B4-BE49-F238E27FC236}">
                <a16:creationId xmlns:a16="http://schemas.microsoft.com/office/drawing/2014/main" id="{AE8B2F7A-4065-451E-BA42-E6F4F2040A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5" name="TextBox 94">
            <a:extLst>
              <a:ext uri="{FF2B5EF4-FFF2-40B4-BE49-F238E27FC236}">
                <a16:creationId xmlns:a16="http://schemas.microsoft.com/office/drawing/2014/main" id="{8DC48B90-D2BD-4027-B428-C35E30B34F4A}"/>
              </a:ext>
            </a:extLst>
          </p:cNvPr>
          <p:cNvSpPr txBox="1"/>
          <p:nvPr/>
        </p:nvSpPr>
        <p:spPr>
          <a:xfrm>
            <a:off x="4295775" y="1019175"/>
            <a:ext cx="442912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FF00"/>
                </a:solidFill>
                <a:effectLst/>
                <a:uLnTx/>
                <a:uFillTx/>
                <a:latin typeface="Arial"/>
                <a:ea typeface="微软雅黑"/>
                <a:cs typeface="Arial" panose="020B0604020202020204" pitchFamily="34" charset="0"/>
              </a:rPr>
              <a:t>Yêu</a:t>
            </a:r>
            <a:r>
              <a:rPr kumimoji="0" lang="en-US" sz="4000" b="1" i="0" u="none" strike="noStrike" kern="1200" cap="none" spc="0" normalizeH="0" baseline="0" noProof="0" dirty="0">
                <a:ln>
                  <a:noFill/>
                </a:ln>
                <a:solidFill>
                  <a:srgbClr val="FFFF00"/>
                </a:solidFill>
                <a:effectLst/>
                <a:uLnTx/>
                <a:uFillTx/>
                <a:latin typeface="Arial"/>
                <a:ea typeface="微软雅黑"/>
                <a:cs typeface="Arial" panose="020B0604020202020204" pitchFamily="34" charset="0"/>
              </a:rPr>
              <a:t> </a:t>
            </a:r>
            <a:r>
              <a:rPr kumimoji="0" lang="en-US" sz="4000" b="1" i="0" u="none" strike="noStrike" kern="1200" cap="none" spc="0" normalizeH="0" baseline="0" noProof="0" dirty="0" err="1">
                <a:ln>
                  <a:noFill/>
                </a:ln>
                <a:solidFill>
                  <a:srgbClr val="FFFF00"/>
                </a:solidFill>
                <a:effectLst/>
                <a:uLnTx/>
                <a:uFillTx/>
                <a:latin typeface="Arial"/>
                <a:ea typeface="微软雅黑"/>
                <a:cs typeface="Arial" panose="020B0604020202020204" pitchFamily="34" charset="0"/>
              </a:rPr>
              <a:t>cầu</a:t>
            </a:r>
            <a:r>
              <a:rPr kumimoji="0" lang="en-US" sz="4000" b="1" i="0" u="none" strike="noStrike" kern="1200" cap="none" spc="0" normalizeH="0" baseline="0" noProof="0" dirty="0">
                <a:ln>
                  <a:noFill/>
                </a:ln>
                <a:solidFill>
                  <a:srgbClr val="FFFF00"/>
                </a:solidFill>
                <a:effectLst/>
                <a:uLnTx/>
                <a:uFillTx/>
                <a:latin typeface="Arial"/>
                <a:ea typeface="微软雅黑"/>
                <a:cs typeface="Arial" panose="020B0604020202020204" pitchFamily="34" charset="0"/>
              </a:rPr>
              <a:t> </a:t>
            </a:r>
            <a:r>
              <a:rPr kumimoji="0" lang="en-US" sz="4000" b="1" i="0" u="none" strike="noStrike" kern="1200" cap="none" spc="0" normalizeH="0" baseline="0" noProof="0" dirty="0" err="1">
                <a:ln>
                  <a:noFill/>
                </a:ln>
                <a:solidFill>
                  <a:srgbClr val="FFFF00"/>
                </a:solidFill>
                <a:effectLst/>
                <a:uLnTx/>
                <a:uFillTx/>
                <a:latin typeface="Arial"/>
                <a:ea typeface="微软雅黑"/>
                <a:cs typeface="Arial" panose="020B0604020202020204" pitchFamily="34" charset="0"/>
              </a:rPr>
              <a:t>cần</a:t>
            </a:r>
            <a:r>
              <a:rPr kumimoji="0" lang="en-US" sz="4000" b="1" i="0" u="none" strike="noStrike" kern="1200" cap="none" spc="0" normalizeH="0" baseline="0" noProof="0" dirty="0">
                <a:ln>
                  <a:noFill/>
                </a:ln>
                <a:solidFill>
                  <a:srgbClr val="FFFF00"/>
                </a:solidFill>
                <a:effectLst/>
                <a:uLnTx/>
                <a:uFillTx/>
                <a:latin typeface="Arial"/>
                <a:ea typeface="微软雅黑"/>
                <a:cs typeface="Arial" panose="020B0604020202020204" pitchFamily="34" charset="0"/>
              </a:rPr>
              <a:t> </a:t>
            </a:r>
            <a:r>
              <a:rPr kumimoji="0" lang="en-US" sz="4000" b="1" i="0" u="none" strike="noStrike" kern="1200" cap="none" spc="0" normalizeH="0" baseline="0" noProof="0" dirty="0" err="1">
                <a:ln>
                  <a:noFill/>
                </a:ln>
                <a:solidFill>
                  <a:srgbClr val="FFFF00"/>
                </a:solidFill>
                <a:effectLst/>
                <a:uLnTx/>
                <a:uFillTx/>
                <a:latin typeface="Arial"/>
                <a:ea typeface="微软雅黑"/>
                <a:cs typeface="Arial" panose="020B0604020202020204" pitchFamily="34" charset="0"/>
              </a:rPr>
              <a:t>đạt</a:t>
            </a:r>
            <a:endParaRPr kumimoji="0" lang="en-US" sz="4000" b="1" i="0" u="none" strike="noStrike" kern="1200" cap="none" spc="0" normalizeH="0" baseline="0" noProof="0" dirty="0">
              <a:ln>
                <a:noFill/>
              </a:ln>
              <a:solidFill>
                <a:srgbClr val="FFFF00"/>
              </a:solidFill>
              <a:effectLst/>
              <a:uLnTx/>
              <a:uFillTx/>
              <a:latin typeface="Arial"/>
              <a:ea typeface="微软雅黑"/>
              <a:cs typeface="Arial" panose="020B0604020202020204" pitchFamily="34" charset="0"/>
            </a:endParaRPr>
          </a:p>
        </p:txBody>
      </p:sp>
      <p:sp>
        <p:nvSpPr>
          <p:cNvPr id="97" name="TextBox 96">
            <a:extLst>
              <a:ext uri="{FF2B5EF4-FFF2-40B4-BE49-F238E27FC236}">
                <a16:creationId xmlns:a16="http://schemas.microsoft.com/office/drawing/2014/main" id="{F095930B-D750-459E-919D-8C2CCA4BDE9F}"/>
              </a:ext>
            </a:extLst>
          </p:cNvPr>
          <p:cNvSpPr txBox="1"/>
          <p:nvPr/>
        </p:nvSpPr>
        <p:spPr>
          <a:xfrm>
            <a:off x="1257300" y="1924050"/>
            <a:ext cx="10372725" cy="1015663"/>
          </a:xfrm>
          <a:prstGeom prst="rect">
            <a:avLst/>
          </a:prstGeom>
          <a:noFill/>
        </p:spPr>
        <p:txBody>
          <a:bodyPr wrap="square" rtlCol="0">
            <a:spAutoFit/>
          </a:bodyPr>
          <a:lstStyle/>
          <a:p>
            <a:pPr marL="457200" lvl="0" indent="-457200">
              <a:buFont typeface="Arial" panose="020B0604020202020204" pitchFamily="34" charset="0"/>
              <a:buChar char="•"/>
            </a:pPr>
            <a:r>
              <a:rPr lang="vi-VN" sz="3000" b="1" dirty="0">
                <a:solidFill>
                  <a:prstClr val="white"/>
                </a:solidFill>
                <a:cs typeface="Arial" panose="020B0604020202020204" pitchFamily="34" charset="0"/>
              </a:rPr>
              <a:t>Nhận biết được các đồng tiền Việt Nam từ một nghìn đồng đến một trăm nghìn đồng. </a:t>
            </a:r>
          </a:p>
        </p:txBody>
      </p:sp>
      <p:sp>
        <p:nvSpPr>
          <p:cNvPr id="98" name="TextBox 97">
            <a:extLst>
              <a:ext uri="{FF2B5EF4-FFF2-40B4-BE49-F238E27FC236}">
                <a16:creationId xmlns:a16="http://schemas.microsoft.com/office/drawing/2014/main" id="{5F493559-C5DB-4B11-905A-ABB067F50A77}"/>
              </a:ext>
            </a:extLst>
          </p:cNvPr>
          <p:cNvSpPr txBox="1"/>
          <p:nvPr/>
        </p:nvSpPr>
        <p:spPr>
          <a:xfrm>
            <a:off x="1155508" y="3160217"/>
            <a:ext cx="10372725" cy="1015663"/>
          </a:xfrm>
          <a:prstGeom prst="rect">
            <a:avLst/>
          </a:prstGeom>
          <a:noFill/>
        </p:spPr>
        <p:txBody>
          <a:bodyPr wrap="square" rtlCol="0">
            <a:spAutoFit/>
          </a:bodyPr>
          <a:lstStyle/>
          <a:p>
            <a:pPr marL="457200" lvl="0" indent="-457200">
              <a:buFont typeface="Arial" panose="020B0604020202020204" pitchFamily="34" charset="0"/>
              <a:buChar char="•"/>
            </a:pPr>
            <a:r>
              <a:rPr lang="vi-VN" sz="3000" b="1" dirty="0">
                <a:solidFill>
                  <a:prstClr val="white"/>
                </a:solidFill>
                <a:cs typeface="Arial" panose="020B0604020202020204" pitchFamily="34" charset="0"/>
              </a:rPr>
              <a:t>Giải được một số bài toán liên quan đến các tình huống thực tế về tiết kiệm và chi tiêu.</a:t>
            </a:r>
            <a:endParaRPr kumimoji="0" lang="en-US" sz="3000" b="1" i="0" u="none" strike="noStrike" kern="1200" cap="none" spc="0" normalizeH="0" baseline="0" noProof="0" dirty="0">
              <a:ln>
                <a:noFill/>
              </a:ln>
              <a:solidFill>
                <a:prstClr val="white"/>
              </a:solidFill>
              <a:effectLst/>
              <a:uLnTx/>
              <a:uFillTx/>
              <a:latin typeface="Arial"/>
              <a:ea typeface="微软雅黑"/>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barn(inVertical)">
                                      <p:cBhvr>
                                        <p:cTn id="7" dur="500"/>
                                        <p:tgtEl>
                                          <p:spTgt spid="9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5">
                                            <p:txEl>
                                              <p:pRg st="0" end="0"/>
                                            </p:txEl>
                                          </p:spTgt>
                                        </p:tgtEl>
                                        <p:attrNameLst>
                                          <p:attrName>style.visibility</p:attrName>
                                        </p:attrNameLst>
                                      </p:cBhvr>
                                      <p:to>
                                        <p:strVal val="visible"/>
                                      </p:to>
                                    </p:set>
                                    <p:animEffect transition="in" filter="fade">
                                      <p:cBhvr>
                                        <p:cTn id="12" dur="500"/>
                                        <p:tgtEl>
                                          <p:spTgt spid="9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97">
                                            <p:txEl>
                                              <p:pRg st="0" end="0"/>
                                            </p:txEl>
                                          </p:spTgt>
                                        </p:tgtEl>
                                        <p:attrNameLst>
                                          <p:attrName>style.visibility</p:attrName>
                                        </p:attrNameLst>
                                      </p:cBhvr>
                                      <p:to>
                                        <p:strVal val="visible"/>
                                      </p:to>
                                    </p:set>
                                    <p:anim calcmode="lin" valueType="num">
                                      <p:cBhvr>
                                        <p:cTn id="17" dur="500" fill="hold"/>
                                        <p:tgtEl>
                                          <p:spTgt spid="97">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97">
                                            <p:txEl>
                                              <p:pRg st="0" end="0"/>
                                            </p:txEl>
                                          </p:spTgt>
                                        </p:tgtEl>
                                        <p:attrNameLst>
                                          <p:attrName>ppt_h</p:attrName>
                                        </p:attrNameLst>
                                      </p:cBhvr>
                                      <p:tavLst>
                                        <p:tav tm="0">
                                          <p:val>
                                            <p:fltVal val="0"/>
                                          </p:val>
                                        </p:tav>
                                        <p:tav tm="100000">
                                          <p:val>
                                            <p:strVal val="#ppt_h"/>
                                          </p:val>
                                        </p:tav>
                                      </p:tavLst>
                                    </p:anim>
                                    <p:animEffect transition="in" filter="fade">
                                      <p:cBhvr>
                                        <p:cTn id="19" dur="500"/>
                                        <p:tgtEl>
                                          <p:spTgt spid="97">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98">
                                            <p:txEl>
                                              <p:pRg st="0" end="0"/>
                                            </p:txEl>
                                          </p:spTgt>
                                        </p:tgtEl>
                                        <p:attrNameLst>
                                          <p:attrName>style.visibility</p:attrName>
                                        </p:attrNameLst>
                                      </p:cBhvr>
                                      <p:to>
                                        <p:strVal val="visible"/>
                                      </p:to>
                                    </p:set>
                                    <p:anim calcmode="lin" valueType="num">
                                      <p:cBhvr>
                                        <p:cTn id="24" dur="500" fill="hold"/>
                                        <p:tgtEl>
                                          <p:spTgt spid="98">
                                            <p:txEl>
                                              <p:pRg st="0" end="0"/>
                                            </p:txEl>
                                          </p:spTgt>
                                        </p:tgtEl>
                                        <p:attrNameLst>
                                          <p:attrName>ppt_w</p:attrName>
                                        </p:attrNameLst>
                                      </p:cBhvr>
                                      <p:tavLst>
                                        <p:tav tm="0">
                                          <p:val>
                                            <p:fltVal val="0"/>
                                          </p:val>
                                        </p:tav>
                                        <p:tav tm="100000">
                                          <p:val>
                                            <p:strVal val="#ppt_w"/>
                                          </p:val>
                                        </p:tav>
                                      </p:tavLst>
                                    </p:anim>
                                    <p:anim calcmode="lin" valueType="num">
                                      <p:cBhvr>
                                        <p:cTn id="25" dur="500" fill="hold"/>
                                        <p:tgtEl>
                                          <p:spTgt spid="98">
                                            <p:txEl>
                                              <p:pRg st="0" end="0"/>
                                            </p:txEl>
                                          </p:spTgt>
                                        </p:tgtEl>
                                        <p:attrNameLst>
                                          <p:attrName>ppt_h</p:attrName>
                                        </p:attrNameLst>
                                      </p:cBhvr>
                                      <p:tavLst>
                                        <p:tav tm="0">
                                          <p:val>
                                            <p:fltVal val="0"/>
                                          </p:val>
                                        </p:tav>
                                        <p:tav tm="100000">
                                          <p:val>
                                            <p:strVal val="#ppt_h"/>
                                          </p:val>
                                        </p:tav>
                                      </p:tavLst>
                                    </p:anim>
                                    <p:animEffect transition="in" filter="fade">
                                      <p:cBhvr>
                                        <p:cTn id="26" dur="500"/>
                                        <p:tgtEl>
                                          <p:spTgt spid="9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grpSp>
        <p:nvGrpSpPr>
          <p:cNvPr id="41" name="Group 40">
            <a:extLst>
              <a:ext uri="{FF2B5EF4-FFF2-40B4-BE49-F238E27FC236}">
                <a16:creationId xmlns:a16="http://schemas.microsoft.com/office/drawing/2014/main" id="{58C5F316-4E64-4990-8C96-22027289CDE6}"/>
              </a:ext>
            </a:extLst>
          </p:cNvPr>
          <p:cNvGrpSpPr/>
          <p:nvPr/>
        </p:nvGrpSpPr>
        <p:grpSpPr>
          <a:xfrm>
            <a:off x="2847383" y="129438"/>
            <a:ext cx="6878233" cy="1385037"/>
            <a:chOff x="5625979" y="3429000"/>
            <a:chExt cx="5736545" cy="2134052"/>
          </a:xfrm>
        </p:grpSpPr>
        <p:grpSp>
          <p:nvGrpSpPr>
            <p:cNvPr id="42" name="Graphic 3">
              <a:extLst>
                <a:ext uri="{FF2B5EF4-FFF2-40B4-BE49-F238E27FC236}">
                  <a16:creationId xmlns:a16="http://schemas.microsoft.com/office/drawing/2014/main" id="{563D44EC-B7B4-4B53-A56D-1294A3C15413}"/>
                </a:ext>
              </a:extLst>
            </p:cNvPr>
            <p:cNvGrpSpPr/>
            <p:nvPr/>
          </p:nvGrpSpPr>
          <p:grpSpPr>
            <a:xfrm>
              <a:off x="5625979" y="3429000"/>
              <a:ext cx="5736545" cy="2134052"/>
              <a:chOff x="3649055" y="2289634"/>
              <a:chExt cx="7931467" cy="3259717"/>
            </a:xfrm>
          </p:grpSpPr>
          <p:sp>
            <p:nvSpPr>
              <p:cNvPr id="44" name="Freeform: Shape 43">
                <a:extLst>
                  <a:ext uri="{FF2B5EF4-FFF2-40B4-BE49-F238E27FC236}">
                    <a16:creationId xmlns:a16="http://schemas.microsoft.com/office/drawing/2014/main" id="{79CD35E1-B480-4D35-919C-B19E9C850257}"/>
                  </a:ext>
                </a:extLst>
              </p:cNvPr>
              <p:cNvSpPr/>
              <p:nvPr/>
            </p:nvSpPr>
            <p:spPr>
              <a:xfrm>
                <a:off x="3649055" y="3090493"/>
                <a:ext cx="7811452" cy="2212267"/>
              </a:xfrm>
              <a:custGeom>
                <a:avLst/>
                <a:gdLst>
                  <a:gd name="connsiteX0" fmla="*/ 7368540 w 7811452"/>
                  <a:gd name="connsiteY0" fmla="*/ 2864168 h 3306184"/>
                  <a:gd name="connsiteX1" fmla="*/ 7608570 w 7811452"/>
                  <a:gd name="connsiteY1" fmla="*/ 3051810 h 3306184"/>
                  <a:gd name="connsiteX2" fmla="*/ 315278 w 7811452"/>
                  <a:gd name="connsiteY2" fmla="*/ 3099435 h 3306184"/>
                  <a:gd name="connsiteX3" fmla="*/ 261938 w 7811452"/>
                  <a:gd name="connsiteY3" fmla="*/ 2593658 h 3306184"/>
                  <a:gd name="connsiteX4" fmla="*/ 120015 w 7811452"/>
                  <a:gd name="connsiteY4" fmla="*/ 2520315 h 3306184"/>
                  <a:gd name="connsiteX5" fmla="*/ 281940 w 7811452"/>
                  <a:gd name="connsiteY5" fmla="*/ 2227898 h 3306184"/>
                  <a:gd name="connsiteX6" fmla="*/ 52388 w 7811452"/>
                  <a:gd name="connsiteY6" fmla="*/ 2022158 h 3306184"/>
                  <a:gd name="connsiteX7" fmla="*/ 320040 w 7811452"/>
                  <a:gd name="connsiteY7" fmla="*/ 1744980 h 3306184"/>
                  <a:gd name="connsiteX8" fmla="*/ 230505 w 7811452"/>
                  <a:gd name="connsiteY8" fmla="*/ 975360 h 3306184"/>
                  <a:gd name="connsiteX9" fmla="*/ 140018 w 7811452"/>
                  <a:gd name="connsiteY9" fmla="*/ 929640 h 3306184"/>
                  <a:gd name="connsiteX10" fmla="*/ 280988 w 7811452"/>
                  <a:gd name="connsiteY10" fmla="*/ 720090 h 3306184"/>
                  <a:gd name="connsiteX11" fmla="*/ 0 w 7811452"/>
                  <a:gd name="connsiteY11" fmla="*/ 532448 h 3306184"/>
                  <a:gd name="connsiteX12" fmla="*/ 187643 w 7811452"/>
                  <a:gd name="connsiteY12" fmla="*/ 318135 h 3306184"/>
                  <a:gd name="connsiteX13" fmla="*/ 35243 w 7811452"/>
                  <a:gd name="connsiteY13" fmla="*/ 76200 h 3306184"/>
                  <a:gd name="connsiteX14" fmla="*/ 7439025 w 7811452"/>
                  <a:gd name="connsiteY14" fmla="*/ 0 h 3306184"/>
                  <a:gd name="connsiteX15" fmla="*/ 7167563 w 7811452"/>
                  <a:gd name="connsiteY15" fmla="*/ 337185 h 3306184"/>
                  <a:gd name="connsiteX16" fmla="*/ 7617143 w 7811452"/>
                  <a:gd name="connsiteY16" fmla="*/ 554355 h 3306184"/>
                  <a:gd name="connsiteX17" fmla="*/ 7167563 w 7811452"/>
                  <a:gd name="connsiteY17" fmla="*/ 630555 h 3306184"/>
                  <a:gd name="connsiteX18" fmla="*/ 7425690 w 7811452"/>
                  <a:gd name="connsiteY18" fmla="*/ 789623 h 3306184"/>
                  <a:gd name="connsiteX19" fmla="*/ 7450455 w 7811452"/>
                  <a:gd name="connsiteY19" fmla="*/ 2069783 h 3306184"/>
                  <a:gd name="connsiteX20" fmla="*/ 7610475 w 7811452"/>
                  <a:gd name="connsiteY20" fmla="*/ 2229803 h 3306184"/>
                  <a:gd name="connsiteX21" fmla="*/ 7454265 w 7811452"/>
                  <a:gd name="connsiteY21" fmla="*/ 2352675 h 3306184"/>
                  <a:gd name="connsiteX22" fmla="*/ 7811453 w 7811452"/>
                  <a:gd name="connsiteY22" fmla="*/ 2592705 h 3306184"/>
                  <a:gd name="connsiteX23" fmla="*/ 7368540 w 7811452"/>
                  <a:gd name="connsiteY23" fmla="*/ 2864168 h 330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11452" h="3306184">
                    <a:moveTo>
                      <a:pt x="7368540" y="2864168"/>
                    </a:moveTo>
                    <a:cubicBezTo>
                      <a:pt x="7452360" y="2939415"/>
                      <a:pt x="7524750" y="2976563"/>
                      <a:pt x="7608570" y="3051810"/>
                    </a:cubicBezTo>
                    <a:cubicBezTo>
                      <a:pt x="5187315" y="3376613"/>
                      <a:pt x="2741295" y="3388043"/>
                      <a:pt x="315278" y="3099435"/>
                    </a:cubicBezTo>
                    <a:cubicBezTo>
                      <a:pt x="307658" y="2932748"/>
                      <a:pt x="305753" y="2754630"/>
                      <a:pt x="261938" y="2593658"/>
                    </a:cubicBezTo>
                    <a:cubicBezTo>
                      <a:pt x="209550" y="2567940"/>
                      <a:pt x="172403" y="2546033"/>
                      <a:pt x="120015" y="2520315"/>
                    </a:cubicBezTo>
                    <a:cubicBezTo>
                      <a:pt x="178118" y="2420303"/>
                      <a:pt x="223838" y="2327910"/>
                      <a:pt x="281940" y="2227898"/>
                    </a:cubicBezTo>
                    <a:cubicBezTo>
                      <a:pt x="212408" y="2169795"/>
                      <a:pt x="121920" y="2081213"/>
                      <a:pt x="52388" y="2022158"/>
                    </a:cubicBezTo>
                    <a:cubicBezTo>
                      <a:pt x="135255" y="1945958"/>
                      <a:pt x="237173" y="1821180"/>
                      <a:pt x="320040" y="1744980"/>
                    </a:cubicBezTo>
                    <a:cubicBezTo>
                      <a:pt x="286703" y="1480185"/>
                      <a:pt x="263843" y="1239203"/>
                      <a:pt x="230505" y="975360"/>
                    </a:cubicBezTo>
                    <a:cubicBezTo>
                      <a:pt x="200025" y="957263"/>
                      <a:pt x="171450" y="947738"/>
                      <a:pt x="140018" y="929640"/>
                    </a:cubicBezTo>
                    <a:cubicBezTo>
                      <a:pt x="187643" y="868680"/>
                      <a:pt x="232410" y="782003"/>
                      <a:pt x="280988" y="720090"/>
                    </a:cubicBezTo>
                    <a:cubicBezTo>
                      <a:pt x="187643" y="672465"/>
                      <a:pt x="91440" y="579120"/>
                      <a:pt x="0" y="532448"/>
                    </a:cubicBezTo>
                    <a:cubicBezTo>
                      <a:pt x="61913" y="471488"/>
                      <a:pt x="125730" y="379095"/>
                      <a:pt x="187643" y="318135"/>
                    </a:cubicBezTo>
                    <a:cubicBezTo>
                      <a:pt x="124778" y="243840"/>
                      <a:pt x="97155" y="150495"/>
                      <a:pt x="35243" y="76200"/>
                    </a:cubicBezTo>
                    <a:cubicBezTo>
                      <a:pt x="2501265" y="219075"/>
                      <a:pt x="4976813" y="194310"/>
                      <a:pt x="7439025" y="0"/>
                    </a:cubicBezTo>
                    <a:cubicBezTo>
                      <a:pt x="7332345" y="106680"/>
                      <a:pt x="7275195" y="230505"/>
                      <a:pt x="7167563" y="337185"/>
                    </a:cubicBezTo>
                    <a:cubicBezTo>
                      <a:pt x="7319963" y="406718"/>
                      <a:pt x="7464743" y="483870"/>
                      <a:pt x="7617143" y="554355"/>
                    </a:cubicBezTo>
                    <a:cubicBezTo>
                      <a:pt x="7472363" y="574357"/>
                      <a:pt x="7312343" y="610553"/>
                      <a:pt x="7167563" y="630555"/>
                    </a:cubicBezTo>
                    <a:cubicBezTo>
                      <a:pt x="7275195" y="665798"/>
                      <a:pt x="7318058" y="754380"/>
                      <a:pt x="7425690" y="789623"/>
                    </a:cubicBezTo>
                    <a:cubicBezTo>
                      <a:pt x="7434263" y="1207770"/>
                      <a:pt x="7441883" y="1651635"/>
                      <a:pt x="7450455" y="2069783"/>
                    </a:cubicBezTo>
                    <a:cubicBezTo>
                      <a:pt x="7506653" y="2117408"/>
                      <a:pt x="7554278" y="2182178"/>
                      <a:pt x="7610475" y="2229803"/>
                    </a:cubicBezTo>
                    <a:cubicBezTo>
                      <a:pt x="7557135" y="2277428"/>
                      <a:pt x="7508558" y="2304098"/>
                      <a:pt x="7454265" y="2352675"/>
                    </a:cubicBezTo>
                    <a:cubicBezTo>
                      <a:pt x="7556183" y="2465070"/>
                      <a:pt x="7670483" y="2536508"/>
                      <a:pt x="7811453" y="2592705"/>
                    </a:cubicBezTo>
                    <a:cubicBezTo>
                      <a:pt x="7666673" y="2667953"/>
                      <a:pt x="7514273" y="2788920"/>
                      <a:pt x="7368540" y="2864168"/>
                    </a:cubicBezTo>
                    <a:close/>
                  </a:path>
                </a:pathLst>
              </a:custGeom>
              <a:solidFill>
                <a:schemeClr val="accent4">
                  <a:lumMod val="5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5" name="Freeform: Shape 44">
                <a:extLst>
                  <a:ext uri="{FF2B5EF4-FFF2-40B4-BE49-F238E27FC236}">
                    <a16:creationId xmlns:a16="http://schemas.microsoft.com/office/drawing/2014/main" id="{1C0C5752-D9BB-48AD-A77F-857C9AFC520B}"/>
                  </a:ext>
                </a:extLst>
              </p:cNvPr>
              <p:cNvSpPr/>
              <p:nvPr/>
            </p:nvSpPr>
            <p:spPr>
              <a:xfrm>
                <a:off x="3743353" y="2777122"/>
                <a:ext cx="7811451" cy="2480804"/>
              </a:xfrm>
              <a:custGeom>
                <a:avLst/>
                <a:gdLst>
                  <a:gd name="connsiteX0" fmla="*/ 7366635 w 7811452"/>
                  <a:gd name="connsiteY0" fmla="*/ 2863215 h 3305231"/>
                  <a:gd name="connsiteX1" fmla="*/ 7606665 w 7811452"/>
                  <a:gd name="connsiteY1" fmla="*/ 3050858 h 3305231"/>
                  <a:gd name="connsiteX2" fmla="*/ 313373 w 7811452"/>
                  <a:gd name="connsiteY2" fmla="*/ 3098483 h 3305231"/>
                  <a:gd name="connsiteX3" fmla="*/ 260033 w 7811452"/>
                  <a:gd name="connsiteY3" fmla="*/ 2592705 h 3305231"/>
                  <a:gd name="connsiteX4" fmla="*/ 118110 w 7811452"/>
                  <a:gd name="connsiteY4" fmla="*/ 2519363 h 3305231"/>
                  <a:gd name="connsiteX5" fmla="*/ 280035 w 7811452"/>
                  <a:gd name="connsiteY5" fmla="*/ 2226945 h 3305231"/>
                  <a:gd name="connsiteX6" fmla="*/ 50483 w 7811452"/>
                  <a:gd name="connsiteY6" fmla="*/ 2021205 h 3305231"/>
                  <a:gd name="connsiteX7" fmla="*/ 318135 w 7811452"/>
                  <a:gd name="connsiteY7" fmla="*/ 1744028 h 3305231"/>
                  <a:gd name="connsiteX8" fmla="*/ 228600 w 7811452"/>
                  <a:gd name="connsiteY8" fmla="*/ 974408 h 3305231"/>
                  <a:gd name="connsiteX9" fmla="*/ 138113 w 7811452"/>
                  <a:gd name="connsiteY9" fmla="*/ 928687 h 3305231"/>
                  <a:gd name="connsiteX10" fmla="*/ 279083 w 7811452"/>
                  <a:gd name="connsiteY10" fmla="*/ 719137 h 3305231"/>
                  <a:gd name="connsiteX11" fmla="*/ 0 w 7811452"/>
                  <a:gd name="connsiteY11" fmla="*/ 532448 h 3305231"/>
                  <a:gd name="connsiteX12" fmla="*/ 187643 w 7811452"/>
                  <a:gd name="connsiteY12" fmla="*/ 318135 h 3305231"/>
                  <a:gd name="connsiteX13" fmla="*/ 35243 w 7811452"/>
                  <a:gd name="connsiteY13" fmla="*/ 76200 h 3305231"/>
                  <a:gd name="connsiteX14" fmla="*/ 7439025 w 7811452"/>
                  <a:gd name="connsiteY14" fmla="*/ 0 h 3305231"/>
                  <a:gd name="connsiteX15" fmla="*/ 7167563 w 7811452"/>
                  <a:gd name="connsiteY15" fmla="*/ 337185 h 3305231"/>
                  <a:gd name="connsiteX16" fmla="*/ 7617143 w 7811452"/>
                  <a:gd name="connsiteY16" fmla="*/ 554355 h 3305231"/>
                  <a:gd name="connsiteX17" fmla="*/ 7167563 w 7811452"/>
                  <a:gd name="connsiteY17" fmla="*/ 630555 h 3305231"/>
                  <a:gd name="connsiteX18" fmla="*/ 7425690 w 7811452"/>
                  <a:gd name="connsiteY18" fmla="*/ 789623 h 3305231"/>
                  <a:gd name="connsiteX19" fmla="*/ 7450455 w 7811452"/>
                  <a:gd name="connsiteY19" fmla="*/ 2069783 h 3305231"/>
                  <a:gd name="connsiteX20" fmla="*/ 7610475 w 7811452"/>
                  <a:gd name="connsiteY20" fmla="*/ 2229803 h 3305231"/>
                  <a:gd name="connsiteX21" fmla="*/ 7454265 w 7811452"/>
                  <a:gd name="connsiteY21" fmla="*/ 2352675 h 3305231"/>
                  <a:gd name="connsiteX22" fmla="*/ 7811453 w 7811452"/>
                  <a:gd name="connsiteY22" fmla="*/ 2592705 h 3305231"/>
                  <a:gd name="connsiteX23" fmla="*/ 7366635 w 7811452"/>
                  <a:gd name="connsiteY23" fmla="*/ 2863215 h 3305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11452" h="3305231">
                    <a:moveTo>
                      <a:pt x="7366635" y="2863215"/>
                    </a:moveTo>
                    <a:cubicBezTo>
                      <a:pt x="7450455" y="2938463"/>
                      <a:pt x="7522845" y="2975610"/>
                      <a:pt x="7606665" y="3050858"/>
                    </a:cubicBezTo>
                    <a:cubicBezTo>
                      <a:pt x="5185410" y="3375660"/>
                      <a:pt x="2739390" y="3387090"/>
                      <a:pt x="313373" y="3098483"/>
                    </a:cubicBezTo>
                    <a:cubicBezTo>
                      <a:pt x="305753" y="2931795"/>
                      <a:pt x="303848" y="2753678"/>
                      <a:pt x="260033" y="2592705"/>
                    </a:cubicBezTo>
                    <a:cubicBezTo>
                      <a:pt x="207645" y="2566988"/>
                      <a:pt x="170498" y="2545080"/>
                      <a:pt x="118110" y="2519363"/>
                    </a:cubicBezTo>
                    <a:cubicBezTo>
                      <a:pt x="176213" y="2419350"/>
                      <a:pt x="221933" y="2326958"/>
                      <a:pt x="280035" y="2226945"/>
                    </a:cubicBezTo>
                    <a:cubicBezTo>
                      <a:pt x="210503" y="2168843"/>
                      <a:pt x="120015" y="2080260"/>
                      <a:pt x="50483" y="2021205"/>
                    </a:cubicBezTo>
                    <a:cubicBezTo>
                      <a:pt x="133350" y="1945005"/>
                      <a:pt x="235267" y="1820228"/>
                      <a:pt x="318135" y="1744028"/>
                    </a:cubicBezTo>
                    <a:cubicBezTo>
                      <a:pt x="284798" y="1479233"/>
                      <a:pt x="261938" y="1238250"/>
                      <a:pt x="228600" y="974408"/>
                    </a:cubicBezTo>
                    <a:cubicBezTo>
                      <a:pt x="198120" y="956310"/>
                      <a:pt x="169545" y="946785"/>
                      <a:pt x="138113" y="928687"/>
                    </a:cubicBezTo>
                    <a:cubicBezTo>
                      <a:pt x="185738" y="867728"/>
                      <a:pt x="230505" y="781050"/>
                      <a:pt x="279083" y="719137"/>
                    </a:cubicBezTo>
                    <a:cubicBezTo>
                      <a:pt x="187643" y="672465"/>
                      <a:pt x="91440" y="579120"/>
                      <a:pt x="0" y="532448"/>
                    </a:cubicBezTo>
                    <a:cubicBezTo>
                      <a:pt x="61913" y="471487"/>
                      <a:pt x="125730" y="379095"/>
                      <a:pt x="187643" y="318135"/>
                    </a:cubicBezTo>
                    <a:cubicBezTo>
                      <a:pt x="124778" y="243840"/>
                      <a:pt x="97155" y="150495"/>
                      <a:pt x="35243" y="76200"/>
                    </a:cubicBezTo>
                    <a:cubicBezTo>
                      <a:pt x="2501265" y="219075"/>
                      <a:pt x="4976813" y="194310"/>
                      <a:pt x="7439025" y="0"/>
                    </a:cubicBezTo>
                    <a:cubicBezTo>
                      <a:pt x="7332345" y="106680"/>
                      <a:pt x="7275195" y="230505"/>
                      <a:pt x="7167563" y="337185"/>
                    </a:cubicBezTo>
                    <a:cubicBezTo>
                      <a:pt x="7319963" y="406718"/>
                      <a:pt x="7464743" y="483870"/>
                      <a:pt x="7617143" y="554355"/>
                    </a:cubicBezTo>
                    <a:cubicBezTo>
                      <a:pt x="7472363" y="574358"/>
                      <a:pt x="7312343" y="610553"/>
                      <a:pt x="7167563" y="630555"/>
                    </a:cubicBezTo>
                    <a:cubicBezTo>
                      <a:pt x="7275195" y="665798"/>
                      <a:pt x="7318058" y="754380"/>
                      <a:pt x="7425690" y="789623"/>
                    </a:cubicBezTo>
                    <a:cubicBezTo>
                      <a:pt x="7434263" y="1207770"/>
                      <a:pt x="7441883" y="1651635"/>
                      <a:pt x="7450455" y="2069783"/>
                    </a:cubicBezTo>
                    <a:cubicBezTo>
                      <a:pt x="7506653" y="2117408"/>
                      <a:pt x="7554278" y="2182178"/>
                      <a:pt x="7610475" y="2229803"/>
                    </a:cubicBezTo>
                    <a:cubicBezTo>
                      <a:pt x="7557135" y="2277428"/>
                      <a:pt x="7508558" y="2304098"/>
                      <a:pt x="7454265" y="2352675"/>
                    </a:cubicBezTo>
                    <a:cubicBezTo>
                      <a:pt x="7556183" y="2465070"/>
                      <a:pt x="7670483" y="2536508"/>
                      <a:pt x="7811453" y="2592705"/>
                    </a:cubicBezTo>
                    <a:cubicBezTo>
                      <a:pt x="7664768" y="2667000"/>
                      <a:pt x="7512368" y="2787968"/>
                      <a:pt x="7366635" y="2863215"/>
                    </a:cubicBezTo>
                    <a:close/>
                  </a:path>
                </a:pathLst>
              </a:custGeom>
              <a:solidFill>
                <a:srgbClr val="FDF5A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等线" panose="020F0502020204030204"/>
                  <a:ea typeface="+mn-ea"/>
                  <a:cs typeface="+mn-cs"/>
                </a:endParaRPr>
              </a:p>
            </p:txBody>
          </p:sp>
          <p:sp>
            <p:nvSpPr>
              <p:cNvPr id="46" name="Freeform: Shape 45">
                <a:extLst>
                  <a:ext uri="{FF2B5EF4-FFF2-40B4-BE49-F238E27FC236}">
                    <a16:creationId xmlns:a16="http://schemas.microsoft.com/office/drawing/2014/main" id="{6D139A59-28D6-4B89-A0FF-6B560C75AECD}"/>
                  </a:ext>
                </a:extLst>
              </p:cNvPr>
              <p:cNvSpPr/>
              <p:nvPr/>
            </p:nvSpPr>
            <p:spPr>
              <a:xfrm>
                <a:off x="3720258" y="2754158"/>
                <a:ext cx="7860264" cy="2795193"/>
              </a:xfrm>
              <a:custGeom>
                <a:avLst/>
                <a:gdLst>
                  <a:gd name="connsiteX0" fmla="*/ 3809281 w 7860264"/>
                  <a:gd name="connsiteY0" fmla="*/ 3350999 h 3350998"/>
                  <a:gd name="connsiteX1" fmla="*/ 333609 w 7860264"/>
                  <a:gd name="connsiteY1" fmla="*/ 3144306 h 3350998"/>
                  <a:gd name="connsiteX2" fmla="*/ 313606 w 7860264"/>
                  <a:gd name="connsiteY2" fmla="*/ 3122399 h 3350998"/>
                  <a:gd name="connsiteX3" fmla="*/ 310749 w 7860264"/>
                  <a:gd name="connsiteY3" fmla="*/ 3060486 h 3350998"/>
                  <a:gd name="connsiteX4" fmla="*/ 263124 w 7860264"/>
                  <a:gd name="connsiteY4" fmla="*/ 2631861 h 3350998"/>
                  <a:gd name="connsiteX5" fmla="*/ 201211 w 7860264"/>
                  <a:gd name="connsiteY5" fmla="*/ 2599476 h 3350998"/>
                  <a:gd name="connsiteX6" fmla="*/ 130726 w 7860264"/>
                  <a:gd name="connsiteY6" fmla="*/ 2562328 h 3350998"/>
                  <a:gd name="connsiteX7" fmla="*/ 118344 w 7860264"/>
                  <a:gd name="connsiteY7" fmla="*/ 2548041 h 3350998"/>
                  <a:gd name="connsiteX8" fmla="*/ 120249 w 7860264"/>
                  <a:gd name="connsiteY8" fmla="*/ 2529944 h 3350998"/>
                  <a:gd name="connsiteX9" fmla="*/ 201211 w 7860264"/>
                  <a:gd name="connsiteY9" fmla="*/ 2384211 h 3350998"/>
                  <a:gd name="connsiteX10" fmla="*/ 272649 w 7860264"/>
                  <a:gd name="connsiteY10" fmla="*/ 2254671 h 3350998"/>
                  <a:gd name="connsiteX11" fmla="*/ 172636 w 7860264"/>
                  <a:gd name="connsiteY11" fmla="*/ 2164184 h 3350998"/>
                  <a:gd name="connsiteX12" fmla="*/ 58336 w 7860264"/>
                  <a:gd name="connsiteY12" fmla="*/ 2061314 h 3350998"/>
                  <a:gd name="connsiteX13" fmla="*/ 49764 w 7860264"/>
                  <a:gd name="connsiteY13" fmla="*/ 2044168 h 3350998"/>
                  <a:gd name="connsiteX14" fmla="*/ 57384 w 7860264"/>
                  <a:gd name="connsiteY14" fmla="*/ 2027024 h 3350998"/>
                  <a:gd name="connsiteX15" fmla="*/ 189781 w 7860264"/>
                  <a:gd name="connsiteY15" fmla="*/ 1889864 h 3350998"/>
                  <a:gd name="connsiteX16" fmla="*/ 316464 w 7860264"/>
                  <a:gd name="connsiteY16" fmla="*/ 1757466 h 3350998"/>
                  <a:gd name="connsiteX17" fmla="*/ 273601 w 7860264"/>
                  <a:gd name="connsiteY17" fmla="*/ 1384086 h 3350998"/>
                  <a:gd name="connsiteX18" fmla="*/ 230739 w 7860264"/>
                  <a:gd name="connsiteY18" fmla="*/ 1010706 h 3350998"/>
                  <a:gd name="connsiteX19" fmla="*/ 197401 w 7860264"/>
                  <a:gd name="connsiteY19" fmla="*/ 994513 h 3350998"/>
                  <a:gd name="connsiteX20" fmla="*/ 149776 w 7860264"/>
                  <a:gd name="connsiteY20" fmla="*/ 970701 h 3350998"/>
                  <a:gd name="connsiteX21" fmla="*/ 139299 w 7860264"/>
                  <a:gd name="connsiteY21" fmla="*/ 955461 h 3350998"/>
                  <a:gd name="connsiteX22" fmla="*/ 144061 w 7860264"/>
                  <a:gd name="connsiteY22" fmla="*/ 937363 h 3350998"/>
                  <a:gd name="connsiteX23" fmla="*/ 212641 w 7860264"/>
                  <a:gd name="connsiteY23" fmla="*/ 834493 h 3350998"/>
                  <a:gd name="connsiteX24" fmla="*/ 267886 w 7860264"/>
                  <a:gd name="connsiteY24" fmla="*/ 749721 h 3350998"/>
                  <a:gd name="connsiteX25" fmla="*/ 148824 w 7860264"/>
                  <a:gd name="connsiteY25" fmla="*/ 667806 h 3350998"/>
                  <a:gd name="connsiteX26" fmla="*/ 12616 w 7860264"/>
                  <a:gd name="connsiteY26" fmla="*/ 576366 h 3350998"/>
                  <a:gd name="connsiteX27" fmla="*/ 234 w 7860264"/>
                  <a:gd name="connsiteY27" fmla="*/ 559221 h 3350998"/>
                  <a:gd name="connsiteX28" fmla="*/ 6901 w 7860264"/>
                  <a:gd name="connsiteY28" fmla="*/ 539219 h 3350998"/>
                  <a:gd name="connsiteX29" fmla="*/ 99294 w 7860264"/>
                  <a:gd name="connsiteY29" fmla="*/ 433491 h 3350998"/>
                  <a:gd name="connsiteX30" fmla="*/ 180256 w 7860264"/>
                  <a:gd name="connsiteY30" fmla="*/ 339194 h 3350998"/>
                  <a:gd name="connsiteX31" fmla="*/ 114534 w 7860264"/>
                  <a:gd name="connsiteY31" fmla="*/ 230608 h 3350998"/>
                  <a:gd name="connsiteX32" fmla="*/ 41191 w 7860264"/>
                  <a:gd name="connsiteY32" fmla="*/ 113451 h 3350998"/>
                  <a:gd name="connsiteX33" fmla="*/ 38334 w 7860264"/>
                  <a:gd name="connsiteY33" fmla="*/ 88686 h 3350998"/>
                  <a:gd name="connsiteX34" fmla="*/ 60241 w 7860264"/>
                  <a:gd name="connsiteY34" fmla="*/ 76303 h 3350998"/>
                  <a:gd name="connsiteX35" fmla="*/ 7461167 w 7860264"/>
                  <a:gd name="connsiteY35" fmla="*/ 103 h 3350998"/>
                  <a:gd name="connsiteX36" fmla="*/ 7484027 w 7860264"/>
                  <a:gd name="connsiteY36" fmla="*/ 13438 h 3350998"/>
                  <a:gd name="connsiteX37" fmla="*/ 7479264 w 7860264"/>
                  <a:gd name="connsiteY37" fmla="*/ 39156 h 3350998"/>
                  <a:gd name="connsiteX38" fmla="*/ 7345914 w 7860264"/>
                  <a:gd name="connsiteY38" fmla="*/ 204891 h 3350998"/>
                  <a:gd name="connsiteX39" fmla="*/ 7230661 w 7860264"/>
                  <a:gd name="connsiteY39" fmla="*/ 352529 h 3350998"/>
                  <a:gd name="connsiteX40" fmla="*/ 7425924 w 7860264"/>
                  <a:gd name="connsiteY40" fmla="*/ 447779 h 3350998"/>
                  <a:gd name="connsiteX41" fmla="*/ 7650714 w 7860264"/>
                  <a:gd name="connsiteY41" fmla="*/ 556363 h 3350998"/>
                  <a:gd name="connsiteX42" fmla="*/ 7664049 w 7860264"/>
                  <a:gd name="connsiteY42" fmla="*/ 581129 h 3350998"/>
                  <a:gd name="connsiteX43" fmla="*/ 7644047 w 7860264"/>
                  <a:gd name="connsiteY43" fmla="*/ 600179 h 3350998"/>
                  <a:gd name="connsiteX44" fmla="*/ 7421161 w 7860264"/>
                  <a:gd name="connsiteY44" fmla="*/ 638279 h 3350998"/>
                  <a:gd name="connsiteX45" fmla="*/ 7268761 w 7860264"/>
                  <a:gd name="connsiteY45" fmla="*/ 664949 h 3350998"/>
                  <a:gd name="connsiteX46" fmla="*/ 7335436 w 7860264"/>
                  <a:gd name="connsiteY46" fmla="*/ 714479 h 3350998"/>
                  <a:gd name="connsiteX47" fmla="*/ 7457357 w 7860264"/>
                  <a:gd name="connsiteY47" fmla="*/ 789726 h 3350998"/>
                  <a:gd name="connsiteX48" fmla="*/ 7473549 w 7860264"/>
                  <a:gd name="connsiteY48" fmla="*/ 811634 h 3350998"/>
                  <a:gd name="connsiteX49" fmla="*/ 7484979 w 7860264"/>
                  <a:gd name="connsiteY49" fmla="*/ 1433616 h 3350998"/>
                  <a:gd name="connsiteX50" fmla="*/ 7497361 w 7860264"/>
                  <a:gd name="connsiteY50" fmla="*/ 2081316 h 3350998"/>
                  <a:gd name="connsiteX51" fmla="*/ 7571657 w 7860264"/>
                  <a:gd name="connsiteY51" fmla="*/ 2156564 h 3350998"/>
                  <a:gd name="connsiteX52" fmla="*/ 7649761 w 7860264"/>
                  <a:gd name="connsiteY52" fmla="*/ 2234669 h 3350998"/>
                  <a:gd name="connsiteX53" fmla="*/ 7658334 w 7860264"/>
                  <a:gd name="connsiteY53" fmla="*/ 2251814 h 3350998"/>
                  <a:gd name="connsiteX54" fmla="*/ 7650714 w 7860264"/>
                  <a:gd name="connsiteY54" fmla="*/ 2268959 h 3350998"/>
                  <a:gd name="connsiteX55" fmla="*/ 7570704 w 7860264"/>
                  <a:gd name="connsiteY55" fmla="*/ 2331824 h 3350998"/>
                  <a:gd name="connsiteX56" fmla="*/ 7512602 w 7860264"/>
                  <a:gd name="connsiteY56" fmla="*/ 2376591 h 3350998"/>
                  <a:gd name="connsiteX57" fmla="*/ 7845977 w 7860264"/>
                  <a:gd name="connsiteY57" fmla="*/ 2593761 h 3350998"/>
                  <a:gd name="connsiteX58" fmla="*/ 7860264 w 7860264"/>
                  <a:gd name="connsiteY58" fmla="*/ 2613764 h 3350998"/>
                  <a:gd name="connsiteX59" fmla="*/ 7847882 w 7860264"/>
                  <a:gd name="connsiteY59" fmla="*/ 2635671 h 3350998"/>
                  <a:gd name="connsiteX60" fmla="*/ 7627854 w 7860264"/>
                  <a:gd name="connsiteY60" fmla="*/ 2769974 h 3350998"/>
                  <a:gd name="connsiteX61" fmla="*/ 7433544 w 7860264"/>
                  <a:gd name="connsiteY61" fmla="*/ 2890941 h 3350998"/>
                  <a:gd name="connsiteX62" fmla="*/ 7525936 w 7860264"/>
                  <a:gd name="connsiteY62" fmla="*/ 2961426 h 3350998"/>
                  <a:gd name="connsiteX63" fmla="*/ 7647857 w 7860264"/>
                  <a:gd name="connsiteY63" fmla="*/ 3056676 h 3350998"/>
                  <a:gd name="connsiteX64" fmla="*/ 7654524 w 7860264"/>
                  <a:gd name="connsiteY64" fmla="*/ 3080489 h 3350998"/>
                  <a:gd name="connsiteX65" fmla="*/ 7635474 w 7860264"/>
                  <a:gd name="connsiteY65" fmla="*/ 3096681 h 3350998"/>
                  <a:gd name="connsiteX66" fmla="*/ 3809281 w 7860264"/>
                  <a:gd name="connsiteY66" fmla="*/ 3350999 h 3350998"/>
                  <a:gd name="connsiteX67" fmla="*/ 358374 w 7860264"/>
                  <a:gd name="connsiteY67" fmla="*/ 3100491 h 3350998"/>
                  <a:gd name="connsiteX68" fmla="*/ 3809281 w 7860264"/>
                  <a:gd name="connsiteY68" fmla="*/ 3304326 h 3350998"/>
                  <a:gd name="connsiteX69" fmla="*/ 7575467 w 7860264"/>
                  <a:gd name="connsiteY69" fmla="*/ 3057628 h 3350998"/>
                  <a:gd name="connsiteX70" fmla="*/ 7496409 w 7860264"/>
                  <a:gd name="connsiteY70" fmla="*/ 2998574 h 3350998"/>
                  <a:gd name="connsiteX71" fmla="*/ 7374489 w 7860264"/>
                  <a:gd name="connsiteY71" fmla="*/ 2903324 h 3350998"/>
                  <a:gd name="connsiteX72" fmla="*/ 7366869 w 7860264"/>
                  <a:gd name="connsiteY72" fmla="*/ 2883321 h 3350998"/>
                  <a:gd name="connsiteX73" fmla="*/ 7379252 w 7860264"/>
                  <a:gd name="connsiteY73" fmla="*/ 2866176 h 3350998"/>
                  <a:gd name="connsiteX74" fmla="*/ 7599279 w 7860264"/>
                  <a:gd name="connsiteY74" fmla="*/ 2731874 h 3350998"/>
                  <a:gd name="connsiteX75" fmla="*/ 7780254 w 7860264"/>
                  <a:gd name="connsiteY75" fmla="*/ 2618526 h 3350998"/>
                  <a:gd name="connsiteX76" fmla="*/ 7458309 w 7860264"/>
                  <a:gd name="connsiteY76" fmla="*/ 2390878 h 3350998"/>
                  <a:gd name="connsiteX77" fmla="*/ 7452594 w 7860264"/>
                  <a:gd name="connsiteY77" fmla="*/ 2373734 h 3350998"/>
                  <a:gd name="connsiteX78" fmla="*/ 7460214 w 7860264"/>
                  <a:gd name="connsiteY78" fmla="*/ 2357541 h 3350998"/>
                  <a:gd name="connsiteX79" fmla="*/ 7540224 w 7860264"/>
                  <a:gd name="connsiteY79" fmla="*/ 2294676 h 3350998"/>
                  <a:gd name="connsiteX80" fmla="*/ 7596422 w 7860264"/>
                  <a:gd name="connsiteY80" fmla="*/ 2251814 h 3350998"/>
                  <a:gd name="connsiteX81" fmla="*/ 7534509 w 7860264"/>
                  <a:gd name="connsiteY81" fmla="*/ 2187996 h 3350998"/>
                  <a:gd name="connsiteX82" fmla="*/ 7456404 w 7860264"/>
                  <a:gd name="connsiteY82" fmla="*/ 2109891 h 3350998"/>
                  <a:gd name="connsiteX83" fmla="*/ 7448784 w 7860264"/>
                  <a:gd name="connsiteY83" fmla="*/ 2092746 h 3350998"/>
                  <a:gd name="connsiteX84" fmla="*/ 7436402 w 7860264"/>
                  <a:gd name="connsiteY84" fmla="*/ 1434568 h 3350998"/>
                  <a:gd name="connsiteX85" fmla="*/ 7424972 w 7860264"/>
                  <a:gd name="connsiteY85" fmla="*/ 828779 h 3350998"/>
                  <a:gd name="connsiteX86" fmla="*/ 7304004 w 7860264"/>
                  <a:gd name="connsiteY86" fmla="*/ 750674 h 3350998"/>
                  <a:gd name="connsiteX87" fmla="*/ 7182084 w 7860264"/>
                  <a:gd name="connsiteY87" fmla="*/ 675426 h 3350998"/>
                  <a:gd name="connsiteX88" fmla="*/ 7165892 w 7860264"/>
                  <a:gd name="connsiteY88" fmla="*/ 651613 h 3350998"/>
                  <a:gd name="connsiteX89" fmla="*/ 7185894 w 7860264"/>
                  <a:gd name="connsiteY89" fmla="*/ 630659 h 3350998"/>
                  <a:gd name="connsiteX90" fmla="*/ 7409732 w 7860264"/>
                  <a:gd name="connsiteY90" fmla="*/ 592559 h 3350998"/>
                  <a:gd name="connsiteX91" fmla="*/ 7559274 w 7860264"/>
                  <a:gd name="connsiteY91" fmla="*/ 565888 h 3350998"/>
                  <a:gd name="connsiteX92" fmla="*/ 7402111 w 7860264"/>
                  <a:gd name="connsiteY92" fmla="*/ 489688 h 3350998"/>
                  <a:gd name="connsiteX93" fmla="*/ 7178274 w 7860264"/>
                  <a:gd name="connsiteY93" fmla="*/ 382056 h 3350998"/>
                  <a:gd name="connsiteX94" fmla="*/ 7164939 w 7860264"/>
                  <a:gd name="connsiteY94" fmla="*/ 364911 h 3350998"/>
                  <a:gd name="connsiteX95" fmla="*/ 7171607 w 7860264"/>
                  <a:gd name="connsiteY95" fmla="*/ 344909 h 3350998"/>
                  <a:gd name="connsiteX96" fmla="*/ 7304957 w 7860264"/>
                  <a:gd name="connsiteY96" fmla="*/ 179173 h 3350998"/>
                  <a:gd name="connsiteX97" fmla="*/ 7402111 w 7860264"/>
                  <a:gd name="connsiteY97" fmla="*/ 51539 h 3350998"/>
                  <a:gd name="connsiteX98" fmla="*/ 104056 w 7860264"/>
                  <a:gd name="connsiteY98" fmla="*/ 123928 h 3350998"/>
                  <a:gd name="connsiteX99" fmla="*/ 152634 w 7860264"/>
                  <a:gd name="connsiteY99" fmla="*/ 207748 h 3350998"/>
                  <a:gd name="connsiteX100" fmla="*/ 225976 w 7860264"/>
                  <a:gd name="connsiteY100" fmla="*/ 324906 h 3350998"/>
                  <a:gd name="connsiteX101" fmla="*/ 224071 w 7860264"/>
                  <a:gd name="connsiteY101" fmla="*/ 356338 h 3350998"/>
                  <a:gd name="connsiteX102" fmla="*/ 131679 w 7860264"/>
                  <a:gd name="connsiteY102" fmla="*/ 462066 h 3350998"/>
                  <a:gd name="connsiteX103" fmla="*/ 57384 w 7860264"/>
                  <a:gd name="connsiteY103" fmla="*/ 548744 h 3350998"/>
                  <a:gd name="connsiteX104" fmla="*/ 173589 w 7860264"/>
                  <a:gd name="connsiteY104" fmla="*/ 629706 h 3350998"/>
                  <a:gd name="connsiteX105" fmla="*/ 309796 w 7860264"/>
                  <a:gd name="connsiteY105" fmla="*/ 721146 h 3350998"/>
                  <a:gd name="connsiteX106" fmla="*/ 322179 w 7860264"/>
                  <a:gd name="connsiteY106" fmla="*/ 736386 h 3350998"/>
                  <a:gd name="connsiteX107" fmla="*/ 317416 w 7860264"/>
                  <a:gd name="connsiteY107" fmla="*/ 755436 h 3350998"/>
                  <a:gd name="connsiteX108" fmla="*/ 248836 w 7860264"/>
                  <a:gd name="connsiteY108" fmla="*/ 858306 h 3350998"/>
                  <a:gd name="connsiteX109" fmla="*/ 193591 w 7860264"/>
                  <a:gd name="connsiteY109" fmla="*/ 943079 h 3350998"/>
                  <a:gd name="connsiteX110" fmla="*/ 213594 w 7860264"/>
                  <a:gd name="connsiteY110" fmla="*/ 952604 h 3350998"/>
                  <a:gd name="connsiteX111" fmla="*/ 261219 w 7860264"/>
                  <a:gd name="connsiteY111" fmla="*/ 976416 h 3350998"/>
                  <a:gd name="connsiteX112" fmla="*/ 272649 w 7860264"/>
                  <a:gd name="connsiteY112" fmla="*/ 993561 h 3350998"/>
                  <a:gd name="connsiteX113" fmla="*/ 317416 w 7860264"/>
                  <a:gd name="connsiteY113" fmla="*/ 1378371 h 3350998"/>
                  <a:gd name="connsiteX114" fmla="*/ 362184 w 7860264"/>
                  <a:gd name="connsiteY114" fmla="*/ 1763181 h 3350998"/>
                  <a:gd name="connsiteX115" fmla="*/ 354564 w 7860264"/>
                  <a:gd name="connsiteY115" fmla="*/ 1783184 h 3350998"/>
                  <a:gd name="connsiteX116" fmla="*/ 222166 w 7860264"/>
                  <a:gd name="connsiteY116" fmla="*/ 1920343 h 3350998"/>
                  <a:gd name="connsiteX117" fmla="*/ 105961 w 7860264"/>
                  <a:gd name="connsiteY117" fmla="*/ 2042264 h 3350998"/>
                  <a:gd name="connsiteX118" fmla="*/ 202164 w 7860264"/>
                  <a:gd name="connsiteY118" fmla="*/ 2128941 h 3350998"/>
                  <a:gd name="connsiteX119" fmla="*/ 315511 w 7860264"/>
                  <a:gd name="connsiteY119" fmla="*/ 2230859 h 3350998"/>
                  <a:gd name="connsiteX120" fmla="*/ 320274 w 7860264"/>
                  <a:gd name="connsiteY120" fmla="*/ 2260386 h 3350998"/>
                  <a:gd name="connsiteX121" fmla="*/ 240264 w 7860264"/>
                  <a:gd name="connsiteY121" fmla="*/ 2405166 h 3350998"/>
                  <a:gd name="connsiteX122" fmla="*/ 170731 w 7860264"/>
                  <a:gd name="connsiteY122" fmla="*/ 2530896 h 3350998"/>
                  <a:gd name="connsiteX123" fmla="*/ 221214 w 7860264"/>
                  <a:gd name="connsiteY123" fmla="*/ 2557566 h 3350998"/>
                  <a:gd name="connsiteX124" fmla="*/ 291699 w 7860264"/>
                  <a:gd name="connsiteY124" fmla="*/ 2593761 h 3350998"/>
                  <a:gd name="connsiteX125" fmla="*/ 304081 w 7860264"/>
                  <a:gd name="connsiteY125" fmla="*/ 2608049 h 3350998"/>
                  <a:gd name="connsiteX126" fmla="*/ 356469 w 7860264"/>
                  <a:gd name="connsiteY126" fmla="*/ 3056676 h 3350998"/>
                  <a:gd name="connsiteX127" fmla="*/ 358374 w 7860264"/>
                  <a:gd name="connsiteY127" fmla="*/ 3100491 h 3350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7860264" h="3350998">
                    <a:moveTo>
                      <a:pt x="3809281" y="3350999"/>
                    </a:moveTo>
                    <a:cubicBezTo>
                      <a:pt x="2651994" y="3350999"/>
                      <a:pt x="1491849" y="3282419"/>
                      <a:pt x="333609" y="3144306"/>
                    </a:cubicBezTo>
                    <a:cubicBezTo>
                      <a:pt x="322179" y="3143353"/>
                      <a:pt x="313606" y="3133828"/>
                      <a:pt x="313606" y="3122399"/>
                    </a:cubicBezTo>
                    <a:cubicBezTo>
                      <a:pt x="312654" y="3101444"/>
                      <a:pt x="311701" y="3081441"/>
                      <a:pt x="310749" y="3060486"/>
                    </a:cubicBezTo>
                    <a:cubicBezTo>
                      <a:pt x="305034" y="2916659"/>
                      <a:pt x="299319" y="2767116"/>
                      <a:pt x="263124" y="2631861"/>
                    </a:cubicBezTo>
                    <a:cubicBezTo>
                      <a:pt x="240264" y="2620431"/>
                      <a:pt x="220261" y="2609953"/>
                      <a:pt x="201211" y="2599476"/>
                    </a:cubicBezTo>
                    <a:cubicBezTo>
                      <a:pt x="179304" y="2588046"/>
                      <a:pt x="156444" y="2575664"/>
                      <a:pt x="130726" y="2562328"/>
                    </a:cubicBezTo>
                    <a:cubicBezTo>
                      <a:pt x="125011" y="2559471"/>
                      <a:pt x="120249" y="2554709"/>
                      <a:pt x="118344" y="2548041"/>
                    </a:cubicBezTo>
                    <a:cubicBezTo>
                      <a:pt x="116439" y="2542326"/>
                      <a:pt x="117391" y="2535659"/>
                      <a:pt x="120249" y="2529944"/>
                    </a:cubicBezTo>
                    <a:cubicBezTo>
                      <a:pt x="148824" y="2480414"/>
                      <a:pt x="175494" y="2430884"/>
                      <a:pt x="201211" y="2384211"/>
                    </a:cubicBezTo>
                    <a:cubicBezTo>
                      <a:pt x="224071" y="2342301"/>
                      <a:pt x="246931" y="2298486"/>
                      <a:pt x="272649" y="2254671"/>
                    </a:cubicBezTo>
                    <a:cubicBezTo>
                      <a:pt x="241216" y="2228001"/>
                      <a:pt x="205974" y="2195616"/>
                      <a:pt x="172636" y="2164184"/>
                    </a:cubicBezTo>
                    <a:cubicBezTo>
                      <a:pt x="133584" y="2127989"/>
                      <a:pt x="92626" y="2090841"/>
                      <a:pt x="58336" y="2061314"/>
                    </a:cubicBezTo>
                    <a:cubicBezTo>
                      <a:pt x="53574" y="2057503"/>
                      <a:pt x="49764" y="2050836"/>
                      <a:pt x="49764" y="2044168"/>
                    </a:cubicBezTo>
                    <a:cubicBezTo>
                      <a:pt x="49764" y="2037501"/>
                      <a:pt x="52621" y="2030834"/>
                      <a:pt x="57384" y="2027024"/>
                    </a:cubicBezTo>
                    <a:cubicBezTo>
                      <a:pt x="98341" y="1989876"/>
                      <a:pt x="145014" y="1938441"/>
                      <a:pt x="189781" y="1889864"/>
                    </a:cubicBezTo>
                    <a:cubicBezTo>
                      <a:pt x="232644" y="1843191"/>
                      <a:pt x="276459" y="1795566"/>
                      <a:pt x="316464" y="1757466"/>
                    </a:cubicBezTo>
                    <a:cubicBezTo>
                      <a:pt x="300271" y="1628879"/>
                      <a:pt x="286936" y="1504101"/>
                      <a:pt x="273601" y="1384086"/>
                    </a:cubicBezTo>
                    <a:cubicBezTo>
                      <a:pt x="260266" y="1263118"/>
                      <a:pt x="245979" y="1139293"/>
                      <a:pt x="230739" y="1010706"/>
                    </a:cubicBezTo>
                    <a:cubicBezTo>
                      <a:pt x="219309" y="1004991"/>
                      <a:pt x="208831" y="999276"/>
                      <a:pt x="197401" y="994513"/>
                    </a:cubicBezTo>
                    <a:cubicBezTo>
                      <a:pt x="182161" y="987846"/>
                      <a:pt x="166921" y="980226"/>
                      <a:pt x="149776" y="970701"/>
                    </a:cubicBezTo>
                    <a:cubicBezTo>
                      <a:pt x="144061" y="966891"/>
                      <a:pt x="140251" y="961176"/>
                      <a:pt x="139299" y="955461"/>
                    </a:cubicBezTo>
                    <a:cubicBezTo>
                      <a:pt x="138346" y="948793"/>
                      <a:pt x="139299" y="942126"/>
                      <a:pt x="144061" y="937363"/>
                    </a:cubicBezTo>
                    <a:cubicBezTo>
                      <a:pt x="166921" y="907836"/>
                      <a:pt x="190734" y="870688"/>
                      <a:pt x="212641" y="834493"/>
                    </a:cubicBezTo>
                    <a:cubicBezTo>
                      <a:pt x="230739" y="805918"/>
                      <a:pt x="248836" y="776391"/>
                      <a:pt x="267886" y="749721"/>
                    </a:cubicBezTo>
                    <a:cubicBezTo>
                      <a:pt x="227881" y="726861"/>
                      <a:pt x="187876" y="696381"/>
                      <a:pt x="148824" y="667806"/>
                    </a:cubicBezTo>
                    <a:cubicBezTo>
                      <a:pt x="103104" y="633516"/>
                      <a:pt x="56431" y="599226"/>
                      <a:pt x="12616" y="576366"/>
                    </a:cubicBezTo>
                    <a:cubicBezTo>
                      <a:pt x="5949" y="572556"/>
                      <a:pt x="1186" y="566841"/>
                      <a:pt x="234" y="559221"/>
                    </a:cubicBezTo>
                    <a:cubicBezTo>
                      <a:pt x="-719" y="551601"/>
                      <a:pt x="1186" y="544934"/>
                      <a:pt x="6901" y="539219"/>
                    </a:cubicBezTo>
                    <a:cubicBezTo>
                      <a:pt x="37381" y="509691"/>
                      <a:pt x="68814" y="470638"/>
                      <a:pt x="99294" y="433491"/>
                    </a:cubicBezTo>
                    <a:cubicBezTo>
                      <a:pt x="125964" y="401106"/>
                      <a:pt x="152634" y="367769"/>
                      <a:pt x="180256" y="339194"/>
                    </a:cubicBezTo>
                    <a:cubicBezTo>
                      <a:pt x="153586" y="303951"/>
                      <a:pt x="133584" y="266804"/>
                      <a:pt x="114534" y="230608"/>
                    </a:cubicBezTo>
                    <a:cubicBezTo>
                      <a:pt x="91674" y="188698"/>
                      <a:pt x="70719" y="148694"/>
                      <a:pt x="41191" y="113451"/>
                    </a:cubicBezTo>
                    <a:cubicBezTo>
                      <a:pt x="35476" y="106783"/>
                      <a:pt x="34524" y="96306"/>
                      <a:pt x="38334" y="88686"/>
                    </a:cubicBezTo>
                    <a:cubicBezTo>
                      <a:pt x="42144" y="80114"/>
                      <a:pt x="51669" y="75351"/>
                      <a:pt x="60241" y="76303"/>
                    </a:cubicBezTo>
                    <a:cubicBezTo>
                      <a:pt x="2517691" y="219179"/>
                      <a:pt x="5007527" y="193461"/>
                      <a:pt x="7461167" y="103"/>
                    </a:cubicBezTo>
                    <a:cubicBezTo>
                      <a:pt x="7470692" y="-849"/>
                      <a:pt x="7480217" y="4866"/>
                      <a:pt x="7484027" y="13438"/>
                    </a:cubicBezTo>
                    <a:cubicBezTo>
                      <a:pt x="7487836" y="22011"/>
                      <a:pt x="7485932" y="32488"/>
                      <a:pt x="7479264" y="39156"/>
                    </a:cubicBezTo>
                    <a:cubicBezTo>
                      <a:pt x="7426877" y="91544"/>
                      <a:pt x="7385919" y="148694"/>
                      <a:pt x="7345914" y="204891"/>
                    </a:cubicBezTo>
                    <a:cubicBezTo>
                      <a:pt x="7310672" y="254421"/>
                      <a:pt x="7274477" y="304904"/>
                      <a:pt x="7230661" y="352529"/>
                    </a:cubicBezTo>
                    <a:cubicBezTo>
                      <a:pt x="7297336" y="383961"/>
                      <a:pt x="7362107" y="416346"/>
                      <a:pt x="7425924" y="447779"/>
                    </a:cubicBezTo>
                    <a:cubicBezTo>
                      <a:pt x="7499267" y="483973"/>
                      <a:pt x="7574514" y="521121"/>
                      <a:pt x="7650714" y="556363"/>
                    </a:cubicBezTo>
                    <a:cubicBezTo>
                      <a:pt x="7660239" y="560174"/>
                      <a:pt x="7665002" y="570651"/>
                      <a:pt x="7664049" y="581129"/>
                    </a:cubicBezTo>
                    <a:cubicBezTo>
                      <a:pt x="7662144" y="591606"/>
                      <a:pt x="7654524" y="599226"/>
                      <a:pt x="7644047" y="600179"/>
                    </a:cubicBezTo>
                    <a:cubicBezTo>
                      <a:pt x="7572609" y="609704"/>
                      <a:pt x="7495457" y="623991"/>
                      <a:pt x="7421161" y="638279"/>
                    </a:cubicBezTo>
                    <a:cubicBezTo>
                      <a:pt x="7370679" y="647804"/>
                      <a:pt x="7319244" y="657329"/>
                      <a:pt x="7268761" y="664949"/>
                    </a:cubicBezTo>
                    <a:cubicBezTo>
                      <a:pt x="7293527" y="680188"/>
                      <a:pt x="7314482" y="698286"/>
                      <a:pt x="7335436" y="714479"/>
                    </a:cubicBezTo>
                    <a:cubicBezTo>
                      <a:pt x="7372584" y="744959"/>
                      <a:pt x="7407827" y="773534"/>
                      <a:pt x="7457357" y="789726"/>
                    </a:cubicBezTo>
                    <a:cubicBezTo>
                      <a:pt x="7466882" y="792584"/>
                      <a:pt x="7472597" y="801156"/>
                      <a:pt x="7473549" y="811634"/>
                    </a:cubicBezTo>
                    <a:cubicBezTo>
                      <a:pt x="7477359" y="1015468"/>
                      <a:pt x="7481169" y="1224066"/>
                      <a:pt x="7484979" y="1433616"/>
                    </a:cubicBezTo>
                    <a:cubicBezTo>
                      <a:pt x="7488789" y="1647929"/>
                      <a:pt x="7492599" y="1869861"/>
                      <a:pt x="7497361" y="2081316"/>
                    </a:cubicBezTo>
                    <a:cubicBezTo>
                      <a:pt x="7523079" y="2104176"/>
                      <a:pt x="7547844" y="2130846"/>
                      <a:pt x="7571657" y="2156564"/>
                    </a:cubicBezTo>
                    <a:cubicBezTo>
                      <a:pt x="7596422" y="2184186"/>
                      <a:pt x="7623092" y="2211809"/>
                      <a:pt x="7649761" y="2234669"/>
                    </a:cubicBezTo>
                    <a:cubicBezTo>
                      <a:pt x="7654524" y="2239431"/>
                      <a:pt x="7657382" y="2245146"/>
                      <a:pt x="7658334" y="2251814"/>
                    </a:cubicBezTo>
                    <a:cubicBezTo>
                      <a:pt x="7658334" y="2258481"/>
                      <a:pt x="7655477" y="2265149"/>
                      <a:pt x="7650714" y="2268959"/>
                    </a:cubicBezTo>
                    <a:cubicBezTo>
                      <a:pt x="7623092" y="2293724"/>
                      <a:pt x="7596422" y="2312774"/>
                      <a:pt x="7570704" y="2331824"/>
                    </a:cubicBezTo>
                    <a:cubicBezTo>
                      <a:pt x="7550702" y="2346111"/>
                      <a:pt x="7531652" y="2360399"/>
                      <a:pt x="7512602" y="2376591"/>
                    </a:cubicBezTo>
                    <a:cubicBezTo>
                      <a:pt x="7601184" y="2468984"/>
                      <a:pt x="7705007" y="2536611"/>
                      <a:pt x="7845977" y="2593761"/>
                    </a:cubicBezTo>
                    <a:cubicBezTo>
                      <a:pt x="7854549" y="2597571"/>
                      <a:pt x="7860264" y="2605191"/>
                      <a:pt x="7860264" y="2613764"/>
                    </a:cubicBezTo>
                    <a:cubicBezTo>
                      <a:pt x="7860264" y="2622336"/>
                      <a:pt x="7855502" y="2630909"/>
                      <a:pt x="7847882" y="2635671"/>
                    </a:cubicBezTo>
                    <a:cubicBezTo>
                      <a:pt x="7776444" y="2672819"/>
                      <a:pt x="7701197" y="2722349"/>
                      <a:pt x="7627854" y="2769974"/>
                    </a:cubicBezTo>
                    <a:cubicBezTo>
                      <a:pt x="7564036" y="2811884"/>
                      <a:pt x="7498314" y="2855699"/>
                      <a:pt x="7433544" y="2890941"/>
                    </a:cubicBezTo>
                    <a:cubicBezTo>
                      <a:pt x="7465929" y="2917611"/>
                      <a:pt x="7496409" y="2939519"/>
                      <a:pt x="7525936" y="2961426"/>
                    </a:cubicBezTo>
                    <a:cubicBezTo>
                      <a:pt x="7564989" y="2989049"/>
                      <a:pt x="7604994" y="3018576"/>
                      <a:pt x="7647857" y="3056676"/>
                    </a:cubicBezTo>
                    <a:cubicBezTo>
                      <a:pt x="7654524" y="3062391"/>
                      <a:pt x="7657382" y="3071916"/>
                      <a:pt x="7654524" y="3080489"/>
                    </a:cubicBezTo>
                    <a:cubicBezTo>
                      <a:pt x="7651667" y="3089061"/>
                      <a:pt x="7644047" y="3095728"/>
                      <a:pt x="7635474" y="3096681"/>
                    </a:cubicBezTo>
                    <a:cubicBezTo>
                      <a:pt x="6369602" y="3266226"/>
                      <a:pt x="5091347" y="3350999"/>
                      <a:pt x="3809281" y="3350999"/>
                    </a:cubicBezTo>
                    <a:close/>
                    <a:moveTo>
                      <a:pt x="358374" y="3100491"/>
                    </a:moveTo>
                    <a:cubicBezTo>
                      <a:pt x="1508041" y="3236699"/>
                      <a:pt x="2660566" y="3304326"/>
                      <a:pt x="3809281" y="3304326"/>
                    </a:cubicBezTo>
                    <a:cubicBezTo>
                      <a:pt x="5073249" y="3304326"/>
                      <a:pt x="6330549" y="3222411"/>
                      <a:pt x="7575467" y="3057628"/>
                    </a:cubicBezTo>
                    <a:cubicBezTo>
                      <a:pt x="7548797" y="3036674"/>
                      <a:pt x="7523079" y="3017624"/>
                      <a:pt x="7496409" y="2998574"/>
                    </a:cubicBezTo>
                    <a:cubicBezTo>
                      <a:pt x="7457357" y="2970951"/>
                      <a:pt x="7417352" y="2941424"/>
                      <a:pt x="7374489" y="2903324"/>
                    </a:cubicBezTo>
                    <a:cubicBezTo>
                      <a:pt x="7368774" y="2898561"/>
                      <a:pt x="7365917" y="2890941"/>
                      <a:pt x="7366869" y="2883321"/>
                    </a:cubicBezTo>
                    <a:cubicBezTo>
                      <a:pt x="7367822" y="2875701"/>
                      <a:pt x="7372584" y="2869034"/>
                      <a:pt x="7379252" y="2866176"/>
                    </a:cubicBezTo>
                    <a:cubicBezTo>
                      <a:pt x="7451642" y="2829028"/>
                      <a:pt x="7526889" y="2779499"/>
                      <a:pt x="7599279" y="2731874"/>
                    </a:cubicBezTo>
                    <a:cubicBezTo>
                      <a:pt x="7659286" y="2692821"/>
                      <a:pt x="7720247" y="2652816"/>
                      <a:pt x="7780254" y="2618526"/>
                    </a:cubicBezTo>
                    <a:cubicBezTo>
                      <a:pt x="7646904" y="2559471"/>
                      <a:pt x="7545939" y="2488034"/>
                      <a:pt x="7458309" y="2390878"/>
                    </a:cubicBezTo>
                    <a:cubicBezTo>
                      <a:pt x="7454499" y="2386116"/>
                      <a:pt x="7451642" y="2380401"/>
                      <a:pt x="7452594" y="2373734"/>
                    </a:cubicBezTo>
                    <a:cubicBezTo>
                      <a:pt x="7452594" y="2368019"/>
                      <a:pt x="7455452" y="2362303"/>
                      <a:pt x="7460214" y="2357541"/>
                    </a:cubicBezTo>
                    <a:cubicBezTo>
                      <a:pt x="7487836" y="2332776"/>
                      <a:pt x="7514507" y="2313726"/>
                      <a:pt x="7540224" y="2294676"/>
                    </a:cubicBezTo>
                    <a:cubicBezTo>
                      <a:pt x="7559274" y="2280389"/>
                      <a:pt x="7577372" y="2267053"/>
                      <a:pt x="7596422" y="2251814"/>
                    </a:cubicBezTo>
                    <a:cubicBezTo>
                      <a:pt x="7574514" y="2231811"/>
                      <a:pt x="7554511" y="2208951"/>
                      <a:pt x="7534509" y="2187996"/>
                    </a:cubicBezTo>
                    <a:cubicBezTo>
                      <a:pt x="7509744" y="2161326"/>
                      <a:pt x="7483074" y="2132751"/>
                      <a:pt x="7456404" y="2109891"/>
                    </a:cubicBezTo>
                    <a:cubicBezTo>
                      <a:pt x="7451642" y="2106081"/>
                      <a:pt x="7448784" y="2099414"/>
                      <a:pt x="7448784" y="2092746"/>
                    </a:cubicBezTo>
                    <a:cubicBezTo>
                      <a:pt x="7444022" y="1877481"/>
                      <a:pt x="7440211" y="1652691"/>
                      <a:pt x="7436402" y="1434568"/>
                    </a:cubicBezTo>
                    <a:cubicBezTo>
                      <a:pt x="7432592" y="1230734"/>
                      <a:pt x="7428782" y="1026899"/>
                      <a:pt x="7424972" y="828779"/>
                    </a:cubicBezTo>
                    <a:cubicBezTo>
                      <a:pt x="7375442" y="808776"/>
                      <a:pt x="7339247" y="779249"/>
                      <a:pt x="7304004" y="750674"/>
                    </a:cubicBezTo>
                    <a:cubicBezTo>
                      <a:pt x="7266857" y="720194"/>
                      <a:pt x="7231614" y="691619"/>
                      <a:pt x="7182084" y="675426"/>
                    </a:cubicBezTo>
                    <a:cubicBezTo>
                      <a:pt x="7171607" y="671616"/>
                      <a:pt x="7164939" y="662091"/>
                      <a:pt x="7165892" y="651613"/>
                    </a:cubicBezTo>
                    <a:cubicBezTo>
                      <a:pt x="7166844" y="641136"/>
                      <a:pt x="7175417" y="632563"/>
                      <a:pt x="7185894" y="630659"/>
                    </a:cubicBezTo>
                    <a:cubicBezTo>
                      <a:pt x="7258284" y="621134"/>
                      <a:pt x="7335436" y="606846"/>
                      <a:pt x="7409732" y="592559"/>
                    </a:cubicBezTo>
                    <a:cubicBezTo>
                      <a:pt x="7459261" y="583034"/>
                      <a:pt x="7509744" y="574461"/>
                      <a:pt x="7559274" y="565888"/>
                    </a:cubicBezTo>
                    <a:cubicBezTo>
                      <a:pt x="7505934" y="540171"/>
                      <a:pt x="7453547" y="514454"/>
                      <a:pt x="7402111" y="489688"/>
                    </a:cubicBezTo>
                    <a:cubicBezTo>
                      <a:pt x="7329722" y="453494"/>
                      <a:pt x="7254474" y="416346"/>
                      <a:pt x="7178274" y="382056"/>
                    </a:cubicBezTo>
                    <a:cubicBezTo>
                      <a:pt x="7171607" y="379198"/>
                      <a:pt x="7166844" y="372531"/>
                      <a:pt x="7164939" y="364911"/>
                    </a:cubicBezTo>
                    <a:cubicBezTo>
                      <a:pt x="7163986" y="357291"/>
                      <a:pt x="7165892" y="349671"/>
                      <a:pt x="7171607" y="344909"/>
                    </a:cubicBezTo>
                    <a:cubicBezTo>
                      <a:pt x="7223994" y="292521"/>
                      <a:pt x="7264952" y="235371"/>
                      <a:pt x="7304957" y="179173"/>
                    </a:cubicBezTo>
                    <a:cubicBezTo>
                      <a:pt x="7335436" y="136311"/>
                      <a:pt x="7365917" y="93448"/>
                      <a:pt x="7402111" y="51539"/>
                    </a:cubicBezTo>
                    <a:cubicBezTo>
                      <a:pt x="4982761" y="237276"/>
                      <a:pt x="2527216" y="262041"/>
                      <a:pt x="104056" y="123928"/>
                    </a:cubicBezTo>
                    <a:cubicBezTo>
                      <a:pt x="122154" y="151551"/>
                      <a:pt x="137394" y="180126"/>
                      <a:pt x="152634" y="207748"/>
                    </a:cubicBezTo>
                    <a:cubicBezTo>
                      <a:pt x="175494" y="249658"/>
                      <a:pt x="196449" y="289663"/>
                      <a:pt x="225976" y="324906"/>
                    </a:cubicBezTo>
                    <a:cubicBezTo>
                      <a:pt x="233596" y="334431"/>
                      <a:pt x="232644" y="347766"/>
                      <a:pt x="224071" y="356338"/>
                    </a:cubicBezTo>
                    <a:cubicBezTo>
                      <a:pt x="193591" y="385866"/>
                      <a:pt x="162159" y="424919"/>
                      <a:pt x="131679" y="462066"/>
                    </a:cubicBezTo>
                    <a:cubicBezTo>
                      <a:pt x="107866" y="491594"/>
                      <a:pt x="82149" y="522073"/>
                      <a:pt x="57384" y="548744"/>
                    </a:cubicBezTo>
                    <a:cubicBezTo>
                      <a:pt x="96436" y="571604"/>
                      <a:pt x="135489" y="601131"/>
                      <a:pt x="173589" y="629706"/>
                    </a:cubicBezTo>
                    <a:cubicBezTo>
                      <a:pt x="219309" y="663044"/>
                      <a:pt x="265981" y="698286"/>
                      <a:pt x="309796" y="721146"/>
                    </a:cubicBezTo>
                    <a:cubicBezTo>
                      <a:pt x="315511" y="724004"/>
                      <a:pt x="320274" y="729719"/>
                      <a:pt x="322179" y="736386"/>
                    </a:cubicBezTo>
                    <a:cubicBezTo>
                      <a:pt x="324084" y="743054"/>
                      <a:pt x="322179" y="749721"/>
                      <a:pt x="317416" y="755436"/>
                    </a:cubicBezTo>
                    <a:cubicBezTo>
                      <a:pt x="294556" y="784963"/>
                      <a:pt x="270744" y="822111"/>
                      <a:pt x="248836" y="858306"/>
                    </a:cubicBezTo>
                    <a:cubicBezTo>
                      <a:pt x="230739" y="886881"/>
                      <a:pt x="212641" y="916409"/>
                      <a:pt x="193591" y="943079"/>
                    </a:cubicBezTo>
                    <a:cubicBezTo>
                      <a:pt x="200259" y="945936"/>
                      <a:pt x="206926" y="949746"/>
                      <a:pt x="213594" y="952604"/>
                    </a:cubicBezTo>
                    <a:cubicBezTo>
                      <a:pt x="228834" y="959271"/>
                      <a:pt x="245026" y="966891"/>
                      <a:pt x="261219" y="976416"/>
                    </a:cubicBezTo>
                    <a:cubicBezTo>
                      <a:pt x="266934" y="980226"/>
                      <a:pt x="271696" y="985941"/>
                      <a:pt x="272649" y="993561"/>
                    </a:cubicBezTo>
                    <a:cubicBezTo>
                      <a:pt x="288841" y="1125959"/>
                      <a:pt x="303129" y="1254546"/>
                      <a:pt x="317416" y="1378371"/>
                    </a:cubicBezTo>
                    <a:cubicBezTo>
                      <a:pt x="331704" y="1502196"/>
                      <a:pt x="345991" y="1630784"/>
                      <a:pt x="362184" y="1763181"/>
                    </a:cubicBezTo>
                    <a:cubicBezTo>
                      <a:pt x="363136" y="1770801"/>
                      <a:pt x="360279" y="1778421"/>
                      <a:pt x="354564" y="1783184"/>
                    </a:cubicBezTo>
                    <a:cubicBezTo>
                      <a:pt x="313606" y="1820331"/>
                      <a:pt x="266934" y="1871766"/>
                      <a:pt x="222166" y="1920343"/>
                    </a:cubicBezTo>
                    <a:cubicBezTo>
                      <a:pt x="183114" y="1963206"/>
                      <a:pt x="143109" y="2007021"/>
                      <a:pt x="105961" y="2042264"/>
                    </a:cubicBezTo>
                    <a:cubicBezTo>
                      <a:pt x="136441" y="2068934"/>
                      <a:pt x="169779" y="2099414"/>
                      <a:pt x="202164" y="2128941"/>
                    </a:cubicBezTo>
                    <a:cubicBezTo>
                      <a:pt x="241216" y="2165136"/>
                      <a:pt x="281221" y="2201331"/>
                      <a:pt x="315511" y="2230859"/>
                    </a:cubicBezTo>
                    <a:cubicBezTo>
                      <a:pt x="324084" y="2238478"/>
                      <a:pt x="325989" y="2250861"/>
                      <a:pt x="320274" y="2260386"/>
                    </a:cubicBezTo>
                    <a:cubicBezTo>
                      <a:pt x="291699" y="2309916"/>
                      <a:pt x="265029" y="2358494"/>
                      <a:pt x="240264" y="2405166"/>
                    </a:cubicBezTo>
                    <a:cubicBezTo>
                      <a:pt x="218356" y="2446124"/>
                      <a:pt x="195496" y="2488034"/>
                      <a:pt x="170731" y="2530896"/>
                    </a:cubicBezTo>
                    <a:cubicBezTo>
                      <a:pt x="188829" y="2540421"/>
                      <a:pt x="205021" y="2548994"/>
                      <a:pt x="221214" y="2557566"/>
                    </a:cubicBezTo>
                    <a:cubicBezTo>
                      <a:pt x="243121" y="2568996"/>
                      <a:pt x="265029" y="2581378"/>
                      <a:pt x="291699" y="2593761"/>
                    </a:cubicBezTo>
                    <a:cubicBezTo>
                      <a:pt x="297414" y="2596619"/>
                      <a:pt x="302176" y="2602334"/>
                      <a:pt x="304081" y="2608049"/>
                    </a:cubicBezTo>
                    <a:cubicBezTo>
                      <a:pt x="344086" y="2750924"/>
                      <a:pt x="349801" y="2907134"/>
                      <a:pt x="356469" y="3056676"/>
                    </a:cubicBezTo>
                    <a:cubicBezTo>
                      <a:pt x="356469" y="3071916"/>
                      <a:pt x="357421" y="3086203"/>
                      <a:pt x="358374" y="3100491"/>
                    </a:cubicBezTo>
                    <a:close/>
                  </a:path>
                </a:pathLst>
              </a:custGeom>
              <a:solidFill>
                <a:srgbClr val="454E5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nvGrpSpPr>
              <p:cNvPr id="47" name="Graphic 3">
                <a:extLst>
                  <a:ext uri="{FF2B5EF4-FFF2-40B4-BE49-F238E27FC236}">
                    <a16:creationId xmlns:a16="http://schemas.microsoft.com/office/drawing/2014/main" id="{824EC916-A24E-4733-B0F7-BEC2797C7BEC}"/>
                  </a:ext>
                </a:extLst>
              </p:cNvPr>
              <p:cNvGrpSpPr/>
              <p:nvPr/>
            </p:nvGrpSpPr>
            <p:grpSpPr>
              <a:xfrm>
                <a:off x="6960830" y="2289634"/>
                <a:ext cx="1188634" cy="1023983"/>
                <a:chOff x="6960830" y="2289634"/>
                <a:chExt cx="1188634" cy="1023983"/>
              </a:xfrm>
            </p:grpSpPr>
            <p:sp>
              <p:nvSpPr>
                <p:cNvPr id="48" name="Freeform: Shape 47">
                  <a:extLst>
                    <a:ext uri="{FF2B5EF4-FFF2-40B4-BE49-F238E27FC236}">
                      <a16:creationId xmlns:a16="http://schemas.microsoft.com/office/drawing/2014/main" id="{49BD7A58-8B2F-442C-B69D-4C61B4B406AE}"/>
                    </a:ext>
                  </a:extLst>
                </p:cNvPr>
                <p:cNvSpPr/>
                <p:nvPr/>
              </p:nvSpPr>
              <p:spPr>
                <a:xfrm>
                  <a:off x="6961782" y="2753309"/>
                  <a:ext cx="1187682" cy="560308"/>
                </a:xfrm>
                <a:custGeom>
                  <a:avLst/>
                  <a:gdLst>
                    <a:gd name="connsiteX0" fmla="*/ 1177357 w 1187682"/>
                    <a:gd name="connsiteY0" fmla="*/ 34290 h 560308"/>
                    <a:gd name="connsiteX1" fmla="*/ 1090680 w 1187682"/>
                    <a:gd name="connsiteY1" fmla="*/ 19050 h 560308"/>
                    <a:gd name="connsiteX2" fmla="*/ 974475 w 1187682"/>
                    <a:gd name="connsiteY2" fmla="*/ 10477 h 560308"/>
                    <a:gd name="connsiteX3" fmla="*/ 932565 w 1187682"/>
                    <a:gd name="connsiteY3" fmla="*/ 7620 h 560308"/>
                    <a:gd name="connsiteX4" fmla="*/ 155325 w 1187682"/>
                    <a:gd name="connsiteY4" fmla="*/ 7620 h 560308"/>
                    <a:gd name="connsiteX5" fmla="*/ 155325 w 1187682"/>
                    <a:gd name="connsiteY5" fmla="*/ 0 h 560308"/>
                    <a:gd name="connsiteX6" fmla="*/ 47692 w 1187682"/>
                    <a:gd name="connsiteY6" fmla="*/ 6668 h 560308"/>
                    <a:gd name="connsiteX7" fmla="*/ 10545 w 1187682"/>
                    <a:gd name="connsiteY7" fmla="*/ 22860 h 560308"/>
                    <a:gd name="connsiteX8" fmla="*/ 3877 w 1187682"/>
                    <a:gd name="connsiteY8" fmla="*/ 115252 h 560308"/>
                    <a:gd name="connsiteX9" fmla="*/ 8640 w 1187682"/>
                    <a:gd name="connsiteY9" fmla="*/ 231458 h 560308"/>
                    <a:gd name="connsiteX10" fmla="*/ 18165 w 1187682"/>
                    <a:gd name="connsiteY10" fmla="*/ 469583 h 560308"/>
                    <a:gd name="connsiteX11" fmla="*/ 28642 w 1187682"/>
                    <a:gd name="connsiteY11" fmla="*/ 519112 h 560308"/>
                    <a:gd name="connsiteX12" fmla="*/ 84840 w 1187682"/>
                    <a:gd name="connsiteY12" fmla="*/ 541020 h 560308"/>
                    <a:gd name="connsiteX13" fmla="*/ 1122112 w 1187682"/>
                    <a:gd name="connsiteY13" fmla="*/ 541020 h 560308"/>
                    <a:gd name="connsiteX14" fmla="*/ 1166880 w 1187682"/>
                    <a:gd name="connsiteY14" fmla="*/ 525780 h 560308"/>
                    <a:gd name="connsiteX15" fmla="*/ 1177357 w 1187682"/>
                    <a:gd name="connsiteY15" fmla="*/ 475297 h 560308"/>
                    <a:gd name="connsiteX16" fmla="*/ 1184025 w 1187682"/>
                    <a:gd name="connsiteY16" fmla="*/ 138113 h 560308"/>
                    <a:gd name="connsiteX17" fmla="*/ 1186882 w 1187682"/>
                    <a:gd name="connsiteY17" fmla="*/ 57150 h 560308"/>
                    <a:gd name="connsiteX18" fmla="*/ 1177357 w 1187682"/>
                    <a:gd name="connsiteY18" fmla="*/ 34290 h 560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7682" h="560308">
                      <a:moveTo>
                        <a:pt x="1177357" y="34290"/>
                      </a:moveTo>
                      <a:cubicBezTo>
                        <a:pt x="1162117" y="15240"/>
                        <a:pt x="1112587" y="20002"/>
                        <a:pt x="1090680" y="19050"/>
                      </a:cubicBezTo>
                      <a:cubicBezTo>
                        <a:pt x="1051627" y="16193"/>
                        <a:pt x="1013527" y="13335"/>
                        <a:pt x="974475" y="10477"/>
                      </a:cubicBezTo>
                      <a:cubicBezTo>
                        <a:pt x="960187" y="9525"/>
                        <a:pt x="946852" y="8572"/>
                        <a:pt x="932565" y="7620"/>
                      </a:cubicBezTo>
                      <a:lnTo>
                        <a:pt x="155325" y="7620"/>
                      </a:lnTo>
                      <a:lnTo>
                        <a:pt x="155325" y="0"/>
                      </a:lnTo>
                      <a:cubicBezTo>
                        <a:pt x="119130" y="1905"/>
                        <a:pt x="83887" y="4763"/>
                        <a:pt x="47692" y="6668"/>
                      </a:cubicBezTo>
                      <a:cubicBezTo>
                        <a:pt x="33405" y="7620"/>
                        <a:pt x="19117" y="11430"/>
                        <a:pt x="10545" y="22860"/>
                      </a:cubicBezTo>
                      <a:cubicBezTo>
                        <a:pt x="-7553" y="45720"/>
                        <a:pt x="2925" y="88582"/>
                        <a:pt x="3877" y="115252"/>
                      </a:cubicBezTo>
                      <a:cubicBezTo>
                        <a:pt x="5782" y="154305"/>
                        <a:pt x="6735" y="193358"/>
                        <a:pt x="8640" y="231458"/>
                      </a:cubicBezTo>
                      <a:cubicBezTo>
                        <a:pt x="11497" y="311468"/>
                        <a:pt x="14355" y="390525"/>
                        <a:pt x="18165" y="469583"/>
                      </a:cubicBezTo>
                      <a:cubicBezTo>
                        <a:pt x="19117" y="486728"/>
                        <a:pt x="20070" y="504825"/>
                        <a:pt x="28642" y="519112"/>
                      </a:cubicBezTo>
                      <a:cubicBezTo>
                        <a:pt x="40072" y="538162"/>
                        <a:pt x="64837" y="540068"/>
                        <a:pt x="84840" y="541020"/>
                      </a:cubicBezTo>
                      <a:cubicBezTo>
                        <a:pt x="429645" y="566737"/>
                        <a:pt x="776355" y="566737"/>
                        <a:pt x="1122112" y="541020"/>
                      </a:cubicBezTo>
                      <a:cubicBezTo>
                        <a:pt x="1136400" y="540068"/>
                        <a:pt x="1156402" y="538162"/>
                        <a:pt x="1166880" y="525780"/>
                      </a:cubicBezTo>
                      <a:cubicBezTo>
                        <a:pt x="1178310" y="513397"/>
                        <a:pt x="1176405" y="491490"/>
                        <a:pt x="1177357" y="475297"/>
                      </a:cubicBezTo>
                      <a:cubicBezTo>
                        <a:pt x="1180215" y="362903"/>
                        <a:pt x="1184025" y="250508"/>
                        <a:pt x="1184025" y="138113"/>
                      </a:cubicBezTo>
                      <a:cubicBezTo>
                        <a:pt x="1184025" y="120015"/>
                        <a:pt x="1189740" y="83820"/>
                        <a:pt x="1186882" y="57150"/>
                      </a:cubicBezTo>
                      <a:cubicBezTo>
                        <a:pt x="1184977" y="48577"/>
                        <a:pt x="1182120" y="40005"/>
                        <a:pt x="1177357" y="34290"/>
                      </a:cubicBezTo>
                      <a:close/>
                    </a:path>
                  </a:pathLst>
                </a:custGeom>
                <a:solidFill>
                  <a:srgbClr val="F8919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9" name="Freeform: Shape 48">
                  <a:extLst>
                    <a:ext uri="{FF2B5EF4-FFF2-40B4-BE49-F238E27FC236}">
                      <a16:creationId xmlns:a16="http://schemas.microsoft.com/office/drawing/2014/main" id="{DC6277FF-5A59-4B0C-B30C-E8C7387A6A1D}"/>
                    </a:ext>
                  </a:extLst>
                </p:cNvPr>
                <p:cNvSpPr/>
                <p:nvPr/>
              </p:nvSpPr>
              <p:spPr>
                <a:xfrm>
                  <a:off x="6960830" y="2289634"/>
                  <a:ext cx="1187682" cy="1023983"/>
                </a:xfrm>
                <a:custGeom>
                  <a:avLst/>
                  <a:gdLst>
                    <a:gd name="connsiteX0" fmla="*/ 1186882 w 1187682"/>
                    <a:gd name="connsiteY0" fmla="*/ 521778 h 1023983"/>
                    <a:gd name="connsiteX1" fmla="*/ 1179262 w 1187682"/>
                    <a:gd name="connsiteY1" fmla="*/ 497013 h 1023983"/>
                    <a:gd name="connsiteX2" fmla="*/ 1092585 w 1187682"/>
                    <a:gd name="connsiteY2" fmla="*/ 481773 h 1023983"/>
                    <a:gd name="connsiteX3" fmla="*/ 976380 w 1187682"/>
                    <a:gd name="connsiteY3" fmla="*/ 473200 h 1023983"/>
                    <a:gd name="connsiteX4" fmla="*/ 761115 w 1187682"/>
                    <a:gd name="connsiteY4" fmla="*/ 460818 h 1023983"/>
                    <a:gd name="connsiteX5" fmla="*/ 745875 w 1187682"/>
                    <a:gd name="connsiteY5" fmla="*/ 335088 h 1023983"/>
                    <a:gd name="connsiteX6" fmla="*/ 802072 w 1187682"/>
                    <a:gd name="connsiteY6" fmla="*/ 169353 h 1023983"/>
                    <a:gd name="connsiteX7" fmla="*/ 750637 w 1187682"/>
                    <a:gd name="connsiteY7" fmla="*/ 35050 h 1023983"/>
                    <a:gd name="connsiteX8" fmla="*/ 604905 w 1187682"/>
                    <a:gd name="connsiteY8" fmla="*/ 12190 h 1023983"/>
                    <a:gd name="connsiteX9" fmla="*/ 601095 w 1187682"/>
                    <a:gd name="connsiteY9" fmla="*/ 14095 h 1023983"/>
                    <a:gd name="connsiteX10" fmla="*/ 485842 w 1187682"/>
                    <a:gd name="connsiteY10" fmla="*/ 12190 h 1023983"/>
                    <a:gd name="connsiteX11" fmla="*/ 389640 w 1187682"/>
                    <a:gd name="connsiteY11" fmla="*/ 134110 h 1023983"/>
                    <a:gd name="connsiteX12" fmla="*/ 411547 w 1187682"/>
                    <a:gd name="connsiteY12" fmla="*/ 328420 h 1023983"/>
                    <a:gd name="connsiteX13" fmla="*/ 411547 w 1187682"/>
                    <a:gd name="connsiteY13" fmla="*/ 328420 h 1023983"/>
                    <a:gd name="connsiteX14" fmla="*/ 381067 w 1187682"/>
                    <a:gd name="connsiteY14" fmla="*/ 454150 h 1023983"/>
                    <a:gd name="connsiteX15" fmla="*/ 282960 w 1187682"/>
                    <a:gd name="connsiteY15" fmla="*/ 457008 h 1023983"/>
                    <a:gd name="connsiteX16" fmla="*/ 47692 w 1187682"/>
                    <a:gd name="connsiteY16" fmla="*/ 470343 h 1023983"/>
                    <a:gd name="connsiteX17" fmla="*/ 10545 w 1187682"/>
                    <a:gd name="connsiteY17" fmla="*/ 486535 h 1023983"/>
                    <a:gd name="connsiteX18" fmla="*/ 3877 w 1187682"/>
                    <a:gd name="connsiteY18" fmla="*/ 578928 h 1023983"/>
                    <a:gd name="connsiteX19" fmla="*/ 8640 w 1187682"/>
                    <a:gd name="connsiteY19" fmla="*/ 695133 h 1023983"/>
                    <a:gd name="connsiteX20" fmla="*/ 18165 w 1187682"/>
                    <a:gd name="connsiteY20" fmla="*/ 933258 h 1023983"/>
                    <a:gd name="connsiteX21" fmla="*/ 28642 w 1187682"/>
                    <a:gd name="connsiteY21" fmla="*/ 982788 h 1023983"/>
                    <a:gd name="connsiteX22" fmla="*/ 84840 w 1187682"/>
                    <a:gd name="connsiteY22" fmla="*/ 1004695 h 1023983"/>
                    <a:gd name="connsiteX23" fmla="*/ 1122112 w 1187682"/>
                    <a:gd name="connsiteY23" fmla="*/ 1004695 h 1023983"/>
                    <a:gd name="connsiteX24" fmla="*/ 1166880 w 1187682"/>
                    <a:gd name="connsiteY24" fmla="*/ 989456 h 1023983"/>
                    <a:gd name="connsiteX25" fmla="*/ 1177357 w 1187682"/>
                    <a:gd name="connsiteY25" fmla="*/ 938973 h 1023983"/>
                    <a:gd name="connsiteX26" fmla="*/ 1184025 w 1187682"/>
                    <a:gd name="connsiteY26" fmla="*/ 601788 h 1023983"/>
                    <a:gd name="connsiteX27" fmla="*/ 1186882 w 1187682"/>
                    <a:gd name="connsiteY27" fmla="*/ 521778 h 1023983"/>
                    <a:gd name="connsiteX28" fmla="*/ 653482 w 1187682"/>
                    <a:gd name="connsiteY28" fmla="*/ 59815 h 1023983"/>
                    <a:gd name="connsiteX29" fmla="*/ 704917 w 1187682"/>
                    <a:gd name="connsiteY29" fmla="*/ 73150 h 1023983"/>
                    <a:gd name="connsiteX30" fmla="*/ 743970 w 1187682"/>
                    <a:gd name="connsiteY30" fmla="*/ 162685 h 1023983"/>
                    <a:gd name="connsiteX31" fmla="*/ 692535 w 1187682"/>
                    <a:gd name="connsiteY31" fmla="*/ 311275 h 1023983"/>
                    <a:gd name="connsiteX32" fmla="*/ 688725 w 1187682"/>
                    <a:gd name="connsiteY32" fmla="*/ 325563 h 1023983"/>
                    <a:gd name="connsiteX33" fmla="*/ 687772 w 1187682"/>
                    <a:gd name="connsiteY33" fmla="*/ 334135 h 1023983"/>
                    <a:gd name="connsiteX34" fmla="*/ 702060 w 1187682"/>
                    <a:gd name="connsiteY34" fmla="*/ 457960 h 1023983"/>
                    <a:gd name="connsiteX35" fmla="*/ 702060 w 1187682"/>
                    <a:gd name="connsiteY35" fmla="*/ 457960 h 1023983"/>
                    <a:gd name="connsiteX36" fmla="*/ 643005 w 1187682"/>
                    <a:gd name="connsiteY36" fmla="*/ 456055 h 1023983"/>
                    <a:gd name="connsiteX37" fmla="*/ 628717 w 1187682"/>
                    <a:gd name="connsiteY37" fmla="*/ 335088 h 1023983"/>
                    <a:gd name="connsiteX38" fmla="*/ 684915 w 1187682"/>
                    <a:gd name="connsiteY38" fmla="*/ 169353 h 1023983"/>
                    <a:gd name="connsiteX39" fmla="*/ 653482 w 1187682"/>
                    <a:gd name="connsiteY39" fmla="*/ 59815 h 1023983"/>
                    <a:gd name="connsiteX40" fmla="*/ 562995 w 1187682"/>
                    <a:gd name="connsiteY40" fmla="*/ 177925 h 1023983"/>
                    <a:gd name="connsiteX41" fmla="*/ 600142 w 1187682"/>
                    <a:gd name="connsiteY41" fmla="*/ 86485 h 1023983"/>
                    <a:gd name="connsiteX42" fmla="*/ 625860 w 1187682"/>
                    <a:gd name="connsiteY42" fmla="*/ 163638 h 1023983"/>
                    <a:gd name="connsiteX43" fmla="*/ 582997 w 1187682"/>
                    <a:gd name="connsiteY43" fmla="*/ 295083 h 1023983"/>
                    <a:gd name="connsiteX44" fmla="*/ 562995 w 1187682"/>
                    <a:gd name="connsiteY44" fmla="*/ 177925 h 1023983"/>
                    <a:gd name="connsiteX45" fmla="*/ 576330 w 1187682"/>
                    <a:gd name="connsiteY45" fmla="*/ 397000 h 1023983"/>
                    <a:gd name="connsiteX46" fmla="*/ 582997 w 1187682"/>
                    <a:gd name="connsiteY46" fmla="*/ 455103 h 1023983"/>
                    <a:gd name="connsiteX47" fmla="*/ 562995 w 1187682"/>
                    <a:gd name="connsiteY47" fmla="*/ 455103 h 1023983"/>
                    <a:gd name="connsiteX48" fmla="*/ 562995 w 1187682"/>
                    <a:gd name="connsiteY48" fmla="*/ 455103 h 1023983"/>
                    <a:gd name="connsiteX49" fmla="*/ 576330 w 1187682"/>
                    <a:gd name="connsiteY49" fmla="*/ 397000 h 1023983"/>
                    <a:gd name="connsiteX50" fmla="*/ 473460 w 1187682"/>
                    <a:gd name="connsiteY50" fmla="*/ 320800 h 1023983"/>
                    <a:gd name="connsiteX51" fmla="*/ 443932 w 1187682"/>
                    <a:gd name="connsiteY51" fmla="*/ 177925 h 1023983"/>
                    <a:gd name="connsiteX52" fmla="*/ 492510 w 1187682"/>
                    <a:gd name="connsiteY52" fmla="*/ 76008 h 1023983"/>
                    <a:gd name="connsiteX53" fmla="*/ 544897 w 1187682"/>
                    <a:gd name="connsiteY53" fmla="*/ 58863 h 1023983"/>
                    <a:gd name="connsiteX54" fmla="*/ 544897 w 1187682"/>
                    <a:gd name="connsiteY54" fmla="*/ 58863 h 1023983"/>
                    <a:gd name="connsiteX55" fmla="*/ 508702 w 1187682"/>
                    <a:gd name="connsiteY55" fmla="*/ 134110 h 1023983"/>
                    <a:gd name="connsiteX56" fmla="*/ 530610 w 1187682"/>
                    <a:gd name="connsiteY56" fmla="*/ 328420 h 1023983"/>
                    <a:gd name="connsiteX57" fmla="*/ 530610 w 1187682"/>
                    <a:gd name="connsiteY57" fmla="*/ 328420 h 1023983"/>
                    <a:gd name="connsiteX58" fmla="*/ 500130 w 1187682"/>
                    <a:gd name="connsiteY58" fmla="*/ 454150 h 1023983"/>
                    <a:gd name="connsiteX59" fmla="*/ 442980 w 1187682"/>
                    <a:gd name="connsiteY59" fmla="*/ 454150 h 1023983"/>
                    <a:gd name="connsiteX60" fmla="*/ 468697 w 1187682"/>
                    <a:gd name="connsiteY60" fmla="*/ 344613 h 1023983"/>
                    <a:gd name="connsiteX61" fmla="*/ 468697 w 1187682"/>
                    <a:gd name="connsiteY61" fmla="*/ 343660 h 1023983"/>
                    <a:gd name="connsiteX62" fmla="*/ 473460 w 1187682"/>
                    <a:gd name="connsiteY62" fmla="*/ 320800 h 1023983"/>
                    <a:gd name="connsiteX63" fmla="*/ 321060 w 1187682"/>
                    <a:gd name="connsiteY63" fmla="*/ 968500 h 1023983"/>
                    <a:gd name="connsiteX64" fmla="*/ 295342 w 1187682"/>
                    <a:gd name="connsiteY64" fmla="*/ 967548 h 1023983"/>
                    <a:gd name="connsiteX65" fmla="*/ 260100 w 1187682"/>
                    <a:gd name="connsiteY65" fmla="*/ 965643 h 1023983"/>
                    <a:gd name="connsiteX66" fmla="*/ 70552 w 1187682"/>
                    <a:gd name="connsiteY66" fmla="*/ 952308 h 1023983"/>
                    <a:gd name="connsiteX67" fmla="*/ 54360 w 1187682"/>
                    <a:gd name="connsiteY67" fmla="*/ 519873 h 1023983"/>
                    <a:gd name="connsiteX68" fmla="*/ 369637 w 1187682"/>
                    <a:gd name="connsiteY68" fmla="*/ 504633 h 1023983"/>
                    <a:gd name="connsiteX69" fmla="*/ 430597 w 1187682"/>
                    <a:gd name="connsiteY69" fmla="*/ 503680 h 1023983"/>
                    <a:gd name="connsiteX70" fmla="*/ 487747 w 1187682"/>
                    <a:gd name="connsiteY70" fmla="*/ 503680 h 1023983"/>
                    <a:gd name="connsiteX71" fmla="*/ 376305 w 1187682"/>
                    <a:gd name="connsiteY71" fmla="*/ 969453 h 1023983"/>
                    <a:gd name="connsiteX72" fmla="*/ 321060 w 1187682"/>
                    <a:gd name="connsiteY72" fmla="*/ 968500 h 1023983"/>
                    <a:gd name="connsiteX73" fmla="*/ 722062 w 1187682"/>
                    <a:gd name="connsiteY73" fmla="*/ 970406 h 1023983"/>
                    <a:gd name="connsiteX74" fmla="*/ 713490 w 1187682"/>
                    <a:gd name="connsiteY74" fmla="*/ 970406 h 1023983"/>
                    <a:gd name="connsiteX75" fmla="*/ 654435 w 1187682"/>
                    <a:gd name="connsiteY75" fmla="*/ 970406 h 1023983"/>
                    <a:gd name="connsiteX76" fmla="*/ 439170 w 1187682"/>
                    <a:gd name="connsiteY76" fmla="*/ 970406 h 1023983"/>
                    <a:gd name="connsiteX77" fmla="*/ 550612 w 1187682"/>
                    <a:gd name="connsiteY77" fmla="*/ 504633 h 1023983"/>
                    <a:gd name="connsiteX78" fmla="*/ 588712 w 1187682"/>
                    <a:gd name="connsiteY78" fmla="*/ 504633 h 1023983"/>
                    <a:gd name="connsiteX79" fmla="*/ 647767 w 1187682"/>
                    <a:gd name="connsiteY79" fmla="*/ 506538 h 1023983"/>
                    <a:gd name="connsiteX80" fmla="*/ 706822 w 1187682"/>
                    <a:gd name="connsiteY80" fmla="*/ 508443 h 1023983"/>
                    <a:gd name="connsiteX81" fmla="*/ 706822 w 1187682"/>
                    <a:gd name="connsiteY81" fmla="*/ 508443 h 1023983"/>
                    <a:gd name="connsiteX82" fmla="*/ 771592 w 1187682"/>
                    <a:gd name="connsiteY82" fmla="*/ 970406 h 1023983"/>
                    <a:gd name="connsiteX83" fmla="*/ 722062 w 1187682"/>
                    <a:gd name="connsiteY83" fmla="*/ 970406 h 1023983"/>
                    <a:gd name="connsiteX84" fmla="*/ 1127827 w 1187682"/>
                    <a:gd name="connsiteY84" fmla="*/ 949450 h 1023983"/>
                    <a:gd name="connsiteX85" fmla="*/ 937327 w 1187682"/>
                    <a:gd name="connsiteY85" fmla="*/ 965643 h 1023983"/>
                    <a:gd name="connsiteX86" fmla="*/ 831600 w 1187682"/>
                    <a:gd name="connsiteY86" fmla="*/ 968500 h 1023983"/>
                    <a:gd name="connsiteX87" fmla="*/ 767782 w 1187682"/>
                    <a:gd name="connsiteY87" fmla="*/ 510348 h 1023983"/>
                    <a:gd name="connsiteX88" fmla="*/ 911610 w 1187682"/>
                    <a:gd name="connsiteY88" fmla="*/ 517968 h 1023983"/>
                    <a:gd name="connsiteX89" fmla="*/ 1134495 w 1187682"/>
                    <a:gd name="connsiteY89" fmla="*/ 535113 h 1023983"/>
                    <a:gd name="connsiteX90" fmla="*/ 1127827 w 1187682"/>
                    <a:gd name="connsiteY90" fmla="*/ 949450 h 1023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187682" h="1023983">
                      <a:moveTo>
                        <a:pt x="1186882" y="521778"/>
                      </a:moveTo>
                      <a:cubicBezTo>
                        <a:pt x="1185930" y="511300"/>
                        <a:pt x="1183072" y="502728"/>
                        <a:pt x="1179262" y="497013"/>
                      </a:cubicBezTo>
                      <a:cubicBezTo>
                        <a:pt x="1164022" y="477963"/>
                        <a:pt x="1114492" y="482725"/>
                        <a:pt x="1092585" y="481773"/>
                      </a:cubicBezTo>
                      <a:cubicBezTo>
                        <a:pt x="1053532" y="478915"/>
                        <a:pt x="1015432" y="476058"/>
                        <a:pt x="976380" y="473200"/>
                      </a:cubicBezTo>
                      <a:cubicBezTo>
                        <a:pt x="904942" y="468438"/>
                        <a:pt x="832552" y="463675"/>
                        <a:pt x="761115" y="460818"/>
                      </a:cubicBezTo>
                      <a:cubicBezTo>
                        <a:pt x="756352" y="418908"/>
                        <a:pt x="750637" y="376998"/>
                        <a:pt x="745875" y="335088"/>
                      </a:cubicBezTo>
                      <a:cubicBezTo>
                        <a:pt x="773497" y="283653"/>
                        <a:pt x="799215" y="229360"/>
                        <a:pt x="802072" y="169353"/>
                      </a:cubicBezTo>
                      <a:cubicBezTo>
                        <a:pt x="803977" y="120775"/>
                        <a:pt x="785880" y="68388"/>
                        <a:pt x="750637" y="35050"/>
                      </a:cubicBezTo>
                      <a:cubicBezTo>
                        <a:pt x="710632" y="-2097"/>
                        <a:pt x="654435" y="-9717"/>
                        <a:pt x="604905" y="12190"/>
                      </a:cubicBezTo>
                      <a:cubicBezTo>
                        <a:pt x="603952" y="12190"/>
                        <a:pt x="603000" y="13143"/>
                        <a:pt x="601095" y="14095"/>
                      </a:cubicBezTo>
                      <a:cubicBezTo>
                        <a:pt x="565852" y="-4002"/>
                        <a:pt x="523942" y="-4002"/>
                        <a:pt x="485842" y="12190"/>
                      </a:cubicBezTo>
                      <a:cubicBezTo>
                        <a:pt x="435360" y="34098"/>
                        <a:pt x="402022" y="81723"/>
                        <a:pt x="389640" y="134110"/>
                      </a:cubicBezTo>
                      <a:cubicBezTo>
                        <a:pt x="374400" y="199833"/>
                        <a:pt x="390592" y="265555"/>
                        <a:pt x="411547" y="328420"/>
                      </a:cubicBezTo>
                      <a:cubicBezTo>
                        <a:pt x="411547" y="328420"/>
                        <a:pt x="411547" y="328420"/>
                        <a:pt x="411547" y="328420"/>
                      </a:cubicBezTo>
                      <a:cubicBezTo>
                        <a:pt x="401070" y="370330"/>
                        <a:pt x="391545" y="412240"/>
                        <a:pt x="381067" y="454150"/>
                      </a:cubicBezTo>
                      <a:cubicBezTo>
                        <a:pt x="348682" y="455103"/>
                        <a:pt x="315345" y="455103"/>
                        <a:pt x="282960" y="457008"/>
                      </a:cubicBezTo>
                      <a:cubicBezTo>
                        <a:pt x="204855" y="459865"/>
                        <a:pt x="125797" y="465580"/>
                        <a:pt x="47692" y="470343"/>
                      </a:cubicBezTo>
                      <a:cubicBezTo>
                        <a:pt x="33405" y="471295"/>
                        <a:pt x="19117" y="475105"/>
                        <a:pt x="10545" y="486535"/>
                      </a:cubicBezTo>
                      <a:cubicBezTo>
                        <a:pt x="-7553" y="509395"/>
                        <a:pt x="2925" y="552258"/>
                        <a:pt x="3877" y="578928"/>
                      </a:cubicBezTo>
                      <a:cubicBezTo>
                        <a:pt x="5782" y="617981"/>
                        <a:pt x="6735" y="657033"/>
                        <a:pt x="8640" y="695133"/>
                      </a:cubicBezTo>
                      <a:cubicBezTo>
                        <a:pt x="11497" y="775143"/>
                        <a:pt x="14355" y="854200"/>
                        <a:pt x="18165" y="933258"/>
                      </a:cubicBezTo>
                      <a:cubicBezTo>
                        <a:pt x="19117" y="950403"/>
                        <a:pt x="20070" y="968500"/>
                        <a:pt x="28642" y="982788"/>
                      </a:cubicBezTo>
                      <a:cubicBezTo>
                        <a:pt x="40072" y="1001838"/>
                        <a:pt x="64837" y="1003743"/>
                        <a:pt x="84840" y="1004695"/>
                      </a:cubicBezTo>
                      <a:cubicBezTo>
                        <a:pt x="429645" y="1030413"/>
                        <a:pt x="776355" y="1030413"/>
                        <a:pt x="1122112" y="1004695"/>
                      </a:cubicBezTo>
                      <a:cubicBezTo>
                        <a:pt x="1136400" y="1003743"/>
                        <a:pt x="1156402" y="1001838"/>
                        <a:pt x="1166880" y="989456"/>
                      </a:cubicBezTo>
                      <a:cubicBezTo>
                        <a:pt x="1178310" y="977073"/>
                        <a:pt x="1176405" y="955166"/>
                        <a:pt x="1177357" y="938973"/>
                      </a:cubicBezTo>
                      <a:cubicBezTo>
                        <a:pt x="1180215" y="826578"/>
                        <a:pt x="1184025" y="714183"/>
                        <a:pt x="1184025" y="601788"/>
                      </a:cubicBezTo>
                      <a:cubicBezTo>
                        <a:pt x="1184025" y="585595"/>
                        <a:pt x="1189740" y="548448"/>
                        <a:pt x="1186882" y="521778"/>
                      </a:cubicBezTo>
                      <a:close/>
                      <a:moveTo>
                        <a:pt x="653482" y="59815"/>
                      </a:moveTo>
                      <a:cubicBezTo>
                        <a:pt x="671580" y="57910"/>
                        <a:pt x="689677" y="61720"/>
                        <a:pt x="704917" y="73150"/>
                      </a:cubicBezTo>
                      <a:cubicBezTo>
                        <a:pt x="731587" y="94105"/>
                        <a:pt x="743970" y="130300"/>
                        <a:pt x="743970" y="162685"/>
                      </a:cubicBezTo>
                      <a:cubicBezTo>
                        <a:pt x="743970" y="216025"/>
                        <a:pt x="717300" y="265555"/>
                        <a:pt x="692535" y="311275"/>
                      </a:cubicBezTo>
                      <a:cubicBezTo>
                        <a:pt x="689677" y="316038"/>
                        <a:pt x="688725" y="320800"/>
                        <a:pt x="688725" y="325563"/>
                      </a:cubicBezTo>
                      <a:cubicBezTo>
                        <a:pt x="687772" y="328420"/>
                        <a:pt x="687772" y="331278"/>
                        <a:pt x="687772" y="334135"/>
                      </a:cubicBezTo>
                      <a:cubicBezTo>
                        <a:pt x="692535" y="375093"/>
                        <a:pt x="697297" y="416050"/>
                        <a:pt x="702060" y="457960"/>
                      </a:cubicBezTo>
                      <a:cubicBezTo>
                        <a:pt x="702060" y="457960"/>
                        <a:pt x="702060" y="457960"/>
                        <a:pt x="702060" y="457960"/>
                      </a:cubicBezTo>
                      <a:cubicBezTo>
                        <a:pt x="682057" y="457008"/>
                        <a:pt x="663007" y="456055"/>
                        <a:pt x="643005" y="456055"/>
                      </a:cubicBezTo>
                      <a:cubicBezTo>
                        <a:pt x="638242" y="416050"/>
                        <a:pt x="633480" y="375093"/>
                        <a:pt x="628717" y="335088"/>
                      </a:cubicBezTo>
                      <a:cubicBezTo>
                        <a:pt x="656340" y="283653"/>
                        <a:pt x="682057" y="229360"/>
                        <a:pt x="684915" y="169353"/>
                      </a:cubicBezTo>
                      <a:cubicBezTo>
                        <a:pt x="685867" y="131253"/>
                        <a:pt x="675390" y="91248"/>
                        <a:pt x="653482" y="59815"/>
                      </a:cubicBezTo>
                      <a:close/>
                      <a:moveTo>
                        <a:pt x="562995" y="177925"/>
                      </a:moveTo>
                      <a:cubicBezTo>
                        <a:pt x="564900" y="144588"/>
                        <a:pt x="576330" y="109345"/>
                        <a:pt x="600142" y="86485"/>
                      </a:cubicBezTo>
                      <a:cubicBezTo>
                        <a:pt x="617287" y="107440"/>
                        <a:pt x="625860" y="136968"/>
                        <a:pt x="625860" y="163638"/>
                      </a:cubicBezTo>
                      <a:cubicBezTo>
                        <a:pt x="625860" y="210310"/>
                        <a:pt x="604905" y="254125"/>
                        <a:pt x="582997" y="295083"/>
                      </a:cubicBezTo>
                      <a:cubicBezTo>
                        <a:pt x="570615" y="256983"/>
                        <a:pt x="560137" y="217930"/>
                        <a:pt x="562995" y="177925"/>
                      </a:cubicBezTo>
                      <a:close/>
                      <a:moveTo>
                        <a:pt x="576330" y="397000"/>
                      </a:moveTo>
                      <a:cubicBezTo>
                        <a:pt x="578235" y="416050"/>
                        <a:pt x="581092" y="435100"/>
                        <a:pt x="582997" y="455103"/>
                      </a:cubicBezTo>
                      <a:cubicBezTo>
                        <a:pt x="576330" y="455103"/>
                        <a:pt x="569662" y="455103"/>
                        <a:pt x="562995" y="455103"/>
                      </a:cubicBezTo>
                      <a:lnTo>
                        <a:pt x="562995" y="455103"/>
                      </a:lnTo>
                      <a:cubicBezTo>
                        <a:pt x="566805" y="435100"/>
                        <a:pt x="571567" y="416050"/>
                        <a:pt x="576330" y="397000"/>
                      </a:cubicBezTo>
                      <a:close/>
                      <a:moveTo>
                        <a:pt x="473460" y="320800"/>
                      </a:moveTo>
                      <a:cubicBezTo>
                        <a:pt x="457267" y="275080"/>
                        <a:pt x="442027" y="226503"/>
                        <a:pt x="443932" y="177925"/>
                      </a:cubicBezTo>
                      <a:cubicBezTo>
                        <a:pt x="445837" y="139825"/>
                        <a:pt x="460125" y="98868"/>
                        <a:pt x="492510" y="76008"/>
                      </a:cubicBezTo>
                      <a:cubicBezTo>
                        <a:pt x="507750" y="65530"/>
                        <a:pt x="526800" y="58863"/>
                        <a:pt x="544897" y="58863"/>
                      </a:cubicBezTo>
                      <a:cubicBezTo>
                        <a:pt x="544897" y="58863"/>
                        <a:pt x="544897" y="58863"/>
                        <a:pt x="544897" y="58863"/>
                      </a:cubicBezTo>
                      <a:cubicBezTo>
                        <a:pt x="527752" y="80770"/>
                        <a:pt x="515370" y="106488"/>
                        <a:pt x="508702" y="134110"/>
                      </a:cubicBezTo>
                      <a:cubicBezTo>
                        <a:pt x="493462" y="199833"/>
                        <a:pt x="509655" y="265555"/>
                        <a:pt x="530610" y="328420"/>
                      </a:cubicBezTo>
                      <a:cubicBezTo>
                        <a:pt x="530610" y="328420"/>
                        <a:pt x="530610" y="328420"/>
                        <a:pt x="530610" y="328420"/>
                      </a:cubicBezTo>
                      <a:cubicBezTo>
                        <a:pt x="520132" y="370330"/>
                        <a:pt x="510607" y="412240"/>
                        <a:pt x="500130" y="454150"/>
                      </a:cubicBezTo>
                      <a:cubicBezTo>
                        <a:pt x="481080" y="454150"/>
                        <a:pt x="462030" y="454150"/>
                        <a:pt x="442980" y="454150"/>
                      </a:cubicBezTo>
                      <a:cubicBezTo>
                        <a:pt x="451552" y="417955"/>
                        <a:pt x="460125" y="380808"/>
                        <a:pt x="468697" y="344613"/>
                      </a:cubicBezTo>
                      <a:cubicBezTo>
                        <a:pt x="468697" y="344613"/>
                        <a:pt x="468697" y="344613"/>
                        <a:pt x="468697" y="343660"/>
                      </a:cubicBezTo>
                      <a:cubicBezTo>
                        <a:pt x="474412" y="336993"/>
                        <a:pt x="476317" y="328420"/>
                        <a:pt x="473460" y="320800"/>
                      </a:cubicBezTo>
                      <a:close/>
                      <a:moveTo>
                        <a:pt x="321060" y="968500"/>
                      </a:moveTo>
                      <a:cubicBezTo>
                        <a:pt x="312487" y="968500"/>
                        <a:pt x="303915" y="968500"/>
                        <a:pt x="295342" y="967548"/>
                      </a:cubicBezTo>
                      <a:cubicBezTo>
                        <a:pt x="283912" y="967548"/>
                        <a:pt x="272482" y="966595"/>
                        <a:pt x="260100" y="965643"/>
                      </a:cubicBezTo>
                      <a:cubicBezTo>
                        <a:pt x="197235" y="962785"/>
                        <a:pt x="133417" y="958023"/>
                        <a:pt x="70552" y="952308"/>
                      </a:cubicBezTo>
                      <a:cubicBezTo>
                        <a:pt x="63885" y="808481"/>
                        <a:pt x="58170" y="664653"/>
                        <a:pt x="54360" y="519873"/>
                      </a:cubicBezTo>
                      <a:cubicBezTo>
                        <a:pt x="159135" y="511300"/>
                        <a:pt x="264862" y="506538"/>
                        <a:pt x="369637" y="504633"/>
                      </a:cubicBezTo>
                      <a:cubicBezTo>
                        <a:pt x="389640" y="504633"/>
                        <a:pt x="410595" y="503680"/>
                        <a:pt x="430597" y="503680"/>
                      </a:cubicBezTo>
                      <a:cubicBezTo>
                        <a:pt x="449647" y="503680"/>
                        <a:pt x="468697" y="503680"/>
                        <a:pt x="487747" y="503680"/>
                      </a:cubicBezTo>
                      <a:cubicBezTo>
                        <a:pt x="450600" y="658938"/>
                        <a:pt x="413452" y="814195"/>
                        <a:pt x="376305" y="969453"/>
                      </a:cubicBezTo>
                      <a:cubicBezTo>
                        <a:pt x="359160" y="969453"/>
                        <a:pt x="340110" y="969453"/>
                        <a:pt x="321060" y="968500"/>
                      </a:cubicBezTo>
                      <a:close/>
                      <a:moveTo>
                        <a:pt x="722062" y="970406"/>
                      </a:moveTo>
                      <a:cubicBezTo>
                        <a:pt x="719205" y="970406"/>
                        <a:pt x="716347" y="970406"/>
                        <a:pt x="713490" y="970406"/>
                      </a:cubicBezTo>
                      <a:cubicBezTo>
                        <a:pt x="693487" y="970406"/>
                        <a:pt x="673485" y="970406"/>
                        <a:pt x="654435" y="970406"/>
                      </a:cubicBezTo>
                      <a:cubicBezTo>
                        <a:pt x="582997" y="971358"/>
                        <a:pt x="511560" y="971358"/>
                        <a:pt x="439170" y="970406"/>
                      </a:cubicBezTo>
                      <a:cubicBezTo>
                        <a:pt x="476317" y="815148"/>
                        <a:pt x="513465" y="659891"/>
                        <a:pt x="550612" y="504633"/>
                      </a:cubicBezTo>
                      <a:cubicBezTo>
                        <a:pt x="562995" y="504633"/>
                        <a:pt x="576330" y="504633"/>
                        <a:pt x="588712" y="504633"/>
                      </a:cubicBezTo>
                      <a:cubicBezTo>
                        <a:pt x="608715" y="504633"/>
                        <a:pt x="628717" y="505585"/>
                        <a:pt x="647767" y="506538"/>
                      </a:cubicBezTo>
                      <a:cubicBezTo>
                        <a:pt x="667770" y="507490"/>
                        <a:pt x="686820" y="507490"/>
                        <a:pt x="706822" y="508443"/>
                      </a:cubicBezTo>
                      <a:lnTo>
                        <a:pt x="706822" y="508443"/>
                      </a:lnTo>
                      <a:cubicBezTo>
                        <a:pt x="725872" y="662748"/>
                        <a:pt x="747780" y="816100"/>
                        <a:pt x="771592" y="970406"/>
                      </a:cubicBezTo>
                      <a:cubicBezTo>
                        <a:pt x="755400" y="970406"/>
                        <a:pt x="739207" y="970406"/>
                        <a:pt x="722062" y="970406"/>
                      </a:cubicBezTo>
                      <a:close/>
                      <a:moveTo>
                        <a:pt x="1127827" y="949450"/>
                      </a:moveTo>
                      <a:cubicBezTo>
                        <a:pt x="1064962" y="959928"/>
                        <a:pt x="1001145" y="963738"/>
                        <a:pt x="937327" y="965643"/>
                      </a:cubicBezTo>
                      <a:cubicBezTo>
                        <a:pt x="902085" y="967548"/>
                        <a:pt x="866842" y="967548"/>
                        <a:pt x="831600" y="968500"/>
                      </a:cubicBezTo>
                      <a:cubicBezTo>
                        <a:pt x="807787" y="816100"/>
                        <a:pt x="786832" y="663700"/>
                        <a:pt x="767782" y="510348"/>
                      </a:cubicBezTo>
                      <a:cubicBezTo>
                        <a:pt x="815407" y="512253"/>
                        <a:pt x="863032" y="515110"/>
                        <a:pt x="911610" y="517968"/>
                      </a:cubicBezTo>
                      <a:cubicBezTo>
                        <a:pt x="985905" y="522730"/>
                        <a:pt x="1060200" y="528445"/>
                        <a:pt x="1134495" y="535113"/>
                      </a:cubicBezTo>
                      <a:cubicBezTo>
                        <a:pt x="1134495" y="674178"/>
                        <a:pt x="1132590" y="812291"/>
                        <a:pt x="1127827" y="949450"/>
                      </a:cubicBezTo>
                      <a:close/>
                    </a:path>
                  </a:pathLst>
                </a:custGeom>
                <a:solidFill>
                  <a:srgbClr val="454E5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grpSp>
        <p:sp>
          <p:nvSpPr>
            <p:cNvPr id="43" name="TextBox 42">
              <a:extLst>
                <a:ext uri="{FF2B5EF4-FFF2-40B4-BE49-F238E27FC236}">
                  <a16:creationId xmlns:a16="http://schemas.microsoft.com/office/drawing/2014/main" id="{B823A40F-148E-4A47-BDF7-ADCD7974EBA1}"/>
                </a:ext>
              </a:extLst>
            </p:cNvPr>
            <p:cNvSpPr txBox="1"/>
            <p:nvPr/>
          </p:nvSpPr>
          <p:spPr>
            <a:xfrm>
              <a:off x="6037737" y="4234347"/>
              <a:ext cx="4899032" cy="1034293"/>
            </a:xfrm>
            <a:prstGeom prst="rect">
              <a:avLst/>
            </a:prstGeom>
            <a:noFill/>
          </p:spPr>
          <p:txBody>
            <a:bodyPr wrap="square" rtlCol="0">
              <a:spAutoFit/>
            </a:bodyPr>
            <a:lstStyle/>
            <a:p>
              <a:pPr marL="18415" marR="18415" lvl="0" indent="0" algn="ctr" defTabSz="914400" rtl="0" eaLnBrk="1" fontAlgn="auto" latinLnBrk="0" hangingPunct="1">
                <a:lnSpc>
                  <a:spcPct val="11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Các</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tờ</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tiền</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từ</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1 000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trở</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lên</a:t>
              </a:r>
              <a:endPar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pic>
        <p:nvPicPr>
          <p:cNvPr id="8" name="Picture 7">
            <a:extLst>
              <a:ext uri="{FF2B5EF4-FFF2-40B4-BE49-F238E27FC236}">
                <a16:creationId xmlns:a16="http://schemas.microsoft.com/office/drawing/2014/main" id="{837D4D2B-D8E4-AFB6-ADC2-263E5DC2483C}"/>
              </a:ext>
            </a:extLst>
          </p:cNvPr>
          <p:cNvPicPr>
            <a:picLocks noChangeAspect="1"/>
          </p:cNvPicPr>
          <p:nvPr/>
        </p:nvPicPr>
        <p:blipFill>
          <a:blip r:embed="rId4"/>
          <a:stretch>
            <a:fillRect/>
          </a:stretch>
        </p:blipFill>
        <p:spPr>
          <a:xfrm>
            <a:off x="146912" y="1880855"/>
            <a:ext cx="3554276" cy="3267739"/>
          </a:xfrm>
          <a:prstGeom prst="rect">
            <a:avLst/>
          </a:prstGeom>
        </p:spPr>
      </p:pic>
      <p:pic>
        <p:nvPicPr>
          <p:cNvPr id="1026" name="Picture 2" descr="3 cô gái 'bí ẩn' trên tờ tiền 2.000 đồng">
            <a:extLst>
              <a:ext uri="{FF2B5EF4-FFF2-40B4-BE49-F238E27FC236}">
                <a16:creationId xmlns:a16="http://schemas.microsoft.com/office/drawing/2014/main" id="{AD7134D1-3E5C-9AED-C4DF-DF49402F9DA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81424" y="1818680"/>
            <a:ext cx="3381375" cy="333910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ờ 5.000 đồng mua được gì sau 10 năm?">
            <a:extLst>
              <a:ext uri="{FF2B5EF4-FFF2-40B4-BE49-F238E27FC236}">
                <a16:creationId xmlns:a16="http://schemas.microsoft.com/office/drawing/2014/main" id="{F6CAB8AB-942F-AB54-78BB-78AA3C8B954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03388" y="1866900"/>
            <a:ext cx="3402712" cy="3271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627441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55000">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14:bounceEnd="55000">
                                          <p:cBhvr additive="base">
                                            <p:cTn id="7" dur="1000" fill="hold"/>
                                            <p:tgtEl>
                                              <p:spTgt spid="41"/>
                                            </p:tgtEl>
                                            <p:attrNameLst>
                                              <p:attrName>ppt_x</p:attrName>
                                            </p:attrNameLst>
                                          </p:cBhvr>
                                          <p:tavLst>
                                            <p:tav tm="0">
                                              <p:val>
                                                <p:strVal val="1+#ppt_w/2"/>
                                              </p:val>
                                            </p:tav>
                                            <p:tav tm="100000">
                                              <p:val>
                                                <p:strVal val="#ppt_x"/>
                                              </p:val>
                                            </p:tav>
                                          </p:tavLst>
                                        </p:anim>
                                        <p:anim calcmode="lin" valueType="num" p14:bounceEnd="55000">
                                          <p:cBhvr additive="base">
                                            <p:cTn id="8" dur="10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8"/>
                                            </p:tgtEl>
                                            <p:attrNameLst>
                                              <p:attrName>style.visibility</p:attrName>
                                            </p:attrNameLst>
                                          </p:cBhvr>
                                          <p:to>
                                            <p:strVal val="visible"/>
                                          </p:to>
                                        </p:set>
                                        <p:anim calcmode="lin" valueType="num">
                                          <p:cBhvr additive="base">
                                            <p:cTn id="13" dur="500" fill="hold"/>
                                            <p:tgtEl>
                                              <p:spTgt spid="1028"/>
                                            </p:tgtEl>
                                            <p:attrNameLst>
                                              <p:attrName>ppt_x</p:attrName>
                                            </p:attrNameLst>
                                          </p:cBhvr>
                                          <p:tavLst>
                                            <p:tav tm="0">
                                              <p:val>
                                                <p:strVal val="#ppt_x"/>
                                              </p:val>
                                            </p:tav>
                                            <p:tav tm="100000">
                                              <p:val>
                                                <p:strVal val="#ppt_x"/>
                                              </p:val>
                                            </p:tav>
                                          </p:tavLst>
                                        </p:anim>
                                        <p:anim calcmode="lin" valueType="num">
                                          <p:cBhvr additive="base">
                                            <p:cTn id="14" dur="500" fill="hold"/>
                                            <p:tgtEl>
                                              <p:spTgt spid="1028"/>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anim calcmode="lin" valueType="num">
                                          <p:cBhvr additive="base">
                                            <p:cTn id="17" dur="500" fill="hold"/>
                                            <p:tgtEl>
                                              <p:spTgt spid="1026"/>
                                            </p:tgtEl>
                                            <p:attrNameLst>
                                              <p:attrName>ppt_x</p:attrName>
                                            </p:attrNameLst>
                                          </p:cBhvr>
                                          <p:tavLst>
                                            <p:tav tm="0">
                                              <p:val>
                                                <p:strVal val="#ppt_x"/>
                                              </p:val>
                                            </p:tav>
                                            <p:tav tm="100000">
                                              <p:val>
                                                <p:strVal val="#ppt_x"/>
                                              </p:val>
                                            </p:tav>
                                          </p:tavLst>
                                        </p:anim>
                                        <p:anim calcmode="lin" valueType="num">
                                          <p:cBhvr additive="base">
                                            <p:cTn id="18" dur="500" fill="hold"/>
                                            <p:tgtEl>
                                              <p:spTgt spid="1026"/>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1000" fill="hold"/>
                                            <p:tgtEl>
                                              <p:spTgt spid="41"/>
                                            </p:tgtEl>
                                            <p:attrNameLst>
                                              <p:attrName>ppt_x</p:attrName>
                                            </p:attrNameLst>
                                          </p:cBhvr>
                                          <p:tavLst>
                                            <p:tav tm="0">
                                              <p:val>
                                                <p:strVal val="1+#ppt_w/2"/>
                                              </p:val>
                                            </p:tav>
                                            <p:tav tm="100000">
                                              <p:val>
                                                <p:strVal val="#ppt_x"/>
                                              </p:val>
                                            </p:tav>
                                          </p:tavLst>
                                        </p:anim>
                                        <p:anim calcmode="lin" valueType="num">
                                          <p:cBhvr additive="base">
                                            <p:cTn id="8" dur="10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8"/>
                                            </p:tgtEl>
                                            <p:attrNameLst>
                                              <p:attrName>style.visibility</p:attrName>
                                            </p:attrNameLst>
                                          </p:cBhvr>
                                          <p:to>
                                            <p:strVal val="visible"/>
                                          </p:to>
                                        </p:set>
                                        <p:anim calcmode="lin" valueType="num">
                                          <p:cBhvr additive="base">
                                            <p:cTn id="13" dur="500" fill="hold"/>
                                            <p:tgtEl>
                                              <p:spTgt spid="1028"/>
                                            </p:tgtEl>
                                            <p:attrNameLst>
                                              <p:attrName>ppt_x</p:attrName>
                                            </p:attrNameLst>
                                          </p:cBhvr>
                                          <p:tavLst>
                                            <p:tav tm="0">
                                              <p:val>
                                                <p:strVal val="#ppt_x"/>
                                              </p:val>
                                            </p:tav>
                                            <p:tav tm="100000">
                                              <p:val>
                                                <p:strVal val="#ppt_x"/>
                                              </p:val>
                                            </p:tav>
                                          </p:tavLst>
                                        </p:anim>
                                        <p:anim calcmode="lin" valueType="num">
                                          <p:cBhvr additive="base">
                                            <p:cTn id="14" dur="500" fill="hold"/>
                                            <p:tgtEl>
                                              <p:spTgt spid="1028"/>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anim calcmode="lin" valueType="num">
                                          <p:cBhvr additive="base">
                                            <p:cTn id="17" dur="500" fill="hold"/>
                                            <p:tgtEl>
                                              <p:spTgt spid="1026"/>
                                            </p:tgtEl>
                                            <p:attrNameLst>
                                              <p:attrName>ppt_x</p:attrName>
                                            </p:attrNameLst>
                                          </p:cBhvr>
                                          <p:tavLst>
                                            <p:tav tm="0">
                                              <p:val>
                                                <p:strVal val="#ppt_x"/>
                                              </p:val>
                                            </p:tav>
                                            <p:tav tm="100000">
                                              <p:val>
                                                <p:strVal val="#ppt_x"/>
                                              </p:val>
                                            </p:tav>
                                          </p:tavLst>
                                        </p:anim>
                                        <p:anim calcmode="lin" valueType="num">
                                          <p:cBhvr additive="base">
                                            <p:cTn id="18" dur="500" fill="hold"/>
                                            <p:tgtEl>
                                              <p:spTgt spid="1026"/>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LOWERS 16X9">
  <a:themeElements>
    <a:clrScheme name="Flowers">
      <a:dk1>
        <a:srgbClr val="1D5253"/>
      </a:dk1>
      <a:lt1>
        <a:sysClr val="window" lastClr="FFFFFF"/>
      </a:lt1>
      <a:dk2>
        <a:srgbClr val="000000"/>
      </a:dk2>
      <a:lt2>
        <a:srgbClr val="F1FAFA"/>
      </a:lt2>
      <a:accent1>
        <a:srgbClr val="8B4A90"/>
      </a:accent1>
      <a:accent2>
        <a:srgbClr val="349294"/>
      </a:accent2>
      <a:accent3>
        <a:srgbClr val="A5A5A5"/>
      </a:accent3>
      <a:accent4>
        <a:srgbClr val="477BB9"/>
      </a:accent4>
      <a:accent5>
        <a:srgbClr val="BA4471"/>
      </a:accent5>
      <a:accent6>
        <a:srgbClr val="8160BC"/>
      </a:accent6>
      <a:hlink>
        <a:srgbClr val="8B4A90"/>
      </a:hlink>
      <a:folHlink>
        <a:srgbClr val="808080"/>
      </a:folHlink>
    </a:clrScheme>
    <a:fontScheme name="1 Tùy chỉnh">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ath Subject for Middle School - 7th Grade: Ratio, Proportion and Percent by Slidesgo">
  <a:themeElements>
    <a:clrScheme name="Simple Light">
      <a:dk1>
        <a:srgbClr val="000000"/>
      </a:dk1>
      <a:lt1>
        <a:srgbClr val="FFFFFF"/>
      </a:lt1>
      <a:dk2>
        <a:srgbClr val="46246A"/>
      </a:dk2>
      <a:lt2>
        <a:srgbClr val="EEEEEE"/>
      </a:lt2>
      <a:accent1>
        <a:srgbClr val="F5EF97"/>
      </a:accent1>
      <a:accent2>
        <a:srgbClr val="6E5D7F"/>
      </a:accent2>
      <a:accent3>
        <a:srgbClr val="FF7D7D"/>
      </a:accent3>
      <a:accent4>
        <a:srgbClr val="90EBC0"/>
      </a:accent4>
      <a:accent5>
        <a:srgbClr val="B2DCF3"/>
      </a:accent5>
      <a:accent6>
        <a:srgbClr val="FFCF4D"/>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包图主题2">
  <a:themeElements>
    <a:clrScheme name="自定义 277">
      <a:dk1>
        <a:srgbClr val="000000"/>
      </a:dk1>
      <a:lt1>
        <a:srgbClr val="FFFFFF"/>
      </a:lt1>
      <a:dk2>
        <a:srgbClr val="778495"/>
      </a:dk2>
      <a:lt2>
        <a:srgbClr val="F0F0F0"/>
      </a:lt2>
      <a:accent1>
        <a:srgbClr val="E53238"/>
      </a:accent1>
      <a:accent2>
        <a:srgbClr val="0064D2"/>
      </a:accent2>
      <a:accent3>
        <a:srgbClr val="E53238"/>
      </a:accent3>
      <a:accent4>
        <a:srgbClr val="0064D2"/>
      </a:accent4>
      <a:accent5>
        <a:srgbClr val="E53238"/>
      </a:accent5>
      <a:accent6>
        <a:srgbClr val="0064D2"/>
      </a:accent6>
      <a:hlink>
        <a:srgbClr val="E53238"/>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TotalTime>
  <Words>642</Words>
  <Application>Microsoft Office PowerPoint</Application>
  <PresentationFormat>Widescreen</PresentationFormat>
  <Paragraphs>72</Paragraphs>
  <Slides>23</Slides>
  <Notes>22</Notes>
  <HiddenSlides>0</HiddenSlides>
  <MMClips>0</MMClips>
  <ScaleCrop>false</ScaleCrop>
  <HeadingPairs>
    <vt:vector size="6" baseType="variant">
      <vt:variant>
        <vt:lpstr>Fonts Used</vt:lpstr>
      </vt:variant>
      <vt:variant>
        <vt:i4>19</vt:i4>
      </vt:variant>
      <vt:variant>
        <vt:lpstr>Theme</vt:lpstr>
      </vt:variant>
      <vt:variant>
        <vt:i4>4</vt:i4>
      </vt:variant>
      <vt:variant>
        <vt:lpstr>Slide Titles</vt:lpstr>
      </vt:variant>
      <vt:variant>
        <vt:i4>23</vt:i4>
      </vt:variant>
    </vt:vector>
  </HeadingPairs>
  <TitlesOfParts>
    <vt:vector size="46" baseType="lpstr">
      <vt:lpstr>等线</vt:lpstr>
      <vt:lpstr>等线 Light</vt:lpstr>
      <vt:lpstr>微软雅黑</vt:lpstr>
      <vt:lpstr>微软雅黑</vt:lpstr>
      <vt:lpstr>宋体</vt:lpstr>
      <vt:lpstr>Anaheim</vt:lpstr>
      <vt:lpstr>Annie Use Your Telescope</vt:lpstr>
      <vt:lpstr>Arial</vt:lpstr>
      <vt:lpstr>Barlow Condensed</vt:lpstr>
      <vt:lpstr>Barriecito</vt:lpstr>
      <vt:lpstr>Boogaloo</vt:lpstr>
      <vt:lpstr>Calibri</vt:lpstr>
      <vt:lpstr>Dekko</vt:lpstr>
      <vt:lpstr>Exo</vt:lpstr>
      <vt:lpstr>Lato</vt:lpstr>
      <vt:lpstr>Open Sans</vt:lpstr>
      <vt:lpstr>RocknRoll One</vt:lpstr>
      <vt:lpstr>Times New Roman</vt:lpstr>
      <vt:lpstr>字魂36号-正文宋楷</vt:lpstr>
      <vt:lpstr>Office 主题​​</vt:lpstr>
      <vt:lpstr>FLOWERS 16X9</vt:lpstr>
      <vt:lpstr>Math Subject for Middle School - 7th Grade: Ratio, Proportion and Percent by Slidesgo</vt:lpstr>
      <vt:lpstr>包图主题2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19</cp:revision>
  <dcterms:created xsi:type="dcterms:W3CDTF">2023-02-05T05:33:30Z</dcterms:created>
  <dcterms:modified xsi:type="dcterms:W3CDTF">2023-07-19T09:04:35Z</dcterms:modified>
</cp:coreProperties>
</file>