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8"/>
  </p:notesMasterIdLst>
  <p:sldIdLst>
    <p:sldId id="257" r:id="rId5"/>
    <p:sldId id="258" r:id="rId6"/>
    <p:sldId id="328" r:id="rId7"/>
    <p:sldId id="260" r:id="rId8"/>
    <p:sldId id="329" r:id="rId9"/>
    <p:sldId id="259" r:id="rId10"/>
    <p:sldId id="280" r:id="rId11"/>
    <p:sldId id="330" r:id="rId12"/>
    <p:sldId id="272" r:id="rId13"/>
    <p:sldId id="339" r:id="rId14"/>
    <p:sldId id="340" r:id="rId15"/>
    <p:sldId id="316" r:id="rId16"/>
    <p:sldId id="294" r:id="rId17"/>
    <p:sldId id="341" r:id="rId18"/>
    <p:sldId id="332" r:id="rId19"/>
    <p:sldId id="269" r:id="rId20"/>
    <p:sldId id="342" r:id="rId21"/>
    <p:sldId id="334" r:id="rId22"/>
    <p:sldId id="343" r:id="rId23"/>
    <p:sldId id="335" r:id="rId24"/>
    <p:sldId id="344" r:id="rId25"/>
    <p:sldId id="33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73" d="100"/>
          <a:sy n="73" d="100"/>
        </p:scale>
        <p:origin x="18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5B8A-1038-4B86-9EBF-4F300136EE10}">
      <dsp:nvSpPr>
        <dsp:cNvPr id="0" name=""/>
        <dsp:cNvSpPr/>
      </dsp:nvSpPr>
      <dsp:spPr>
        <a:xfrm>
          <a:off x="-6951371" y="-1063235"/>
          <a:ext cx="8276680" cy="8276680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A15C-30AD-42B7-9697-8C35EF4913F7}">
      <dsp:nvSpPr>
        <dsp:cNvPr id="0" name=""/>
        <dsp:cNvSpPr/>
      </dsp:nvSpPr>
      <dsp:spPr>
        <a:xfrm>
          <a:off x="853649" y="615020"/>
          <a:ext cx="7189478" cy="1230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615020"/>
        <a:ext cx="7189478" cy="1230041"/>
      </dsp:txXfrm>
    </dsp:sp>
    <dsp:sp modelId="{3E4F42F3-A69E-4C4B-B075-9CC83097A81A}">
      <dsp:nvSpPr>
        <dsp:cNvPr id="0" name=""/>
        <dsp:cNvSpPr/>
      </dsp:nvSpPr>
      <dsp:spPr>
        <a:xfrm>
          <a:off x="84872" y="461265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B7D4-799C-4845-A372-E5340C3CD79D}">
      <dsp:nvSpPr>
        <dsp:cNvPr id="0" name=""/>
        <dsp:cNvSpPr/>
      </dsp:nvSpPr>
      <dsp:spPr>
        <a:xfrm>
          <a:off x="1300769" y="2460083"/>
          <a:ext cx="6742357" cy="123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0769" y="2460083"/>
        <a:ext cx="6742357" cy="1230041"/>
      </dsp:txXfrm>
    </dsp:sp>
    <dsp:sp modelId="{85DC8839-BFE0-41EF-A0DE-B36342396901}">
      <dsp:nvSpPr>
        <dsp:cNvPr id="0" name=""/>
        <dsp:cNvSpPr/>
      </dsp:nvSpPr>
      <dsp:spPr>
        <a:xfrm>
          <a:off x="531993" y="2306328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B0327-804D-40E7-A6A8-4E5AE7C22A1E}">
      <dsp:nvSpPr>
        <dsp:cNvPr id="0" name=""/>
        <dsp:cNvSpPr/>
      </dsp:nvSpPr>
      <dsp:spPr>
        <a:xfrm>
          <a:off x="853649" y="4305146"/>
          <a:ext cx="7189478" cy="1230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4305146"/>
        <a:ext cx="7189478" cy="1230041"/>
      </dsp:txXfrm>
    </dsp:sp>
    <dsp:sp modelId="{A677CE86-6AAE-4633-9736-9DFE361F280F}">
      <dsp:nvSpPr>
        <dsp:cNvPr id="0" name=""/>
        <dsp:cNvSpPr/>
      </dsp:nvSpPr>
      <dsp:spPr>
        <a:xfrm>
          <a:off x="84872" y="4151391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0103784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86788"/>
              </p:ext>
            </p:extLst>
          </p:nvPr>
        </p:nvGraphicFramePr>
        <p:xfrm>
          <a:off x="1450109" y="3969975"/>
          <a:ext cx="6259946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Mỗi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liệu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nhau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nhau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/>
              <a:t>     </a:t>
            </a:r>
            <a:r>
              <a:rPr lang="vi-VN" sz="3200" dirty="0"/>
              <a:t>Thân chia nhiều đốt rất mau, rất đều</a:t>
            </a:r>
            <a:endParaRPr lang="en-US" sz="3200" dirty="0"/>
          </a:p>
          <a:p>
            <a:r>
              <a:rPr lang="en-US" sz="3200" dirty="0"/>
              <a:t>     </a:t>
            </a:r>
            <a:r>
              <a:rPr lang="vi-VN" sz="3200" dirty="0"/>
              <a:t>Tính tình chân thực đáng yêu</a:t>
            </a:r>
            <a:endParaRPr lang="en-US" sz="3200" dirty="0"/>
          </a:p>
          <a:p>
            <a:r>
              <a:rPr lang="en-US" sz="3200" dirty="0"/>
              <a:t>     </a:t>
            </a:r>
            <a:r>
              <a:rPr lang="vi-VN" sz="3200" dirty="0"/>
              <a:t>Muốn 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603</Words>
  <Application>Microsoft Office PowerPoint</Application>
  <PresentationFormat>Widescreen</PresentationFormat>
  <Paragraphs>97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等线 Light</vt:lpstr>
      <vt:lpstr>微软雅黑</vt:lpstr>
      <vt:lpstr>黑体</vt:lpstr>
      <vt:lpstr>Arial</vt:lpstr>
      <vt:lpstr>Calibri</vt:lpstr>
      <vt:lpstr>Calibri Light</vt:lpstr>
      <vt:lpstr>Georgia</vt:lpstr>
      <vt:lpstr>Gloria Hallelujah</vt:lpstr>
      <vt:lpstr>Open Sans</vt:lpstr>
      <vt:lpstr>Pattaya</vt:lpstr>
      <vt:lpstr>Tahoma</vt:lpstr>
      <vt:lpstr>Times New Roman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2022-07-17T00:36:39Z</dcterms:created>
  <dcterms:modified xsi:type="dcterms:W3CDTF">2025-02-05T23:56:30Z</dcterms:modified>
</cp:coreProperties>
</file>