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8" r:id="rId2"/>
  </p:sldMasterIdLst>
  <p:notesMasterIdLst>
    <p:notesMasterId r:id="rId17"/>
  </p:notesMasterIdLst>
  <p:sldIdLst>
    <p:sldId id="260" r:id="rId3"/>
    <p:sldId id="285" r:id="rId4"/>
    <p:sldId id="313" r:id="rId5"/>
    <p:sldId id="318" r:id="rId6"/>
    <p:sldId id="362" r:id="rId7"/>
    <p:sldId id="363" r:id="rId8"/>
    <p:sldId id="364" r:id="rId9"/>
    <p:sldId id="365" r:id="rId10"/>
    <p:sldId id="366" r:id="rId11"/>
    <p:sldId id="357" r:id="rId12"/>
    <p:sldId id="356" r:id="rId13"/>
    <p:sldId id="358" r:id="rId14"/>
    <p:sldId id="295" r:id="rId15"/>
    <p:sldId id="286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VN-A Love Of Thunder" panose="02040603050506020204" pitchFamily="18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UTM Scriptina KT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9755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2322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450404" y="-591341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53864" y="7003144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42402" y="8193939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957611" y="-474912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59171" y="9300289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824483" y="5846346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116893" y="2175664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434219" y="7573363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109503" y="7077919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5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7629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096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0287" y="-595006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628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9952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704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3845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2099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3647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5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243359-3DF2-5C84-BFD4-C93C6CE18784}"/>
              </a:ext>
            </a:extLst>
          </p:cNvPr>
          <p:cNvGrpSpPr/>
          <p:nvPr/>
        </p:nvGrpSpPr>
        <p:grpSpPr>
          <a:xfrm>
            <a:off x="1264924" y="1065477"/>
            <a:ext cx="4119876" cy="1323439"/>
            <a:chOff x="-1364356" y="250008"/>
            <a:chExt cx="8600680" cy="3199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A9CA68-0CF4-3F82-4E2E-EBF75F086B5D}"/>
                </a:ext>
              </a:extLst>
            </p:cNvPr>
            <p:cNvSpPr/>
            <p:nvPr/>
          </p:nvSpPr>
          <p:spPr>
            <a:xfrm>
              <a:off x="-1364356" y="461974"/>
              <a:ext cx="8600680" cy="2787769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687F4D-A980-047E-6EA1-39EC03248A65}"/>
                </a:ext>
              </a:extLst>
            </p:cNvPr>
            <p:cNvSpPr txBox="1"/>
            <p:nvPr/>
          </p:nvSpPr>
          <p:spPr>
            <a:xfrm>
              <a:off x="-1364356" y="250008"/>
              <a:ext cx="8600680" cy="319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B910C-2281-4119-5F2A-1EB27FA19241}"/>
              </a:ext>
            </a:extLst>
          </p:cNvPr>
          <p:cNvGrpSpPr/>
          <p:nvPr/>
        </p:nvGrpSpPr>
        <p:grpSpPr>
          <a:xfrm>
            <a:off x="6096000" y="982882"/>
            <a:ext cx="6004557" cy="1323439"/>
            <a:chOff x="-3555633" y="262296"/>
            <a:chExt cx="14025107" cy="31994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A13E9B-2DEB-9237-E4D6-6448C7714F91}"/>
                </a:ext>
              </a:extLst>
            </p:cNvPr>
            <p:cNvSpPr/>
            <p:nvPr/>
          </p:nvSpPr>
          <p:spPr>
            <a:xfrm>
              <a:off x="-2938618" y="461974"/>
              <a:ext cx="12691334" cy="28000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24EA2-8009-6F20-35C9-17221F7C20CD}"/>
                </a:ext>
              </a:extLst>
            </p:cNvPr>
            <p:cNvSpPr txBox="1"/>
            <p:nvPr/>
          </p:nvSpPr>
          <p:spPr>
            <a:xfrm>
              <a:off x="-3555633" y="262296"/>
              <a:ext cx="14025107" cy="319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D9A96-1E7B-08B5-5C2A-9830530AB4DE}"/>
              </a:ext>
            </a:extLst>
          </p:cNvPr>
          <p:cNvCxnSpPr/>
          <p:nvPr/>
        </p:nvCxnSpPr>
        <p:spPr>
          <a:xfrm>
            <a:off x="5963920" y="1065477"/>
            <a:ext cx="0" cy="50813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04106E-DFF9-51C5-121B-65B62B7CEB8C}"/>
              </a:ext>
            </a:extLst>
          </p:cNvPr>
          <p:cNvSpPr txBox="1"/>
          <p:nvPr/>
        </p:nvSpPr>
        <p:spPr>
          <a:xfrm>
            <a:off x="434854" y="2658854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phủ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trống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ỏ,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quanh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trường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86C2F-5EB4-704D-6216-653555865BB3}"/>
              </a:ext>
            </a:extLst>
          </p:cNvPr>
          <p:cNvSpPr txBox="1"/>
          <p:nvPr/>
        </p:nvSpPr>
        <p:spPr>
          <a:xfrm>
            <a:off x="5963915" y="2648340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đốt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thủy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mìn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Sử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trừ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hóa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mức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Bức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bẻ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E081-E5C7-9E62-6B9E-5C7BDA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3" y="413100"/>
            <a:ext cx="4775200" cy="621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511867" y="2631441"/>
            <a:ext cx="6463244" cy="4683560"/>
            <a:chOff x="380540" y="1267170"/>
            <a:chExt cx="8459921" cy="4980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380540" y="1267170"/>
              <a:ext cx="8228258" cy="407450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12203" y="1301423"/>
              <a:ext cx="8228258" cy="46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846" y="1196239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Vẽ Bảo Vệ Môi Trường Xanh, Sạch, Đẹp Của Lớp 3, 5">
            <a:extLst>
              <a:ext uri="{FF2B5EF4-FFF2-40B4-BE49-F238E27FC236}">
                <a16:creationId xmlns:a16="http://schemas.microsoft.com/office/drawing/2014/main" id="{F6478274-6D00-8996-61C8-B32FD691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1066555"/>
            <a:ext cx="68770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Bảo Vệ Môi Trường Sạch Đẹp [Vì Môi Trường Tương Lai]">
            <a:extLst>
              <a:ext uri="{FF2B5EF4-FFF2-40B4-BE49-F238E27FC236}">
                <a16:creationId xmlns:a16="http://schemas.microsoft.com/office/drawing/2014/main" id="{660A82A2-AC51-7F6E-E910-72BB36A88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2" y="915547"/>
            <a:ext cx="6816090" cy="47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40 tranh vẽ bảo vệ môi trường 2022">
            <a:extLst>
              <a:ext uri="{FF2B5EF4-FFF2-40B4-BE49-F238E27FC236}">
                <a16:creationId xmlns:a16="http://schemas.microsoft.com/office/drawing/2014/main" id="{DD9A9F32-9C27-B869-6C3F-54530350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0" y="985642"/>
            <a:ext cx="6871681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3+ Tranh Vẽ Bảo Vệ Môi Trường Vì Tương Lai Xanh - Sạch - Đẹp">
            <a:extLst>
              <a:ext uri="{FF2B5EF4-FFF2-40B4-BE49-F238E27FC236}">
                <a16:creationId xmlns:a16="http://schemas.microsoft.com/office/drawing/2014/main" id="{8309E5E0-C2C1-E38B-419D-4C60985D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520" y="1136649"/>
            <a:ext cx="3077692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các bức vẽ tranh bảo vệ môi trường đẹp nhất">
            <a:extLst>
              <a:ext uri="{FF2B5EF4-FFF2-40B4-BE49-F238E27FC236}">
                <a16:creationId xmlns:a16="http://schemas.microsoft.com/office/drawing/2014/main" id="{E07F16D7-413A-6A39-3F4B-FB0423EC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44" y="1206745"/>
            <a:ext cx="7364436" cy="41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1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-143466" y="2913482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9894" y="1111183"/>
            <a:ext cx="5401524" cy="2353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055" y="2962068"/>
            <a:ext cx="774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7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401322" y="782680"/>
            <a:ext cx="11389355" cy="1938992"/>
            <a:chOff x="-1364358" y="426012"/>
            <a:chExt cx="8600682" cy="19166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9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2AA297D-1221-CFB6-674F-4F9F1D86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20" y="2758053"/>
            <a:ext cx="4935772" cy="35921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60A9AA-FA85-0493-CC7D-B64CA5F8E3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2197181" y="3206410"/>
            <a:ext cx="2017408" cy="339768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F96007E-50CB-2500-BBB9-CED872BD5002}"/>
              </a:ext>
            </a:extLst>
          </p:cNvPr>
          <p:cNvGrpSpPr/>
          <p:nvPr/>
        </p:nvGrpSpPr>
        <p:grpSpPr>
          <a:xfrm>
            <a:off x="-6003489" y="4136329"/>
            <a:ext cx="3408091" cy="3310254"/>
            <a:chOff x="488751" y="3690298"/>
            <a:chExt cx="3408091" cy="33102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EFC5D2-CF5D-14F2-F2B7-CB3354F33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4D1A5C-B144-166B-E1D8-9410AC453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433EDA2-4360-14F1-3FA0-5E5C8DDABC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28302" y="3596442"/>
            <a:ext cx="2017408" cy="2862324"/>
          </a:xfrm>
          <a:prstGeom prst="rect">
            <a:avLst/>
          </a:prstGeom>
        </p:spPr>
      </p:pic>
      <p:pic>
        <p:nvPicPr>
          <p:cNvPr id="29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1A8D1E7-98E5-4998-8269-830BB56F3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9958" y="4677469"/>
            <a:ext cx="2973740" cy="1672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76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B20DA-93A0-AA83-44EA-483B41061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6" y="785192"/>
            <a:ext cx="8617227" cy="5748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14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DF231-E041-2F2B-F57D-2919DB2B5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15" y="942108"/>
            <a:ext cx="8841911" cy="543852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335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1A568-9B6A-B325-36F2-FD25B4D5F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41" y="453180"/>
            <a:ext cx="9515318" cy="619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69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F17E8-F8E4-FC01-CAC3-DF1923C6A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1106630"/>
            <a:ext cx="9337964" cy="525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928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F208A-D2E7-E7D3-8E6E-3352A13F4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7" y="950214"/>
            <a:ext cx="9403277" cy="5325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672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211</Words>
  <Application>Microsoft Office PowerPoint</Application>
  <PresentationFormat>Widescreen</PresentationFormat>
  <Paragraphs>29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UTM Avo</vt:lpstr>
      <vt:lpstr>UTM Aquarelle</vt:lpstr>
      <vt:lpstr>#9Slide07 HoneyCream</vt:lpstr>
      <vt:lpstr>UTM Scriptina KT</vt:lpstr>
      <vt:lpstr>SVN-Newton</vt:lpstr>
      <vt:lpstr>SVN-A Love Of Thunder</vt:lpstr>
      <vt:lpstr>思源黑体 CN</vt:lpstr>
      <vt:lpstr>Cambria</vt:lpstr>
      <vt:lpstr>思源黑体 CN Bold</vt:lpstr>
      <vt:lpstr>Arial</vt:lpstr>
      <vt:lpstr>Times New Roman</vt:lpstr>
      <vt:lpstr>Calibri</vt:lpstr>
      <vt:lpstr>UTM Wedding K&amp;T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huyền phạm</cp:lastModifiedBy>
  <cp:revision>9</cp:revision>
  <dcterms:created xsi:type="dcterms:W3CDTF">2023-02-03T02:22:00Z</dcterms:created>
  <dcterms:modified xsi:type="dcterms:W3CDTF">2025-02-10T02:46:03Z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