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0" r:id="rId2"/>
    <p:sldMasterId id="2147483734" r:id="rId3"/>
    <p:sldMasterId id="2147483760" r:id="rId4"/>
    <p:sldMasterId id="2147483772" r:id="rId5"/>
  </p:sldMasterIdLst>
  <p:notesMasterIdLst>
    <p:notesMasterId r:id="rId18"/>
  </p:notesMasterIdLst>
  <p:sldIdLst>
    <p:sldId id="506" r:id="rId6"/>
    <p:sldId id="499" r:id="rId7"/>
    <p:sldId id="505" r:id="rId8"/>
    <p:sldId id="500" r:id="rId9"/>
    <p:sldId id="501" r:id="rId10"/>
    <p:sldId id="256" r:id="rId11"/>
    <p:sldId id="502" r:id="rId12"/>
    <p:sldId id="503" r:id="rId13"/>
    <p:sldId id="504" r:id="rId14"/>
    <p:sldId id="328" r:id="rId15"/>
    <p:sldId id="487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482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06B03-135E-4169-9B02-3E1AF83E1D7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43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8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9.xml"/><Relationship Id="rId3" Type="http://schemas.openxmlformats.org/officeDocument/2006/relationships/image" Target="../media/image16.jpeg"/><Relationship Id="rId7" Type="http://schemas.openxmlformats.org/officeDocument/2006/relationships/slide" Target="slide7.xml"/><Relationship Id="rId12" Type="http://schemas.openxmlformats.org/officeDocument/2006/relationships/image" Target="../media/image22.png"/><Relationship Id="rId2" Type="http://schemas.openxmlformats.org/officeDocument/2006/relationships/image" Target="../media/image15.jpg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5.xml"/><Relationship Id="rId14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5.xml"/><Relationship Id="rId1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5.xml"/><Relationship Id="rId1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5.xml"/><Relationship Id="rId1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72425" y="3476520"/>
            <a:ext cx="10292803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 VÀ NGHE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 TÍCH CÂY KHOAI LANG</a:t>
            </a:r>
            <a:endParaRPr lang="vi-VN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Khi lớn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bé đã 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Bà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Hai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231</Words>
  <Application>Microsoft Office PowerPoint</Application>
  <PresentationFormat>Widescreen</PresentationFormat>
  <Paragraphs>26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Tahoma</vt:lpstr>
      <vt:lpstr>Times New Roman</vt:lpstr>
      <vt:lpstr>2_Office 主题​​</vt:lpstr>
      <vt:lpstr>4_Office Theme</vt:lpstr>
      <vt:lpstr>5_Office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huyền phạm</cp:lastModifiedBy>
  <cp:revision>37</cp:revision>
  <dcterms:created xsi:type="dcterms:W3CDTF">2021-05-27T07:23:15Z</dcterms:created>
  <dcterms:modified xsi:type="dcterms:W3CDTF">2025-02-10T02:16:59Z</dcterms:modified>
</cp:coreProperties>
</file>