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9" r:id="rId2"/>
    <p:sldId id="302" r:id="rId3"/>
    <p:sldId id="334" r:id="rId4"/>
    <p:sldId id="348" r:id="rId5"/>
    <p:sldId id="349" r:id="rId6"/>
    <p:sldId id="352" r:id="rId7"/>
    <p:sldId id="351" r:id="rId8"/>
    <p:sldId id="353" r:id="rId9"/>
    <p:sldId id="354" r:id="rId10"/>
    <p:sldId id="355" r:id="rId11"/>
    <p:sldId id="356" r:id="rId12"/>
    <p:sldId id="340" r:id="rId13"/>
    <p:sldId id="357" r:id="rId14"/>
    <p:sldId id="256" r:id="rId15"/>
    <p:sldId id="358" r:id="rId16"/>
    <p:sldId id="268" r:id="rId17"/>
    <p:sldId id="321" r:id="rId18"/>
    <p:sldId id="359" r:id="rId19"/>
    <p:sldId id="296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3238" autoAdjust="0"/>
  </p:normalViewPr>
  <p:slideViewPr>
    <p:cSldViewPr snapToGrid="0">
      <p:cViewPr varScale="1">
        <p:scale>
          <a:sx n="69" d="100"/>
          <a:sy n="69" d="100"/>
        </p:scale>
        <p:origin x="549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9251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7355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Ánh</a:t>
            </a:r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thương</a:t>
            </a:r>
            <a:endParaRPr lang="en-US" sz="4400" b="1" dirty="0">
              <a:solidFill>
                <a:srgbClr val="0070C0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35998" y="1233594"/>
            <a:ext cx="9009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Khi thấy mẹ đau bụng dữ dội, Ê-đi-xơn đã làm gì?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2655" y="2325783"/>
            <a:ext cx="863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	Ê –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13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197" y="497485"/>
            <a:ext cx="11128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Ê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phẫu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kịp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2834934" y="2462055"/>
            <a:ext cx="6328252" cy="373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406" y="1265226"/>
            <a:ext cx="1104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	Ê –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căn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nến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7868" y="2589081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18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759528" y="1541447"/>
            <a:ext cx="860367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8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4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5" descr="图片包含 文字&#10;&#10;已生成高可信度的说明">
            <a:extLst>
              <a:ext uri="{FF2B5EF4-FFF2-40B4-BE49-F238E27FC236}">
                <a16:creationId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5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062" y="-213406"/>
            <a:ext cx="11154180" cy="6913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6230" y="1839470"/>
            <a:ext cx="63427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0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5" y="377621"/>
            <a:ext cx="1159308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97612" y="1185992"/>
            <a:ext cx="9580100" cy="5102604"/>
            <a:chOff x="1997612" y="1453284"/>
            <a:chExt cx="9580100" cy="5102604"/>
          </a:xfrm>
        </p:grpSpPr>
        <p:sp>
          <p:nvSpPr>
            <p:cNvPr id="4" name="Rounded Rectangle 3"/>
            <p:cNvSpPr/>
            <p:nvPr/>
          </p:nvSpPr>
          <p:spPr>
            <a:xfrm>
              <a:off x="1997612" y="1453284"/>
              <a:ext cx="9580100" cy="51026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1730" y="1496926"/>
              <a:ext cx="9205303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(?)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bụng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-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algn="just"/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(?)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khẩn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trương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sĩ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algn="just"/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(?)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đủ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sĩ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phẫu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thuật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tâm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trạng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algn="just"/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(?)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đớn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sĩ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</a:p>
            <a:p>
              <a:pPr algn="just"/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(?) 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0" r="41214">
                        <a14:foregroundMark x1="32907" y1="10526" x2="35783" y2="13053"/>
                        <a14:foregroundMark x1="33387" y1="21263" x2="34984" y2="19579"/>
                        <a14:foregroundMark x1="34984" y1="19579" x2="34984" y2="19579"/>
                        <a14:foregroundMark x1="21086" y1="31368" x2="18371" y2="38526"/>
                        <a14:foregroundMark x1="29872" y1="27368" x2="27796" y2="3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685"/>
          <a:stretch/>
        </p:blipFill>
        <p:spPr>
          <a:xfrm>
            <a:off x="-149030" y="3344004"/>
            <a:ext cx="2005965" cy="35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575" y="377621"/>
            <a:ext cx="1159308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97612" y="1185992"/>
            <a:ext cx="9580100" cy="5125713"/>
            <a:chOff x="1997612" y="1453284"/>
            <a:chExt cx="9580100" cy="5125713"/>
          </a:xfrm>
        </p:grpSpPr>
        <p:sp>
          <p:nvSpPr>
            <p:cNvPr id="11" name="Rounded Rectangle 10"/>
            <p:cNvSpPr/>
            <p:nvPr/>
          </p:nvSpPr>
          <p:spPr>
            <a:xfrm>
              <a:off x="1997612" y="1453284"/>
              <a:ext cx="9580100" cy="51026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31730" y="1562239"/>
              <a:ext cx="9205303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Tx/>
                <a:buChar char="-"/>
              </a:pP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bụng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khẩn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trương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sĩ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liền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phẫu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thuật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Ê –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lo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; 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đớn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mếu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máo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sĩ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ôm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suy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tạo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khẩn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trương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sang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mượn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xóm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vội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sang),…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3" y="3461598"/>
            <a:ext cx="2006487" cy="32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0681784" y="4438078"/>
            <a:ext cx="1510216" cy="2673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289475" y="4285678"/>
            <a:ext cx="1673775" cy="26739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575" y="504233"/>
            <a:ext cx="1159308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5DE149-191D-45F7-A703-AC34E2E738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9" t="11167" r="-1559" b="-11167"/>
          <a:stretch/>
        </p:blipFill>
        <p:spPr>
          <a:xfrm>
            <a:off x="2037717" y="2071766"/>
            <a:ext cx="8116566" cy="44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14260" y="1917139"/>
            <a:ext cx="6096000" cy="4791761"/>
            <a:chOff x="3214260" y="1917139"/>
            <a:chExt cx="6096000" cy="47917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465" y="1917139"/>
              <a:ext cx="5153880" cy="479176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214260" y="2537881"/>
              <a:ext cx="6096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Lấy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ctr">
                <a:defRPr/>
              </a:pP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truyện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ctr">
                <a:defRPr/>
              </a:pP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Lấy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thuốc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ctr">
                <a:defRPr/>
              </a:pP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………</a:t>
              </a:r>
            </a:p>
          </p:txBody>
        </p:sp>
      </p:grpSp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03818"/>
            <a:ext cx="12192000" cy="5495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2381" y="461796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2097" y="1306257"/>
            <a:ext cx="1391479" cy="8945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32795" y="1216743"/>
            <a:ext cx="11299523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1731818" y="1089670"/>
            <a:ext cx="8701998" cy="513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6223" y="443339"/>
            <a:ext cx="345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2" charset="0"/>
              </a:rPr>
              <a:t>Bức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2" charset="0"/>
              </a:rPr>
              <a:t>tranh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2" charset="0"/>
              </a:rPr>
              <a:t>vẽ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2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2" charset="0"/>
              </a:rPr>
              <a:t>?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81057"/>
            <a:ext cx="12192000" cy="3723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199818"/>
            <a:ext cx="1173805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5807" y="191010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31: ÁNH SÁNG CỦA YÊU TH</a:t>
            </a:r>
            <a:r>
              <a:rPr lang="vi-VN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dội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lo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“Xin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ạ!”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ng. 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Ca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601214" y="97769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99460" y="34101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384522" y="6070653"/>
            <a:ext cx="4309193" cy="630014"/>
            <a:chOff x="7384522" y="6070653"/>
            <a:chExt cx="4309193" cy="630014"/>
          </a:xfrm>
        </p:grpSpPr>
        <p:sp>
          <p:nvSpPr>
            <p:cNvPr id="10" name="Rounded Rectangle 9"/>
            <p:cNvSpPr/>
            <p:nvPr/>
          </p:nvSpPr>
          <p:spPr>
            <a:xfrm>
              <a:off x="7471392" y="6070653"/>
              <a:ext cx="4064000" cy="6300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384522" y="6200994"/>
              <a:ext cx="43091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chia </a:t>
              </a:r>
              <a:r>
                <a:rPr lang="en-US" sz="24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034175" y="135252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34770" y="1352529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33278" y="2017547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00955" y="2377765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66715" y="415114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072" y="4497511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47476" y="16229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601214" y="552994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09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92892" y="645059"/>
            <a:ext cx="2594592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3590" y="2081360"/>
            <a:ext cx="10327860" cy="1736646"/>
          </a:xfrm>
          <a:prstGeom prst="roundRect">
            <a:avLst/>
          </a:prstGeom>
          <a:solidFill>
            <a:srgbClr val="FFFF9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hắt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73053" y="232926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418191" y="232926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76687" y="232926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>
            <a:off x="1523786" y="306355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5807" y="191010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31: ÁNH SÁNG CỦA YÊU TH</a:t>
            </a:r>
            <a:r>
              <a:rPr lang="vi-VN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dội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lo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“Xin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ạ!”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ng. 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Ca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034175" y="135252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34770" y="1352529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33278" y="2017547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00955" y="2377765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66715" y="415114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072" y="4497511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734235" y="6070653"/>
            <a:ext cx="4064000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1214" y="97769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599460" y="34101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547476" y="16229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601214" y="552994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669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792892" y="672769"/>
            <a:ext cx="2594592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5416" y="1671618"/>
            <a:ext cx="3166957" cy="3959277"/>
            <a:chOff x="1175416" y="1671618"/>
            <a:chExt cx="3166957" cy="3959277"/>
          </a:xfrm>
        </p:grpSpPr>
        <p:grpSp>
          <p:nvGrpSpPr>
            <p:cNvPr id="3" name="组合 2"/>
            <p:cNvGrpSpPr/>
            <p:nvPr/>
          </p:nvGrpSpPr>
          <p:grpSpPr>
            <a:xfrm>
              <a:off x="1175416" y="1671618"/>
              <a:ext cx="3166957" cy="3959277"/>
              <a:chOff x="1037431" y="1077062"/>
              <a:chExt cx="2168384" cy="2679542"/>
            </a:xfrm>
          </p:grpSpPr>
          <p:sp>
            <p:nvSpPr>
              <p:cNvPr id="8" name="자유형 88"/>
              <p:cNvSpPr/>
              <p:nvPr/>
            </p:nvSpPr>
            <p:spPr bwMode="auto">
              <a:xfrm>
                <a:off x="1037431" y="1484195"/>
                <a:ext cx="2168384" cy="2272409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6BD2D5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자유형 87"/>
              <p:cNvSpPr/>
              <p:nvPr/>
            </p:nvSpPr>
            <p:spPr bwMode="auto">
              <a:xfrm>
                <a:off x="2226546" y="3166531"/>
                <a:ext cx="713827" cy="489634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6BD2D5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자유형 200"/>
              <p:cNvSpPr/>
              <p:nvPr/>
            </p:nvSpPr>
            <p:spPr bwMode="auto">
              <a:xfrm>
                <a:off x="1225754" y="1548763"/>
                <a:ext cx="1947779" cy="390990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자유형 124"/>
              <p:cNvSpPr/>
              <p:nvPr/>
            </p:nvSpPr>
            <p:spPr bwMode="auto">
              <a:xfrm>
                <a:off x="2154806" y="1358647"/>
                <a:ext cx="132721" cy="281585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타원 113"/>
              <p:cNvSpPr/>
              <p:nvPr/>
            </p:nvSpPr>
            <p:spPr bwMode="auto">
              <a:xfrm>
                <a:off x="2129696" y="1077062"/>
                <a:ext cx="303106" cy="303108"/>
              </a:xfrm>
              <a:prstGeom prst="ellipse">
                <a:avLst/>
              </a:pr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ko-KR" altLang="en-US" sz="1600">
                  <a:solidFill>
                    <a:srgbClr val="00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565062" y="2450491"/>
              <a:ext cx="2499965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Ê-</a:t>
              </a:r>
              <a:r>
                <a:rPr lang="en-US" sz="2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  <a:r>
                <a:rPr lang="en-US" sz="2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sơn</a:t>
              </a:r>
              <a:endPara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just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Mỹ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phát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minh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đèn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chiếu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phim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hát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  <a:endParaRPr lang="en-US" altLang="vi-VN" sz="2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56056" y="1709881"/>
            <a:ext cx="3164337" cy="3956624"/>
            <a:chOff x="7656056" y="1709881"/>
            <a:chExt cx="3164337" cy="3956624"/>
          </a:xfrm>
        </p:grpSpPr>
        <p:grpSp>
          <p:nvGrpSpPr>
            <p:cNvPr id="5" name="组合 4"/>
            <p:cNvGrpSpPr/>
            <p:nvPr/>
          </p:nvGrpSpPr>
          <p:grpSpPr>
            <a:xfrm>
              <a:off x="7656056" y="1709881"/>
              <a:ext cx="3164337" cy="3956624"/>
              <a:chOff x="5897911" y="1105759"/>
              <a:chExt cx="2166590" cy="2677747"/>
            </a:xfrm>
          </p:grpSpPr>
          <p:sp>
            <p:nvSpPr>
              <p:cNvPr id="18" name="자유형 88"/>
              <p:cNvSpPr/>
              <p:nvPr/>
            </p:nvSpPr>
            <p:spPr bwMode="auto">
              <a:xfrm>
                <a:off x="5897911" y="1512891"/>
                <a:ext cx="2166590" cy="2270615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FCCB00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자유형 87"/>
              <p:cNvSpPr/>
              <p:nvPr/>
            </p:nvSpPr>
            <p:spPr bwMode="auto">
              <a:xfrm>
                <a:off x="6999142" y="3143214"/>
                <a:ext cx="916497" cy="572139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FCCB00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자유형 200"/>
              <p:cNvSpPr/>
              <p:nvPr/>
            </p:nvSpPr>
            <p:spPr bwMode="auto">
              <a:xfrm>
                <a:off x="6084439" y="1577459"/>
                <a:ext cx="1949573" cy="389196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자유형 124"/>
              <p:cNvSpPr/>
              <p:nvPr/>
            </p:nvSpPr>
            <p:spPr bwMode="auto">
              <a:xfrm>
                <a:off x="7013490" y="1385549"/>
                <a:ext cx="132721" cy="281586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타원 113"/>
              <p:cNvSpPr/>
              <p:nvPr/>
            </p:nvSpPr>
            <p:spPr bwMode="auto">
              <a:xfrm>
                <a:off x="6990174" y="1105759"/>
                <a:ext cx="301314" cy="303108"/>
              </a:xfrm>
              <a:prstGeom prst="ellipse">
                <a:avLst/>
              </a:pr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ko-KR" altLang="en-US" sz="1600">
                  <a:solidFill>
                    <a:srgbClr val="00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928483" y="2516327"/>
              <a:ext cx="284738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Sắt</a:t>
              </a:r>
              <a:r>
                <a:rPr lang="en-US" sz="2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tây</a:t>
              </a:r>
              <a:endPara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just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Sắt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dát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mỏng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tráng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một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lớp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chống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gỉ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sáng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bóng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27692" y="1757708"/>
            <a:ext cx="3164337" cy="3959275"/>
            <a:chOff x="4427692" y="1757708"/>
            <a:chExt cx="3164337" cy="3959275"/>
          </a:xfrm>
        </p:grpSpPr>
        <p:grpSp>
          <p:nvGrpSpPr>
            <p:cNvPr id="4" name="组合 3"/>
            <p:cNvGrpSpPr/>
            <p:nvPr/>
          </p:nvGrpSpPr>
          <p:grpSpPr>
            <a:xfrm>
              <a:off x="4427692" y="1757708"/>
              <a:ext cx="3164337" cy="3959275"/>
              <a:chOff x="3476638" y="1141629"/>
              <a:chExt cx="2166590" cy="2679541"/>
            </a:xfrm>
          </p:grpSpPr>
          <p:sp>
            <p:nvSpPr>
              <p:cNvPr id="13" name="자유형 88"/>
              <p:cNvSpPr/>
              <p:nvPr/>
            </p:nvSpPr>
            <p:spPr bwMode="auto">
              <a:xfrm>
                <a:off x="3476638" y="1548761"/>
                <a:ext cx="2166590" cy="2272409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EC6063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자유형 87"/>
              <p:cNvSpPr/>
              <p:nvPr/>
            </p:nvSpPr>
            <p:spPr bwMode="auto">
              <a:xfrm>
                <a:off x="4577869" y="3179084"/>
                <a:ext cx="916497" cy="572139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EC6063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자유형 200"/>
              <p:cNvSpPr/>
              <p:nvPr/>
            </p:nvSpPr>
            <p:spPr bwMode="auto">
              <a:xfrm>
                <a:off x="3663168" y="1613329"/>
                <a:ext cx="1949573" cy="390990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자유형 124"/>
              <p:cNvSpPr/>
              <p:nvPr/>
            </p:nvSpPr>
            <p:spPr bwMode="auto">
              <a:xfrm>
                <a:off x="4592219" y="1423215"/>
                <a:ext cx="132721" cy="281585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타원 113"/>
              <p:cNvSpPr/>
              <p:nvPr/>
            </p:nvSpPr>
            <p:spPr bwMode="auto">
              <a:xfrm>
                <a:off x="4568902" y="1141629"/>
                <a:ext cx="301314" cy="303108"/>
              </a:xfrm>
              <a:prstGeom prst="ellipse">
                <a:avLst/>
              </a:pr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ko-KR" altLang="en-US" sz="1600">
                  <a:solidFill>
                    <a:srgbClr val="00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621428" y="2537985"/>
              <a:ext cx="2946172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Ái</a:t>
              </a:r>
              <a:r>
                <a:rPr lang="en-US" sz="2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ngại</a:t>
              </a:r>
              <a:endParaRPr 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just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Thương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cảm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phần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lắng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không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đành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long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trước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cảnh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người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khác</a:t>
              </a:r>
              <a:endParaRPr lang="en-US" alt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238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7108" y="3156295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đọc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nhóm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Pony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38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7108" y="3156295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Trả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lời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câu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hỏi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Pony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3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2992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5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9" grpId="0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1156</Words>
  <Application>Microsoft Office PowerPoint</Application>
  <PresentationFormat>Widescreen</PresentationFormat>
  <Paragraphs>74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iCiel Cadena</vt:lpstr>
      <vt:lpstr>iCiel Crocante</vt:lpstr>
      <vt:lpstr>iCiel Pony</vt:lpstr>
      <vt:lpstr>SVN-Gretoon</vt:lpstr>
      <vt:lpstr>Office Theme</vt:lpstr>
      <vt:lpstr>PowerPoint Presentation</vt:lpstr>
      <vt:lpstr>Nếu người thân bị mệt, em có thể làm gì để giúp đỡ, động viên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huyền phạm</cp:lastModifiedBy>
  <cp:revision>223</cp:revision>
  <dcterms:created xsi:type="dcterms:W3CDTF">2021-06-17T09:40:01Z</dcterms:created>
  <dcterms:modified xsi:type="dcterms:W3CDTF">2025-01-10T11:17:14Z</dcterms:modified>
</cp:coreProperties>
</file>