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56" r:id="rId2"/>
    <p:sldId id="260" r:id="rId3"/>
    <p:sldId id="267" r:id="rId4"/>
    <p:sldId id="268" r:id="rId5"/>
    <p:sldId id="711" r:id="rId6"/>
    <p:sldId id="712" r:id="rId7"/>
    <p:sldId id="713" r:id="rId8"/>
    <p:sldId id="714" r:id="rId9"/>
    <p:sldId id="715" r:id="rId10"/>
    <p:sldId id="270" r:id="rId11"/>
    <p:sldId id="709" r:id="rId12"/>
    <p:sldId id="716" r:id="rId13"/>
    <p:sldId id="717" r:id="rId14"/>
    <p:sldId id="426" r:id="rId15"/>
    <p:sldId id="732" r:id="rId16"/>
    <p:sldId id="731" r:id="rId17"/>
    <p:sldId id="733" r:id="rId18"/>
    <p:sldId id="730" r:id="rId19"/>
    <p:sldId id="427" r:id="rId20"/>
    <p:sldId id="698" r:id="rId21"/>
    <p:sldId id="699" r:id="rId22"/>
    <p:sldId id="700" r:id="rId23"/>
    <p:sldId id="280" r:id="rId24"/>
    <p:sldId id="718" r:id="rId25"/>
    <p:sldId id="719" r:id="rId26"/>
    <p:sldId id="720" r:id="rId27"/>
    <p:sldId id="293" r:id="rId28"/>
    <p:sldId id="721" r:id="rId29"/>
    <p:sldId id="722" r:id="rId30"/>
    <p:sldId id="723" r:id="rId31"/>
    <p:sldId id="724" r:id="rId32"/>
    <p:sldId id="725" r:id="rId33"/>
    <p:sldId id="726" r:id="rId34"/>
    <p:sldId id="294" r:id="rId35"/>
    <p:sldId id="727" r:id="rId36"/>
    <p:sldId id="728" r:id="rId37"/>
    <p:sldId id="729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F46C"/>
    <a:srgbClr val="B2FA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90" autoAdjust="0"/>
  </p:normalViewPr>
  <p:slideViewPr>
    <p:cSldViewPr snapToGrid="0">
      <p:cViewPr varScale="1">
        <p:scale>
          <a:sx n="75" d="100"/>
          <a:sy n="75" d="100"/>
        </p:scale>
        <p:origin x="341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C91B1B-9834-D92C-6431-CBF24CBB9ED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E7532AC-C063-48F3-1EFB-06D7146508F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F593FE-9BB7-4983-A2A8-A1C94FB46B5B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DB43DA-DD47-85E5-0750-4F6CF94629E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C7B987-F432-CCCF-BBBE-CF25892F11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B61FEF-7AA6-4FDC-8312-2AFE3F168E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182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10315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9614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8/8/2023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1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1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23239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7: My Family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788162" y="-6217"/>
            <a:ext cx="129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2.2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1" r:id="rId13"/>
    <p:sldLayoutId id="2147483669" r:id="rId14"/>
    <p:sldLayoutId id="2147483671" r:id="rId15"/>
    <p:sldLayoutId id="2147483681" r:id="rId16"/>
    <p:sldLayoutId id="2147483694" r:id="rId17"/>
    <p:sldLayoutId id="2147483695" r:id="rId18"/>
    <p:sldLayoutId id="214748369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15.png"/><Relationship Id="rId5" Type="http://schemas.microsoft.com/office/2007/relationships/media" Target="../media/media3.mp3"/><Relationship Id="rId15" Type="http://schemas.openxmlformats.org/officeDocument/2006/relationships/image" Target="../media/image19.jpeg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8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8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8.png"/><Relationship Id="rId5" Type="http://schemas.openxmlformats.org/officeDocument/2006/relationships/image" Target="../media/image32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18.png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18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18.png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8.png"/><Relationship Id="rId5" Type="http://schemas.openxmlformats.org/officeDocument/2006/relationships/image" Target="../media/image40.png"/><Relationship Id="rId4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18.png"/><Relationship Id="rId5" Type="http://schemas.openxmlformats.org/officeDocument/2006/relationships/image" Target="../media/image40.pn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37" y="-30773"/>
            <a:ext cx="12298274" cy="69195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934F0B-7D32-D163-A84A-29BF3DEBAA05}"/>
              </a:ext>
            </a:extLst>
          </p:cNvPr>
          <p:cNvSpPr txBox="1"/>
          <p:nvPr/>
        </p:nvSpPr>
        <p:spPr>
          <a:xfrm>
            <a:off x="5847185" y="2989218"/>
            <a:ext cx="614887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Unit 7: MY FAMILY</a:t>
            </a:r>
          </a:p>
          <a:p>
            <a:pPr algn="ctr"/>
            <a:r>
              <a:rPr lang="en-US" sz="3600" b="1" dirty="0">
                <a:solidFill>
                  <a:srgbClr val="00B050"/>
                </a:solidFill>
              </a:rPr>
              <a:t>Lesson 2.2</a:t>
            </a:r>
          </a:p>
          <a:p>
            <a:pPr algn="ctr"/>
            <a:r>
              <a:rPr lang="en-US" sz="3600" b="1" dirty="0">
                <a:solidFill>
                  <a:srgbClr val="0070C0"/>
                </a:solidFill>
              </a:rPr>
              <a:t>Page 96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665" y="658843"/>
            <a:ext cx="8235043" cy="54900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95656" y="4114805"/>
            <a:ext cx="29222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</a:p>
        </p:txBody>
      </p:sp>
    </p:spTree>
    <p:extLst>
      <p:ext uri="{BB962C8B-B14F-4D97-AF65-F5344CB8AC3E}">
        <p14:creationId xmlns:p14="http://schemas.microsoft.com/office/powerpoint/2010/main" val="1573056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irt 1">
            <a:extLst>
              <a:ext uri="{FF2B5EF4-FFF2-40B4-BE49-F238E27FC236}">
                <a16:creationId xmlns:a16="http://schemas.microsoft.com/office/drawing/2014/main" id="{B06BDAC4-B68C-DC58-1A2B-8CB0A55DBC85}"/>
              </a:ext>
            </a:extLst>
          </p:cNvPr>
          <p:cNvSpPr txBox="1"/>
          <p:nvPr/>
        </p:nvSpPr>
        <p:spPr>
          <a:xfrm>
            <a:off x="858467" y="4515784"/>
            <a:ext cx="1286540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office</a:t>
            </a:r>
          </a:p>
        </p:txBody>
      </p:sp>
      <p:sp>
        <p:nvSpPr>
          <p:cNvPr id="13" name="shorts 1">
            <a:extLst>
              <a:ext uri="{FF2B5EF4-FFF2-40B4-BE49-F238E27FC236}">
                <a16:creationId xmlns:a16="http://schemas.microsoft.com/office/drawing/2014/main" id="{5CB412B0-3C83-17C3-11C4-0004FAAF7D9C}"/>
              </a:ext>
            </a:extLst>
          </p:cNvPr>
          <p:cNvSpPr txBox="1"/>
          <p:nvPr/>
        </p:nvSpPr>
        <p:spPr>
          <a:xfrm>
            <a:off x="3495022" y="4507098"/>
            <a:ext cx="182719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hospital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9604E8E-B3EF-85D9-078B-2EE1B09BCC4C}"/>
              </a:ext>
            </a:extLst>
          </p:cNvPr>
          <p:cNvCxnSpPr>
            <a:cxnSpLocks/>
          </p:cNvCxnSpPr>
          <p:nvPr/>
        </p:nvCxnSpPr>
        <p:spPr>
          <a:xfrm>
            <a:off x="1014189" y="5030384"/>
            <a:ext cx="175510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528E83D-48A1-240F-3403-F5639CEFF44F}"/>
              </a:ext>
            </a:extLst>
          </p:cNvPr>
          <p:cNvCxnSpPr>
            <a:cxnSpLocks/>
          </p:cNvCxnSpPr>
          <p:nvPr/>
        </p:nvCxnSpPr>
        <p:spPr>
          <a:xfrm>
            <a:off x="3957591" y="5029329"/>
            <a:ext cx="16299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05464FB-83E4-64D5-283D-38C90FC04253}"/>
              </a:ext>
            </a:extLst>
          </p:cNvPr>
          <p:cNvSpPr txBox="1"/>
          <p:nvPr/>
        </p:nvSpPr>
        <p:spPr>
          <a:xfrm>
            <a:off x="6488451" y="52124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each English word to hear the sound.</a:t>
            </a:r>
          </a:p>
        </p:txBody>
      </p:sp>
      <p:sp>
        <p:nvSpPr>
          <p:cNvPr id="10" name="TextBox 36">
            <a:extLst>
              <a:ext uri="{FF2B5EF4-FFF2-40B4-BE49-F238E27FC236}">
                <a16:creationId xmlns:a16="http://schemas.microsoft.com/office/drawing/2014/main" id="{7573D5BE-83D9-891B-6E40-669627A43788}"/>
              </a:ext>
            </a:extLst>
          </p:cNvPr>
          <p:cNvSpPr txBox="1"/>
          <p:nvPr/>
        </p:nvSpPr>
        <p:spPr>
          <a:xfrm>
            <a:off x="3593604" y="5381181"/>
            <a:ext cx="1630955" cy="861774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500" dirty="0"/>
              <a:t>ˈ</a:t>
            </a:r>
            <a:r>
              <a:rPr lang="en-US" sz="2500" dirty="0" err="1"/>
              <a:t>hɑːspɪtəl</a:t>
            </a:r>
            <a:r>
              <a:rPr lang="en-US" sz="2500" dirty="0"/>
              <a:t>/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Bệnh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viện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36">
            <a:extLst>
              <a:ext uri="{FF2B5EF4-FFF2-40B4-BE49-F238E27FC236}">
                <a16:creationId xmlns:a16="http://schemas.microsoft.com/office/drawing/2014/main" id="{77CA8427-76DF-B6BF-B649-FEA301DD75C3}"/>
              </a:ext>
            </a:extLst>
          </p:cNvPr>
          <p:cNvSpPr txBox="1"/>
          <p:nvPr/>
        </p:nvSpPr>
        <p:spPr>
          <a:xfrm>
            <a:off x="578603" y="5379858"/>
            <a:ext cx="1760990" cy="861774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/ˈ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ɑːfɪs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</a:p>
          <a:p>
            <a:pPr algn="ctr"/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49" y="596782"/>
            <a:ext cx="3681542" cy="488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882" y="1705141"/>
            <a:ext cx="2419175" cy="2425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345" y="1666875"/>
            <a:ext cx="2457338" cy="246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shorts 1">
            <a:extLst>
              <a:ext uri="{FF2B5EF4-FFF2-40B4-BE49-F238E27FC236}">
                <a16:creationId xmlns:a16="http://schemas.microsoft.com/office/drawing/2014/main" id="{5CB412B0-3C83-17C3-11C4-0004FAAF7D9C}"/>
              </a:ext>
            </a:extLst>
          </p:cNvPr>
          <p:cNvSpPr txBox="1"/>
          <p:nvPr/>
        </p:nvSpPr>
        <p:spPr>
          <a:xfrm>
            <a:off x="6728910" y="4498219"/>
            <a:ext cx="134978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work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528E83D-48A1-240F-3403-F5639CEFF44F}"/>
              </a:ext>
            </a:extLst>
          </p:cNvPr>
          <p:cNvCxnSpPr>
            <a:cxnSpLocks/>
          </p:cNvCxnSpPr>
          <p:nvPr/>
        </p:nvCxnSpPr>
        <p:spPr>
          <a:xfrm>
            <a:off x="7286792" y="5011572"/>
            <a:ext cx="16299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6" name="TextBox 36">
            <a:extLst>
              <a:ext uri="{FF2B5EF4-FFF2-40B4-BE49-F238E27FC236}">
                <a16:creationId xmlns:a16="http://schemas.microsoft.com/office/drawing/2014/main" id="{7573D5BE-83D9-891B-6E40-669627A43788}"/>
              </a:ext>
            </a:extLst>
          </p:cNvPr>
          <p:cNvSpPr txBox="1"/>
          <p:nvPr/>
        </p:nvSpPr>
        <p:spPr>
          <a:xfrm>
            <a:off x="6568972" y="5363414"/>
            <a:ext cx="1630955" cy="861774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500" dirty="0"/>
              <a:t>ˈ</a:t>
            </a:r>
            <a:r>
              <a:rPr lang="en-US" sz="2500" dirty="0" err="1"/>
              <a:t>wɜːrk</a:t>
            </a:r>
            <a:r>
              <a:rPr lang="en-US" sz="2500" dirty="0"/>
              <a:t>/</a:t>
            </a:r>
          </a:p>
          <a:p>
            <a:pPr algn="ctr"/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shorts 1">
            <a:extLst>
              <a:ext uri="{FF2B5EF4-FFF2-40B4-BE49-F238E27FC236}">
                <a16:creationId xmlns:a16="http://schemas.microsoft.com/office/drawing/2014/main" id="{5CB412B0-3C83-17C3-11C4-0004FAAF7D9C}"/>
              </a:ext>
            </a:extLst>
          </p:cNvPr>
          <p:cNvSpPr txBox="1"/>
          <p:nvPr/>
        </p:nvSpPr>
        <p:spPr>
          <a:xfrm>
            <a:off x="9721049" y="4490589"/>
            <a:ext cx="1120328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girl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528E83D-48A1-240F-3403-F5639CEFF44F}"/>
              </a:ext>
            </a:extLst>
          </p:cNvPr>
          <p:cNvCxnSpPr>
            <a:cxnSpLocks/>
          </p:cNvCxnSpPr>
          <p:nvPr/>
        </p:nvCxnSpPr>
        <p:spPr>
          <a:xfrm>
            <a:off x="10182640" y="5012820"/>
            <a:ext cx="162999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9" name="TextBox 36">
            <a:extLst>
              <a:ext uri="{FF2B5EF4-FFF2-40B4-BE49-F238E27FC236}">
                <a16:creationId xmlns:a16="http://schemas.microsoft.com/office/drawing/2014/main" id="{7573D5BE-83D9-891B-6E40-669627A43788}"/>
              </a:ext>
            </a:extLst>
          </p:cNvPr>
          <p:cNvSpPr txBox="1"/>
          <p:nvPr/>
        </p:nvSpPr>
        <p:spPr>
          <a:xfrm>
            <a:off x="9596761" y="5355784"/>
            <a:ext cx="1427990" cy="861774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vi-VN" sz="2500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2500" dirty="0"/>
              <a:t>ˈ</a:t>
            </a:r>
            <a:r>
              <a:rPr lang="en-US" sz="2500" dirty="0" err="1"/>
              <a:t>ɡɜːrl</a:t>
            </a:r>
            <a:r>
              <a:rPr lang="en-US" sz="2500" dirty="0"/>
              <a:t>/</a:t>
            </a:r>
          </a:p>
          <a:p>
            <a:pPr algn="ctr"/>
            <a:r>
              <a:rPr lang="en-US" sz="2500" dirty="0">
                <a:latin typeface="Calibri" panose="020F0502020204030204" pitchFamily="34" charset="0"/>
                <a:cs typeface="Calibri" panose="020F0502020204030204" pitchFamily="34" charset="0"/>
              </a:rPr>
              <a:t>Con </a:t>
            </a:r>
            <a:r>
              <a:rPr lang="en-US" sz="2500" dirty="0" err="1">
                <a:latin typeface="Calibri" panose="020F0502020204030204" pitchFamily="34" charset="0"/>
                <a:cs typeface="Calibri" panose="020F0502020204030204" pitchFamily="34" charset="0"/>
              </a:rPr>
              <a:t>gái</a:t>
            </a:r>
            <a:endParaRPr lang="en-US" sz="25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603" y="1625246"/>
            <a:ext cx="2471594" cy="2504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CD3 TRACK 09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10150" y="4229349"/>
            <a:ext cx="609600" cy="609600"/>
          </a:xfrm>
          <a:prstGeom prst="rect">
            <a:avLst/>
          </a:prstGeom>
        </p:spPr>
      </p:pic>
      <p:pic>
        <p:nvPicPr>
          <p:cNvPr id="33" name="CD3 TRACK 09 - Part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428903" y="4185789"/>
            <a:ext cx="609600" cy="609600"/>
          </a:xfrm>
          <a:prstGeom prst="rect">
            <a:avLst/>
          </a:prstGeom>
        </p:spPr>
      </p:pic>
      <p:pic>
        <p:nvPicPr>
          <p:cNvPr id="40" name="CD3 TRACK 09 - Part2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199927" y="4229349"/>
            <a:ext cx="609600" cy="609600"/>
          </a:xfrm>
          <a:prstGeom prst="rect">
            <a:avLst/>
          </a:prstGeom>
        </p:spPr>
      </p:pic>
      <p:pic>
        <p:nvPicPr>
          <p:cNvPr id="41" name="CD3 TRACK 09 - Part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02360" y="4297574"/>
            <a:ext cx="609600" cy="6096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0676A0-FB1B-6483-29A1-3797ACA33C40}"/>
              </a:ext>
            </a:extLst>
          </p:cNvPr>
          <p:cNvSpPr/>
          <p:nvPr/>
        </p:nvSpPr>
        <p:spPr>
          <a:xfrm>
            <a:off x="6765336" y="1093784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573" y="1977530"/>
            <a:ext cx="2697436" cy="180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72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 showWhenStopped="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561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614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6096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5736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0" grpId="0" animBg="1"/>
      <p:bldP spid="16" grpId="0" animBg="1"/>
      <p:bldP spid="34" grpId="0" animBg="1"/>
      <p:bldP spid="36" grpId="0" animBg="1"/>
      <p:bldP spid="37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973" y="2439903"/>
            <a:ext cx="9972675" cy="23145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AAA8CF-8DD4-C9D1-2FD9-59D836DA37C5}"/>
              </a:ext>
            </a:extLst>
          </p:cNvPr>
          <p:cNvSpPr txBox="1"/>
          <p:nvPr/>
        </p:nvSpPr>
        <p:spPr>
          <a:xfrm>
            <a:off x="1136962" y="1775957"/>
            <a:ext cx="58468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Where does your mom work?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AC46027-F2F1-6C9B-BF58-99A0D134E896}"/>
              </a:ext>
            </a:extLst>
          </p:cNvPr>
          <p:cNvSpPr txBox="1"/>
          <p:nvPr/>
        </p:nvSpPr>
        <p:spPr>
          <a:xfrm>
            <a:off x="7961210" y="390029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earphone to hear the sound.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05" y="555514"/>
            <a:ext cx="2258878" cy="68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D3 TRACK 1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51681" y="647020"/>
            <a:ext cx="609600" cy="609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4AAA8CF-8DD4-C9D1-2FD9-59D836DA37C5}"/>
              </a:ext>
            </a:extLst>
          </p:cNvPr>
          <p:cNvSpPr txBox="1"/>
          <p:nvPr/>
        </p:nvSpPr>
        <p:spPr>
          <a:xfrm>
            <a:off x="5998356" y="2770259"/>
            <a:ext cx="58267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My mom works at a hospital.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AAA8CF-8DD4-C9D1-2FD9-59D836DA37C5}"/>
              </a:ext>
            </a:extLst>
          </p:cNvPr>
          <p:cNvSpPr txBox="1"/>
          <p:nvPr/>
        </p:nvSpPr>
        <p:spPr>
          <a:xfrm>
            <a:off x="1041958" y="4387063"/>
            <a:ext cx="58468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Where does your dad work?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4AAA8CF-8DD4-C9D1-2FD9-59D836DA37C5}"/>
              </a:ext>
            </a:extLst>
          </p:cNvPr>
          <p:cNvSpPr txBox="1"/>
          <p:nvPr/>
        </p:nvSpPr>
        <p:spPr>
          <a:xfrm>
            <a:off x="5945088" y="5292996"/>
            <a:ext cx="58267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My dad works at an office.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8E0BE8-8259-32EF-6BDA-5F1E8E83C77A}"/>
              </a:ext>
            </a:extLst>
          </p:cNvPr>
          <p:cNvSpPr/>
          <p:nvPr/>
        </p:nvSpPr>
        <p:spPr>
          <a:xfrm>
            <a:off x="6607860" y="764269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34581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/>
      <p:bldP spid="13" grpId="0"/>
      <p:bldP spid="14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7" y="516346"/>
            <a:ext cx="3868537" cy="526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912" y="1305016"/>
            <a:ext cx="4231866" cy="4998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500" y="1008957"/>
            <a:ext cx="4163099" cy="518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D3 TRACK 1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28957" y="469190"/>
            <a:ext cx="420210" cy="42021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536D007-9974-DF0B-A94C-368F3F5318F3}"/>
              </a:ext>
            </a:extLst>
          </p:cNvPr>
          <p:cNvSpPr txBox="1"/>
          <p:nvPr/>
        </p:nvSpPr>
        <p:spPr>
          <a:xfrm>
            <a:off x="6251556" y="46799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loud speaker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08334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7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0">
            <a:extLst>
              <a:ext uri="{FF2B5EF4-FFF2-40B4-BE49-F238E27FC236}">
                <a16:creationId xmlns:a16="http://schemas.microsoft.com/office/drawing/2014/main" id="{E11F977B-E427-AAF3-85E1-A51E0591D793}"/>
              </a:ext>
            </a:extLst>
          </p:cNvPr>
          <p:cNvSpPr/>
          <p:nvPr/>
        </p:nvSpPr>
        <p:spPr>
          <a:xfrm>
            <a:off x="7320642" y="2190266"/>
            <a:ext cx="4049484" cy="618251"/>
          </a:xfrm>
          <a:prstGeom prst="wedgeRoundRectCallout">
            <a:avLst>
              <a:gd name="adj1" fmla="val -78257"/>
              <a:gd name="adj2" fmla="val 79643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Where are they?</a:t>
            </a:r>
          </a:p>
        </p:txBody>
      </p:sp>
      <p:sp>
        <p:nvSpPr>
          <p:cNvPr id="7" name="Rounded Rectangular Callout 10">
            <a:extLst>
              <a:ext uri="{FF2B5EF4-FFF2-40B4-BE49-F238E27FC236}">
                <a16:creationId xmlns:a16="http://schemas.microsoft.com/office/drawing/2014/main" id="{D46CD9F2-C671-0485-05B7-CE8AD2DC2796}"/>
              </a:ext>
            </a:extLst>
          </p:cNvPr>
          <p:cNvSpPr/>
          <p:nvPr/>
        </p:nvSpPr>
        <p:spPr>
          <a:xfrm>
            <a:off x="6389913" y="3936300"/>
            <a:ext cx="5693227" cy="618251"/>
          </a:xfrm>
          <a:prstGeom prst="wedgeRoundRectCallout">
            <a:avLst>
              <a:gd name="adj1" fmla="val -57482"/>
              <a:gd name="adj2" fmla="val -105120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Who are they talking about?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E6E599DA-FD47-D249-004C-3D37BAD07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6" y="1163412"/>
            <a:ext cx="6248400" cy="405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7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9CEBD38-84F9-40E0-CD7F-6CF69AB60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57" y="1099457"/>
            <a:ext cx="6290381" cy="4016829"/>
          </a:xfrm>
          <a:prstGeom prst="rect">
            <a:avLst/>
          </a:prstGeom>
        </p:spPr>
      </p:pic>
      <p:sp>
        <p:nvSpPr>
          <p:cNvPr id="4" name="Rounded Rectangular Callout 10">
            <a:extLst>
              <a:ext uri="{FF2B5EF4-FFF2-40B4-BE49-F238E27FC236}">
                <a16:creationId xmlns:a16="http://schemas.microsoft.com/office/drawing/2014/main" id="{E11F977B-E427-AAF3-85E1-A51E0591D793}"/>
              </a:ext>
            </a:extLst>
          </p:cNvPr>
          <p:cNvSpPr/>
          <p:nvPr/>
        </p:nvSpPr>
        <p:spPr>
          <a:xfrm>
            <a:off x="6705600" y="3931980"/>
            <a:ext cx="5083627" cy="618251"/>
          </a:xfrm>
          <a:prstGeom prst="wedgeRoundRectCallout">
            <a:avLst>
              <a:gd name="adj1" fmla="val -63273"/>
              <a:gd name="adj2" fmla="val -94328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What color is the table?</a:t>
            </a:r>
          </a:p>
        </p:txBody>
      </p:sp>
      <p:sp>
        <p:nvSpPr>
          <p:cNvPr id="7" name="Rounded Rectangular Callout 10">
            <a:extLst>
              <a:ext uri="{FF2B5EF4-FFF2-40B4-BE49-F238E27FC236}">
                <a16:creationId xmlns:a16="http://schemas.microsoft.com/office/drawing/2014/main" id="{D46CD9F2-C671-0485-05B7-CE8AD2DC2796}"/>
              </a:ext>
            </a:extLst>
          </p:cNvPr>
          <p:cNvSpPr/>
          <p:nvPr/>
        </p:nvSpPr>
        <p:spPr>
          <a:xfrm>
            <a:off x="6385116" y="2035634"/>
            <a:ext cx="5693227" cy="618251"/>
          </a:xfrm>
          <a:prstGeom prst="wedgeRoundRectCallout">
            <a:avLst>
              <a:gd name="adj1" fmla="val -56865"/>
              <a:gd name="adj2" fmla="val 123207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Who are they talking about?</a:t>
            </a:r>
          </a:p>
        </p:txBody>
      </p:sp>
    </p:spTree>
    <p:extLst>
      <p:ext uri="{BB962C8B-B14F-4D97-AF65-F5344CB8AC3E}">
        <p14:creationId xmlns:p14="http://schemas.microsoft.com/office/powerpoint/2010/main" val="281493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E73FEDB-1A52-1FA2-CF14-4DCC2EA08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61" y="1197800"/>
            <a:ext cx="6017839" cy="3513117"/>
          </a:xfrm>
          <a:prstGeom prst="rect">
            <a:avLst/>
          </a:prstGeom>
        </p:spPr>
      </p:pic>
      <p:sp>
        <p:nvSpPr>
          <p:cNvPr id="7" name="Rounded Rectangular Callout 10">
            <a:extLst>
              <a:ext uri="{FF2B5EF4-FFF2-40B4-BE49-F238E27FC236}">
                <a16:creationId xmlns:a16="http://schemas.microsoft.com/office/drawing/2014/main" id="{D46CD9F2-C671-0485-05B7-CE8AD2DC2796}"/>
              </a:ext>
            </a:extLst>
          </p:cNvPr>
          <p:cNvSpPr/>
          <p:nvPr/>
        </p:nvSpPr>
        <p:spPr>
          <a:xfrm>
            <a:off x="6281057" y="2645234"/>
            <a:ext cx="5693227" cy="618251"/>
          </a:xfrm>
          <a:prstGeom prst="wedgeRoundRectCallout">
            <a:avLst>
              <a:gd name="adj1" fmla="val -56347"/>
              <a:gd name="adj2" fmla="val 130364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Who are they talking about?</a:t>
            </a:r>
          </a:p>
        </p:txBody>
      </p:sp>
    </p:spTree>
    <p:extLst>
      <p:ext uri="{BB962C8B-B14F-4D97-AF65-F5344CB8AC3E}">
        <p14:creationId xmlns:p14="http://schemas.microsoft.com/office/powerpoint/2010/main" val="104513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10">
            <a:extLst>
              <a:ext uri="{FF2B5EF4-FFF2-40B4-BE49-F238E27FC236}">
                <a16:creationId xmlns:a16="http://schemas.microsoft.com/office/drawing/2014/main" id="{E11F977B-E427-AAF3-85E1-A51E0591D793}"/>
              </a:ext>
            </a:extLst>
          </p:cNvPr>
          <p:cNvSpPr/>
          <p:nvPr/>
        </p:nvSpPr>
        <p:spPr>
          <a:xfrm>
            <a:off x="7166811" y="4106152"/>
            <a:ext cx="4622416" cy="618251"/>
          </a:xfrm>
          <a:prstGeom prst="wedgeRoundRectCallout">
            <a:avLst>
              <a:gd name="adj1" fmla="val -63327"/>
              <a:gd name="adj2" fmla="val -58546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How are they feeling?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46CB3C45-3ED2-9A6D-29C8-62E52CEFC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057" y="1208838"/>
            <a:ext cx="6553200" cy="4421166"/>
          </a:xfrm>
          <a:prstGeom prst="rect">
            <a:avLst/>
          </a:prstGeom>
        </p:spPr>
      </p:pic>
      <p:sp>
        <p:nvSpPr>
          <p:cNvPr id="7" name="Rounded Rectangular Callout 10">
            <a:extLst>
              <a:ext uri="{FF2B5EF4-FFF2-40B4-BE49-F238E27FC236}">
                <a16:creationId xmlns:a16="http://schemas.microsoft.com/office/drawing/2014/main" id="{D46CD9F2-C671-0485-05B7-CE8AD2DC2796}"/>
              </a:ext>
            </a:extLst>
          </p:cNvPr>
          <p:cNvSpPr/>
          <p:nvPr/>
        </p:nvSpPr>
        <p:spPr>
          <a:xfrm>
            <a:off x="7166811" y="1926777"/>
            <a:ext cx="4622416" cy="618251"/>
          </a:xfrm>
          <a:prstGeom prst="wedgeRoundRectCallout">
            <a:avLst>
              <a:gd name="adj1" fmla="val -67544"/>
              <a:gd name="adj2" fmla="val 136555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Where are they?</a:t>
            </a:r>
          </a:p>
        </p:txBody>
      </p:sp>
    </p:spTree>
    <p:extLst>
      <p:ext uri="{BB962C8B-B14F-4D97-AF65-F5344CB8AC3E}">
        <p14:creationId xmlns:p14="http://schemas.microsoft.com/office/powerpoint/2010/main" val="169036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6917335-1231-5971-59D1-4D2051A71447}"/>
              </a:ext>
            </a:extLst>
          </p:cNvPr>
          <p:cNvSpPr/>
          <p:nvPr/>
        </p:nvSpPr>
        <p:spPr>
          <a:xfrm>
            <a:off x="8190803" y="890572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36D007-9974-DF0B-A94C-368F3F5318F3}"/>
              </a:ext>
            </a:extLst>
          </p:cNvPr>
          <p:cNvSpPr txBox="1"/>
          <p:nvPr/>
        </p:nvSpPr>
        <p:spPr>
          <a:xfrm>
            <a:off x="6488451" y="52124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loud speaker to hear the sound.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37" y="694944"/>
            <a:ext cx="417195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5366" y="1550066"/>
            <a:ext cx="7422518" cy="460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D3 TRACK 12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82793" y="452981"/>
            <a:ext cx="503069" cy="503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170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792963"/>
            <a:ext cx="3256378" cy="69668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046383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31845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5746" y="528489"/>
            <a:ext cx="4217437" cy="5922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45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761" y="1833944"/>
            <a:ext cx="7990195" cy="3732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917335-1231-5971-59D1-4D2051A71447}"/>
              </a:ext>
            </a:extLst>
          </p:cNvPr>
          <p:cNvSpPr/>
          <p:nvPr/>
        </p:nvSpPr>
        <p:spPr>
          <a:xfrm>
            <a:off x="7935165" y="833563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36D007-9974-DF0B-A94C-368F3F5318F3}"/>
              </a:ext>
            </a:extLst>
          </p:cNvPr>
          <p:cNvSpPr txBox="1"/>
          <p:nvPr/>
        </p:nvSpPr>
        <p:spPr>
          <a:xfrm>
            <a:off x="6488451" y="52124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loud speaker to hear the sound.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3574609-C07C-C3BD-459B-31327F460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654" y="662941"/>
            <a:ext cx="3987974" cy="670320"/>
          </a:xfrm>
          <a:prstGeom prst="rect">
            <a:avLst/>
          </a:prstGeom>
        </p:spPr>
      </p:pic>
      <p:sp>
        <p:nvSpPr>
          <p:cNvPr id="10" name="Oval 12">
            <a:extLst>
              <a:ext uri="{FF2B5EF4-FFF2-40B4-BE49-F238E27FC236}">
                <a16:creationId xmlns:a16="http://schemas.microsoft.com/office/drawing/2014/main" id="{624A424A-BC57-C3DE-C077-9E0A020F86E4}"/>
              </a:ext>
            </a:extLst>
          </p:cNvPr>
          <p:cNvSpPr/>
          <p:nvPr/>
        </p:nvSpPr>
        <p:spPr>
          <a:xfrm>
            <a:off x="3524436" y="3681735"/>
            <a:ext cx="1882066" cy="50852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2">
            <a:extLst>
              <a:ext uri="{FF2B5EF4-FFF2-40B4-BE49-F238E27FC236}">
                <a16:creationId xmlns:a16="http://schemas.microsoft.com/office/drawing/2014/main" id="{624A424A-BC57-C3DE-C077-9E0A020F86E4}"/>
              </a:ext>
            </a:extLst>
          </p:cNvPr>
          <p:cNvSpPr/>
          <p:nvPr/>
        </p:nvSpPr>
        <p:spPr>
          <a:xfrm>
            <a:off x="3508162" y="4181386"/>
            <a:ext cx="1481091" cy="48981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CD3 TRACK 12 - Part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82795" y="436619"/>
            <a:ext cx="489466" cy="489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78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165" y="1804478"/>
            <a:ext cx="7558919" cy="3492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36D007-9974-DF0B-A94C-368F3F5318F3}"/>
              </a:ext>
            </a:extLst>
          </p:cNvPr>
          <p:cNvSpPr txBox="1"/>
          <p:nvPr/>
        </p:nvSpPr>
        <p:spPr>
          <a:xfrm>
            <a:off x="6488451" y="52124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loud speaker to hear the sound.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3574609-C07C-C3BD-459B-31327F460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654" y="662941"/>
            <a:ext cx="3987974" cy="670320"/>
          </a:xfrm>
          <a:prstGeom prst="rect">
            <a:avLst/>
          </a:prstGeom>
        </p:spPr>
      </p:pic>
      <p:sp>
        <p:nvSpPr>
          <p:cNvPr id="10" name="Oval 12">
            <a:extLst>
              <a:ext uri="{FF2B5EF4-FFF2-40B4-BE49-F238E27FC236}">
                <a16:creationId xmlns:a16="http://schemas.microsoft.com/office/drawing/2014/main" id="{624A424A-BC57-C3DE-C077-9E0A020F86E4}"/>
              </a:ext>
            </a:extLst>
          </p:cNvPr>
          <p:cNvSpPr/>
          <p:nvPr/>
        </p:nvSpPr>
        <p:spPr>
          <a:xfrm>
            <a:off x="4437628" y="3550804"/>
            <a:ext cx="1066528" cy="51516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917335-1231-5971-59D1-4D2051A71447}"/>
              </a:ext>
            </a:extLst>
          </p:cNvPr>
          <p:cNvSpPr/>
          <p:nvPr/>
        </p:nvSpPr>
        <p:spPr>
          <a:xfrm>
            <a:off x="10845514" y="998101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CD3 TRACK 12 - Part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83610" y="437025"/>
            <a:ext cx="537764" cy="537764"/>
          </a:xfrm>
          <a:prstGeom prst="rect">
            <a:avLst/>
          </a:prstGeom>
        </p:spPr>
      </p:pic>
      <p:sp>
        <p:nvSpPr>
          <p:cNvPr id="11" name="Oval 12">
            <a:extLst>
              <a:ext uri="{FF2B5EF4-FFF2-40B4-BE49-F238E27FC236}">
                <a16:creationId xmlns:a16="http://schemas.microsoft.com/office/drawing/2014/main" id="{624A424A-BC57-C3DE-C077-9E0A020F86E4}"/>
              </a:ext>
            </a:extLst>
          </p:cNvPr>
          <p:cNvSpPr/>
          <p:nvPr/>
        </p:nvSpPr>
        <p:spPr>
          <a:xfrm>
            <a:off x="3904364" y="4065974"/>
            <a:ext cx="2975830" cy="5060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26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249" y="1696097"/>
            <a:ext cx="6440535" cy="3978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536D007-9974-DF0B-A94C-368F3F5318F3}"/>
              </a:ext>
            </a:extLst>
          </p:cNvPr>
          <p:cNvSpPr txBox="1"/>
          <p:nvPr/>
        </p:nvSpPr>
        <p:spPr>
          <a:xfrm>
            <a:off x="6488451" y="521241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loud speaker to hear the sound.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23574609-C07C-C3BD-459B-31327F4607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654" y="662941"/>
            <a:ext cx="3987974" cy="670320"/>
          </a:xfrm>
          <a:prstGeom prst="rect">
            <a:avLst/>
          </a:prstGeom>
        </p:spPr>
      </p:pic>
      <p:sp>
        <p:nvSpPr>
          <p:cNvPr id="10" name="Oval 12">
            <a:extLst>
              <a:ext uri="{FF2B5EF4-FFF2-40B4-BE49-F238E27FC236}">
                <a16:creationId xmlns:a16="http://schemas.microsoft.com/office/drawing/2014/main" id="{624A424A-BC57-C3DE-C077-9E0A020F86E4}"/>
              </a:ext>
            </a:extLst>
          </p:cNvPr>
          <p:cNvSpPr/>
          <p:nvPr/>
        </p:nvSpPr>
        <p:spPr>
          <a:xfrm>
            <a:off x="4604814" y="3110901"/>
            <a:ext cx="2346402" cy="5367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917335-1231-5971-59D1-4D2051A71447}"/>
              </a:ext>
            </a:extLst>
          </p:cNvPr>
          <p:cNvSpPr/>
          <p:nvPr/>
        </p:nvSpPr>
        <p:spPr>
          <a:xfrm>
            <a:off x="10612589" y="998101"/>
            <a:ext cx="1434591" cy="9993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CD3 TRACK 12 - Part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12589" y="432891"/>
            <a:ext cx="502072" cy="502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1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311" y="875071"/>
            <a:ext cx="7900415" cy="5365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19805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74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5" y="3075561"/>
            <a:ext cx="1658906" cy="1551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8849" y="3075561"/>
            <a:ext cx="1937968" cy="1435232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929298" y="1765720"/>
            <a:ext cx="5915247" cy="711150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Where does your mom work?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4294896" y="2740933"/>
            <a:ext cx="5663953" cy="640356"/>
          </a:xfrm>
          <a:prstGeom prst="wedgeRoundRectCallout">
            <a:avLst>
              <a:gd name="adj1" fmla="val 45015"/>
              <a:gd name="adj2" fmla="val 82265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My mom works at a hospital.</a:t>
            </a:r>
          </a:p>
        </p:txBody>
      </p:sp>
      <p:sp>
        <p:nvSpPr>
          <p:cNvPr id="7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620058" y="5132304"/>
            <a:ext cx="5915247" cy="711150"/>
          </a:xfrm>
          <a:prstGeom prst="wedgeRoundRectCallout">
            <a:avLst>
              <a:gd name="adj1" fmla="val -41447"/>
              <a:gd name="adj2" fmla="val -108725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Where does your dad work?</a:t>
            </a:r>
          </a:p>
        </p:txBody>
      </p:sp>
      <p:sp>
        <p:nvSpPr>
          <p:cNvPr id="9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4294896" y="4190615"/>
            <a:ext cx="5663953" cy="640356"/>
          </a:xfrm>
          <a:prstGeom prst="wedgeRoundRectCallout">
            <a:avLst>
              <a:gd name="adj1" fmla="val 47836"/>
              <a:gd name="adj2" fmla="val -84099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My dad works at an office.</a:t>
            </a:r>
          </a:p>
        </p:txBody>
      </p:sp>
    </p:spTree>
    <p:extLst>
      <p:ext uri="{BB962C8B-B14F-4D97-AF65-F5344CB8AC3E}">
        <p14:creationId xmlns:p14="http://schemas.microsoft.com/office/powerpoint/2010/main" val="95839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5" y="3075561"/>
            <a:ext cx="1658906" cy="1551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8849" y="3075561"/>
            <a:ext cx="1937968" cy="1435232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929298" y="1765720"/>
            <a:ext cx="5915247" cy="711150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Where does your mom work?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4852293" y="2729788"/>
            <a:ext cx="5106556" cy="640356"/>
          </a:xfrm>
          <a:prstGeom prst="wedgeRoundRectCallout">
            <a:avLst>
              <a:gd name="adj1" fmla="val 45015"/>
              <a:gd name="adj2" fmla="val 82265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My mom works at a store.</a:t>
            </a:r>
          </a:p>
        </p:txBody>
      </p:sp>
      <p:sp>
        <p:nvSpPr>
          <p:cNvPr id="7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620058" y="5132304"/>
            <a:ext cx="5915247" cy="711150"/>
          </a:xfrm>
          <a:prstGeom prst="wedgeRoundRectCallout">
            <a:avLst>
              <a:gd name="adj1" fmla="val -41447"/>
              <a:gd name="adj2" fmla="val -108725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Where does your dad work?</a:t>
            </a:r>
          </a:p>
        </p:txBody>
      </p:sp>
      <p:sp>
        <p:nvSpPr>
          <p:cNvPr id="9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4916102" y="4146225"/>
            <a:ext cx="5088801" cy="640356"/>
          </a:xfrm>
          <a:prstGeom prst="wedgeRoundRectCallout">
            <a:avLst>
              <a:gd name="adj1" fmla="val 47836"/>
              <a:gd name="adj2" fmla="val -84099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My dad works at a farm.</a:t>
            </a:r>
          </a:p>
        </p:txBody>
      </p:sp>
    </p:spTree>
    <p:extLst>
      <p:ext uri="{BB962C8B-B14F-4D97-AF65-F5344CB8AC3E}">
        <p14:creationId xmlns:p14="http://schemas.microsoft.com/office/powerpoint/2010/main" val="40883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220BC87-6FF5-9847-F104-E83045DDE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45" y="484820"/>
            <a:ext cx="4816257" cy="998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D94DB9B-101F-5BC8-657A-6DD2203CA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45" y="3075561"/>
            <a:ext cx="1658906" cy="15510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FE110F-AFDD-30F4-4264-5FB179957A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8849" y="3075561"/>
            <a:ext cx="1937968" cy="1435232"/>
          </a:xfrm>
          <a:prstGeom prst="rect">
            <a:avLst/>
          </a:prstGeom>
        </p:spPr>
      </p:pic>
      <p:sp>
        <p:nvSpPr>
          <p:cNvPr id="10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929298" y="1765720"/>
            <a:ext cx="5915247" cy="711150"/>
          </a:xfrm>
          <a:prstGeom prst="wedgeRoundRectCallout">
            <a:avLst>
              <a:gd name="adj1" fmla="val -41897"/>
              <a:gd name="adj2" fmla="val 100999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Where does your mom work?</a:t>
            </a:r>
          </a:p>
        </p:txBody>
      </p:sp>
      <p:sp>
        <p:nvSpPr>
          <p:cNvPr id="11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4852293" y="2729788"/>
            <a:ext cx="5106556" cy="640356"/>
          </a:xfrm>
          <a:prstGeom prst="wedgeRoundRectCallout">
            <a:avLst>
              <a:gd name="adj1" fmla="val 45015"/>
              <a:gd name="adj2" fmla="val 82265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My mom works at a bank.</a:t>
            </a:r>
          </a:p>
        </p:txBody>
      </p:sp>
      <p:sp>
        <p:nvSpPr>
          <p:cNvPr id="7" name="Rounded Rectangular Callout 10">
            <a:extLst>
              <a:ext uri="{FF2B5EF4-FFF2-40B4-BE49-F238E27FC236}">
                <a16:creationId xmlns:a16="http://schemas.microsoft.com/office/drawing/2014/main" id="{F99B2A34-8FFA-047E-CCB9-48CA6F9F1457}"/>
              </a:ext>
            </a:extLst>
          </p:cNvPr>
          <p:cNvSpPr/>
          <p:nvPr/>
        </p:nvSpPr>
        <p:spPr>
          <a:xfrm>
            <a:off x="620058" y="5132304"/>
            <a:ext cx="5915247" cy="711150"/>
          </a:xfrm>
          <a:prstGeom prst="wedgeRoundRectCallout">
            <a:avLst>
              <a:gd name="adj1" fmla="val -41447"/>
              <a:gd name="adj2" fmla="val -108725"/>
              <a:gd name="adj3" fmla="val 16667"/>
            </a:avLst>
          </a:prstGeom>
          <a:solidFill>
            <a:srgbClr val="B2FAC5"/>
          </a:solidFill>
          <a:ln>
            <a:solidFill>
              <a:srgbClr val="B2FA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i="1" dirty="0">
                <a:solidFill>
                  <a:srgbClr val="002060"/>
                </a:solidFill>
              </a:rPr>
              <a:t>Where does your dad work?</a:t>
            </a:r>
          </a:p>
        </p:txBody>
      </p:sp>
      <p:sp>
        <p:nvSpPr>
          <p:cNvPr id="9" name="Rounded Rectangular Callout 9">
            <a:extLst>
              <a:ext uri="{FF2B5EF4-FFF2-40B4-BE49-F238E27FC236}">
                <a16:creationId xmlns:a16="http://schemas.microsoft.com/office/drawing/2014/main" id="{D8545F35-BD66-E06B-E2E6-60AE415EADF3}"/>
              </a:ext>
            </a:extLst>
          </p:cNvPr>
          <p:cNvSpPr/>
          <p:nvPr/>
        </p:nvSpPr>
        <p:spPr>
          <a:xfrm>
            <a:off x="3746377" y="4147162"/>
            <a:ext cx="6143347" cy="640356"/>
          </a:xfrm>
          <a:prstGeom prst="wedgeRoundRectCallout">
            <a:avLst>
              <a:gd name="adj1" fmla="val 47836"/>
              <a:gd name="adj2" fmla="val -84099"/>
              <a:gd name="adj3" fmla="val 16667"/>
            </a:avLst>
          </a:prstGeom>
          <a:solidFill>
            <a:srgbClr val="7FF46C"/>
          </a:solidFill>
          <a:ln>
            <a:solidFill>
              <a:srgbClr val="7FF4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i="1" dirty="0">
                <a:solidFill>
                  <a:srgbClr val="002060"/>
                </a:solidFill>
              </a:rPr>
              <a:t>My dad works at a restaurant.</a:t>
            </a:r>
          </a:p>
        </p:txBody>
      </p:sp>
    </p:spTree>
    <p:extLst>
      <p:ext uri="{BB962C8B-B14F-4D97-AF65-F5344CB8AC3E}">
        <p14:creationId xmlns:p14="http://schemas.microsoft.com/office/powerpoint/2010/main" val="281886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7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69152"/>
            <a:ext cx="9133114" cy="612961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6" y="559003"/>
            <a:ext cx="4169269" cy="73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158" y="1524762"/>
            <a:ext cx="7251599" cy="4637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CD2 TRACK 07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657" y="458916"/>
            <a:ext cx="609600" cy="609600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029ADA5C-73B3-0B2B-547F-F131FD59A081}"/>
              </a:ext>
            </a:extLst>
          </p:cNvPr>
          <p:cNvSpPr/>
          <p:nvPr/>
        </p:nvSpPr>
        <p:spPr>
          <a:xfrm>
            <a:off x="4715457" y="481101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75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45" y="1544624"/>
            <a:ext cx="6525133" cy="4389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6" y="559003"/>
            <a:ext cx="4169269" cy="73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12">
            <a:extLst>
              <a:ext uri="{FF2B5EF4-FFF2-40B4-BE49-F238E27FC236}">
                <a16:creationId xmlns:a16="http://schemas.microsoft.com/office/drawing/2014/main" id="{2FC7FF35-FF6E-EF02-A077-DE7807D2870D}"/>
              </a:ext>
            </a:extLst>
          </p:cNvPr>
          <p:cNvSpPr/>
          <p:nvPr/>
        </p:nvSpPr>
        <p:spPr>
          <a:xfrm>
            <a:off x="5624450" y="5248102"/>
            <a:ext cx="1638435" cy="6481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CD2 TRACK 07 - Part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657" y="688336"/>
            <a:ext cx="609600" cy="609600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029ADA5C-73B3-0B2B-547F-F131FD59A081}"/>
              </a:ext>
            </a:extLst>
          </p:cNvPr>
          <p:cNvSpPr/>
          <p:nvPr/>
        </p:nvSpPr>
        <p:spPr>
          <a:xfrm>
            <a:off x="4715457" y="481101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888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277911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42645" y="1749177"/>
            <a:ext cx="1097279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talk about where their family members work.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o</a:t>
            </a:r>
            <a:r>
              <a:rPr lang="en-US" sz="3600" i="1" dirty="0">
                <a:solidFill>
                  <a:srgbClr val="0070C0"/>
                </a:solidFill>
              </a:rPr>
              <a:t>ffice, hospital, work, girl 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Where does your father work?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                   My father works at a bank. He's a cashier.</a:t>
            </a: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cxnSp>
        <p:nvCxnSpPr>
          <p:cNvPr id="2" name="Straight Connector 6">
            <a:extLst>
              <a:ext uri="{FF2B5EF4-FFF2-40B4-BE49-F238E27FC236}">
                <a16:creationId xmlns:a16="http://schemas.microsoft.com/office/drawing/2014/main" id="{733398C4-04E4-90A3-1880-9D9540F0B57E}"/>
              </a:ext>
            </a:extLst>
          </p:cNvPr>
          <p:cNvCxnSpPr>
            <a:cxnSpLocks/>
          </p:cNvCxnSpPr>
          <p:nvPr/>
        </p:nvCxnSpPr>
        <p:spPr>
          <a:xfrm>
            <a:off x="3227568" y="3905422"/>
            <a:ext cx="17748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6">
            <a:extLst>
              <a:ext uri="{FF2B5EF4-FFF2-40B4-BE49-F238E27FC236}">
                <a16:creationId xmlns:a16="http://schemas.microsoft.com/office/drawing/2014/main" id="{A2B8569A-9810-11B0-6FDD-F881B8FFF930}"/>
              </a:ext>
            </a:extLst>
          </p:cNvPr>
          <p:cNvCxnSpPr>
            <a:cxnSpLocks/>
          </p:cNvCxnSpPr>
          <p:nvPr/>
        </p:nvCxnSpPr>
        <p:spPr>
          <a:xfrm>
            <a:off x="4699314" y="3914127"/>
            <a:ext cx="17748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6">
            <a:extLst>
              <a:ext uri="{FF2B5EF4-FFF2-40B4-BE49-F238E27FC236}">
                <a16:creationId xmlns:a16="http://schemas.microsoft.com/office/drawing/2014/main" id="{A407CCAD-F8B9-4638-3CC5-6B148E81086C}"/>
              </a:ext>
            </a:extLst>
          </p:cNvPr>
          <p:cNvCxnSpPr>
            <a:cxnSpLocks/>
          </p:cNvCxnSpPr>
          <p:nvPr/>
        </p:nvCxnSpPr>
        <p:spPr>
          <a:xfrm>
            <a:off x="6484576" y="3905414"/>
            <a:ext cx="17748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DE9B6A-AA72-D8CF-27CE-601763B78B50}"/>
              </a:ext>
            </a:extLst>
          </p:cNvPr>
          <p:cNvCxnSpPr>
            <a:cxnSpLocks/>
          </p:cNvCxnSpPr>
          <p:nvPr/>
        </p:nvCxnSpPr>
        <p:spPr>
          <a:xfrm>
            <a:off x="7477360" y="3905416"/>
            <a:ext cx="17748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849" y="1535634"/>
            <a:ext cx="6872890" cy="456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6" y="559003"/>
            <a:ext cx="4169269" cy="73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12">
            <a:extLst>
              <a:ext uri="{FF2B5EF4-FFF2-40B4-BE49-F238E27FC236}">
                <a16:creationId xmlns:a16="http://schemas.microsoft.com/office/drawing/2014/main" id="{2FC7FF35-FF6E-EF02-A077-DE7807D2870D}"/>
              </a:ext>
            </a:extLst>
          </p:cNvPr>
          <p:cNvSpPr/>
          <p:nvPr/>
        </p:nvSpPr>
        <p:spPr>
          <a:xfrm>
            <a:off x="4758425" y="4492102"/>
            <a:ext cx="3684231" cy="914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CD2 TRACK 07 - Part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14850" y="559003"/>
            <a:ext cx="609600" cy="609600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029ADA5C-73B3-0B2B-547F-F131FD59A081}"/>
              </a:ext>
            </a:extLst>
          </p:cNvPr>
          <p:cNvSpPr/>
          <p:nvPr/>
        </p:nvSpPr>
        <p:spPr>
          <a:xfrm>
            <a:off x="4715457" y="481101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84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894" y="1546563"/>
            <a:ext cx="6411250" cy="4313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46" y="559003"/>
            <a:ext cx="4169269" cy="738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12">
            <a:extLst>
              <a:ext uri="{FF2B5EF4-FFF2-40B4-BE49-F238E27FC236}">
                <a16:creationId xmlns:a16="http://schemas.microsoft.com/office/drawing/2014/main" id="{2FC7FF35-FF6E-EF02-A077-DE7807D2870D}"/>
              </a:ext>
            </a:extLst>
          </p:cNvPr>
          <p:cNvSpPr/>
          <p:nvPr/>
        </p:nvSpPr>
        <p:spPr>
          <a:xfrm>
            <a:off x="5637316" y="4438835"/>
            <a:ext cx="1695640" cy="7190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CD2 TRACK 07 - Part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940657" y="646167"/>
            <a:ext cx="609600" cy="609600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029ADA5C-73B3-0B2B-547F-F131FD59A081}"/>
              </a:ext>
            </a:extLst>
          </p:cNvPr>
          <p:cNvSpPr/>
          <p:nvPr/>
        </p:nvSpPr>
        <p:spPr>
          <a:xfrm>
            <a:off x="4715457" y="481101"/>
            <a:ext cx="1060000" cy="894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10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07" y="1617776"/>
            <a:ext cx="11296650" cy="392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7FAF24-5353-2A66-E231-3FEE59B73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12" y="425690"/>
            <a:ext cx="3730417" cy="718645"/>
          </a:xfrm>
          <a:prstGeom prst="rect">
            <a:avLst/>
          </a:prstGeom>
        </p:spPr>
      </p:pic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C4CCCC26-4326-B645-03FE-9B25C53EB812}"/>
              </a:ext>
            </a:extLst>
          </p:cNvPr>
          <p:cNvSpPr/>
          <p:nvPr/>
        </p:nvSpPr>
        <p:spPr>
          <a:xfrm>
            <a:off x="6612430" y="3680503"/>
            <a:ext cx="1102266" cy="4553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does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9805852" y="3689381"/>
            <a:ext cx="1175826" cy="4553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work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6824433" y="4277165"/>
            <a:ext cx="1313918" cy="4553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works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8824352" y="4277165"/>
            <a:ext cx="2361509" cy="4553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a restaurant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6806676" y="4884955"/>
            <a:ext cx="1698132" cy="4553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a waiter</a:t>
            </a:r>
          </a:p>
        </p:txBody>
      </p:sp>
    </p:spTree>
    <p:extLst>
      <p:ext uri="{BB962C8B-B14F-4D97-AF65-F5344CB8AC3E}">
        <p14:creationId xmlns:p14="http://schemas.microsoft.com/office/powerpoint/2010/main" val="1602695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9" grpId="0" animBg="1"/>
      <p:bldP spid="10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3" y="1593964"/>
            <a:ext cx="11534775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7FAF24-5353-2A66-E231-3FEE59B73D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512" y="425690"/>
            <a:ext cx="3730417" cy="718645"/>
          </a:xfrm>
          <a:prstGeom prst="rect">
            <a:avLst/>
          </a:prstGeom>
        </p:spPr>
      </p:pic>
      <p:sp>
        <p:nvSpPr>
          <p:cNvPr id="11" name="Rounded Rectangle 7">
            <a:extLst>
              <a:ext uri="{FF2B5EF4-FFF2-40B4-BE49-F238E27FC236}">
                <a16:creationId xmlns:a16="http://schemas.microsoft.com/office/drawing/2014/main" id="{C4CCCC26-4326-B645-03FE-9B25C53EB812}"/>
              </a:ext>
            </a:extLst>
          </p:cNvPr>
          <p:cNvSpPr/>
          <p:nvPr/>
        </p:nvSpPr>
        <p:spPr>
          <a:xfrm>
            <a:off x="6646871" y="1665271"/>
            <a:ext cx="2008801" cy="4553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does your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9889694" y="1665271"/>
            <a:ext cx="1216268" cy="4553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work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5379866" y="2253056"/>
            <a:ext cx="2760960" cy="4553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My sister works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8948691" y="2251183"/>
            <a:ext cx="1549137" cy="4553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a bank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FA9855D-D243-3C0B-7712-85A87616C8DA}"/>
              </a:ext>
            </a:extLst>
          </p:cNvPr>
          <p:cNvSpPr/>
          <p:nvPr/>
        </p:nvSpPr>
        <p:spPr>
          <a:xfrm>
            <a:off x="6442692" y="2816458"/>
            <a:ext cx="1840174" cy="4553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a cashier</a:t>
            </a:r>
          </a:p>
        </p:txBody>
      </p:sp>
      <p:sp>
        <p:nvSpPr>
          <p:cNvPr id="13" name="Rounded Rectangle 7">
            <a:extLst>
              <a:ext uri="{FF2B5EF4-FFF2-40B4-BE49-F238E27FC236}">
                <a16:creationId xmlns:a16="http://schemas.microsoft.com/office/drawing/2014/main" id="{C4CCCC26-4326-B645-03FE-9B25C53EB812}"/>
              </a:ext>
            </a:extLst>
          </p:cNvPr>
          <p:cNvSpPr/>
          <p:nvPr/>
        </p:nvSpPr>
        <p:spPr>
          <a:xfrm>
            <a:off x="5450888" y="3699738"/>
            <a:ext cx="3098308" cy="4553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Where does your</a:t>
            </a:r>
          </a:p>
        </p:txBody>
      </p:sp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C4CCCC26-4326-B645-03FE-9B25C53EB812}"/>
              </a:ext>
            </a:extLst>
          </p:cNvPr>
          <p:cNvSpPr/>
          <p:nvPr/>
        </p:nvSpPr>
        <p:spPr>
          <a:xfrm>
            <a:off x="10014009" y="3695235"/>
            <a:ext cx="1118583" cy="4553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work</a:t>
            </a:r>
          </a:p>
        </p:txBody>
      </p:sp>
      <p:sp>
        <p:nvSpPr>
          <p:cNvPr id="15" name="Rounded Rectangle 7">
            <a:extLst>
              <a:ext uri="{FF2B5EF4-FFF2-40B4-BE49-F238E27FC236}">
                <a16:creationId xmlns:a16="http://schemas.microsoft.com/office/drawing/2014/main" id="{C4CCCC26-4326-B645-03FE-9B25C53EB812}"/>
              </a:ext>
            </a:extLst>
          </p:cNvPr>
          <p:cNvSpPr/>
          <p:nvPr/>
        </p:nvSpPr>
        <p:spPr>
          <a:xfrm>
            <a:off x="5508593" y="4285661"/>
            <a:ext cx="4745114" cy="4553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My brother works at a farm</a:t>
            </a:r>
          </a:p>
        </p:txBody>
      </p:sp>
      <p:sp>
        <p:nvSpPr>
          <p:cNvPr id="16" name="Rounded Rectangle 7">
            <a:extLst>
              <a:ext uri="{FF2B5EF4-FFF2-40B4-BE49-F238E27FC236}">
                <a16:creationId xmlns:a16="http://schemas.microsoft.com/office/drawing/2014/main" id="{C4CCCC26-4326-B645-03FE-9B25C53EB812}"/>
              </a:ext>
            </a:extLst>
          </p:cNvPr>
          <p:cNvSpPr/>
          <p:nvPr/>
        </p:nvSpPr>
        <p:spPr>
          <a:xfrm>
            <a:off x="5508593" y="4869333"/>
            <a:ext cx="2550395" cy="4553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</a:rPr>
              <a:t>He’s a farmer</a:t>
            </a:r>
          </a:p>
        </p:txBody>
      </p:sp>
    </p:spTree>
    <p:extLst>
      <p:ext uri="{BB962C8B-B14F-4D97-AF65-F5344CB8AC3E}">
        <p14:creationId xmlns:p14="http://schemas.microsoft.com/office/powerpoint/2010/main" val="388010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301843" y="2424893"/>
            <a:ext cx="4918229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office, hospital, work, girl </a:t>
            </a:r>
          </a:p>
          <a:p>
            <a:endParaRPr lang="en-US" sz="3600" i="1" dirty="0">
              <a:solidFill>
                <a:srgbClr val="0070C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635646" y="2342887"/>
            <a:ext cx="6334307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Where does your father work?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My father works at a bank.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He's a cashier.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33398C4-04E4-90A3-1880-9D9540F0B57E}"/>
              </a:ext>
            </a:extLst>
          </p:cNvPr>
          <p:cNvCxnSpPr>
            <a:cxnSpLocks/>
          </p:cNvCxnSpPr>
          <p:nvPr/>
        </p:nvCxnSpPr>
        <p:spPr>
          <a:xfrm>
            <a:off x="395590" y="3488171"/>
            <a:ext cx="17748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6">
            <a:extLst>
              <a:ext uri="{FF2B5EF4-FFF2-40B4-BE49-F238E27FC236}">
                <a16:creationId xmlns:a16="http://schemas.microsoft.com/office/drawing/2014/main" id="{733398C4-04E4-90A3-1880-9D9540F0B57E}"/>
              </a:ext>
            </a:extLst>
          </p:cNvPr>
          <p:cNvCxnSpPr>
            <a:cxnSpLocks/>
          </p:cNvCxnSpPr>
          <p:nvPr/>
        </p:nvCxnSpPr>
        <p:spPr>
          <a:xfrm>
            <a:off x="1878160" y="3488171"/>
            <a:ext cx="17748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6">
            <a:extLst>
              <a:ext uri="{FF2B5EF4-FFF2-40B4-BE49-F238E27FC236}">
                <a16:creationId xmlns:a16="http://schemas.microsoft.com/office/drawing/2014/main" id="{733398C4-04E4-90A3-1880-9D9540F0B57E}"/>
              </a:ext>
            </a:extLst>
          </p:cNvPr>
          <p:cNvCxnSpPr>
            <a:cxnSpLocks/>
          </p:cNvCxnSpPr>
          <p:nvPr/>
        </p:nvCxnSpPr>
        <p:spPr>
          <a:xfrm>
            <a:off x="3653696" y="3497049"/>
            <a:ext cx="17748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6">
            <a:extLst>
              <a:ext uri="{FF2B5EF4-FFF2-40B4-BE49-F238E27FC236}">
                <a16:creationId xmlns:a16="http://schemas.microsoft.com/office/drawing/2014/main" id="{733398C4-04E4-90A3-1880-9D9540F0B57E}"/>
              </a:ext>
            </a:extLst>
          </p:cNvPr>
          <p:cNvCxnSpPr>
            <a:cxnSpLocks/>
          </p:cNvCxnSpPr>
          <p:nvPr/>
        </p:nvCxnSpPr>
        <p:spPr>
          <a:xfrm>
            <a:off x="4644671" y="3497049"/>
            <a:ext cx="177485" cy="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5941708"/>
      </p:ext>
    </p:extLst>
  </p:cSld>
  <p:clrMapOvr>
    <a:masterClrMapping/>
  </p:clrMapOvr>
  <p:transition spd="med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65)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….)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97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676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59275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174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098" y="1062674"/>
            <a:ext cx="4787083" cy="483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ADB24367-AA89-E2F8-AC64-5D914E653062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77898155-DE23-F13C-720A-1AE3C14F8E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7905" y="991957"/>
            <a:ext cx="2279650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F0B24829-BCA4-1AC4-BF56-6C41858B107F}"/>
              </a:ext>
            </a:extLst>
          </p:cNvPr>
          <p:cNvSpPr>
            <a:spLocks noChangeArrowheads="1"/>
          </p:cNvSpPr>
          <p:nvPr/>
        </p:nvSpPr>
        <p:spPr bwMode="auto">
          <a:xfrm rot="20242278">
            <a:off x="6459538" y="350839"/>
            <a:ext cx="2290762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5D196566-19DE-64D0-0C2A-D3E67E191F4A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7280274" y="2041526"/>
            <a:ext cx="2274888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AB9B832A-8184-F0D9-02D8-7DDEFD204678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862638" y="1427164"/>
            <a:ext cx="2813050" cy="2276475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10E1CDB9-E42B-B989-6D2E-4568ED4CEA2C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6958014" y="4243388"/>
            <a:ext cx="2084387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3C399DB3-9880-C8C0-3713-5029AFA57437}"/>
              </a:ext>
            </a:extLst>
          </p:cNvPr>
          <p:cNvSpPr>
            <a:spLocks noChangeArrowheads="1"/>
          </p:cNvSpPr>
          <p:nvPr/>
        </p:nvSpPr>
        <p:spPr bwMode="auto">
          <a:xfrm rot="20565007">
            <a:off x="5330825" y="2865439"/>
            <a:ext cx="1779588" cy="1851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57E8934F-B237-0855-6864-77CD2961DCCB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914775" y="2389188"/>
            <a:ext cx="2108200" cy="2235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7F5E5FB5-3DA8-27FF-9D2A-247680D7B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4292601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118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357" y="1316011"/>
            <a:ext cx="466725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5" name="Rectangle 8">
            <a:extLst>
              <a:ext uri="{FF2B5EF4-FFF2-40B4-BE49-F238E27FC236}">
                <a16:creationId xmlns:a16="http://schemas.microsoft.com/office/drawing/2014/main" id="{94991CF3-FF12-914B-4370-78B818E3B065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535614" y="1976438"/>
            <a:ext cx="2613025" cy="195580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D4EBAE36-6457-6083-F026-BC2BA69D4880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707063" y="4073527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41B17078-81DF-06AD-FFCB-44069520B4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6726" y="641144"/>
            <a:ext cx="2279650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F89FD02C-EC7C-CCDB-51F4-A09C3B4291C7}"/>
              </a:ext>
            </a:extLst>
          </p:cNvPr>
          <p:cNvSpPr>
            <a:spLocks noChangeArrowheads="1"/>
          </p:cNvSpPr>
          <p:nvPr/>
        </p:nvSpPr>
        <p:spPr bwMode="auto">
          <a:xfrm rot="20242278">
            <a:off x="6146801" y="769939"/>
            <a:ext cx="2987675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683EE6BF-DE70-AC37-F339-7B285473BC55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7637464" y="2255839"/>
            <a:ext cx="2274887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8D26B11A-9EA1-B905-04C7-D5DDAB535672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013575" y="4164013"/>
            <a:ext cx="2495550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385544AF-A41C-9462-D871-D22D2C4C71E7}"/>
              </a:ext>
            </a:extLst>
          </p:cNvPr>
          <p:cNvSpPr>
            <a:spLocks noChangeArrowheads="1"/>
          </p:cNvSpPr>
          <p:nvPr/>
        </p:nvSpPr>
        <p:spPr bwMode="auto">
          <a:xfrm rot="20565007">
            <a:off x="5330825" y="2865439"/>
            <a:ext cx="1779588" cy="1851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B9871A66-6234-F566-2D38-0859B46714A1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598727" y="2174278"/>
            <a:ext cx="2106612" cy="3179763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F33AE220-8001-A113-D9D0-F7B1FED57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4292601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368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 animBg="1"/>
      <p:bldP spid="2051" grpId="0" animBg="1"/>
      <p:bldP spid="2052" grpId="0" animBg="1"/>
      <p:bldP spid="2053" grpId="0" animBg="1"/>
      <p:bldP spid="2054" grpId="0" animBg="1"/>
      <p:bldP spid="2056" grpId="0" animBg="1"/>
      <p:bldP spid="2057" grpId="0" animBg="1"/>
      <p:bldP spid="205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535" y="856663"/>
            <a:ext cx="5309835" cy="5295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F92CD665-E3E0-FEC7-7832-F70C9EC6BF3D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AC18662-1DBD-352B-4C2A-EC0DA1656F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2733" y="947294"/>
            <a:ext cx="2779713" cy="1922463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FB1359C8-9EB7-01C4-8C3E-FFAB6E763721}"/>
              </a:ext>
            </a:extLst>
          </p:cNvPr>
          <p:cNvSpPr>
            <a:spLocks noChangeArrowheads="1"/>
          </p:cNvSpPr>
          <p:nvPr/>
        </p:nvSpPr>
        <p:spPr bwMode="auto">
          <a:xfrm rot="20242278">
            <a:off x="6642100" y="509589"/>
            <a:ext cx="3119438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2FA7DB86-5F63-EC6B-8B8F-C194B60214CD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7275514" y="2081214"/>
            <a:ext cx="2720975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1029C2CA-C19B-7236-572C-0ACC3FD982A9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405438" y="1681163"/>
            <a:ext cx="2544762" cy="195580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D0B75E98-30FD-139E-3D7C-4B75B0DDD24F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7358064" y="3952876"/>
            <a:ext cx="2827337" cy="2303463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CA2D21FB-6C37-A9E5-99FB-2D989FEEED5D}"/>
              </a:ext>
            </a:extLst>
          </p:cNvPr>
          <p:cNvSpPr>
            <a:spLocks noChangeArrowheads="1"/>
          </p:cNvSpPr>
          <p:nvPr/>
        </p:nvSpPr>
        <p:spPr bwMode="auto">
          <a:xfrm rot="20565007">
            <a:off x="5430838" y="2722563"/>
            <a:ext cx="2616200" cy="2654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D5F7060E-8AB5-A273-F0E7-2CC62FBDBD17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256087" y="2366186"/>
            <a:ext cx="2108200" cy="318928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F9803128-D851-DEBE-3969-9483D81062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563" y="4071939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7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799" y="878889"/>
            <a:ext cx="5459114" cy="5328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BA550994-F47A-3DE2-7A6E-C1FADB850278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128339" y="3938182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760B68E5-3FFE-6D42-69DE-68BF3251D9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9050" y="807875"/>
            <a:ext cx="2279650" cy="1922463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9DE01349-78EB-2846-C745-0CC8197EC837}"/>
              </a:ext>
            </a:extLst>
          </p:cNvPr>
          <p:cNvSpPr>
            <a:spLocks noChangeArrowheads="1"/>
          </p:cNvSpPr>
          <p:nvPr/>
        </p:nvSpPr>
        <p:spPr bwMode="auto">
          <a:xfrm rot="20242278">
            <a:off x="5845889" y="639357"/>
            <a:ext cx="3186112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692F0FDC-ED79-0C25-007D-CBDBF4B4A864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5731590" y="1614082"/>
            <a:ext cx="3000375" cy="267652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413E58CD-2F86-66BC-1E73-53E902775106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7034926" y="2103031"/>
            <a:ext cx="2749550" cy="245745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76B4659F-9AF7-05EF-06F2-F09594885F19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6492002" y="3927069"/>
            <a:ext cx="2854325" cy="2303463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61A2D010-30C4-8F35-7E40-FA6981B2F137}"/>
              </a:ext>
            </a:extLst>
          </p:cNvPr>
          <p:cNvSpPr>
            <a:spLocks noChangeArrowheads="1"/>
          </p:cNvSpPr>
          <p:nvPr/>
        </p:nvSpPr>
        <p:spPr bwMode="auto">
          <a:xfrm rot="20565007">
            <a:off x="5112465" y="2572931"/>
            <a:ext cx="2524125" cy="24749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681CDBDB-2402-7739-7299-34AEE18857C5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660724" y="2254088"/>
            <a:ext cx="2395538" cy="2370138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DF10173B-B0EF-85F1-E15B-8B66DB910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714" y="4189007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062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448" y="1464615"/>
            <a:ext cx="4638675" cy="456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1" name="Rectangle 3">
            <a:extLst>
              <a:ext uri="{FF2B5EF4-FFF2-40B4-BE49-F238E27FC236}">
                <a16:creationId xmlns:a16="http://schemas.microsoft.com/office/drawing/2014/main" id="{5A57CC62-5827-D22C-30E3-84A043C22A2D}"/>
              </a:ext>
            </a:extLst>
          </p:cNvPr>
          <p:cNvSpPr>
            <a:spLocks noChangeArrowheads="1"/>
          </p:cNvSpPr>
          <p:nvPr/>
        </p:nvSpPr>
        <p:spPr bwMode="auto">
          <a:xfrm rot="592040">
            <a:off x="5707063" y="4073526"/>
            <a:ext cx="2278062" cy="2320925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7B917BCE-796E-B438-250F-BA7D6BEE88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3481" y="1125084"/>
            <a:ext cx="2279650" cy="1922462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1F234568-24D1-F582-5CE7-3855D48E0DDA}"/>
              </a:ext>
            </a:extLst>
          </p:cNvPr>
          <p:cNvSpPr>
            <a:spLocks noChangeArrowheads="1"/>
          </p:cNvSpPr>
          <p:nvPr/>
        </p:nvSpPr>
        <p:spPr bwMode="auto">
          <a:xfrm rot="20242278">
            <a:off x="6459538" y="350839"/>
            <a:ext cx="2290762" cy="234632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4" name="Rectangle 6">
            <a:extLst>
              <a:ext uri="{FF2B5EF4-FFF2-40B4-BE49-F238E27FC236}">
                <a16:creationId xmlns:a16="http://schemas.microsoft.com/office/drawing/2014/main" id="{DAE36DFC-C809-DEE4-EE37-4F3CA317EED1}"/>
              </a:ext>
            </a:extLst>
          </p:cNvPr>
          <p:cNvSpPr>
            <a:spLocks noChangeArrowheads="1"/>
          </p:cNvSpPr>
          <p:nvPr/>
        </p:nvSpPr>
        <p:spPr bwMode="auto">
          <a:xfrm rot="616279">
            <a:off x="7280275" y="2041526"/>
            <a:ext cx="2274888" cy="2263775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5" name="Rectangle 8">
            <a:extLst>
              <a:ext uri="{FF2B5EF4-FFF2-40B4-BE49-F238E27FC236}">
                <a16:creationId xmlns:a16="http://schemas.microsoft.com/office/drawing/2014/main" id="{FCFD72D0-7A46-E850-54C5-3357EAA99ECD}"/>
              </a:ext>
            </a:extLst>
          </p:cNvPr>
          <p:cNvSpPr>
            <a:spLocks noChangeArrowheads="1"/>
          </p:cNvSpPr>
          <p:nvPr/>
        </p:nvSpPr>
        <p:spPr bwMode="auto">
          <a:xfrm rot="1000089">
            <a:off x="5989639" y="1744663"/>
            <a:ext cx="2124075" cy="2851150"/>
          </a:xfrm>
          <a:prstGeom prst="rect">
            <a:avLst/>
          </a:prstGeom>
          <a:solidFill>
            <a:srgbClr val="99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6" name="Rectangle 9">
            <a:extLst>
              <a:ext uri="{FF2B5EF4-FFF2-40B4-BE49-F238E27FC236}">
                <a16:creationId xmlns:a16="http://schemas.microsoft.com/office/drawing/2014/main" id="{88DD494D-B393-FC20-DBD9-BFE34C7E18DF}"/>
              </a:ext>
            </a:extLst>
          </p:cNvPr>
          <p:cNvSpPr>
            <a:spLocks noChangeArrowheads="1"/>
          </p:cNvSpPr>
          <p:nvPr/>
        </p:nvSpPr>
        <p:spPr bwMode="auto">
          <a:xfrm rot="1349026">
            <a:off x="6958014" y="4243388"/>
            <a:ext cx="2084387" cy="2303462"/>
          </a:xfrm>
          <a:prstGeom prst="rect">
            <a:avLst/>
          </a:prstGeom>
          <a:solidFill>
            <a:srgbClr val="3333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7" name="Rectangle 10">
            <a:extLst>
              <a:ext uri="{FF2B5EF4-FFF2-40B4-BE49-F238E27FC236}">
                <a16:creationId xmlns:a16="http://schemas.microsoft.com/office/drawing/2014/main" id="{D199124A-84E6-E6D7-9AF1-D8CA41642093}"/>
              </a:ext>
            </a:extLst>
          </p:cNvPr>
          <p:cNvSpPr>
            <a:spLocks noChangeArrowheads="1"/>
          </p:cNvSpPr>
          <p:nvPr/>
        </p:nvSpPr>
        <p:spPr bwMode="auto">
          <a:xfrm rot="20565007">
            <a:off x="5330825" y="2865439"/>
            <a:ext cx="1779588" cy="18510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sp>
        <p:nvSpPr>
          <p:cNvPr id="2058" name="Rectangle 12">
            <a:extLst>
              <a:ext uri="{FF2B5EF4-FFF2-40B4-BE49-F238E27FC236}">
                <a16:creationId xmlns:a16="http://schemas.microsoft.com/office/drawing/2014/main" id="{324738F8-9BF8-D207-D0C7-1FA99A86DA13}"/>
              </a:ext>
            </a:extLst>
          </p:cNvPr>
          <p:cNvSpPr>
            <a:spLocks noChangeArrowheads="1"/>
          </p:cNvSpPr>
          <p:nvPr/>
        </p:nvSpPr>
        <p:spPr bwMode="auto">
          <a:xfrm rot="1919344">
            <a:off x="3914775" y="2389188"/>
            <a:ext cx="2108200" cy="22352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pt-BR" altLang="en-US"/>
          </a:p>
        </p:txBody>
      </p:sp>
      <p:pic>
        <p:nvPicPr>
          <p:cNvPr id="2059" name="Picture 14" descr="interrogacao">
            <a:extLst>
              <a:ext uri="{FF2B5EF4-FFF2-40B4-BE49-F238E27FC236}">
                <a16:creationId xmlns:a16="http://schemas.microsoft.com/office/drawing/2014/main" id="{02A21C57-56D7-3047-200D-195D390CF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4292601"/>
            <a:ext cx="1981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0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1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1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1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1" grpId="0" animBg="1"/>
      <p:bldP spid="2052" grpId="0" animBg="1"/>
      <p:bldP spid="2053" grpId="0" animBg="1"/>
      <p:bldP spid="2054" grpId="0" animBg="1"/>
      <p:bldP spid="2055" grpId="0" animBg="1"/>
      <p:bldP spid="2056" grpId="0" animBg="1"/>
      <p:bldP spid="2057" grpId="0" animBg="1"/>
      <p:bldP spid="205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1223</TotalTime>
  <Words>445</Words>
  <Application>Microsoft Office PowerPoint</Application>
  <PresentationFormat>Widescreen</PresentationFormat>
  <Paragraphs>89</Paragraphs>
  <Slides>37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Vũ Trần Gia Bửu</cp:lastModifiedBy>
  <cp:revision>79</cp:revision>
  <dcterms:created xsi:type="dcterms:W3CDTF">2023-01-31T08:21:18Z</dcterms:created>
  <dcterms:modified xsi:type="dcterms:W3CDTF">2023-08-08T16:23:58Z</dcterms:modified>
</cp:coreProperties>
</file>