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1" r:id="rId3"/>
    <p:sldId id="267" r:id="rId4"/>
    <p:sldId id="268" r:id="rId5"/>
    <p:sldId id="495" r:id="rId6"/>
    <p:sldId id="496" r:id="rId7"/>
    <p:sldId id="500" r:id="rId8"/>
    <p:sldId id="499" r:id="rId9"/>
    <p:sldId id="369" r:id="rId10"/>
    <p:sldId id="462" r:id="rId11"/>
    <p:sldId id="463" r:id="rId12"/>
    <p:sldId id="488" r:id="rId13"/>
    <p:sldId id="489" r:id="rId14"/>
    <p:sldId id="490" r:id="rId15"/>
    <p:sldId id="491" r:id="rId16"/>
    <p:sldId id="492" r:id="rId17"/>
    <p:sldId id="493" r:id="rId18"/>
    <p:sldId id="280" r:id="rId19"/>
    <p:sldId id="469" r:id="rId20"/>
    <p:sldId id="502" r:id="rId21"/>
    <p:sldId id="503" r:id="rId22"/>
    <p:sldId id="293" r:id="rId23"/>
    <p:sldId id="471" r:id="rId24"/>
    <p:sldId id="473" r:id="rId25"/>
    <p:sldId id="474" r:id="rId26"/>
    <p:sldId id="475" r:id="rId27"/>
    <p:sldId id="476" r:id="rId28"/>
    <p:sldId id="477" r:id="rId29"/>
    <p:sldId id="294" r:id="rId30"/>
    <p:sldId id="487" r:id="rId31"/>
    <p:sldId id="296" r:id="rId32"/>
    <p:sldId id="30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46C"/>
    <a:srgbClr val="B2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0" autoAdjust="0"/>
  </p:normalViewPr>
  <p:slideViewPr>
    <p:cSldViewPr snapToGrid="0">
      <p:cViewPr>
        <p:scale>
          <a:sx n="33" d="100"/>
          <a:sy n="33" d="100"/>
        </p:scale>
        <p:origin x="1973" y="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3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147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489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934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4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0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0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1997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7: My Family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0"/>
            <a:ext cx="202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1.3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9" r:id="rId14"/>
    <p:sldLayoutId id="2147483681" r:id="rId15"/>
    <p:sldLayoutId id="2147483694" r:id="rId16"/>
    <p:sldLayoutId id="2147483695" r:id="rId17"/>
    <p:sldLayoutId id="21474836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34F0B-7D32-D163-A84A-29BF3DEBAA05}"/>
              </a:ext>
            </a:extLst>
          </p:cNvPr>
          <p:cNvSpPr txBox="1"/>
          <p:nvPr/>
        </p:nvSpPr>
        <p:spPr>
          <a:xfrm>
            <a:off x="5847185" y="3025068"/>
            <a:ext cx="6148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7: MY FAMILY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Lesson 1.3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94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19765"/>
            <a:ext cx="4033951" cy="46163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65" y="391179"/>
            <a:ext cx="6962673" cy="597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993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429376" y="2264870"/>
            <a:ext cx="5819671" cy="889894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does your mother do?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498129" y="4403323"/>
            <a:ext cx="3023781" cy="834502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She's a doctor.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613" y="1096627"/>
            <a:ext cx="4993451" cy="499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04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429376" y="2202724"/>
            <a:ext cx="5819671" cy="889894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does your mother do?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498128" y="4394447"/>
            <a:ext cx="2926127" cy="1100832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She's a </a:t>
            </a: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office worker.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478" y="1032862"/>
            <a:ext cx="515302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22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429376" y="2202724"/>
            <a:ext cx="5819671" cy="889894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does your brother do?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610036" y="4394447"/>
            <a:ext cx="3151573" cy="1100832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He's a </a:t>
            </a: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factory worker.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366" y="902287"/>
            <a:ext cx="515302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86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512378" y="4518738"/>
            <a:ext cx="3355758" cy="870011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She's a teacher.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23" y="1032863"/>
            <a:ext cx="508635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120800" y="2211602"/>
            <a:ext cx="6635108" cy="889894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i="1" dirty="0">
                <a:solidFill>
                  <a:srgbClr val="002060"/>
                </a:solidFill>
              </a:rPr>
              <a:t>What does your grandmother do?</a:t>
            </a:r>
          </a:p>
        </p:txBody>
      </p:sp>
    </p:spTree>
    <p:extLst>
      <p:ext uri="{BB962C8B-B14F-4D97-AF65-F5344CB8AC3E}">
        <p14:creationId xmlns:p14="http://schemas.microsoft.com/office/powerpoint/2010/main" val="311483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82" y="921569"/>
            <a:ext cx="502920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512378" y="4518738"/>
            <a:ext cx="3355758" cy="870011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She's a cashier.</a:t>
            </a:r>
          </a:p>
        </p:txBody>
      </p:sp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429376" y="2229358"/>
            <a:ext cx="5819671" cy="889894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does your sister do?</a:t>
            </a:r>
          </a:p>
        </p:txBody>
      </p:sp>
    </p:spTree>
    <p:extLst>
      <p:ext uri="{BB962C8B-B14F-4D97-AF65-F5344CB8AC3E}">
        <p14:creationId xmlns:p14="http://schemas.microsoft.com/office/powerpoint/2010/main" val="139183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316109" y="2203787"/>
            <a:ext cx="6226734" cy="889894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i="1" dirty="0">
                <a:solidFill>
                  <a:srgbClr val="002060"/>
                </a:solidFill>
              </a:rPr>
              <a:t>What does your grandfather do?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574524" y="4518738"/>
            <a:ext cx="3355758" cy="870011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He's a farmer.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908" y="1202442"/>
            <a:ext cx="502920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63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896637" y="2203787"/>
            <a:ext cx="5442012" cy="889894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i="1" dirty="0">
                <a:solidFill>
                  <a:srgbClr val="002060"/>
                </a:solidFill>
              </a:rPr>
              <a:t>What does your father do?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574524" y="4518738"/>
            <a:ext cx="3355758" cy="870011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He's a waiter.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867" y="973772"/>
            <a:ext cx="511492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50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780026"/>
            <a:ext cx="8320548" cy="5547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7052" y="3918856"/>
            <a:ext cx="279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Speaking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74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18" y="1220417"/>
            <a:ext cx="11142687" cy="481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377EFE-B754-67F8-C61D-6D58AA5D6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85" y="439116"/>
            <a:ext cx="4968671" cy="632515"/>
          </a:xfrm>
          <a:prstGeom prst="rect">
            <a:avLst/>
          </a:prstGeom>
        </p:spPr>
      </p:pic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71E5DA33-1570-D983-E6B6-88346FCA785B}"/>
              </a:ext>
            </a:extLst>
          </p:cNvPr>
          <p:cNvSpPr/>
          <p:nvPr/>
        </p:nvSpPr>
        <p:spPr>
          <a:xfrm>
            <a:off x="862877" y="1867136"/>
            <a:ext cx="2115713" cy="667834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CAD7838C-1319-3F12-57F2-AD422ACF5E10}"/>
              </a:ext>
            </a:extLst>
          </p:cNvPr>
          <p:cNvSpPr/>
          <p:nvPr/>
        </p:nvSpPr>
        <p:spPr>
          <a:xfrm>
            <a:off x="4608303" y="3009636"/>
            <a:ext cx="1881173" cy="3975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2D0126CC-284B-DABE-ABA8-503F5121FF72}"/>
              </a:ext>
            </a:extLst>
          </p:cNvPr>
          <p:cNvSpPr/>
          <p:nvPr/>
        </p:nvSpPr>
        <p:spPr>
          <a:xfrm>
            <a:off x="10288536" y="3018689"/>
            <a:ext cx="1390433" cy="7113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id="{CAD7838C-1319-3F12-57F2-AD422ACF5E10}"/>
              </a:ext>
            </a:extLst>
          </p:cNvPr>
          <p:cNvSpPr/>
          <p:nvPr/>
        </p:nvSpPr>
        <p:spPr>
          <a:xfrm>
            <a:off x="4227082" y="4456681"/>
            <a:ext cx="743269" cy="3975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CAD7838C-1319-3F12-57F2-AD422ACF5E10}"/>
              </a:ext>
            </a:extLst>
          </p:cNvPr>
          <p:cNvSpPr/>
          <p:nvPr/>
        </p:nvSpPr>
        <p:spPr>
          <a:xfrm>
            <a:off x="9722002" y="4468112"/>
            <a:ext cx="725697" cy="3861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741" y="409800"/>
            <a:ext cx="4459459" cy="60659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9140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24" y="1306364"/>
            <a:ext cx="5266030" cy="500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377EFE-B754-67F8-C61D-6D58AA5D6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85" y="439116"/>
            <a:ext cx="4968671" cy="632515"/>
          </a:xfrm>
          <a:prstGeom prst="rect">
            <a:avLst/>
          </a:prstGeom>
        </p:spPr>
      </p:pic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2D0126CC-284B-DABE-ABA8-503F5121FF72}"/>
              </a:ext>
            </a:extLst>
          </p:cNvPr>
          <p:cNvSpPr/>
          <p:nvPr/>
        </p:nvSpPr>
        <p:spPr>
          <a:xfrm>
            <a:off x="4285313" y="3338288"/>
            <a:ext cx="1272103" cy="6389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CAD7838C-1319-3F12-57F2-AD422ACF5E10}"/>
              </a:ext>
            </a:extLst>
          </p:cNvPr>
          <p:cNvSpPr/>
          <p:nvPr/>
        </p:nvSpPr>
        <p:spPr>
          <a:xfrm>
            <a:off x="3702936" y="4723322"/>
            <a:ext cx="664870" cy="3902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301" y="1837676"/>
            <a:ext cx="1138329" cy="110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25" y="1306364"/>
            <a:ext cx="5266030" cy="500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: Rounded Corners 15">
            <a:extLst>
              <a:ext uri="{FF2B5EF4-FFF2-40B4-BE49-F238E27FC236}">
                <a16:creationId xmlns:a16="http://schemas.microsoft.com/office/drawing/2014/main" id="{2D0126CC-284B-DABE-ABA8-503F5121FF72}"/>
              </a:ext>
            </a:extLst>
          </p:cNvPr>
          <p:cNvSpPr/>
          <p:nvPr/>
        </p:nvSpPr>
        <p:spPr>
          <a:xfrm>
            <a:off x="10041114" y="3338288"/>
            <a:ext cx="1272103" cy="6389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CAD7838C-1319-3F12-57F2-AD422ACF5E10}"/>
              </a:ext>
            </a:extLst>
          </p:cNvPr>
          <p:cNvSpPr/>
          <p:nvPr/>
        </p:nvSpPr>
        <p:spPr>
          <a:xfrm>
            <a:off x="9458737" y="4723322"/>
            <a:ext cx="664870" cy="3902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916C539-BF2E-2A67-B223-7D500EF94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1162" y="1907348"/>
            <a:ext cx="1147467" cy="102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2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24" y="1306364"/>
            <a:ext cx="5266030" cy="500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377EFE-B754-67F8-C61D-6D58AA5D6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85" y="439116"/>
            <a:ext cx="4968671" cy="632515"/>
          </a:xfrm>
          <a:prstGeom prst="rect">
            <a:avLst/>
          </a:prstGeom>
        </p:spPr>
      </p:pic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2D0126CC-284B-DABE-ABA8-503F5121FF72}"/>
              </a:ext>
            </a:extLst>
          </p:cNvPr>
          <p:cNvSpPr/>
          <p:nvPr/>
        </p:nvSpPr>
        <p:spPr>
          <a:xfrm>
            <a:off x="4285313" y="3338288"/>
            <a:ext cx="1272103" cy="6389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CAD7838C-1319-3F12-57F2-AD422ACF5E10}"/>
              </a:ext>
            </a:extLst>
          </p:cNvPr>
          <p:cNvSpPr/>
          <p:nvPr/>
        </p:nvSpPr>
        <p:spPr>
          <a:xfrm>
            <a:off x="3702936" y="4723322"/>
            <a:ext cx="664870" cy="3902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25" y="1306364"/>
            <a:ext cx="5266030" cy="500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: Rounded Corners 15">
            <a:extLst>
              <a:ext uri="{FF2B5EF4-FFF2-40B4-BE49-F238E27FC236}">
                <a16:creationId xmlns:a16="http://schemas.microsoft.com/office/drawing/2014/main" id="{2D0126CC-284B-DABE-ABA8-503F5121FF72}"/>
              </a:ext>
            </a:extLst>
          </p:cNvPr>
          <p:cNvSpPr/>
          <p:nvPr/>
        </p:nvSpPr>
        <p:spPr>
          <a:xfrm>
            <a:off x="10041114" y="3338288"/>
            <a:ext cx="1272103" cy="6389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CAD7838C-1319-3F12-57F2-AD422ACF5E10}"/>
              </a:ext>
            </a:extLst>
          </p:cNvPr>
          <p:cNvSpPr/>
          <p:nvPr/>
        </p:nvSpPr>
        <p:spPr>
          <a:xfrm>
            <a:off x="9458737" y="4723322"/>
            <a:ext cx="664870" cy="3902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68" y="1899822"/>
            <a:ext cx="1122836" cy="103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157" y="1864310"/>
            <a:ext cx="1107675" cy="107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26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042656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3219" y="2734303"/>
            <a:ext cx="333446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_ _ _ _</a:t>
            </a:r>
            <a:r>
              <a:rPr kumimoji="0" lang="en-US" sz="5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5100" dirty="0">
                <a:solidFill>
                  <a:prstClr val="black"/>
                </a:solidFill>
              </a:rPr>
              <a:t>_ _ _</a:t>
            </a:r>
            <a:endParaRPr kumimoji="0" lang="en-US" sz="5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3373" y="2240527"/>
            <a:ext cx="4852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00FF"/>
                </a:solidFill>
              </a:rPr>
              <a:t>Cash </a:t>
            </a:r>
            <a:r>
              <a:rPr lang="en-US" sz="8800" b="1" dirty="0" err="1">
                <a:solidFill>
                  <a:srgbClr val="0000FF"/>
                </a:solidFill>
              </a:rPr>
              <a:t>er</a:t>
            </a:r>
            <a:endParaRPr lang="en-US" sz="8800" b="1" dirty="0">
              <a:solidFill>
                <a:srgbClr val="0000FF"/>
              </a:solidFill>
            </a:endParaRPr>
          </a:p>
        </p:txBody>
      </p:sp>
      <p:sp>
        <p:nvSpPr>
          <p:cNvPr id="21" name="A"/>
          <p:cNvSpPr/>
          <p:nvPr/>
        </p:nvSpPr>
        <p:spPr>
          <a:xfrm>
            <a:off x="90448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22" name="Rectângulo arredondado 5"/>
          <p:cNvSpPr/>
          <p:nvPr/>
        </p:nvSpPr>
        <p:spPr>
          <a:xfrm>
            <a:off x="169664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23" name="C"/>
          <p:cNvSpPr/>
          <p:nvPr/>
        </p:nvSpPr>
        <p:spPr>
          <a:xfrm>
            <a:off x="248881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24" name="Rectângulo arredondado 7"/>
          <p:cNvSpPr/>
          <p:nvPr/>
        </p:nvSpPr>
        <p:spPr>
          <a:xfrm>
            <a:off x="3280974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25" name="E"/>
          <p:cNvSpPr/>
          <p:nvPr/>
        </p:nvSpPr>
        <p:spPr>
          <a:xfrm>
            <a:off x="407313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i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26" name="F"/>
          <p:cNvSpPr/>
          <p:nvPr/>
        </p:nvSpPr>
        <p:spPr>
          <a:xfrm>
            <a:off x="486529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y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27" name="Rectângulo arredondado 10"/>
          <p:cNvSpPr/>
          <p:nvPr/>
        </p:nvSpPr>
        <p:spPr>
          <a:xfrm>
            <a:off x="565746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28" name="Rectângulo arredondado 11"/>
          <p:cNvSpPr/>
          <p:nvPr/>
        </p:nvSpPr>
        <p:spPr>
          <a:xfrm>
            <a:off x="6449624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29" name="I"/>
          <p:cNvSpPr/>
          <p:nvPr/>
        </p:nvSpPr>
        <p:spPr>
          <a:xfrm>
            <a:off x="724178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30" name="Rectângulo arredondado 13"/>
          <p:cNvSpPr/>
          <p:nvPr/>
        </p:nvSpPr>
        <p:spPr>
          <a:xfrm>
            <a:off x="803394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31" name="K"/>
          <p:cNvSpPr/>
          <p:nvPr/>
        </p:nvSpPr>
        <p:spPr>
          <a:xfrm>
            <a:off x="882611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32" name="Rectângulo arredondado 15"/>
          <p:cNvSpPr/>
          <p:nvPr/>
        </p:nvSpPr>
        <p:spPr>
          <a:xfrm>
            <a:off x="9668041" y="5380143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33" name="M"/>
          <p:cNvSpPr/>
          <p:nvPr/>
        </p:nvSpPr>
        <p:spPr>
          <a:xfrm>
            <a:off x="10460203" y="5380143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pic>
        <p:nvPicPr>
          <p:cNvPr id="34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407" y="4503049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ângulo 36"/>
          <p:cNvSpPr/>
          <p:nvPr/>
        </p:nvSpPr>
        <p:spPr>
          <a:xfrm>
            <a:off x="8506768" y="2196137"/>
            <a:ext cx="7921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kumimoji="0" lang="pt-PT" sz="8800" b="1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289" y="1267359"/>
            <a:ext cx="3636058" cy="386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9679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A"/>
          <p:cNvSpPr/>
          <p:nvPr/>
        </p:nvSpPr>
        <p:spPr>
          <a:xfrm>
            <a:off x="84643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5" name="Rectângulo arredondado 5"/>
          <p:cNvSpPr/>
          <p:nvPr/>
        </p:nvSpPr>
        <p:spPr>
          <a:xfrm>
            <a:off x="163859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6" name="C"/>
          <p:cNvSpPr/>
          <p:nvPr/>
        </p:nvSpPr>
        <p:spPr>
          <a:xfrm>
            <a:off x="243075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7" name="Rectângulo arredondado 7"/>
          <p:cNvSpPr/>
          <p:nvPr/>
        </p:nvSpPr>
        <p:spPr>
          <a:xfrm>
            <a:off x="3222917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8" name="E"/>
          <p:cNvSpPr/>
          <p:nvPr/>
        </p:nvSpPr>
        <p:spPr>
          <a:xfrm>
            <a:off x="401508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9" name="F"/>
          <p:cNvSpPr/>
          <p:nvPr/>
        </p:nvSpPr>
        <p:spPr>
          <a:xfrm>
            <a:off x="480724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0" name="Rectângulo arredondado 10"/>
          <p:cNvSpPr/>
          <p:nvPr/>
        </p:nvSpPr>
        <p:spPr>
          <a:xfrm>
            <a:off x="559940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1" name="Rectângulo arredondado 11"/>
          <p:cNvSpPr/>
          <p:nvPr/>
        </p:nvSpPr>
        <p:spPr>
          <a:xfrm>
            <a:off x="6391567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2" name="I"/>
          <p:cNvSpPr/>
          <p:nvPr/>
        </p:nvSpPr>
        <p:spPr>
          <a:xfrm>
            <a:off x="718373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3" name="Rectângulo arredondado 13"/>
          <p:cNvSpPr/>
          <p:nvPr/>
        </p:nvSpPr>
        <p:spPr>
          <a:xfrm>
            <a:off x="797589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4" name="K"/>
          <p:cNvSpPr/>
          <p:nvPr/>
        </p:nvSpPr>
        <p:spPr>
          <a:xfrm>
            <a:off x="876805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w</a:t>
            </a:r>
          </a:p>
        </p:txBody>
      </p:sp>
      <p:sp>
        <p:nvSpPr>
          <p:cNvPr id="15" name="Rectângulo arredondado 15"/>
          <p:cNvSpPr/>
          <p:nvPr/>
        </p:nvSpPr>
        <p:spPr>
          <a:xfrm>
            <a:off x="9609984" y="5193733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o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6" name="M"/>
          <p:cNvSpPr/>
          <p:nvPr/>
        </p:nvSpPr>
        <p:spPr>
          <a:xfrm>
            <a:off x="10402146" y="5193733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sp>
        <p:nvSpPr>
          <p:cNvPr id="17" name="Rectângulo 35"/>
          <p:cNvSpPr/>
          <p:nvPr/>
        </p:nvSpPr>
        <p:spPr>
          <a:xfrm>
            <a:off x="6102975" y="2244244"/>
            <a:ext cx="44854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 ctor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4316639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7348101" y="2236545"/>
            <a:ext cx="84485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800" b="1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cs typeface="Arial" charset="0"/>
              </a:rPr>
              <a:t>o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0777" y="2642575"/>
            <a:ext cx="401597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_ _ </a:t>
            </a:r>
            <a:r>
              <a:rPr lang="en-US" sz="5500" dirty="0">
                <a:solidFill>
                  <a:prstClr val="black"/>
                </a:solidFill>
              </a:rPr>
              <a:t>_ _ _ _ 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28" y="1289180"/>
            <a:ext cx="3551195" cy="374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083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84325" y="305473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18099" y="2631383"/>
            <a:ext cx="41227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__ _ _ _ </a:t>
            </a:r>
            <a:r>
              <a:rPr lang="en-US" sz="5000" dirty="0">
                <a:solidFill>
                  <a:prstClr val="black"/>
                </a:solidFill>
              </a:rPr>
              <a:t>_ _</a:t>
            </a:r>
          </a:p>
        </p:txBody>
      </p:sp>
      <p:sp>
        <p:nvSpPr>
          <p:cNvPr id="5" name="A"/>
          <p:cNvSpPr/>
          <p:nvPr/>
        </p:nvSpPr>
        <p:spPr>
          <a:xfrm>
            <a:off x="8754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Rectângulo arredondado 5"/>
          <p:cNvSpPr/>
          <p:nvPr/>
        </p:nvSpPr>
        <p:spPr>
          <a:xfrm>
            <a:off x="16676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4597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25194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404410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0" name="F"/>
          <p:cNvSpPr/>
          <p:nvPr/>
        </p:nvSpPr>
        <p:spPr>
          <a:xfrm>
            <a:off x="483627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62843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42059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2127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u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4" name="Rectângulo arredondado 13"/>
          <p:cNvSpPr/>
          <p:nvPr/>
        </p:nvSpPr>
        <p:spPr>
          <a:xfrm>
            <a:off x="80049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7970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w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9639012" y="5157447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431174" y="5157447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378" y="4280353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7987165" y="2171713"/>
            <a:ext cx="84485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800" b="1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cs typeface="Arial" charset="0"/>
              </a:rPr>
              <a:t>w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20" name="Rectângulo 35"/>
          <p:cNvSpPr/>
          <p:nvPr/>
        </p:nvSpPr>
        <p:spPr>
          <a:xfrm>
            <a:off x="5232351" y="2244060"/>
            <a:ext cx="62642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   orker</a:t>
            </a:r>
            <a:endParaRPr kumimoji="0" lang="pt-PT" sz="8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7" y="1047795"/>
            <a:ext cx="3672202" cy="388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4769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Rectângulo 35"/>
          <p:cNvSpPr/>
          <p:nvPr/>
        </p:nvSpPr>
        <p:spPr>
          <a:xfrm>
            <a:off x="3615792" y="2124144"/>
            <a:ext cx="86579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  tory worker</a:t>
            </a:r>
            <a:endParaRPr kumimoji="0" lang="pt-PT" sz="8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"/>
          <p:cNvSpPr/>
          <p:nvPr/>
        </p:nvSpPr>
        <p:spPr>
          <a:xfrm>
            <a:off x="7230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noProof="0">
                <a:solidFill>
                  <a:prstClr val="black"/>
                </a:solidFill>
                <a:latin typeface="Cooper Black" pitchFamily="18" charset="0"/>
              </a:rPr>
              <a:t>n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6" name="Rectângulo arredondado 5"/>
          <p:cNvSpPr/>
          <p:nvPr/>
        </p:nvSpPr>
        <p:spPr>
          <a:xfrm>
            <a:off x="15152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3073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09954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389170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10" name="F"/>
          <p:cNvSpPr/>
          <p:nvPr/>
        </p:nvSpPr>
        <p:spPr>
          <a:xfrm>
            <a:off x="468387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47603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26819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0603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78525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6446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9486612" y="5171962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278774" y="5171962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c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978" y="4294868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5496397" y="2058445"/>
            <a:ext cx="84485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0" lang="pt-PT" sz="8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6087" y="2478180"/>
            <a:ext cx="41494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_ _ _ _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30" y="1281710"/>
            <a:ext cx="3591079" cy="37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651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84325" y="305473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6888" y="2254387"/>
            <a:ext cx="38057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6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_ _ _ _ </a:t>
            </a:r>
            <a:r>
              <a:rPr lang="en-US" sz="6200" dirty="0">
                <a:solidFill>
                  <a:prstClr val="black"/>
                </a:solidFill>
              </a:rPr>
              <a:t>_ 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A"/>
          <p:cNvSpPr/>
          <p:nvPr/>
        </p:nvSpPr>
        <p:spPr>
          <a:xfrm>
            <a:off x="8754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Rectângulo arredondado 5"/>
          <p:cNvSpPr/>
          <p:nvPr/>
        </p:nvSpPr>
        <p:spPr>
          <a:xfrm>
            <a:off x="16676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4597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25194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404410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0" name="F"/>
          <p:cNvSpPr/>
          <p:nvPr/>
        </p:nvSpPr>
        <p:spPr>
          <a:xfrm>
            <a:off x="483627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62843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42059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2127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n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80049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7970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noProof="0" dirty="0">
                <a:solidFill>
                  <a:prstClr val="black"/>
                </a:solidFill>
                <a:latin typeface="Cooper Black" pitchFamily="18" charset="0"/>
              </a:rPr>
              <a:t>m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9639012" y="5157447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431174" y="5157447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378" y="4280353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7918095" y="2010449"/>
            <a:ext cx="844854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4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20" name="Rectângulo 35"/>
          <p:cNvSpPr/>
          <p:nvPr/>
        </p:nvSpPr>
        <p:spPr>
          <a:xfrm>
            <a:off x="6430162" y="1971344"/>
            <a:ext cx="4800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   er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78" y="1028327"/>
            <a:ext cx="3622096" cy="397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749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Rectângulo 35"/>
          <p:cNvSpPr/>
          <p:nvPr/>
        </p:nvSpPr>
        <p:spPr>
          <a:xfrm>
            <a:off x="4875990" y="2324642"/>
            <a:ext cx="674522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 iter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A"/>
          <p:cNvSpPr/>
          <p:nvPr/>
        </p:nvSpPr>
        <p:spPr>
          <a:xfrm>
            <a:off x="7230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noProof="0">
                <a:solidFill>
                  <a:prstClr val="black"/>
                </a:solidFill>
                <a:latin typeface="Cooper Black" pitchFamily="18" charset="0"/>
              </a:rPr>
              <a:t>n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6" name="Rectângulo arredondado 5"/>
          <p:cNvSpPr/>
          <p:nvPr/>
        </p:nvSpPr>
        <p:spPr>
          <a:xfrm>
            <a:off x="15152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3073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09954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389170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o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0" name="F"/>
          <p:cNvSpPr/>
          <p:nvPr/>
        </p:nvSpPr>
        <p:spPr>
          <a:xfrm>
            <a:off x="468387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47603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26819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0603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78525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6446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9486612" y="5171962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278774" y="5171962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a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978" y="4294868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7485936" y="2303646"/>
            <a:ext cx="84485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29190" y="2762731"/>
            <a:ext cx="39324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 _ _ _ _ _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17" y="1289386"/>
            <a:ext cx="3533357" cy="370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3759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78337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7945" y="1242134"/>
            <a:ext cx="102761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what jobs their family members do.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cashier, doctor, office worker, factory worker, farmer, waiter.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What does your mother do?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 She's a doctor.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What does your father do? 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He's a farmer.</a:t>
            </a: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46867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2" y="2025364"/>
            <a:ext cx="4611706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cashier, doctor, office worker, factory worker, farmer, waiter.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5910942" y="1997839"/>
            <a:ext cx="5780314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does your father do? He's a doctor.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does your mother do?  She's an office worker.</a:t>
            </a:r>
          </a:p>
        </p:txBody>
      </p:sp>
    </p:spTree>
    <p:extLst>
      <p:ext uri="{BB962C8B-B14F-4D97-AF65-F5344CB8AC3E}">
        <p14:creationId xmlns:p14="http://schemas.microsoft.com/office/powerpoint/2010/main" val="3445204735"/>
      </p:ext>
    </p:extLst>
  </p:cSld>
  <p:clrMapOvr>
    <a:masterClrMapping/>
  </p:clrMapOvr>
  <p:transition spd="med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63)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95 SB)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572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4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476888630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341" y="589486"/>
            <a:ext cx="3418120" cy="340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52400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2438399" y="4152900"/>
            <a:ext cx="3411793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doctor</a:t>
            </a:r>
          </a:p>
        </p:txBody>
      </p:sp>
      <p:sp>
        <p:nvSpPr>
          <p:cNvPr id="10" name="Hexagon 9"/>
          <p:cNvSpPr/>
          <p:nvPr/>
        </p:nvSpPr>
        <p:spPr>
          <a:xfrm>
            <a:off x="7162800" y="4114800"/>
            <a:ext cx="318073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cashier</a:t>
            </a:r>
          </a:p>
        </p:txBody>
      </p:sp>
      <p:sp>
        <p:nvSpPr>
          <p:cNvPr id="11" name="Hexagon 10"/>
          <p:cNvSpPr/>
          <p:nvPr/>
        </p:nvSpPr>
        <p:spPr>
          <a:xfrm>
            <a:off x="3336295" y="2609295"/>
            <a:ext cx="2909886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2" name="Hexagon 11"/>
          <p:cNvSpPr/>
          <p:nvPr/>
        </p:nvSpPr>
        <p:spPr>
          <a:xfrm>
            <a:off x="2438400" y="5486400"/>
            <a:ext cx="341179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waiter</a:t>
            </a:r>
          </a:p>
        </p:txBody>
      </p:sp>
      <p:sp>
        <p:nvSpPr>
          <p:cNvPr id="13" name="Hexagon 12"/>
          <p:cNvSpPr/>
          <p:nvPr/>
        </p:nvSpPr>
        <p:spPr>
          <a:xfrm>
            <a:off x="7162799" y="5255584"/>
            <a:ext cx="3180735" cy="967666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factory </a:t>
            </a:r>
          </a:p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worker</a:t>
            </a:r>
          </a:p>
        </p:txBody>
      </p:sp>
      <p:sp>
        <p:nvSpPr>
          <p:cNvPr id="14" name="Hexagon 13"/>
          <p:cNvSpPr/>
          <p:nvPr/>
        </p:nvSpPr>
        <p:spPr>
          <a:xfrm>
            <a:off x="394317" y="998553"/>
            <a:ext cx="6858000" cy="9906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1. She’s a__________</a:t>
            </a:r>
          </a:p>
        </p:txBody>
      </p:sp>
    </p:spTree>
    <p:extLst>
      <p:ext uri="{BB962C8B-B14F-4D97-AF65-F5344CB8AC3E}">
        <p14:creationId xmlns:p14="http://schemas.microsoft.com/office/powerpoint/2010/main" val="70686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2400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2438400" y="4152900"/>
            <a:ext cx="340389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cashier</a:t>
            </a:r>
          </a:p>
        </p:txBody>
      </p:sp>
      <p:sp>
        <p:nvSpPr>
          <p:cNvPr id="10" name="Hexagon 9"/>
          <p:cNvSpPr/>
          <p:nvPr/>
        </p:nvSpPr>
        <p:spPr>
          <a:xfrm>
            <a:off x="6884512" y="5484714"/>
            <a:ext cx="318073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waiter</a:t>
            </a:r>
          </a:p>
        </p:txBody>
      </p:sp>
      <p:sp>
        <p:nvSpPr>
          <p:cNvPr id="11" name="Hexagon 10"/>
          <p:cNvSpPr/>
          <p:nvPr/>
        </p:nvSpPr>
        <p:spPr>
          <a:xfrm>
            <a:off x="2438400" y="2702689"/>
            <a:ext cx="2909886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2" name="Hexagon 11"/>
          <p:cNvSpPr/>
          <p:nvPr/>
        </p:nvSpPr>
        <p:spPr>
          <a:xfrm>
            <a:off x="6884512" y="4066516"/>
            <a:ext cx="295951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doctor</a:t>
            </a:r>
          </a:p>
        </p:txBody>
      </p:sp>
      <p:sp>
        <p:nvSpPr>
          <p:cNvPr id="13" name="Hexagon 12"/>
          <p:cNvSpPr/>
          <p:nvPr/>
        </p:nvSpPr>
        <p:spPr>
          <a:xfrm>
            <a:off x="2340077" y="5484310"/>
            <a:ext cx="3180735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farmer</a:t>
            </a:r>
          </a:p>
        </p:txBody>
      </p:sp>
      <p:sp>
        <p:nvSpPr>
          <p:cNvPr id="14" name="Hexagon 13"/>
          <p:cNvSpPr/>
          <p:nvPr/>
        </p:nvSpPr>
        <p:spPr>
          <a:xfrm>
            <a:off x="426128" y="1148919"/>
            <a:ext cx="6858000" cy="9906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2. He’s a__________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731" y="450327"/>
            <a:ext cx="3386830" cy="337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55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2400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2438399" y="4152900"/>
            <a:ext cx="3411793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cashier</a:t>
            </a:r>
          </a:p>
        </p:txBody>
      </p:sp>
      <p:sp>
        <p:nvSpPr>
          <p:cNvPr id="10" name="Hexagon 9"/>
          <p:cNvSpPr/>
          <p:nvPr/>
        </p:nvSpPr>
        <p:spPr>
          <a:xfrm>
            <a:off x="7162800" y="4114800"/>
            <a:ext cx="318073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doctor</a:t>
            </a:r>
          </a:p>
        </p:txBody>
      </p:sp>
      <p:sp>
        <p:nvSpPr>
          <p:cNvPr id="11" name="Hexagon 10"/>
          <p:cNvSpPr/>
          <p:nvPr/>
        </p:nvSpPr>
        <p:spPr>
          <a:xfrm>
            <a:off x="3336295" y="2609295"/>
            <a:ext cx="2909886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12" name="Hexagon 11"/>
          <p:cNvSpPr/>
          <p:nvPr/>
        </p:nvSpPr>
        <p:spPr>
          <a:xfrm>
            <a:off x="2438400" y="5486400"/>
            <a:ext cx="341179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waiter</a:t>
            </a:r>
          </a:p>
        </p:txBody>
      </p:sp>
      <p:sp>
        <p:nvSpPr>
          <p:cNvPr id="13" name="Hexagon 12"/>
          <p:cNvSpPr/>
          <p:nvPr/>
        </p:nvSpPr>
        <p:spPr>
          <a:xfrm>
            <a:off x="7162799" y="5442012"/>
            <a:ext cx="3180735" cy="595544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farmer</a:t>
            </a:r>
          </a:p>
        </p:txBody>
      </p:sp>
      <p:sp>
        <p:nvSpPr>
          <p:cNvPr id="14" name="Hexagon 13"/>
          <p:cNvSpPr/>
          <p:nvPr/>
        </p:nvSpPr>
        <p:spPr>
          <a:xfrm>
            <a:off x="394317" y="998553"/>
            <a:ext cx="6858000" cy="9906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3. She’s a__________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019" y="483093"/>
            <a:ext cx="3412400" cy="333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29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2400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2438400" y="4152900"/>
            <a:ext cx="340389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cashier</a:t>
            </a:r>
          </a:p>
        </p:txBody>
      </p:sp>
      <p:sp>
        <p:nvSpPr>
          <p:cNvPr id="11" name="Hexagon 10"/>
          <p:cNvSpPr/>
          <p:nvPr/>
        </p:nvSpPr>
        <p:spPr>
          <a:xfrm>
            <a:off x="2438400" y="2702689"/>
            <a:ext cx="2909886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2" name="Hexagon 11"/>
          <p:cNvSpPr/>
          <p:nvPr/>
        </p:nvSpPr>
        <p:spPr>
          <a:xfrm>
            <a:off x="6884512" y="4066516"/>
            <a:ext cx="295951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doctor</a:t>
            </a:r>
          </a:p>
        </p:txBody>
      </p:sp>
      <p:sp>
        <p:nvSpPr>
          <p:cNvPr id="13" name="Hexagon 12"/>
          <p:cNvSpPr/>
          <p:nvPr/>
        </p:nvSpPr>
        <p:spPr>
          <a:xfrm>
            <a:off x="2340077" y="5516610"/>
            <a:ext cx="3180735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waiter</a:t>
            </a:r>
          </a:p>
        </p:txBody>
      </p:sp>
      <p:sp>
        <p:nvSpPr>
          <p:cNvPr id="14" name="Hexagon 13"/>
          <p:cNvSpPr/>
          <p:nvPr/>
        </p:nvSpPr>
        <p:spPr>
          <a:xfrm>
            <a:off x="426128" y="1148919"/>
            <a:ext cx="6858000" cy="9906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4. He’s a__________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809" y="447953"/>
            <a:ext cx="3485651" cy="338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Hexagon 14"/>
          <p:cNvSpPr/>
          <p:nvPr/>
        </p:nvSpPr>
        <p:spPr>
          <a:xfrm>
            <a:off x="6949727" y="5255584"/>
            <a:ext cx="3180735" cy="967666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factory </a:t>
            </a:r>
          </a:p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worker</a:t>
            </a:r>
          </a:p>
        </p:txBody>
      </p:sp>
    </p:spTree>
    <p:extLst>
      <p:ext uri="{BB962C8B-B14F-4D97-AF65-F5344CB8AC3E}">
        <p14:creationId xmlns:p14="http://schemas.microsoft.com/office/powerpoint/2010/main" val="740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0" y="795174"/>
            <a:ext cx="8237400" cy="549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8866" y="4310748"/>
            <a:ext cx="2922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513</Words>
  <Application>Microsoft Office PowerPoint</Application>
  <PresentationFormat>Widescreen</PresentationFormat>
  <Paragraphs>178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Vũ Trần Gia Bửu</cp:lastModifiedBy>
  <cp:revision>97</cp:revision>
  <dcterms:created xsi:type="dcterms:W3CDTF">2023-01-31T08:21:18Z</dcterms:created>
  <dcterms:modified xsi:type="dcterms:W3CDTF">2023-08-08T16:22:55Z</dcterms:modified>
</cp:coreProperties>
</file>