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1412" r:id="rId2"/>
    <p:sldId id="268" r:id="rId3"/>
    <p:sldId id="1413" r:id="rId4"/>
    <p:sldId id="256" r:id="rId5"/>
    <p:sldId id="267" r:id="rId6"/>
    <p:sldId id="279" r:id="rId7"/>
    <p:sldId id="273" r:id="rId8"/>
    <p:sldId id="274" r:id="rId9"/>
    <p:sldId id="489" r:id="rId10"/>
    <p:sldId id="490" r:id="rId11"/>
    <p:sldId id="491" r:id="rId12"/>
    <p:sldId id="492" r:id="rId13"/>
    <p:sldId id="493" r:id="rId14"/>
    <p:sldId id="1414" r:id="rId15"/>
    <p:sldId id="501" r:id="rId16"/>
    <p:sldId id="275" r:id="rId17"/>
    <p:sldId id="276" r:id="rId18"/>
    <p:sldId id="309" r:id="rId19"/>
    <p:sldId id="293" r:id="rId20"/>
    <p:sldId id="295" r:id="rId21"/>
    <p:sldId id="296" r:id="rId22"/>
    <p:sldId id="280" r:id="rId23"/>
    <p:sldId id="317" r:id="rId24"/>
    <p:sldId id="497" r:id="rId25"/>
    <p:sldId id="498" r:id="rId26"/>
    <p:sldId id="319" r:id="rId27"/>
    <p:sldId id="294" r:id="rId28"/>
    <p:sldId id="300" r:id="rId29"/>
    <p:sldId id="505" r:id="rId30"/>
    <p:sldId id="259" r:id="rId31"/>
    <p:sldId id="500" r:id="rId32"/>
    <p:sldId id="270" r:id="rId33"/>
    <p:sldId id="271" r:id="rId34"/>
    <p:sldId id="488" r:id="rId35"/>
    <p:sldId id="308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F46C"/>
    <a:srgbClr val="B2FA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1" autoAdjust="0"/>
    <p:restoredTop sz="86384" autoAdjust="0"/>
  </p:normalViewPr>
  <p:slideViewPr>
    <p:cSldViewPr snapToGrid="0">
      <p:cViewPr varScale="1">
        <p:scale>
          <a:sx n="71" d="100"/>
          <a:sy n="71" d="100"/>
        </p:scale>
        <p:origin x="586" y="5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509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1031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993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05745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16948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7952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2246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93160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8736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1472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4896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9348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041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7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7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4" y="0"/>
            <a:ext cx="2075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7: My Family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6217"/>
            <a:ext cx="1221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1.1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9" r:id="rId14"/>
    <p:sldLayoutId id="2147483671" r:id="rId15"/>
    <p:sldLayoutId id="2147483672" r:id="rId16"/>
    <p:sldLayoutId id="2147483674" r:id="rId17"/>
    <p:sldLayoutId id="2147483675" r:id="rId18"/>
    <p:sldLayoutId id="2147483676" r:id="rId19"/>
    <p:sldLayoutId id="2147483677" r:id="rId20"/>
    <p:sldLayoutId id="2147483680" r:id="rId21"/>
    <p:sldLayoutId id="2147483681" r:id="rId22"/>
    <p:sldLayoutId id="2147483694" r:id="rId23"/>
    <p:sldLayoutId id="2147483695" r:id="rId24"/>
    <p:sldLayoutId id="2147483699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9.png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0.png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1.png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6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15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17.xml"/><Relationship Id="rId3" Type="http://schemas.microsoft.com/office/2007/relationships/media" Target="../media/media6.mp3"/><Relationship Id="rId7" Type="http://schemas.microsoft.com/office/2007/relationships/media" Target="../media/media4.mp3"/><Relationship Id="rId12" Type="http://schemas.openxmlformats.org/officeDocument/2006/relationships/audio" Target="../media/media2.mp3"/><Relationship Id="rId17" Type="http://schemas.openxmlformats.org/officeDocument/2006/relationships/image" Target="../media/image44.png"/><Relationship Id="rId2" Type="http://schemas.openxmlformats.org/officeDocument/2006/relationships/audio" Target="../media/media7.mp3"/><Relationship Id="rId16" Type="http://schemas.openxmlformats.org/officeDocument/2006/relationships/image" Target="../media/image43.png"/><Relationship Id="rId1" Type="http://schemas.microsoft.com/office/2007/relationships/media" Target="../media/media7.mp3"/><Relationship Id="rId6" Type="http://schemas.openxmlformats.org/officeDocument/2006/relationships/audio" Target="../media/media5.mp3"/><Relationship Id="rId11" Type="http://schemas.microsoft.com/office/2007/relationships/media" Target="../media/media2.mp3"/><Relationship Id="rId5" Type="http://schemas.microsoft.com/office/2007/relationships/media" Target="../media/media5.mp3"/><Relationship Id="rId15" Type="http://schemas.openxmlformats.org/officeDocument/2006/relationships/image" Target="../media/image13.png"/><Relationship Id="rId10" Type="http://schemas.openxmlformats.org/officeDocument/2006/relationships/audio" Target="../media/media3.mp3"/><Relationship Id="rId4" Type="http://schemas.openxmlformats.org/officeDocument/2006/relationships/audio" Target="../media/media6.mp3"/><Relationship Id="rId9" Type="http://schemas.microsoft.com/office/2007/relationships/media" Target="../media/media3.mp3"/><Relationship Id="rId1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27201" y="2649293"/>
            <a:ext cx="8475133" cy="1350109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Wave2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WELCOME TO CLASS 4A4</a:t>
            </a:r>
          </a:p>
        </p:txBody>
      </p:sp>
      <p:sp>
        <p:nvSpPr>
          <p:cNvPr id="8" name="Rectangle 7"/>
          <p:cNvSpPr/>
          <p:nvPr/>
        </p:nvSpPr>
        <p:spPr>
          <a:xfrm>
            <a:off x="4775200" y="4630513"/>
            <a:ext cx="681703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Teacher: Nguyen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Thi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Thuy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083735" y="1248741"/>
            <a:ext cx="775546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i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Vu Xuan Thieu Primary School</a:t>
            </a:r>
          </a:p>
        </p:txBody>
      </p:sp>
    </p:spTree>
    <p:extLst>
      <p:ext uri="{BB962C8B-B14F-4D97-AF65-F5344CB8AC3E}">
        <p14:creationId xmlns:p14="http://schemas.microsoft.com/office/powerpoint/2010/main" val="309487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ffice worker">
            <a:hlinkClick r:id="" action="ppaction://media"/>
            <a:extLst>
              <a:ext uri="{FF2B5EF4-FFF2-40B4-BE49-F238E27FC236}">
                <a16:creationId xmlns:a16="http://schemas.microsoft.com/office/drawing/2014/main" id="{7B7B560C-D75C-FFFC-CEF5-36E6C5DCF0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07487" y="763707"/>
            <a:ext cx="406400" cy="406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82E5676-2C4D-49DA-7F80-365544010558}"/>
              </a:ext>
            </a:extLst>
          </p:cNvPr>
          <p:cNvSpPr/>
          <p:nvPr/>
        </p:nvSpPr>
        <p:spPr>
          <a:xfrm>
            <a:off x="6441542" y="585072"/>
            <a:ext cx="1434591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5F902C-9DD4-A948-88E7-702D77B39495}"/>
              </a:ext>
            </a:extLst>
          </p:cNvPr>
          <p:cNvSpPr txBox="1"/>
          <p:nvPr/>
        </p:nvSpPr>
        <p:spPr>
          <a:xfrm>
            <a:off x="8161168" y="490403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E54451-93D0-507C-13AA-2233AE8EA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442645"/>
            <a:ext cx="5630333" cy="64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ress 1">
            <a:extLst>
              <a:ext uri="{FF2B5EF4-FFF2-40B4-BE49-F238E27FC236}">
                <a16:creationId xmlns:a16="http://schemas.microsoft.com/office/drawing/2014/main" id="{5312ECC1-038A-55DC-6471-5AF719D9164E}"/>
              </a:ext>
            </a:extLst>
          </p:cNvPr>
          <p:cNvSpPr txBox="1"/>
          <p:nvPr/>
        </p:nvSpPr>
        <p:spPr>
          <a:xfrm>
            <a:off x="6650691" y="2068454"/>
            <a:ext cx="4480937" cy="101566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70C0"/>
                </a:solidFill>
              </a:rPr>
              <a:t>office worker</a:t>
            </a: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E8E40DD7-0004-C3DF-B323-5AC5D28A9B41}"/>
              </a:ext>
            </a:extLst>
          </p:cNvPr>
          <p:cNvSpPr txBox="1"/>
          <p:nvPr/>
        </p:nvSpPr>
        <p:spPr>
          <a:xfrm>
            <a:off x="6357770" y="3568104"/>
            <a:ext cx="5292762" cy="101566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6000" dirty="0"/>
              <a:t>ˈ</a:t>
            </a:r>
            <a:r>
              <a:rPr lang="en-US" sz="6000" dirty="0" err="1"/>
              <a:t>ɒfɪs</a:t>
            </a:r>
            <a:r>
              <a:rPr lang="en-US" sz="6000" dirty="0"/>
              <a:t> </a:t>
            </a:r>
            <a:r>
              <a:rPr lang="en-US" sz="6000" dirty="0" err="1"/>
              <a:t>wɜːkə</a:t>
            </a:r>
            <a:r>
              <a:rPr lang="en-US" sz="6000" dirty="0"/>
              <a:t>(r)</a:t>
            </a:r>
            <a:r>
              <a:rPr lang="vi-VN" sz="60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F1C3740D-A4FA-8A9B-29A8-43BE41B8CC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619" y="1302885"/>
            <a:ext cx="4308949" cy="453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7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factory worker">
            <a:hlinkClick r:id="" action="ppaction://media"/>
            <a:extLst>
              <a:ext uri="{FF2B5EF4-FFF2-40B4-BE49-F238E27FC236}">
                <a16:creationId xmlns:a16="http://schemas.microsoft.com/office/drawing/2014/main" id="{B852FEE6-A7F6-6D9C-FA7F-E01060A1A7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35917" y="656535"/>
            <a:ext cx="406400" cy="406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82E5676-2C4D-49DA-7F80-365544010558}"/>
              </a:ext>
            </a:extLst>
          </p:cNvPr>
          <p:cNvSpPr/>
          <p:nvPr/>
        </p:nvSpPr>
        <p:spPr>
          <a:xfrm>
            <a:off x="6441542" y="585072"/>
            <a:ext cx="1434591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5F902C-9DD4-A948-88E7-702D77B39495}"/>
              </a:ext>
            </a:extLst>
          </p:cNvPr>
          <p:cNvSpPr txBox="1"/>
          <p:nvPr/>
        </p:nvSpPr>
        <p:spPr>
          <a:xfrm>
            <a:off x="8161168" y="490403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E54451-93D0-507C-13AA-2233AE8EA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442645"/>
            <a:ext cx="5630333" cy="64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ress 1">
            <a:extLst>
              <a:ext uri="{FF2B5EF4-FFF2-40B4-BE49-F238E27FC236}">
                <a16:creationId xmlns:a16="http://schemas.microsoft.com/office/drawing/2014/main" id="{5312ECC1-038A-55DC-6471-5AF719D9164E}"/>
              </a:ext>
            </a:extLst>
          </p:cNvPr>
          <p:cNvSpPr txBox="1"/>
          <p:nvPr/>
        </p:nvSpPr>
        <p:spPr>
          <a:xfrm>
            <a:off x="6550738" y="2068454"/>
            <a:ext cx="4787622" cy="101566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70C0"/>
                </a:solidFill>
              </a:rPr>
              <a:t>factory worker</a:t>
            </a: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E8E40DD7-0004-C3DF-B323-5AC5D28A9B41}"/>
              </a:ext>
            </a:extLst>
          </p:cNvPr>
          <p:cNvSpPr txBox="1"/>
          <p:nvPr/>
        </p:nvSpPr>
        <p:spPr>
          <a:xfrm>
            <a:off x="6085425" y="3568104"/>
            <a:ext cx="5532834" cy="101566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ˈ</a:t>
            </a:r>
            <a:r>
              <a:rPr lang="en-US" sz="6000" dirty="0" err="1"/>
              <a:t>fæktriˈwɜːkə</a:t>
            </a:r>
            <a:r>
              <a:rPr lang="en-US" sz="6000" dirty="0"/>
              <a:t>(r)</a:t>
            </a:r>
            <a:endParaRPr lang="vi-VN" sz="6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196246F1-A7B9-4EA3-C6F8-EDB880E7AF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579" y="1203452"/>
            <a:ext cx="4480937" cy="472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42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92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farmer">
            <a:hlinkClick r:id="" action="ppaction://media"/>
            <a:extLst>
              <a:ext uri="{FF2B5EF4-FFF2-40B4-BE49-F238E27FC236}">
                <a16:creationId xmlns:a16="http://schemas.microsoft.com/office/drawing/2014/main" id="{26A2F20A-CF60-39BD-5A25-036556683E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10687" y="859735"/>
            <a:ext cx="406400" cy="406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82E5676-2C4D-49DA-7F80-365544010558}"/>
              </a:ext>
            </a:extLst>
          </p:cNvPr>
          <p:cNvSpPr/>
          <p:nvPr/>
        </p:nvSpPr>
        <p:spPr>
          <a:xfrm>
            <a:off x="6441542" y="585072"/>
            <a:ext cx="1434591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/ˈfɑːrmər/</a:t>
            </a:r>
          </a:p>
          <a:p>
            <a:pPr algn="ctr"/>
            <a:r>
              <a:rPr lang="en-US"/>
              <a:t>Nông dân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5F902C-9DD4-A948-88E7-702D77B39495}"/>
              </a:ext>
            </a:extLst>
          </p:cNvPr>
          <p:cNvSpPr txBox="1"/>
          <p:nvPr/>
        </p:nvSpPr>
        <p:spPr>
          <a:xfrm>
            <a:off x="8161168" y="490403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E54451-93D0-507C-13AA-2233AE8EA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442645"/>
            <a:ext cx="5630333" cy="64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ress 1">
            <a:extLst>
              <a:ext uri="{FF2B5EF4-FFF2-40B4-BE49-F238E27FC236}">
                <a16:creationId xmlns:a16="http://schemas.microsoft.com/office/drawing/2014/main" id="{5312ECC1-038A-55DC-6471-5AF719D9164E}"/>
              </a:ext>
            </a:extLst>
          </p:cNvPr>
          <p:cNvSpPr txBox="1"/>
          <p:nvPr/>
        </p:nvSpPr>
        <p:spPr>
          <a:xfrm>
            <a:off x="7364699" y="2068454"/>
            <a:ext cx="2858538" cy="101566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70C0"/>
                </a:solidFill>
              </a:rPr>
              <a:t>farmer</a:t>
            </a: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E8E40DD7-0004-C3DF-B323-5AC5D28A9B41}"/>
              </a:ext>
            </a:extLst>
          </p:cNvPr>
          <p:cNvSpPr txBox="1"/>
          <p:nvPr/>
        </p:nvSpPr>
        <p:spPr>
          <a:xfrm>
            <a:off x="7013887" y="3568104"/>
            <a:ext cx="3679376" cy="193899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latin typeface="Calibri" panose="020F0502020204030204" pitchFamily="34" charset="0"/>
                <a:cs typeface="Calibri" panose="020F0502020204030204" pitchFamily="34" charset="0"/>
              </a:rPr>
              <a:t>/ˈfɑːrmər/</a:t>
            </a:r>
          </a:p>
          <a:p>
            <a:pPr algn="ctr"/>
            <a:endParaRPr lang="vi-VN" sz="6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E75F3267-5296-CBDB-A1B4-2CF9B88311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454" y="1298555"/>
            <a:ext cx="4496447" cy="493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99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1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waiter">
            <a:hlinkClick r:id="" action="ppaction://media"/>
            <a:extLst>
              <a:ext uri="{FF2B5EF4-FFF2-40B4-BE49-F238E27FC236}">
                <a16:creationId xmlns:a16="http://schemas.microsoft.com/office/drawing/2014/main" id="{3EE6F8BA-E1CF-1DDC-3AAD-B9F018B89C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52437" y="724089"/>
            <a:ext cx="406400" cy="406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82E5676-2C4D-49DA-7F80-365544010558}"/>
              </a:ext>
            </a:extLst>
          </p:cNvPr>
          <p:cNvSpPr/>
          <p:nvPr/>
        </p:nvSpPr>
        <p:spPr>
          <a:xfrm>
            <a:off x="6441542" y="585072"/>
            <a:ext cx="1434591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/ˈfɑːrmər/</a:t>
            </a:r>
          </a:p>
          <a:p>
            <a:pPr algn="ctr"/>
            <a:r>
              <a:rPr lang="en-US"/>
              <a:t>Nông dân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5F902C-9DD4-A948-88E7-702D77B39495}"/>
              </a:ext>
            </a:extLst>
          </p:cNvPr>
          <p:cNvSpPr txBox="1"/>
          <p:nvPr/>
        </p:nvSpPr>
        <p:spPr>
          <a:xfrm>
            <a:off x="8161168" y="490403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E54451-93D0-507C-13AA-2233AE8EA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442645"/>
            <a:ext cx="5630333" cy="64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ress 1">
            <a:extLst>
              <a:ext uri="{FF2B5EF4-FFF2-40B4-BE49-F238E27FC236}">
                <a16:creationId xmlns:a16="http://schemas.microsoft.com/office/drawing/2014/main" id="{5312ECC1-038A-55DC-6471-5AF719D9164E}"/>
              </a:ext>
            </a:extLst>
          </p:cNvPr>
          <p:cNvSpPr txBox="1"/>
          <p:nvPr/>
        </p:nvSpPr>
        <p:spPr>
          <a:xfrm>
            <a:off x="7364699" y="2068454"/>
            <a:ext cx="2858538" cy="101566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70C0"/>
                </a:solidFill>
              </a:rPr>
              <a:t>waiter</a:t>
            </a: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E8E40DD7-0004-C3DF-B323-5AC5D28A9B41}"/>
              </a:ext>
            </a:extLst>
          </p:cNvPr>
          <p:cNvSpPr txBox="1"/>
          <p:nvPr/>
        </p:nvSpPr>
        <p:spPr>
          <a:xfrm>
            <a:off x="6881013" y="3429000"/>
            <a:ext cx="3825909" cy="163121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5000" dirty="0"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vi-VN" sz="5000" dirty="0" err="1">
                <a:latin typeface="Calibri" panose="020F0502020204030204" pitchFamily="34" charset="0"/>
                <a:cs typeface="Calibri" panose="020F0502020204030204" pitchFamily="34" charset="0"/>
              </a:rPr>
              <a:t>weɪtər</a:t>
            </a:r>
            <a:r>
              <a:rPr lang="vi-VN" sz="5000" dirty="0"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</a:p>
          <a:p>
            <a:pPr algn="ctr"/>
            <a:endParaRPr lang="vi-VN" sz="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51CBC8F7-F133-AB01-3485-67AA160C39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142" y="1442760"/>
            <a:ext cx="4320382" cy="4497124"/>
          </a:xfrm>
          <a:prstGeom prst="rect">
            <a:avLst/>
          </a:prstGeom>
        </p:spPr>
      </p:pic>
      <p:sp>
        <p:nvSpPr>
          <p:cNvPr id="2" name="AutoShape 2" descr="play a game for Sale,Up To OFF 73%">
            <a:extLst>
              <a:ext uri="{FF2B5EF4-FFF2-40B4-BE49-F238E27FC236}">
                <a16:creationId xmlns:a16="http://schemas.microsoft.com/office/drawing/2014/main" id="{91AACA00-A92B-5E9B-5756-CD425136ED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3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42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3 TRACK 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35800" y="812800"/>
            <a:ext cx="609600" cy="6096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54595A0-EB04-48A1-23DD-6629485A0C79}"/>
              </a:ext>
            </a:extLst>
          </p:cNvPr>
          <p:cNvSpPr/>
          <p:nvPr/>
        </p:nvSpPr>
        <p:spPr>
          <a:xfrm>
            <a:off x="6550414" y="689446"/>
            <a:ext cx="1785258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600073"/>
            <a:ext cx="5918199" cy="674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54" y="1991258"/>
            <a:ext cx="11697758" cy="3012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172524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48405" y="4093028"/>
            <a:ext cx="2472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B7804D-71C0-A345-A379-FFA699915A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262"/>
          <a:stretch/>
        </p:blipFill>
        <p:spPr>
          <a:xfrm>
            <a:off x="2416436" y="0"/>
            <a:ext cx="7878632" cy="46903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EB206C-9240-4207-E727-C4626AA3552B}"/>
              </a:ext>
            </a:extLst>
          </p:cNvPr>
          <p:cNvSpPr txBox="1"/>
          <p:nvPr/>
        </p:nvSpPr>
        <p:spPr>
          <a:xfrm>
            <a:off x="3528508" y="4937760"/>
            <a:ext cx="55832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Say correct picture</a:t>
            </a:r>
          </a:p>
        </p:txBody>
      </p:sp>
    </p:spTree>
    <p:extLst>
      <p:ext uri="{BB962C8B-B14F-4D97-AF65-F5344CB8AC3E}">
        <p14:creationId xmlns:p14="http://schemas.microsoft.com/office/powerpoint/2010/main" val="5519657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795548" y="282634"/>
            <a:ext cx="6467301" cy="627610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Structures:</a:t>
            </a:r>
            <a:endParaRPr lang="en-US" sz="3600" i="1" dirty="0"/>
          </a:p>
          <a:p>
            <a:pPr algn="ctr"/>
            <a:r>
              <a:rPr lang="en-US" sz="3000" i="1" dirty="0"/>
              <a:t>What does your father do? </a:t>
            </a:r>
          </a:p>
          <a:p>
            <a:pPr algn="ctr"/>
            <a:r>
              <a:rPr lang="en-US" sz="3000" i="1" dirty="0"/>
              <a:t>He's a doctor. </a:t>
            </a:r>
          </a:p>
          <a:p>
            <a:pPr algn="ctr"/>
            <a:r>
              <a:rPr lang="en-US" sz="3000" i="1" dirty="0"/>
              <a:t>What does your mother do?</a:t>
            </a:r>
          </a:p>
          <a:p>
            <a:pPr algn="ctr"/>
            <a:r>
              <a:rPr lang="en-US" sz="3000" i="1" dirty="0"/>
              <a:t>She's an office worker.</a:t>
            </a:r>
          </a:p>
        </p:txBody>
      </p:sp>
    </p:spTree>
    <p:extLst>
      <p:ext uri="{BB962C8B-B14F-4D97-AF65-F5344CB8AC3E}">
        <p14:creationId xmlns:p14="http://schemas.microsoft.com/office/powerpoint/2010/main" val="11784760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ình ảnh 15">
            <a:extLst>
              <a:ext uri="{FF2B5EF4-FFF2-40B4-BE49-F238E27FC236}">
                <a16:creationId xmlns:a16="http://schemas.microsoft.com/office/drawing/2014/main" id="{5F5FAEBA-41DD-D54F-850C-9FDB10FE6E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1891" y="1332008"/>
            <a:ext cx="5868986" cy="3229582"/>
          </a:xfrm>
          <a:prstGeom prst="rect">
            <a:avLst/>
          </a:prstGeom>
        </p:spPr>
      </p:pic>
      <p:pic>
        <p:nvPicPr>
          <p:cNvPr id="6" name="CD3 TRACK 02">
            <a:hlinkClick r:id="" action="ppaction://media"/>
            <a:extLst>
              <a:ext uri="{FF2B5EF4-FFF2-40B4-BE49-F238E27FC236}">
                <a16:creationId xmlns:a16="http://schemas.microsoft.com/office/drawing/2014/main" id="{8450B59B-6D92-4F8A-506A-7C99476A7A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0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95776" y="711302"/>
            <a:ext cx="406400" cy="40640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1BBF10E6-0001-53FC-D917-AB925B05DE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547" y="513682"/>
            <a:ext cx="4726925" cy="648174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23CE47E-BFD0-6BF7-8240-D4E302A227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98" y="2400379"/>
            <a:ext cx="6536036" cy="1954242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D698BE9A-60F3-5AAE-CDBF-70EA1079AA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0003" y="3911201"/>
            <a:ext cx="4587457" cy="718988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38084FC1-E7C1-EF49-4860-FA2BD9E039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96634" y="3855406"/>
            <a:ext cx="3369370" cy="906294"/>
          </a:xfrm>
          <a:prstGeom prst="rect">
            <a:avLst/>
          </a:prstGeom>
        </p:spPr>
      </p:pic>
      <p:pic>
        <p:nvPicPr>
          <p:cNvPr id="10" name="CD3 TRACK 02">
            <a:hlinkClick r:id="" action="ppaction://media"/>
            <a:extLst>
              <a:ext uri="{FF2B5EF4-FFF2-40B4-BE49-F238E27FC236}">
                <a16:creationId xmlns:a16="http://schemas.microsoft.com/office/drawing/2014/main" id="{8450B59B-6D92-4F8A-506A-7C99476A7A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05" end="9250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60561" y="3088740"/>
            <a:ext cx="406400" cy="406400"/>
          </a:xfrm>
          <a:prstGeom prst="rect">
            <a:avLst/>
          </a:prstGeom>
        </p:spPr>
      </p:pic>
      <p:pic>
        <p:nvPicPr>
          <p:cNvPr id="11" name="CD3 TRACK 02">
            <a:hlinkClick r:id="" action="ppaction://media"/>
            <a:extLst>
              <a:ext uri="{FF2B5EF4-FFF2-40B4-BE49-F238E27FC236}">
                <a16:creationId xmlns:a16="http://schemas.microsoft.com/office/drawing/2014/main" id="{8450B59B-6D92-4F8A-506A-7C99476A7A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067" end="7161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09091" y="3290845"/>
            <a:ext cx="406400" cy="406400"/>
          </a:xfrm>
          <a:prstGeom prst="rect">
            <a:avLst/>
          </a:prstGeom>
        </p:spPr>
      </p:pic>
      <p:pic>
        <p:nvPicPr>
          <p:cNvPr id="12" name="CD3 TRACK 02">
            <a:hlinkClick r:id="" action="ppaction://media"/>
            <a:extLst>
              <a:ext uri="{FF2B5EF4-FFF2-40B4-BE49-F238E27FC236}">
                <a16:creationId xmlns:a16="http://schemas.microsoft.com/office/drawing/2014/main" id="{8450B59B-6D92-4F8A-506A-7C99476A7A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427" end="4298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81561" y="4458869"/>
            <a:ext cx="406400" cy="406400"/>
          </a:xfrm>
          <a:prstGeom prst="rect">
            <a:avLst/>
          </a:prstGeom>
        </p:spPr>
      </p:pic>
      <p:pic>
        <p:nvPicPr>
          <p:cNvPr id="13" name="CD3 TRACK 02">
            <a:hlinkClick r:id="" action="ppaction://media"/>
            <a:extLst>
              <a:ext uri="{FF2B5EF4-FFF2-40B4-BE49-F238E27FC236}">
                <a16:creationId xmlns:a16="http://schemas.microsoft.com/office/drawing/2014/main" id="{8450B59B-6D92-4F8A-506A-7C99476A7A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945" end="978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5803" y="46301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2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0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2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1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8F1A321-8809-814E-E7CE-5190EE8F2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26" y="473350"/>
            <a:ext cx="4789962" cy="582366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594A1624-D5FB-B983-82CB-48C816709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826" y="1398448"/>
            <a:ext cx="11517586" cy="4819472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561CE71B-7903-F71B-0452-DB4636D8D2C6}"/>
              </a:ext>
            </a:extLst>
          </p:cNvPr>
          <p:cNvSpPr txBox="1"/>
          <p:nvPr/>
        </p:nvSpPr>
        <p:spPr>
          <a:xfrm>
            <a:off x="9119061" y="3196241"/>
            <a:ext cx="1230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farmer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346E16A4-BD26-B004-9203-56EA4F450886}"/>
              </a:ext>
            </a:extLst>
          </p:cNvPr>
          <p:cNvSpPr txBox="1"/>
          <p:nvPr/>
        </p:nvSpPr>
        <p:spPr>
          <a:xfrm>
            <a:off x="2995351" y="5459552"/>
            <a:ext cx="1230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waiter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CB27715A-99C0-A965-EBD7-26392ACAB498}"/>
              </a:ext>
            </a:extLst>
          </p:cNvPr>
          <p:cNvSpPr txBox="1"/>
          <p:nvPr/>
        </p:nvSpPr>
        <p:spPr>
          <a:xfrm>
            <a:off x="9196649" y="5459552"/>
            <a:ext cx="1482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cashier</a:t>
            </a:r>
          </a:p>
        </p:txBody>
      </p:sp>
    </p:spTree>
    <p:extLst>
      <p:ext uri="{BB962C8B-B14F-4D97-AF65-F5344CB8AC3E}">
        <p14:creationId xmlns:p14="http://schemas.microsoft.com/office/powerpoint/2010/main" val="28432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476888630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840673"/>
            <a:ext cx="5164069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cashier, doctor, office worker, factory worker, farmer, waiter.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39AC2310-5F58-1845-AB8D-78006DCF06E5}"/>
              </a:ext>
            </a:extLst>
          </p:cNvPr>
          <p:cNvSpPr/>
          <p:nvPr/>
        </p:nvSpPr>
        <p:spPr>
          <a:xfrm>
            <a:off x="5852273" y="1840673"/>
            <a:ext cx="5828098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What does your father do?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He's a doctor.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What does your mother do?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She's an office worker.</a:t>
            </a:r>
          </a:p>
        </p:txBody>
      </p:sp>
    </p:spTree>
    <p:extLst>
      <p:ext uri="{BB962C8B-B14F-4D97-AF65-F5344CB8AC3E}">
        <p14:creationId xmlns:p14="http://schemas.microsoft.com/office/powerpoint/2010/main" val="1601880872"/>
      </p:ext>
    </p:extLst>
  </p:cSld>
  <p:clrMapOvr>
    <a:masterClrMapping/>
  </p:clrMapOvr>
  <p:transition spd="med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62)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   Prepare the next lesson (page 93 SB) </a:t>
            </a:r>
          </a:p>
        </p:txBody>
      </p: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49" y="554924"/>
            <a:ext cx="8954377" cy="57928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48405" y="4093028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744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D31A1302-6F0C-BD79-9073-5F5D2E303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69" y="2312477"/>
            <a:ext cx="11669759" cy="2233051"/>
          </a:xfrm>
          <a:prstGeom prst="rect">
            <a:avLst/>
          </a:prstGeom>
        </p:spPr>
      </p:pic>
      <p:sp>
        <p:nvSpPr>
          <p:cNvPr id="18" name="Oval 25">
            <a:extLst>
              <a:ext uri="{FF2B5EF4-FFF2-40B4-BE49-F238E27FC236}">
                <a16:creationId xmlns:a16="http://schemas.microsoft.com/office/drawing/2014/main" id="{AE11392E-A816-4F8D-6C8E-D38D68F526D6}"/>
              </a:ext>
            </a:extLst>
          </p:cNvPr>
          <p:cNvSpPr/>
          <p:nvPr/>
        </p:nvSpPr>
        <p:spPr>
          <a:xfrm>
            <a:off x="9027621" y="3158839"/>
            <a:ext cx="1379913" cy="66501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BDE4F128-8497-A156-4F45-7E7084C8A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25" y="773072"/>
            <a:ext cx="3071268" cy="60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22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B4FB364-2B7F-BB49-8A37-FEBCD2A0E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91" y="2298137"/>
            <a:ext cx="11843218" cy="2261726"/>
          </a:xfrm>
          <a:prstGeom prst="rect">
            <a:avLst/>
          </a:prstGeom>
        </p:spPr>
      </p:pic>
      <p:sp>
        <p:nvSpPr>
          <p:cNvPr id="18" name="Oval 25">
            <a:extLst>
              <a:ext uri="{FF2B5EF4-FFF2-40B4-BE49-F238E27FC236}">
                <a16:creationId xmlns:a16="http://schemas.microsoft.com/office/drawing/2014/main" id="{AE11392E-A816-4F8D-6C8E-D38D68F526D6}"/>
              </a:ext>
            </a:extLst>
          </p:cNvPr>
          <p:cNvSpPr/>
          <p:nvPr/>
        </p:nvSpPr>
        <p:spPr>
          <a:xfrm>
            <a:off x="3391593" y="3183775"/>
            <a:ext cx="2419003" cy="76477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BDE4F128-8497-A156-4F45-7E7084C8A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25" y="773072"/>
            <a:ext cx="3071268" cy="604183"/>
          </a:xfrm>
          <a:prstGeom prst="rect">
            <a:avLst/>
          </a:prstGeom>
        </p:spPr>
      </p:pic>
      <p:sp>
        <p:nvSpPr>
          <p:cNvPr id="4" name="Oval 25">
            <a:extLst>
              <a:ext uri="{FF2B5EF4-FFF2-40B4-BE49-F238E27FC236}">
                <a16:creationId xmlns:a16="http://schemas.microsoft.com/office/drawing/2014/main" id="{AC90D6CC-BB7F-464A-7AFD-ADA71E61D9D6}"/>
              </a:ext>
            </a:extLst>
          </p:cNvPr>
          <p:cNvSpPr/>
          <p:nvPr/>
        </p:nvSpPr>
        <p:spPr>
          <a:xfrm>
            <a:off x="9928168" y="3244736"/>
            <a:ext cx="1443643" cy="62899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975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3230845-D7B5-D401-42A0-A9D72F1AF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30" y="2552886"/>
            <a:ext cx="12012140" cy="2135492"/>
          </a:xfrm>
          <a:prstGeom prst="rect">
            <a:avLst/>
          </a:prstGeom>
        </p:spPr>
      </p:pic>
      <p:sp>
        <p:nvSpPr>
          <p:cNvPr id="18" name="Oval 25">
            <a:extLst>
              <a:ext uri="{FF2B5EF4-FFF2-40B4-BE49-F238E27FC236}">
                <a16:creationId xmlns:a16="http://schemas.microsoft.com/office/drawing/2014/main" id="{AE11392E-A816-4F8D-6C8E-D38D68F526D6}"/>
              </a:ext>
            </a:extLst>
          </p:cNvPr>
          <p:cNvSpPr/>
          <p:nvPr/>
        </p:nvSpPr>
        <p:spPr>
          <a:xfrm>
            <a:off x="2726574" y="3429000"/>
            <a:ext cx="1213659" cy="54171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BDE4F128-8497-A156-4F45-7E7084C8A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25" y="773072"/>
            <a:ext cx="3071268" cy="604183"/>
          </a:xfrm>
          <a:prstGeom prst="rect">
            <a:avLst/>
          </a:prstGeom>
        </p:spPr>
      </p:pic>
      <p:sp>
        <p:nvSpPr>
          <p:cNvPr id="4" name="Oval 25">
            <a:extLst>
              <a:ext uri="{FF2B5EF4-FFF2-40B4-BE49-F238E27FC236}">
                <a16:creationId xmlns:a16="http://schemas.microsoft.com/office/drawing/2014/main" id="{AC90D6CC-BB7F-464A-7AFD-ADA71E61D9D6}"/>
              </a:ext>
            </a:extLst>
          </p:cNvPr>
          <p:cNvSpPr/>
          <p:nvPr/>
        </p:nvSpPr>
        <p:spPr>
          <a:xfrm>
            <a:off x="9180023" y="3291840"/>
            <a:ext cx="2648988" cy="77308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9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83CF3984-F619-3505-EA9E-7A58CEBF2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76" y="706071"/>
            <a:ext cx="4617151" cy="54966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C3B3B731-2190-83A9-8778-96EBCA7A5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365" y="1512592"/>
            <a:ext cx="11513269" cy="4364507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DF8E3F9-3773-32A4-5802-35CDA0EA099D}"/>
              </a:ext>
            </a:extLst>
          </p:cNvPr>
          <p:cNvSpPr txBox="1"/>
          <p:nvPr/>
        </p:nvSpPr>
        <p:spPr>
          <a:xfrm>
            <a:off x="7489769" y="5153891"/>
            <a:ext cx="324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34D226EA-7BD1-E18B-6926-C21523B17079}"/>
              </a:ext>
            </a:extLst>
          </p:cNvPr>
          <p:cNvSpPr txBox="1"/>
          <p:nvPr/>
        </p:nvSpPr>
        <p:spPr>
          <a:xfrm>
            <a:off x="7863843" y="5153891"/>
            <a:ext cx="324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F662328-06E8-4664-B434-40420BF2C724}"/>
              </a:ext>
            </a:extLst>
          </p:cNvPr>
          <p:cNvSpPr txBox="1"/>
          <p:nvPr/>
        </p:nvSpPr>
        <p:spPr>
          <a:xfrm>
            <a:off x="8914017" y="5153891"/>
            <a:ext cx="324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AF077AE-4764-5A2C-C2CB-99D7CC845B8A}"/>
              </a:ext>
            </a:extLst>
          </p:cNvPr>
          <p:cNvSpPr txBox="1"/>
          <p:nvPr/>
        </p:nvSpPr>
        <p:spPr>
          <a:xfrm flipH="1">
            <a:off x="7165569" y="1570783"/>
            <a:ext cx="598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AF9E2C8-3B47-02BA-9C7E-14DC569CB0F8}"/>
              </a:ext>
            </a:extLst>
          </p:cNvPr>
          <p:cNvSpPr txBox="1"/>
          <p:nvPr/>
        </p:nvSpPr>
        <p:spPr>
          <a:xfrm>
            <a:off x="7855527" y="1579095"/>
            <a:ext cx="324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53160C2D-A81D-D531-2753-2A6F112153DF}"/>
              </a:ext>
            </a:extLst>
          </p:cNvPr>
          <p:cNvSpPr txBox="1"/>
          <p:nvPr/>
        </p:nvSpPr>
        <p:spPr>
          <a:xfrm>
            <a:off x="8204665" y="1579096"/>
            <a:ext cx="324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0DE01535-FFD9-A8D1-114E-4553C3FB7855}"/>
              </a:ext>
            </a:extLst>
          </p:cNvPr>
          <p:cNvSpPr txBox="1"/>
          <p:nvPr/>
        </p:nvSpPr>
        <p:spPr>
          <a:xfrm flipH="1">
            <a:off x="7489769" y="2301479"/>
            <a:ext cx="598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622B4F84-90C5-2D7C-C6DD-4D34E0A7A171}"/>
              </a:ext>
            </a:extLst>
          </p:cNvPr>
          <p:cNvSpPr txBox="1"/>
          <p:nvPr/>
        </p:nvSpPr>
        <p:spPr>
          <a:xfrm flipH="1">
            <a:off x="7851377" y="2286582"/>
            <a:ext cx="598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EFB158F1-EA53-9C07-7498-AE87A11F60B4}"/>
              </a:ext>
            </a:extLst>
          </p:cNvPr>
          <p:cNvSpPr txBox="1"/>
          <p:nvPr/>
        </p:nvSpPr>
        <p:spPr>
          <a:xfrm flipH="1">
            <a:off x="8207435" y="4430682"/>
            <a:ext cx="598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i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870B7175-6DC6-DE4D-33C0-DE3B522BEAE2}"/>
              </a:ext>
            </a:extLst>
          </p:cNvPr>
          <p:cNvSpPr txBox="1"/>
          <p:nvPr/>
        </p:nvSpPr>
        <p:spPr>
          <a:xfrm flipH="1">
            <a:off x="9203608" y="2301479"/>
            <a:ext cx="598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05254CD3-514B-355F-9DA2-FA344761E3A8}"/>
              </a:ext>
            </a:extLst>
          </p:cNvPr>
          <p:cNvSpPr txBox="1"/>
          <p:nvPr/>
        </p:nvSpPr>
        <p:spPr>
          <a:xfrm flipH="1">
            <a:off x="7115702" y="3008965"/>
            <a:ext cx="598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w</a:t>
            </a: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FD391C0C-5668-ECBB-D5E5-B7AAEF0BC17F}"/>
              </a:ext>
            </a:extLst>
          </p:cNvPr>
          <p:cNvSpPr txBox="1"/>
          <p:nvPr/>
        </p:nvSpPr>
        <p:spPr>
          <a:xfrm flipH="1">
            <a:off x="7872168" y="3008966"/>
            <a:ext cx="598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i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6C0BBF4-A54A-D5EA-1D90-22374C6271CE}"/>
              </a:ext>
            </a:extLst>
          </p:cNvPr>
          <p:cNvSpPr txBox="1"/>
          <p:nvPr/>
        </p:nvSpPr>
        <p:spPr>
          <a:xfrm flipH="1">
            <a:off x="8531626" y="3008964"/>
            <a:ext cx="598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F0F9A7DE-DB29-474F-33F0-AF47D69FCB76}"/>
              </a:ext>
            </a:extLst>
          </p:cNvPr>
          <p:cNvSpPr txBox="1"/>
          <p:nvPr/>
        </p:nvSpPr>
        <p:spPr>
          <a:xfrm flipH="1">
            <a:off x="7148945" y="4430683"/>
            <a:ext cx="598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E9990D5A-8560-ACA5-3D44-CBB5B5E0E399}"/>
              </a:ext>
            </a:extLst>
          </p:cNvPr>
          <p:cNvSpPr txBox="1"/>
          <p:nvPr/>
        </p:nvSpPr>
        <p:spPr>
          <a:xfrm flipH="1">
            <a:off x="7863861" y="4446404"/>
            <a:ext cx="598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2C8ACA6C-493A-3947-787A-992E83B5DED5}"/>
              </a:ext>
            </a:extLst>
          </p:cNvPr>
          <p:cNvSpPr txBox="1"/>
          <p:nvPr/>
        </p:nvSpPr>
        <p:spPr>
          <a:xfrm flipH="1">
            <a:off x="8551367" y="2309019"/>
            <a:ext cx="598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i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1A77FE52-CB01-E9DE-2C8D-321508197B1F}"/>
              </a:ext>
            </a:extLst>
          </p:cNvPr>
          <p:cNvSpPr txBox="1"/>
          <p:nvPr/>
        </p:nvSpPr>
        <p:spPr>
          <a:xfrm flipH="1">
            <a:off x="9296418" y="4438995"/>
            <a:ext cx="598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w</a:t>
            </a:r>
          </a:p>
        </p:txBody>
      </p: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4B0B19C1-628C-61F3-A9B5-F06D8E27E374}"/>
              </a:ext>
            </a:extLst>
          </p:cNvPr>
          <p:cNvSpPr txBox="1"/>
          <p:nvPr/>
        </p:nvSpPr>
        <p:spPr>
          <a:xfrm>
            <a:off x="10061205" y="4444966"/>
            <a:ext cx="324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0157FD14-C13A-7B12-F42B-72174AFFA6DB}"/>
              </a:ext>
            </a:extLst>
          </p:cNvPr>
          <p:cNvSpPr txBox="1"/>
          <p:nvPr/>
        </p:nvSpPr>
        <p:spPr>
          <a:xfrm>
            <a:off x="10378592" y="4437630"/>
            <a:ext cx="324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k</a:t>
            </a:r>
          </a:p>
        </p:txBody>
      </p: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EE60C98E-023E-5587-E5ED-6FC22DCD323C}"/>
              </a:ext>
            </a:extLst>
          </p:cNvPr>
          <p:cNvSpPr txBox="1"/>
          <p:nvPr/>
        </p:nvSpPr>
        <p:spPr>
          <a:xfrm>
            <a:off x="10720349" y="4436340"/>
            <a:ext cx="512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e 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E8A40120-B64A-2EB5-ED88-389EED3F89BF}"/>
              </a:ext>
            </a:extLst>
          </p:cNvPr>
          <p:cNvSpPr txBox="1"/>
          <p:nvPr/>
        </p:nvSpPr>
        <p:spPr>
          <a:xfrm flipH="1">
            <a:off x="6597538" y="5162203"/>
            <a:ext cx="598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</a:t>
            </a: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4F61F579-FEAD-74D6-6ADF-714CDDDDB4B3}"/>
              </a:ext>
            </a:extLst>
          </p:cNvPr>
          <p:cNvSpPr txBox="1"/>
          <p:nvPr/>
        </p:nvSpPr>
        <p:spPr>
          <a:xfrm flipH="1">
            <a:off x="6597538" y="1609872"/>
            <a:ext cx="598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3</a:t>
            </a:r>
          </a:p>
        </p:txBody>
      </p: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7D0AB3D6-1EE4-A2F7-6861-29F802D91158}"/>
              </a:ext>
            </a:extLst>
          </p:cNvPr>
          <p:cNvSpPr txBox="1"/>
          <p:nvPr/>
        </p:nvSpPr>
        <p:spPr>
          <a:xfrm flipH="1">
            <a:off x="6609857" y="4455620"/>
            <a:ext cx="598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4</a:t>
            </a:r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35AB4D8D-3CB8-1DA0-2679-84E44CC5E459}"/>
              </a:ext>
            </a:extLst>
          </p:cNvPr>
          <p:cNvSpPr txBox="1"/>
          <p:nvPr/>
        </p:nvSpPr>
        <p:spPr>
          <a:xfrm flipH="1">
            <a:off x="6597538" y="2323894"/>
            <a:ext cx="598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5</a:t>
            </a: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9F160CEA-5284-50F1-33AA-43A61BDFA494}"/>
              </a:ext>
            </a:extLst>
          </p:cNvPr>
          <p:cNvSpPr txBox="1"/>
          <p:nvPr/>
        </p:nvSpPr>
        <p:spPr>
          <a:xfrm flipH="1">
            <a:off x="6609857" y="3019122"/>
            <a:ext cx="5985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6</a:t>
            </a:r>
          </a:p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969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2" grpId="0"/>
      <p:bldP spid="13" grpId="0"/>
      <p:bldP spid="19" grpId="0"/>
      <p:bldP spid="25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7833700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1" y="1298575"/>
            <a:ext cx="12169939" cy="4253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59275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8437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D1EC9A-B6B8-25BE-63A8-744DD624D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DE98CB2-34B3-549E-2F5F-627595AB7702}"/>
              </a:ext>
            </a:extLst>
          </p:cNvPr>
          <p:cNvSpPr/>
          <p:nvPr/>
        </p:nvSpPr>
        <p:spPr>
          <a:xfrm>
            <a:off x="4289602" y="1078109"/>
            <a:ext cx="853586" cy="6890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79D4CA-7FEE-D271-9229-4DDFD6A1E53D}"/>
              </a:ext>
            </a:extLst>
          </p:cNvPr>
          <p:cNvSpPr/>
          <p:nvPr/>
        </p:nvSpPr>
        <p:spPr>
          <a:xfrm>
            <a:off x="4289602" y="1767173"/>
            <a:ext cx="853586" cy="6890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0C1DD29-036F-663A-A171-09AB5C5E53A8}"/>
              </a:ext>
            </a:extLst>
          </p:cNvPr>
          <p:cNvGrpSpPr/>
          <p:nvPr/>
        </p:nvGrpSpPr>
        <p:grpSpPr>
          <a:xfrm>
            <a:off x="4289600" y="389045"/>
            <a:ext cx="5121485" cy="689064"/>
            <a:chOff x="4289600" y="389045"/>
            <a:chExt cx="5121485" cy="68906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1D89634-6044-F83A-0883-ACED51D88671}"/>
                </a:ext>
              </a:extLst>
            </p:cNvPr>
            <p:cNvSpPr/>
            <p:nvPr/>
          </p:nvSpPr>
          <p:spPr>
            <a:xfrm>
              <a:off x="4289600" y="389045"/>
              <a:ext cx="853586" cy="68906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F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86D019D-3021-36C3-7667-306865D3C5C6}"/>
                </a:ext>
              </a:extLst>
            </p:cNvPr>
            <p:cNvSpPr/>
            <p:nvPr/>
          </p:nvSpPr>
          <p:spPr>
            <a:xfrm>
              <a:off x="5143181" y="389045"/>
              <a:ext cx="853586" cy="68906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FA72DC3-E9EA-E2BA-AB1C-50D9982B0A2B}"/>
                </a:ext>
              </a:extLst>
            </p:cNvPr>
            <p:cNvSpPr/>
            <p:nvPr/>
          </p:nvSpPr>
          <p:spPr>
            <a:xfrm>
              <a:off x="5996765" y="389045"/>
              <a:ext cx="853586" cy="68906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31C2628-1717-651E-E816-112D6A79FEAE}"/>
                </a:ext>
              </a:extLst>
            </p:cNvPr>
            <p:cNvSpPr/>
            <p:nvPr/>
          </p:nvSpPr>
          <p:spPr>
            <a:xfrm>
              <a:off x="6850346" y="389045"/>
              <a:ext cx="853586" cy="68906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H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5CA729F-3467-4D52-5ACE-DEF8D766DEFC}"/>
                </a:ext>
              </a:extLst>
            </p:cNvPr>
            <p:cNvSpPr/>
            <p:nvPr/>
          </p:nvSpPr>
          <p:spPr>
            <a:xfrm>
              <a:off x="7703925" y="389045"/>
              <a:ext cx="853586" cy="68906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A0258D6-B409-1C39-60AF-6C96D9B43861}"/>
                </a:ext>
              </a:extLst>
            </p:cNvPr>
            <p:cNvSpPr/>
            <p:nvPr/>
          </p:nvSpPr>
          <p:spPr>
            <a:xfrm>
              <a:off x="8557499" y="389045"/>
              <a:ext cx="853586" cy="68906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</a:t>
              </a: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F9128663-5295-BC5C-4946-B716322249DF}"/>
              </a:ext>
            </a:extLst>
          </p:cNvPr>
          <p:cNvSpPr/>
          <p:nvPr/>
        </p:nvSpPr>
        <p:spPr>
          <a:xfrm>
            <a:off x="5143182" y="1078109"/>
            <a:ext cx="853586" cy="6890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U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B7ADE67-97CA-296C-B1CE-70924EC1FC9F}"/>
              </a:ext>
            </a:extLst>
          </p:cNvPr>
          <p:cNvSpPr/>
          <p:nvPr/>
        </p:nvSpPr>
        <p:spPr>
          <a:xfrm>
            <a:off x="5996764" y="1078109"/>
            <a:ext cx="853586" cy="6890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926E205-E774-AA86-8ACD-EED85CB61740}"/>
              </a:ext>
            </a:extLst>
          </p:cNvPr>
          <p:cNvSpPr/>
          <p:nvPr/>
        </p:nvSpPr>
        <p:spPr>
          <a:xfrm>
            <a:off x="6850347" y="1078109"/>
            <a:ext cx="853586" cy="6890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1DF9228-CBAE-6C25-8C4F-F1FAD4A9D01A}"/>
              </a:ext>
            </a:extLst>
          </p:cNvPr>
          <p:cNvSpPr/>
          <p:nvPr/>
        </p:nvSpPr>
        <p:spPr>
          <a:xfrm>
            <a:off x="5143181" y="1765450"/>
            <a:ext cx="853586" cy="6890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A6B2BDA-9ADE-2BB5-65B9-C3A84D6E482A}"/>
              </a:ext>
            </a:extLst>
          </p:cNvPr>
          <p:cNvSpPr/>
          <p:nvPr/>
        </p:nvSpPr>
        <p:spPr>
          <a:xfrm>
            <a:off x="6007522" y="1765450"/>
            <a:ext cx="832069" cy="6697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42B3E88-64B1-DE62-792F-A077624866F9}"/>
              </a:ext>
            </a:extLst>
          </p:cNvPr>
          <p:cNvSpPr/>
          <p:nvPr/>
        </p:nvSpPr>
        <p:spPr>
          <a:xfrm>
            <a:off x="6850346" y="1765450"/>
            <a:ext cx="853586" cy="6890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H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9FA9691-5940-5F07-0E6F-EF54BA5AE026}"/>
              </a:ext>
            </a:extLst>
          </p:cNvPr>
          <p:cNvSpPr/>
          <p:nvPr/>
        </p:nvSpPr>
        <p:spPr>
          <a:xfrm>
            <a:off x="7703925" y="1765450"/>
            <a:ext cx="853586" cy="6890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A11EAF6-F288-CF6B-5D8B-33AF272B5EE3}"/>
              </a:ext>
            </a:extLst>
          </p:cNvPr>
          <p:cNvSpPr txBox="1"/>
          <p:nvPr/>
        </p:nvSpPr>
        <p:spPr>
          <a:xfrm>
            <a:off x="3790158" y="434075"/>
            <a:ext cx="398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519408B-EDAF-E514-E895-F78944D950CA}"/>
              </a:ext>
            </a:extLst>
          </p:cNvPr>
          <p:cNvSpPr txBox="1"/>
          <p:nvPr/>
        </p:nvSpPr>
        <p:spPr>
          <a:xfrm>
            <a:off x="3921122" y="1170347"/>
            <a:ext cx="398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551AA60-90E4-D129-AE42-460A1C2F7939}"/>
              </a:ext>
            </a:extLst>
          </p:cNvPr>
          <p:cNvSpPr txBox="1"/>
          <p:nvPr/>
        </p:nvSpPr>
        <p:spPr>
          <a:xfrm>
            <a:off x="3913864" y="1838466"/>
            <a:ext cx="398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C999F07-4B50-AC54-CBFC-5987DDD215E6}"/>
              </a:ext>
            </a:extLst>
          </p:cNvPr>
          <p:cNvSpPr txBox="1"/>
          <p:nvPr/>
        </p:nvSpPr>
        <p:spPr>
          <a:xfrm>
            <a:off x="2899711" y="2473340"/>
            <a:ext cx="440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D852F93-E428-2D83-ADF1-B418F74BF948}"/>
              </a:ext>
            </a:extLst>
          </p:cNvPr>
          <p:cNvSpPr txBox="1"/>
          <p:nvPr/>
        </p:nvSpPr>
        <p:spPr>
          <a:xfrm>
            <a:off x="1218860" y="3145062"/>
            <a:ext cx="398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1A093C5-514A-24D6-E9F6-645992963B96}"/>
              </a:ext>
            </a:extLst>
          </p:cNvPr>
          <p:cNvSpPr txBox="1"/>
          <p:nvPr/>
        </p:nvSpPr>
        <p:spPr>
          <a:xfrm>
            <a:off x="1195525" y="3906981"/>
            <a:ext cx="398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6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E21D4A8C-CC88-587B-95B9-D254ABB72223}"/>
              </a:ext>
            </a:extLst>
          </p:cNvPr>
          <p:cNvSpPr/>
          <p:nvPr/>
        </p:nvSpPr>
        <p:spPr>
          <a:xfrm>
            <a:off x="3436883" y="2435232"/>
            <a:ext cx="853586" cy="6890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E098794-ECEE-97D6-8BA6-0EEC5C17A7A7}"/>
              </a:ext>
            </a:extLst>
          </p:cNvPr>
          <p:cNvSpPr/>
          <p:nvPr/>
        </p:nvSpPr>
        <p:spPr>
          <a:xfrm>
            <a:off x="4290464" y="2435232"/>
            <a:ext cx="853586" cy="6890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B934F06D-BBE3-8E03-55E9-932037EC644B}"/>
              </a:ext>
            </a:extLst>
          </p:cNvPr>
          <p:cNvSpPr/>
          <p:nvPr/>
        </p:nvSpPr>
        <p:spPr>
          <a:xfrm>
            <a:off x="5144048" y="2435232"/>
            <a:ext cx="853586" cy="6890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921DC0EA-2B4B-8488-ECEB-98166C1AB3E5}"/>
              </a:ext>
            </a:extLst>
          </p:cNvPr>
          <p:cNvSpPr/>
          <p:nvPr/>
        </p:nvSpPr>
        <p:spPr>
          <a:xfrm>
            <a:off x="5997629" y="2435232"/>
            <a:ext cx="853586" cy="6890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AF4DAA9-4DBE-1959-739F-5A50F7C7C75B}"/>
              </a:ext>
            </a:extLst>
          </p:cNvPr>
          <p:cNvSpPr/>
          <p:nvPr/>
        </p:nvSpPr>
        <p:spPr>
          <a:xfrm>
            <a:off x="6851208" y="2435232"/>
            <a:ext cx="853586" cy="6890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R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1E2E326-FF02-BDE5-1A3B-82D3A5671A6B}"/>
              </a:ext>
            </a:extLst>
          </p:cNvPr>
          <p:cNvSpPr/>
          <p:nvPr/>
        </p:nvSpPr>
        <p:spPr>
          <a:xfrm>
            <a:off x="1720801" y="3105014"/>
            <a:ext cx="853586" cy="6890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U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D0BC554E-A306-EF01-AD41-679DEBDB62E5}"/>
              </a:ext>
            </a:extLst>
          </p:cNvPr>
          <p:cNvSpPr/>
          <p:nvPr/>
        </p:nvSpPr>
        <p:spPr>
          <a:xfrm>
            <a:off x="2574382" y="3105014"/>
            <a:ext cx="853586" cy="6890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1E883DF8-2AAE-222B-7641-42908A3F8299}"/>
              </a:ext>
            </a:extLst>
          </p:cNvPr>
          <p:cNvSpPr/>
          <p:nvPr/>
        </p:nvSpPr>
        <p:spPr>
          <a:xfrm>
            <a:off x="3427966" y="3105014"/>
            <a:ext cx="853586" cy="6890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743B885D-0892-F3D4-0743-EED863C7B93B}"/>
              </a:ext>
            </a:extLst>
          </p:cNvPr>
          <p:cNvSpPr/>
          <p:nvPr/>
        </p:nvSpPr>
        <p:spPr>
          <a:xfrm>
            <a:off x="4281547" y="3105014"/>
            <a:ext cx="853586" cy="6890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L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679ED270-FCE0-D448-6566-740CAD2BFF83}"/>
              </a:ext>
            </a:extLst>
          </p:cNvPr>
          <p:cNvSpPr/>
          <p:nvPr/>
        </p:nvSpPr>
        <p:spPr>
          <a:xfrm>
            <a:off x="5135126" y="3105014"/>
            <a:ext cx="853586" cy="6890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C77A5F2-A239-DFF8-C5C8-5AB673F976D1}"/>
              </a:ext>
            </a:extLst>
          </p:cNvPr>
          <p:cNvSpPr/>
          <p:nvPr/>
        </p:nvSpPr>
        <p:spPr>
          <a:xfrm>
            <a:off x="1720794" y="3793282"/>
            <a:ext cx="853586" cy="6890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B1A10C7C-40E7-FF02-A65E-E31024B9B78C}"/>
              </a:ext>
            </a:extLst>
          </p:cNvPr>
          <p:cNvSpPr/>
          <p:nvPr/>
        </p:nvSpPr>
        <p:spPr>
          <a:xfrm>
            <a:off x="2574375" y="3793282"/>
            <a:ext cx="853586" cy="6890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639EE61-2DED-4AAA-90D9-406ED78282B9}"/>
              </a:ext>
            </a:extLst>
          </p:cNvPr>
          <p:cNvSpPr/>
          <p:nvPr/>
        </p:nvSpPr>
        <p:spPr>
          <a:xfrm>
            <a:off x="3427959" y="3793282"/>
            <a:ext cx="853586" cy="6890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6C45E9B8-455D-6954-811F-656C91EBAE76}"/>
              </a:ext>
            </a:extLst>
          </p:cNvPr>
          <p:cNvSpPr/>
          <p:nvPr/>
        </p:nvSpPr>
        <p:spPr>
          <a:xfrm>
            <a:off x="4281540" y="3793282"/>
            <a:ext cx="853586" cy="6890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Y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3838CEC-398E-FB80-D39A-D11D793811CF}"/>
              </a:ext>
            </a:extLst>
          </p:cNvPr>
          <p:cNvSpPr/>
          <p:nvPr/>
        </p:nvSpPr>
        <p:spPr>
          <a:xfrm>
            <a:off x="8557499" y="1755809"/>
            <a:ext cx="853586" cy="6890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R</a:t>
            </a: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7B11A518-12C8-1F6F-E3DA-D93AD54498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92" t="14007" r="7949" b="5841"/>
          <a:stretch/>
        </p:blipFill>
        <p:spPr>
          <a:xfrm>
            <a:off x="8557499" y="2935005"/>
            <a:ext cx="2460172" cy="28302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8557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9E21F59C-3220-7684-B02E-30569C7556D5}"/>
              </a:ext>
            </a:extLst>
          </p:cNvPr>
          <p:cNvSpPr/>
          <p:nvPr/>
        </p:nvSpPr>
        <p:spPr>
          <a:xfrm>
            <a:off x="7549200" y="3101901"/>
            <a:ext cx="853586" cy="6890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105007-4020-9831-B1F9-B840C9571364}"/>
              </a:ext>
            </a:extLst>
          </p:cNvPr>
          <p:cNvSpPr/>
          <p:nvPr/>
        </p:nvSpPr>
        <p:spPr>
          <a:xfrm>
            <a:off x="4135757" y="1744778"/>
            <a:ext cx="853586" cy="68906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F3183A-488A-74EC-7363-03C1FBFCC710}"/>
              </a:ext>
            </a:extLst>
          </p:cNvPr>
          <p:cNvSpPr/>
          <p:nvPr/>
        </p:nvSpPr>
        <p:spPr>
          <a:xfrm>
            <a:off x="4135757" y="2433842"/>
            <a:ext cx="853586" cy="68906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M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88D9852-C0FC-9D3D-7F0E-434615589259}"/>
              </a:ext>
            </a:extLst>
          </p:cNvPr>
          <p:cNvGrpSpPr/>
          <p:nvPr/>
        </p:nvGrpSpPr>
        <p:grpSpPr>
          <a:xfrm>
            <a:off x="4135755" y="1055714"/>
            <a:ext cx="5121485" cy="689064"/>
            <a:chOff x="4289600" y="389045"/>
            <a:chExt cx="5121485" cy="68906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A49C149-1EBC-53AA-6841-2C70A61581CD}"/>
                </a:ext>
              </a:extLst>
            </p:cNvPr>
            <p:cNvSpPr/>
            <p:nvPr/>
          </p:nvSpPr>
          <p:spPr>
            <a:xfrm>
              <a:off x="4289600" y="389045"/>
              <a:ext cx="853586" cy="68906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</a:rPr>
                <a:t>F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C5F3DCE-2DBE-E9BF-0A04-F840062275CA}"/>
                </a:ext>
              </a:extLst>
            </p:cNvPr>
            <p:cNvSpPr/>
            <p:nvPr/>
          </p:nvSpPr>
          <p:spPr>
            <a:xfrm>
              <a:off x="5143181" y="389045"/>
              <a:ext cx="853586" cy="68906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A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BFBD424-CEC2-B486-BC94-8CA0B3466E62}"/>
                </a:ext>
              </a:extLst>
            </p:cNvPr>
            <p:cNvSpPr/>
            <p:nvPr/>
          </p:nvSpPr>
          <p:spPr>
            <a:xfrm>
              <a:off x="5996765" y="389045"/>
              <a:ext cx="853586" cy="68906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T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CDEA19F-C2BC-C40A-7803-04D5D17E26DD}"/>
                </a:ext>
              </a:extLst>
            </p:cNvPr>
            <p:cNvSpPr/>
            <p:nvPr/>
          </p:nvSpPr>
          <p:spPr>
            <a:xfrm>
              <a:off x="6850346" y="389045"/>
              <a:ext cx="853586" cy="68906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H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D5F0D79-02A2-B334-67F2-634D0EAAD8D2}"/>
                </a:ext>
              </a:extLst>
            </p:cNvPr>
            <p:cNvSpPr/>
            <p:nvPr/>
          </p:nvSpPr>
          <p:spPr>
            <a:xfrm>
              <a:off x="7703925" y="389045"/>
              <a:ext cx="853586" cy="68906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E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940F222-ED4C-1059-DEF2-D09B951E9783}"/>
                </a:ext>
              </a:extLst>
            </p:cNvPr>
            <p:cNvSpPr/>
            <p:nvPr/>
          </p:nvSpPr>
          <p:spPr>
            <a:xfrm>
              <a:off x="8557499" y="389045"/>
              <a:ext cx="853586" cy="68906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R</a:t>
              </a: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1352799D-0890-8F3A-1477-F69D25949407}"/>
              </a:ext>
            </a:extLst>
          </p:cNvPr>
          <p:cNvSpPr/>
          <p:nvPr/>
        </p:nvSpPr>
        <p:spPr>
          <a:xfrm>
            <a:off x="4989337" y="1744778"/>
            <a:ext cx="853586" cy="6890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U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7D3D50B-9EF0-3528-293E-5613147F866C}"/>
              </a:ext>
            </a:extLst>
          </p:cNvPr>
          <p:cNvSpPr/>
          <p:nvPr/>
        </p:nvSpPr>
        <p:spPr>
          <a:xfrm>
            <a:off x="5842919" y="1744778"/>
            <a:ext cx="853586" cy="6890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N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CC0C9A2-4369-279E-B2BD-94A27747660D}"/>
              </a:ext>
            </a:extLst>
          </p:cNvPr>
          <p:cNvSpPr/>
          <p:nvPr/>
        </p:nvSpPr>
        <p:spPr>
          <a:xfrm>
            <a:off x="6696502" y="1744778"/>
            <a:ext cx="853586" cy="6890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T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1D65D28-E970-2903-F6CB-62C4DE630E81}"/>
              </a:ext>
            </a:extLst>
          </p:cNvPr>
          <p:cNvSpPr/>
          <p:nvPr/>
        </p:nvSpPr>
        <p:spPr>
          <a:xfrm>
            <a:off x="4989336" y="2432119"/>
            <a:ext cx="853586" cy="6890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O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35C061C-C2B8-494E-5A31-3C38D5C7890F}"/>
              </a:ext>
            </a:extLst>
          </p:cNvPr>
          <p:cNvSpPr/>
          <p:nvPr/>
        </p:nvSpPr>
        <p:spPr>
          <a:xfrm>
            <a:off x="5853677" y="2432119"/>
            <a:ext cx="832069" cy="6697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T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039D8F4-ED75-CD3E-54D0-BFDE0EDE865D}"/>
              </a:ext>
            </a:extLst>
          </p:cNvPr>
          <p:cNvSpPr/>
          <p:nvPr/>
        </p:nvSpPr>
        <p:spPr>
          <a:xfrm>
            <a:off x="6696501" y="2432119"/>
            <a:ext cx="853586" cy="6890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H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235A31E-B47C-15A1-219C-0C9BEA36993D}"/>
              </a:ext>
            </a:extLst>
          </p:cNvPr>
          <p:cNvSpPr/>
          <p:nvPr/>
        </p:nvSpPr>
        <p:spPr>
          <a:xfrm>
            <a:off x="7550080" y="2421361"/>
            <a:ext cx="853586" cy="6890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EBC1D10-2BE5-AC55-F870-96BC3E702C7F}"/>
              </a:ext>
            </a:extLst>
          </p:cNvPr>
          <p:cNvSpPr txBox="1"/>
          <p:nvPr/>
        </p:nvSpPr>
        <p:spPr>
          <a:xfrm>
            <a:off x="3636313" y="1100744"/>
            <a:ext cx="398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F6DC501-F2B3-A7F7-289F-D9E5611ED784}"/>
              </a:ext>
            </a:extLst>
          </p:cNvPr>
          <p:cNvSpPr txBox="1"/>
          <p:nvPr/>
        </p:nvSpPr>
        <p:spPr>
          <a:xfrm>
            <a:off x="3687245" y="1858477"/>
            <a:ext cx="398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F5D4D49-C2AC-9652-2456-73583CFAA9AC}"/>
              </a:ext>
            </a:extLst>
          </p:cNvPr>
          <p:cNvSpPr txBox="1"/>
          <p:nvPr/>
        </p:nvSpPr>
        <p:spPr>
          <a:xfrm>
            <a:off x="3684713" y="2505135"/>
            <a:ext cx="398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CAE524F-96B3-7A6E-0E25-8E282E00CCA1}"/>
              </a:ext>
            </a:extLst>
          </p:cNvPr>
          <p:cNvSpPr txBox="1"/>
          <p:nvPr/>
        </p:nvSpPr>
        <p:spPr>
          <a:xfrm>
            <a:off x="2745866" y="3140009"/>
            <a:ext cx="440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4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A246971-11D0-4A01-DB00-F08915EFE8F8}"/>
              </a:ext>
            </a:extLst>
          </p:cNvPr>
          <p:cNvSpPr txBox="1"/>
          <p:nvPr/>
        </p:nvSpPr>
        <p:spPr>
          <a:xfrm>
            <a:off x="1065015" y="3811731"/>
            <a:ext cx="398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DCCCA07-814B-31B8-B966-5558051E49DA}"/>
              </a:ext>
            </a:extLst>
          </p:cNvPr>
          <p:cNvSpPr txBox="1"/>
          <p:nvPr/>
        </p:nvSpPr>
        <p:spPr>
          <a:xfrm>
            <a:off x="1041680" y="4573650"/>
            <a:ext cx="398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6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00797400-E489-72BF-71CA-2F642149C181}"/>
              </a:ext>
            </a:extLst>
          </p:cNvPr>
          <p:cNvSpPr/>
          <p:nvPr/>
        </p:nvSpPr>
        <p:spPr>
          <a:xfrm>
            <a:off x="3283038" y="3101901"/>
            <a:ext cx="853586" cy="6890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S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ED346E96-27DC-5C9C-1AB0-3DF068589365}"/>
              </a:ext>
            </a:extLst>
          </p:cNvPr>
          <p:cNvSpPr/>
          <p:nvPr/>
        </p:nvSpPr>
        <p:spPr>
          <a:xfrm>
            <a:off x="4136619" y="3101901"/>
            <a:ext cx="853586" cy="68906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02E625C-9D4F-B8FE-B16E-04BE1CCBC07E}"/>
              </a:ext>
            </a:extLst>
          </p:cNvPr>
          <p:cNvSpPr/>
          <p:nvPr/>
        </p:nvSpPr>
        <p:spPr>
          <a:xfrm>
            <a:off x="4990203" y="3101901"/>
            <a:ext cx="853586" cy="6890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S</a:t>
            </a:r>
            <a:endParaRPr lang="en-US" sz="3600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7E29F8FB-B05F-0E32-256F-56DD58ED9D58}"/>
              </a:ext>
            </a:extLst>
          </p:cNvPr>
          <p:cNvSpPr/>
          <p:nvPr/>
        </p:nvSpPr>
        <p:spPr>
          <a:xfrm>
            <a:off x="5843784" y="3101901"/>
            <a:ext cx="853586" cy="6890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T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CD135D8-818C-F14F-32E1-422B86BCFBD0}"/>
              </a:ext>
            </a:extLst>
          </p:cNvPr>
          <p:cNvSpPr/>
          <p:nvPr/>
        </p:nvSpPr>
        <p:spPr>
          <a:xfrm>
            <a:off x="6697363" y="3101901"/>
            <a:ext cx="853586" cy="6890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E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AEB67FF-C1C9-56A7-8E91-1B38F8E3A8C1}"/>
              </a:ext>
            </a:extLst>
          </p:cNvPr>
          <p:cNvSpPr/>
          <p:nvPr/>
        </p:nvSpPr>
        <p:spPr>
          <a:xfrm>
            <a:off x="1566956" y="3771683"/>
            <a:ext cx="853586" cy="6890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U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21885D0D-F294-ED46-72DE-452CA48543AD}"/>
              </a:ext>
            </a:extLst>
          </p:cNvPr>
          <p:cNvSpPr/>
          <p:nvPr/>
        </p:nvSpPr>
        <p:spPr>
          <a:xfrm>
            <a:off x="2420537" y="3771683"/>
            <a:ext cx="853586" cy="6890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N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638A38A-F41B-5F08-DAA5-934261DE9D38}"/>
              </a:ext>
            </a:extLst>
          </p:cNvPr>
          <p:cNvSpPr/>
          <p:nvPr/>
        </p:nvSpPr>
        <p:spPr>
          <a:xfrm>
            <a:off x="3274121" y="3771683"/>
            <a:ext cx="853586" cy="6890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C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F6B88D9E-9040-6EC7-BC77-299F089E1DEF}"/>
              </a:ext>
            </a:extLst>
          </p:cNvPr>
          <p:cNvSpPr/>
          <p:nvPr/>
        </p:nvSpPr>
        <p:spPr>
          <a:xfrm>
            <a:off x="4127702" y="3771683"/>
            <a:ext cx="853586" cy="68906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CCCA9BBB-1D0A-6F6D-4230-FF7EA4610E36}"/>
              </a:ext>
            </a:extLst>
          </p:cNvPr>
          <p:cNvSpPr/>
          <p:nvPr/>
        </p:nvSpPr>
        <p:spPr>
          <a:xfrm>
            <a:off x="4981281" y="3771683"/>
            <a:ext cx="853586" cy="6890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E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4531C66-1CB4-24B0-679C-18C8414149CB}"/>
              </a:ext>
            </a:extLst>
          </p:cNvPr>
          <p:cNvSpPr/>
          <p:nvPr/>
        </p:nvSpPr>
        <p:spPr>
          <a:xfrm>
            <a:off x="1566949" y="4459951"/>
            <a:ext cx="853586" cy="6890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B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3B2CF526-4A18-361A-5425-D064C9442E3A}"/>
              </a:ext>
            </a:extLst>
          </p:cNvPr>
          <p:cNvSpPr/>
          <p:nvPr/>
        </p:nvSpPr>
        <p:spPr>
          <a:xfrm>
            <a:off x="2420530" y="4459951"/>
            <a:ext cx="853586" cy="6890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A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0AC8B9D-7498-D17C-F4E9-B7E51E1F21B5}"/>
              </a:ext>
            </a:extLst>
          </p:cNvPr>
          <p:cNvSpPr/>
          <p:nvPr/>
        </p:nvSpPr>
        <p:spPr>
          <a:xfrm>
            <a:off x="3274114" y="4459951"/>
            <a:ext cx="853586" cy="6890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B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ECFFD3DF-871E-915E-BAC5-63B52ABDC4EA}"/>
              </a:ext>
            </a:extLst>
          </p:cNvPr>
          <p:cNvSpPr/>
          <p:nvPr/>
        </p:nvSpPr>
        <p:spPr>
          <a:xfrm>
            <a:off x="4127695" y="4459951"/>
            <a:ext cx="853586" cy="68906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E4716142-406C-CF90-DD70-DD7C5A51A814}"/>
              </a:ext>
            </a:extLst>
          </p:cNvPr>
          <p:cNvSpPr/>
          <p:nvPr/>
        </p:nvSpPr>
        <p:spPr>
          <a:xfrm>
            <a:off x="8403654" y="2422478"/>
            <a:ext cx="853586" cy="6890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R</a:t>
            </a: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8D0A7945-28F1-8FE4-EFFA-C7B531D4CB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92" t="14007" r="7949" b="5841"/>
          <a:stretch/>
        </p:blipFill>
        <p:spPr>
          <a:xfrm>
            <a:off x="9047567" y="3578679"/>
            <a:ext cx="2651967" cy="27004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F36DE91F-0401-546E-0D5E-9F753F443296}"/>
              </a:ext>
            </a:extLst>
          </p:cNvPr>
          <p:cNvGrpSpPr/>
          <p:nvPr/>
        </p:nvGrpSpPr>
        <p:grpSpPr>
          <a:xfrm>
            <a:off x="4136569" y="1049719"/>
            <a:ext cx="5121485" cy="689064"/>
            <a:chOff x="4289600" y="389045"/>
            <a:chExt cx="5121485" cy="689064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4FBE9CFC-5B1F-D005-F0B0-B1BCEA7F411A}"/>
                </a:ext>
              </a:extLst>
            </p:cNvPr>
            <p:cNvSpPr/>
            <p:nvPr/>
          </p:nvSpPr>
          <p:spPr>
            <a:xfrm>
              <a:off x="4289600" y="389045"/>
              <a:ext cx="853586" cy="68906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9C5F6B84-C999-34DF-C02D-C68A36B3D4C3}"/>
                </a:ext>
              </a:extLst>
            </p:cNvPr>
            <p:cNvSpPr/>
            <p:nvPr/>
          </p:nvSpPr>
          <p:spPr>
            <a:xfrm>
              <a:off x="5143181" y="389045"/>
              <a:ext cx="853586" cy="68906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4DEC6198-85D7-4378-93C5-E339EED4C157}"/>
                </a:ext>
              </a:extLst>
            </p:cNvPr>
            <p:cNvSpPr/>
            <p:nvPr/>
          </p:nvSpPr>
          <p:spPr>
            <a:xfrm>
              <a:off x="5996765" y="389045"/>
              <a:ext cx="853586" cy="68906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2E31C3EF-EC39-89E1-7956-BB42862FFAB7}"/>
                </a:ext>
              </a:extLst>
            </p:cNvPr>
            <p:cNvSpPr/>
            <p:nvPr/>
          </p:nvSpPr>
          <p:spPr>
            <a:xfrm>
              <a:off x="6850346" y="389045"/>
              <a:ext cx="853586" cy="68906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2A3B06A3-5D84-8312-56F5-6AF305331F5A}"/>
                </a:ext>
              </a:extLst>
            </p:cNvPr>
            <p:cNvSpPr/>
            <p:nvPr/>
          </p:nvSpPr>
          <p:spPr>
            <a:xfrm>
              <a:off x="7703925" y="389045"/>
              <a:ext cx="853586" cy="68906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C79D12C5-179C-C05C-3B6A-3EE7F76B4F46}"/>
                </a:ext>
              </a:extLst>
            </p:cNvPr>
            <p:cNvSpPr/>
            <p:nvPr/>
          </p:nvSpPr>
          <p:spPr>
            <a:xfrm>
              <a:off x="8557499" y="389045"/>
              <a:ext cx="853586" cy="68906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16384428-F1F7-1921-DDC4-0859AA43AF01}"/>
              </a:ext>
            </a:extLst>
          </p:cNvPr>
          <p:cNvGrpSpPr/>
          <p:nvPr/>
        </p:nvGrpSpPr>
        <p:grpSpPr>
          <a:xfrm>
            <a:off x="3280280" y="3105220"/>
            <a:ext cx="5121485" cy="689064"/>
            <a:chOff x="4289600" y="389045"/>
            <a:chExt cx="5121485" cy="689064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7B2FD8CE-6E35-4755-6062-ECDAA06360D3}"/>
                </a:ext>
              </a:extLst>
            </p:cNvPr>
            <p:cNvSpPr/>
            <p:nvPr/>
          </p:nvSpPr>
          <p:spPr>
            <a:xfrm>
              <a:off x="4289600" y="389045"/>
              <a:ext cx="853586" cy="68906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9828A5E4-6895-6C1D-B078-F1E9E8B59D8E}"/>
                </a:ext>
              </a:extLst>
            </p:cNvPr>
            <p:cNvSpPr/>
            <p:nvPr/>
          </p:nvSpPr>
          <p:spPr>
            <a:xfrm>
              <a:off x="5143181" y="389045"/>
              <a:ext cx="853586" cy="68906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4B701426-9FFD-7A37-4628-90B82D8A79EC}"/>
                </a:ext>
              </a:extLst>
            </p:cNvPr>
            <p:cNvSpPr/>
            <p:nvPr/>
          </p:nvSpPr>
          <p:spPr>
            <a:xfrm>
              <a:off x="5996765" y="389045"/>
              <a:ext cx="853586" cy="68906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02D14012-289A-0551-16BD-2E638C614C29}"/>
                </a:ext>
              </a:extLst>
            </p:cNvPr>
            <p:cNvSpPr/>
            <p:nvPr/>
          </p:nvSpPr>
          <p:spPr>
            <a:xfrm>
              <a:off x="6850346" y="389045"/>
              <a:ext cx="853586" cy="68906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773351E2-2089-9CCF-E44C-44C67FB7ECFD}"/>
                </a:ext>
              </a:extLst>
            </p:cNvPr>
            <p:cNvSpPr/>
            <p:nvPr/>
          </p:nvSpPr>
          <p:spPr>
            <a:xfrm>
              <a:off x="7703925" y="389045"/>
              <a:ext cx="853586" cy="68906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8C3FAF8B-8CAE-7311-F53C-0A8CBBD6B948}"/>
                </a:ext>
              </a:extLst>
            </p:cNvPr>
            <p:cNvSpPr/>
            <p:nvPr/>
          </p:nvSpPr>
          <p:spPr>
            <a:xfrm>
              <a:off x="8557499" y="389045"/>
              <a:ext cx="853586" cy="68906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EF4A61B2-2379-93CA-95B8-D39A8513D079}"/>
              </a:ext>
            </a:extLst>
          </p:cNvPr>
          <p:cNvGrpSpPr/>
          <p:nvPr/>
        </p:nvGrpSpPr>
        <p:grpSpPr>
          <a:xfrm>
            <a:off x="4135754" y="1733596"/>
            <a:ext cx="3414332" cy="689064"/>
            <a:chOff x="1355288" y="5821341"/>
            <a:chExt cx="3414332" cy="689064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FC6441CA-034C-CD05-6C1D-779F5EC09F68}"/>
                </a:ext>
              </a:extLst>
            </p:cNvPr>
            <p:cNvSpPr/>
            <p:nvPr/>
          </p:nvSpPr>
          <p:spPr>
            <a:xfrm>
              <a:off x="1355288" y="5821341"/>
              <a:ext cx="853586" cy="68906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6C9B727A-199F-B382-E29F-FE3570C549B3}"/>
                </a:ext>
              </a:extLst>
            </p:cNvPr>
            <p:cNvSpPr/>
            <p:nvPr/>
          </p:nvSpPr>
          <p:spPr>
            <a:xfrm>
              <a:off x="2208869" y="5821341"/>
              <a:ext cx="853586" cy="68906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FA7B487B-B054-929D-3094-079A03A6E526}"/>
                </a:ext>
              </a:extLst>
            </p:cNvPr>
            <p:cNvSpPr/>
            <p:nvPr/>
          </p:nvSpPr>
          <p:spPr>
            <a:xfrm>
              <a:off x="3062453" y="5821341"/>
              <a:ext cx="853586" cy="68906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39F52A26-548B-7A62-6C62-8A0EC5191759}"/>
                </a:ext>
              </a:extLst>
            </p:cNvPr>
            <p:cNvSpPr/>
            <p:nvPr/>
          </p:nvSpPr>
          <p:spPr>
            <a:xfrm>
              <a:off x="3916034" y="5821341"/>
              <a:ext cx="853586" cy="68906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1" name="Picture 100">
            <a:extLst>
              <a:ext uri="{FF2B5EF4-FFF2-40B4-BE49-F238E27FC236}">
                <a16:creationId xmlns:a16="http://schemas.microsoft.com/office/drawing/2014/main" id="{AA15A2BA-43C6-F372-2B20-7F0BE5B25D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1" t="15428" r="8966"/>
          <a:stretch/>
        </p:blipFill>
        <p:spPr>
          <a:xfrm>
            <a:off x="8885959" y="3665453"/>
            <a:ext cx="2904200" cy="2719420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52E1A961-2A80-1871-1AE2-CC0DB90FD2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6" t="10180" r="7459"/>
          <a:stretch/>
        </p:blipFill>
        <p:spPr>
          <a:xfrm>
            <a:off x="8972237" y="3476466"/>
            <a:ext cx="2712157" cy="2873154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AF269968-225F-A4B7-B752-E420C87A810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89" t="3605"/>
          <a:stretch/>
        </p:blipFill>
        <p:spPr>
          <a:xfrm>
            <a:off x="9005946" y="3536517"/>
            <a:ext cx="2519902" cy="27942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27A21D42-3965-5984-83E2-8244B1283F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5629" y="3707567"/>
            <a:ext cx="2609640" cy="24135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641A3CE-FEE5-4E11-217B-C0685AF52AE6}"/>
              </a:ext>
            </a:extLst>
          </p:cNvPr>
          <p:cNvGrpSpPr/>
          <p:nvPr/>
        </p:nvGrpSpPr>
        <p:grpSpPr>
          <a:xfrm>
            <a:off x="4135758" y="2414255"/>
            <a:ext cx="5121485" cy="689064"/>
            <a:chOff x="4289600" y="389045"/>
            <a:chExt cx="5121485" cy="68906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41762F5-24C9-9D6B-1C5E-8AF0E2D15701}"/>
                </a:ext>
              </a:extLst>
            </p:cNvPr>
            <p:cNvSpPr/>
            <p:nvPr/>
          </p:nvSpPr>
          <p:spPr>
            <a:xfrm>
              <a:off x="4289600" y="389045"/>
              <a:ext cx="853586" cy="68906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6E66FC6-E6BF-FB00-BE74-2B33891C5236}"/>
                </a:ext>
              </a:extLst>
            </p:cNvPr>
            <p:cNvSpPr/>
            <p:nvPr/>
          </p:nvSpPr>
          <p:spPr>
            <a:xfrm>
              <a:off x="5143181" y="389045"/>
              <a:ext cx="853586" cy="68906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769B4A6-25D6-EB9E-00B9-00E96E877837}"/>
                </a:ext>
              </a:extLst>
            </p:cNvPr>
            <p:cNvSpPr/>
            <p:nvPr/>
          </p:nvSpPr>
          <p:spPr>
            <a:xfrm>
              <a:off x="5996765" y="389045"/>
              <a:ext cx="853586" cy="68906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1473C31-3B7B-E102-5C60-36D0F630DC37}"/>
                </a:ext>
              </a:extLst>
            </p:cNvPr>
            <p:cNvSpPr/>
            <p:nvPr/>
          </p:nvSpPr>
          <p:spPr>
            <a:xfrm>
              <a:off x="6850346" y="389045"/>
              <a:ext cx="853586" cy="68906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CCF7F58-44D3-08D6-5E43-1F8D4987EE22}"/>
                </a:ext>
              </a:extLst>
            </p:cNvPr>
            <p:cNvSpPr/>
            <p:nvPr/>
          </p:nvSpPr>
          <p:spPr>
            <a:xfrm>
              <a:off x="7703925" y="389045"/>
              <a:ext cx="853586" cy="68906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7FDA420-FD68-545E-069C-B0CEF30305C4}"/>
                </a:ext>
              </a:extLst>
            </p:cNvPr>
            <p:cNvSpPr/>
            <p:nvPr/>
          </p:nvSpPr>
          <p:spPr>
            <a:xfrm>
              <a:off x="8557499" y="389045"/>
              <a:ext cx="853586" cy="68906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8756C38-5B13-F1F4-D782-59D6B1ADD72F}"/>
              </a:ext>
            </a:extLst>
          </p:cNvPr>
          <p:cNvGrpSpPr/>
          <p:nvPr/>
        </p:nvGrpSpPr>
        <p:grpSpPr>
          <a:xfrm>
            <a:off x="1575416" y="3780555"/>
            <a:ext cx="4267911" cy="689064"/>
            <a:chOff x="475866" y="4939781"/>
            <a:chExt cx="4267911" cy="68906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A6FF3EF-7F21-7371-1690-D6512C1CC6B6}"/>
                </a:ext>
              </a:extLst>
            </p:cNvPr>
            <p:cNvSpPr/>
            <p:nvPr/>
          </p:nvSpPr>
          <p:spPr>
            <a:xfrm>
              <a:off x="475866" y="4939781"/>
              <a:ext cx="853586" cy="68906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430B404-27ED-4305-6BE0-1CE9E0D60DB9}"/>
                </a:ext>
              </a:extLst>
            </p:cNvPr>
            <p:cNvSpPr/>
            <p:nvPr/>
          </p:nvSpPr>
          <p:spPr>
            <a:xfrm>
              <a:off x="1329447" y="4939781"/>
              <a:ext cx="853586" cy="68906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7C10034-0C8B-611B-19D1-DACCF313F764}"/>
                </a:ext>
              </a:extLst>
            </p:cNvPr>
            <p:cNvSpPr/>
            <p:nvPr/>
          </p:nvSpPr>
          <p:spPr>
            <a:xfrm>
              <a:off x="2183031" y="4939781"/>
              <a:ext cx="853586" cy="68906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CE00264-EC15-F552-C3AE-323B97B27AA5}"/>
                </a:ext>
              </a:extLst>
            </p:cNvPr>
            <p:cNvSpPr/>
            <p:nvPr/>
          </p:nvSpPr>
          <p:spPr>
            <a:xfrm>
              <a:off x="3036612" y="4939781"/>
              <a:ext cx="853586" cy="68906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333B7D9-5D81-643B-A3D4-3BEB72453B8E}"/>
                </a:ext>
              </a:extLst>
            </p:cNvPr>
            <p:cNvSpPr/>
            <p:nvPr/>
          </p:nvSpPr>
          <p:spPr>
            <a:xfrm>
              <a:off x="3890191" y="4939781"/>
              <a:ext cx="853586" cy="68906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A0A371-E61E-EC31-1716-6FCC5188EA35}"/>
              </a:ext>
            </a:extLst>
          </p:cNvPr>
          <p:cNvGrpSpPr/>
          <p:nvPr/>
        </p:nvGrpSpPr>
        <p:grpSpPr>
          <a:xfrm>
            <a:off x="1581607" y="4458820"/>
            <a:ext cx="3413895" cy="689064"/>
            <a:chOff x="570953" y="5797083"/>
            <a:chExt cx="3413895" cy="68906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E485E5A-B977-952A-0FBC-1D209BEE3CED}"/>
                </a:ext>
              </a:extLst>
            </p:cNvPr>
            <p:cNvSpPr/>
            <p:nvPr/>
          </p:nvSpPr>
          <p:spPr>
            <a:xfrm>
              <a:off x="570953" y="5797083"/>
              <a:ext cx="853586" cy="68906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BC11F7F-658B-C504-910A-5311314E9C65}"/>
                </a:ext>
              </a:extLst>
            </p:cNvPr>
            <p:cNvSpPr/>
            <p:nvPr/>
          </p:nvSpPr>
          <p:spPr>
            <a:xfrm>
              <a:off x="1424536" y="5797083"/>
              <a:ext cx="853586" cy="68906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A34CC10-5A75-FE43-23D0-F29B20141042}"/>
                </a:ext>
              </a:extLst>
            </p:cNvPr>
            <p:cNvSpPr/>
            <p:nvPr/>
          </p:nvSpPr>
          <p:spPr>
            <a:xfrm>
              <a:off x="2277681" y="5797083"/>
              <a:ext cx="853586" cy="68906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074B910-1EE2-353E-2861-1358B14659B4}"/>
                </a:ext>
              </a:extLst>
            </p:cNvPr>
            <p:cNvSpPr/>
            <p:nvPr/>
          </p:nvSpPr>
          <p:spPr>
            <a:xfrm>
              <a:off x="3131262" y="5797083"/>
              <a:ext cx="853586" cy="68906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26" name="Picture 2" descr="Adorable Houston boy named Carter's first-ever 'Baby of the Year,' enter to  see if your lil' cutie will be next!">
            <a:extLst>
              <a:ext uri="{FF2B5EF4-FFF2-40B4-BE49-F238E27FC236}">
                <a16:creationId xmlns:a16="http://schemas.microsoft.com/office/drawing/2014/main" id="{1B27F2ED-CCAF-59F8-1818-31DD57C722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8" r="18442"/>
          <a:stretch/>
        </p:blipFill>
        <p:spPr bwMode="auto">
          <a:xfrm>
            <a:off x="8704132" y="3535213"/>
            <a:ext cx="2995401" cy="291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5503966-C581-0B25-57A1-5ECE02B648E2}"/>
              </a:ext>
            </a:extLst>
          </p:cNvPr>
          <p:cNvSpPr/>
          <p:nvPr/>
        </p:nvSpPr>
        <p:spPr>
          <a:xfrm>
            <a:off x="-8751" y="-10183"/>
            <a:ext cx="2348464" cy="6890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REVIEW</a:t>
            </a:r>
          </a:p>
        </p:txBody>
      </p:sp>
      <p:sp>
        <p:nvSpPr>
          <p:cNvPr id="42" name="Ngôi sao">
            <a:extLst>
              <a:ext uri="{FF2B5EF4-FFF2-40B4-BE49-F238E27FC236}">
                <a16:creationId xmlns:a16="http://schemas.microsoft.com/office/drawing/2014/main" id="{57C8D049-B69A-0269-AFE9-2610310AEADD}"/>
              </a:ext>
            </a:extLst>
          </p:cNvPr>
          <p:cNvSpPr/>
          <p:nvPr/>
        </p:nvSpPr>
        <p:spPr>
          <a:xfrm>
            <a:off x="344245" y="1018850"/>
            <a:ext cx="591670" cy="725928"/>
          </a:xfrm>
          <a:prstGeom prst="star6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22922AD-8DD8-D5AF-4193-6D6B7F5D9F3C}"/>
              </a:ext>
            </a:extLst>
          </p:cNvPr>
          <p:cNvGrpSpPr/>
          <p:nvPr/>
        </p:nvGrpSpPr>
        <p:grpSpPr>
          <a:xfrm>
            <a:off x="4146311" y="1058164"/>
            <a:ext cx="871449" cy="4089720"/>
            <a:chOff x="4279792" y="387416"/>
            <a:chExt cx="871449" cy="408972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4E8C71E-6AA6-BCE6-3945-29ABDC348684}"/>
                </a:ext>
              </a:extLst>
            </p:cNvPr>
            <p:cNvSpPr/>
            <p:nvPr/>
          </p:nvSpPr>
          <p:spPr>
            <a:xfrm>
              <a:off x="4292496" y="387416"/>
              <a:ext cx="854977" cy="69770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accent2"/>
                  </a:solidFill>
                </a:rPr>
                <a:t>F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E877FE2-DEF8-19D8-AA37-B02D68B57145}"/>
                </a:ext>
              </a:extLst>
            </p:cNvPr>
            <p:cNvSpPr/>
            <p:nvPr/>
          </p:nvSpPr>
          <p:spPr>
            <a:xfrm>
              <a:off x="4283590" y="1746051"/>
              <a:ext cx="867651" cy="69770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FF0000"/>
                  </a:solidFill>
                </a:rPr>
                <a:t>M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589988F-8A32-5D38-203D-DF03ED55E19A}"/>
                </a:ext>
              </a:extLst>
            </p:cNvPr>
            <p:cNvSpPr/>
            <p:nvPr/>
          </p:nvSpPr>
          <p:spPr>
            <a:xfrm>
              <a:off x="4293065" y="2421873"/>
              <a:ext cx="851003" cy="69770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FF0000"/>
                  </a:solidFill>
                </a:rPr>
                <a:t>I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AB19560-CAF9-F23F-8E91-D68B098C84C8}"/>
                </a:ext>
              </a:extLst>
            </p:cNvPr>
            <p:cNvSpPr/>
            <p:nvPr/>
          </p:nvSpPr>
          <p:spPr>
            <a:xfrm>
              <a:off x="4292735" y="1055523"/>
              <a:ext cx="854977" cy="69770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</a:rPr>
                <a:t>A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DBCDDD0-1E57-7127-69AB-915DB2712E15}"/>
                </a:ext>
              </a:extLst>
            </p:cNvPr>
            <p:cNvSpPr/>
            <p:nvPr/>
          </p:nvSpPr>
          <p:spPr>
            <a:xfrm>
              <a:off x="4279792" y="3090979"/>
              <a:ext cx="864714" cy="69770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FF0000"/>
                  </a:solidFill>
                </a:rPr>
                <a:t>L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D860086-AFDA-A3F0-084D-C1857F499644}"/>
                </a:ext>
              </a:extLst>
            </p:cNvPr>
            <p:cNvSpPr/>
            <p:nvPr/>
          </p:nvSpPr>
          <p:spPr>
            <a:xfrm>
              <a:off x="4287408" y="3779431"/>
              <a:ext cx="860065" cy="69770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FF0000"/>
                  </a:solidFill>
                </a:rPr>
                <a:t>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304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6518" y="497631"/>
            <a:ext cx="4183152" cy="59020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48124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8784" y="410547"/>
            <a:ext cx="12125738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Talk about what your family members look like.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Pair work: </a:t>
            </a:r>
          </a:p>
          <a:p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Students take turns to talk about what their family members look like.</a:t>
            </a:r>
          </a:p>
          <a:p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E.g. My grandfather is handsome and old.</a:t>
            </a:r>
          </a:p>
          <a:p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        My brother is tall and cute.</a:t>
            </a:r>
          </a:p>
          <a:p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        My sister has long, blond hair.</a:t>
            </a:r>
          </a:p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59144794"/>
      </p:ext>
    </p:extLst>
  </p:cSld>
  <p:clrMapOvr>
    <a:masterClrMapping/>
  </p:clrMapOvr>
  <p:transition spd="med">
    <p:split orient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392960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en-US" sz="3600" i="1" dirty="0"/>
              <a:t>cashier, </a:t>
            </a:r>
          </a:p>
          <a:p>
            <a:pPr algn="ctr"/>
            <a:r>
              <a:rPr lang="en-US" sz="3600" i="1" dirty="0"/>
              <a:t>doctor, </a:t>
            </a:r>
          </a:p>
          <a:p>
            <a:pPr algn="ctr"/>
            <a:r>
              <a:rPr lang="en-US" sz="3600" i="1" dirty="0"/>
              <a:t>office worker, factory worker, farmer, </a:t>
            </a:r>
          </a:p>
          <a:p>
            <a:pPr algn="ctr"/>
            <a:r>
              <a:rPr lang="en-US" sz="3600" i="1" dirty="0"/>
              <a:t>waiter.</a:t>
            </a:r>
          </a:p>
        </p:txBody>
      </p:sp>
    </p:spTree>
    <p:extLst>
      <p:ext uri="{BB962C8B-B14F-4D97-AF65-F5344CB8AC3E}">
        <p14:creationId xmlns:p14="http://schemas.microsoft.com/office/powerpoint/2010/main" val="34497699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ants 1">
            <a:extLst>
              <a:ext uri="{FF2B5EF4-FFF2-40B4-BE49-F238E27FC236}">
                <a16:creationId xmlns:a16="http://schemas.microsoft.com/office/drawing/2014/main" id="{A0F963BA-2804-5CE3-DED8-14A4EBB87F7C}"/>
              </a:ext>
            </a:extLst>
          </p:cNvPr>
          <p:cNvSpPr txBox="1"/>
          <p:nvPr/>
        </p:nvSpPr>
        <p:spPr>
          <a:xfrm>
            <a:off x="10549464" y="4116751"/>
            <a:ext cx="1193800" cy="55399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70C0"/>
                </a:solidFill>
              </a:rPr>
              <a:t>waiter</a:t>
            </a:r>
          </a:p>
        </p:txBody>
      </p:sp>
      <p:sp>
        <p:nvSpPr>
          <p:cNvPr id="16" name="pants 1">
            <a:extLst>
              <a:ext uri="{FF2B5EF4-FFF2-40B4-BE49-F238E27FC236}">
                <a16:creationId xmlns:a16="http://schemas.microsoft.com/office/drawing/2014/main" id="{BF8E3345-F431-615B-242B-ADAA65157470}"/>
              </a:ext>
            </a:extLst>
          </p:cNvPr>
          <p:cNvSpPr txBox="1"/>
          <p:nvPr/>
        </p:nvSpPr>
        <p:spPr>
          <a:xfrm>
            <a:off x="8593669" y="4125218"/>
            <a:ext cx="1278467" cy="55399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70C0"/>
                </a:solidFill>
              </a:rPr>
              <a:t>farmer</a:t>
            </a:r>
          </a:p>
        </p:txBody>
      </p:sp>
      <p:sp>
        <p:nvSpPr>
          <p:cNvPr id="11" name="socks 1">
            <a:extLst>
              <a:ext uri="{FF2B5EF4-FFF2-40B4-BE49-F238E27FC236}">
                <a16:creationId xmlns:a16="http://schemas.microsoft.com/office/drawing/2014/main" id="{D424F61F-9C5B-E08D-681F-105C3905E523}"/>
              </a:ext>
            </a:extLst>
          </p:cNvPr>
          <p:cNvSpPr txBox="1"/>
          <p:nvPr/>
        </p:nvSpPr>
        <p:spPr>
          <a:xfrm>
            <a:off x="6156843" y="4144721"/>
            <a:ext cx="2125134" cy="477054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rgbClr val="0070C0"/>
                </a:solidFill>
              </a:rPr>
              <a:t>factory worker</a:t>
            </a:r>
          </a:p>
        </p:txBody>
      </p:sp>
      <p:sp>
        <p:nvSpPr>
          <p:cNvPr id="10" name="shorts 1">
            <a:extLst>
              <a:ext uri="{FF2B5EF4-FFF2-40B4-BE49-F238E27FC236}">
                <a16:creationId xmlns:a16="http://schemas.microsoft.com/office/drawing/2014/main" id="{A223E941-D402-7CD7-AE03-B873867ED5D1}"/>
              </a:ext>
            </a:extLst>
          </p:cNvPr>
          <p:cNvSpPr txBox="1"/>
          <p:nvPr/>
        </p:nvSpPr>
        <p:spPr>
          <a:xfrm>
            <a:off x="4013197" y="4137211"/>
            <a:ext cx="1932649" cy="477054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rgbClr val="0070C0"/>
                </a:solidFill>
              </a:rPr>
              <a:t>office worker</a:t>
            </a:r>
          </a:p>
        </p:txBody>
      </p:sp>
      <p:sp>
        <p:nvSpPr>
          <p:cNvPr id="9" name="shirt 1">
            <a:extLst>
              <a:ext uri="{FF2B5EF4-FFF2-40B4-BE49-F238E27FC236}">
                <a16:creationId xmlns:a16="http://schemas.microsoft.com/office/drawing/2014/main" id="{F0B0B27B-CADE-6B49-A60D-B03391111AE4}"/>
              </a:ext>
            </a:extLst>
          </p:cNvPr>
          <p:cNvSpPr txBox="1"/>
          <p:nvPr/>
        </p:nvSpPr>
        <p:spPr>
          <a:xfrm>
            <a:off x="2411290" y="4119661"/>
            <a:ext cx="1220912" cy="55399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70C0"/>
                </a:solidFill>
              </a:rPr>
              <a:t>doctor</a:t>
            </a:r>
          </a:p>
        </p:txBody>
      </p:sp>
      <p:sp>
        <p:nvSpPr>
          <p:cNvPr id="8" name="dress 1">
            <a:extLst>
              <a:ext uri="{FF2B5EF4-FFF2-40B4-BE49-F238E27FC236}">
                <a16:creationId xmlns:a16="http://schemas.microsoft.com/office/drawing/2014/main" id="{2333EBD8-E385-3C1F-5156-5868EDAA2DC5}"/>
              </a:ext>
            </a:extLst>
          </p:cNvPr>
          <p:cNvSpPr txBox="1"/>
          <p:nvPr/>
        </p:nvSpPr>
        <p:spPr>
          <a:xfrm>
            <a:off x="414788" y="4119661"/>
            <a:ext cx="1290843" cy="55399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70C0"/>
                </a:solidFill>
              </a:rPr>
              <a:t>cashier</a:t>
            </a:r>
          </a:p>
        </p:txBody>
      </p:sp>
      <p:pic>
        <p:nvPicPr>
          <p:cNvPr id="24" name="wait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28138" y="665703"/>
            <a:ext cx="609600" cy="397933"/>
          </a:xfrm>
          <a:prstGeom prst="rect">
            <a:avLst/>
          </a:prstGeom>
        </p:spPr>
      </p:pic>
      <p:pic>
        <p:nvPicPr>
          <p:cNvPr id="23" name="farmer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57829" y="610980"/>
            <a:ext cx="609600" cy="434651"/>
          </a:xfrm>
          <a:prstGeom prst="rect">
            <a:avLst/>
          </a:prstGeom>
        </p:spPr>
      </p:pic>
      <p:pic>
        <p:nvPicPr>
          <p:cNvPr id="20" name="factory worker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987792" y="615020"/>
            <a:ext cx="609600" cy="406400"/>
          </a:xfrm>
          <a:prstGeom prst="rect">
            <a:avLst/>
          </a:prstGeom>
        </p:spPr>
      </p:pic>
      <p:pic>
        <p:nvPicPr>
          <p:cNvPr id="5" name="office worker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987792" y="679030"/>
            <a:ext cx="609600" cy="440267"/>
          </a:xfrm>
          <a:prstGeom prst="rect">
            <a:avLst/>
          </a:prstGeom>
        </p:spPr>
      </p:pic>
      <p:pic>
        <p:nvPicPr>
          <p:cNvPr id="4" name="doctor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945846" y="684587"/>
            <a:ext cx="609600" cy="379049"/>
          </a:xfrm>
          <a:prstGeom prst="rect">
            <a:avLst/>
          </a:prstGeom>
        </p:spPr>
      </p:pic>
      <p:pic>
        <p:nvPicPr>
          <p:cNvPr id="3" name="cashier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905500" y="681809"/>
            <a:ext cx="609600" cy="38460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442645"/>
            <a:ext cx="5630333" cy="64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916333" y="50478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5BC93E-3031-84F6-2BBD-014D30231C38}"/>
              </a:ext>
            </a:extLst>
          </p:cNvPr>
          <p:cNvSpPr txBox="1"/>
          <p:nvPr/>
        </p:nvSpPr>
        <p:spPr>
          <a:xfrm>
            <a:off x="354804" y="4948702"/>
            <a:ext cx="1440129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000" dirty="0" err="1"/>
              <a:t>kæˈʃɪr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Thu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ngân</a:t>
            </a:r>
            <a:endParaRPr lang="vi-V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F4D5C3-6777-7F89-7365-6C3A75B8F1FF}"/>
              </a:ext>
            </a:extLst>
          </p:cNvPr>
          <p:cNvSpPr txBox="1"/>
          <p:nvPr/>
        </p:nvSpPr>
        <p:spPr>
          <a:xfrm>
            <a:off x="4255006" y="4969484"/>
            <a:ext cx="1501714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Nhân</a:t>
            </a:r>
            <a:r>
              <a:rPr lang="en-US" sz="2000" dirty="0"/>
              <a:t> </a:t>
            </a:r>
            <a:r>
              <a:rPr lang="en-US" sz="2000" dirty="0" err="1"/>
              <a:t>viên</a:t>
            </a:r>
            <a:r>
              <a:rPr lang="en-US" sz="2000" dirty="0"/>
              <a:t> </a:t>
            </a:r>
            <a:r>
              <a:rPr lang="en-US" sz="2000" dirty="0" err="1"/>
              <a:t>văn</a:t>
            </a:r>
            <a:r>
              <a:rPr lang="en-US" sz="2000" dirty="0"/>
              <a:t> </a:t>
            </a:r>
            <a:r>
              <a:rPr lang="en-US" sz="2000" dirty="0" err="1"/>
              <a:t>phòng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4E0900-38D3-DAE6-8965-DEFDEF219C5B}"/>
              </a:ext>
            </a:extLst>
          </p:cNvPr>
          <p:cNvSpPr txBox="1"/>
          <p:nvPr/>
        </p:nvSpPr>
        <p:spPr>
          <a:xfrm>
            <a:off x="6451598" y="4950658"/>
            <a:ext cx="146473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Công</a:t>
            </a:r>
            <a:r>
              <a:rPr lang="en-US" sz="2000" dirty="0"/>
              <a:t> </a:t>
            </a:r>
            <a:r>
              <a:rPr lang="en-US" sz="2000" dirty="0" err="1"/>
              <a:t>nhân</a:t>
            </a:r>
            <a:r>
              <a:rPr lang="en-US" sz="2000" dirty="0"/>
              <a:t> </a:t>
            </a:r>
            <a:r>
              <a:rPr lang="en-US" sz="2000" dirty="0" err="1"/>
              <a:t>nhà</a:t>
            </a:r>
            <a:r>
              <a:rPr lang="en-US" sz="2000" dirty="0"/>
              <a:t> </a:t>
            </a:r>
            <a:r>
              <a:rPr lang="en-US" sz="2000" dirty="0" err="1"/>
              <a:t>máy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AB0CA6-35B2-80B5-47B7-9A7F29981CA6}"/>
              </a:ext>
            </a:extLst>
          </p:cNvPr>
          <p:cNvSpPr txBox="1"/>
          <p:nvPr/>
        </p:nvSpPr>
        <p:spPr>
          <a:xfrm>
            <a:off x="8492065" y="4950658"/>
            <a:ext cx="1427068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fɑːrmər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Nông</a:t>
            </a:r>
            <a:r>
              <a:rPr lang="en-US" sz="2000" dirty="0"/>
              <a:t> </a:t>
            </a:r>
            <a:r>
              <a:rPr lang="en-US" sz="2000" dirty="0" err="1"/>
              <a:t>dân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684E6C-57F5-BF38-A40F-84F315B904EC}"/>
              </a:ext>
            </a:extLst>
          </p:cNvPr>
          <p:cNvSpPr txBox="1"/>
          <p:nvPr/>
        </p:nvSpPr>
        <p:spPr>
          <a:xfrm>
            <a:off x="10379045" y="4944089"/>
            <a:ext cx="1558958" cy="101566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000" dirty="0"/>
              <a:t>/</a:t>
            </a:r>
            <a:r>
              <a:rPr lang="en-US" sz="2000" dirty="0"/>
              <a:t>ˈ</a:t>
            </a:r>
            <a:r>
              <a:rPr lang="en-US" sz="2000" dirty="0" err="1"/>
              <a:t>weɪtər</a:t>
            </a:r>
            <a:r>
              <a:rPr lang="en-US" sz="2000" dirty="0"/>
              <a:t>/ </a:t>
            </a:r>
          </a:p>
          <a:p>
            <a:pPr algn="ctr"/>
            <a:r>
              <a:rPr lang="en-US" sz="2000" dirty="0" err="1"/>
              <a:t>Nhân</a:t>
            </a:r>
            <a:r>
              <a:rPr lang="en-US" sz="2000" dirty="0"/>
              <a:t> </a:t>
            </a:r>
            <a:r>
              <a:rPr lang="en-US" sz="2000" dirty="0" err="1"/>
              <a:t>viên</a:t>
            </a:r>
            <a:r>
              <a:rPr lang="en-US" sz="2000" dirty="0"/>
              <a:t> </a:t>
            </a:r>
            <a:r>
              <a:rPr lang="en-US" sz="2000" dirty="0" err="1"/>
              <a:t>phục</a:t>
            </a:r>
            <a:r>
              <a:rPr lang="en-US" sz="2000" dirty="0"/>
              <a:t> </a:t>
            </a:r>
            <a:r>
              <a:rPr lang="en-US" sz="2000" dirty="0" err="1"/>
              <a:t>vụ</a:t>
            </a:r>
            <a:r>
              <a:rPr lang="en-US" sz="2000" dirty="0"/>
              <a:t> </a:t>
            </a:r>
            <a:r>
              <a:rPr lang="en-US" sz="2000" dirty="0" err="1"/>
              <a:t>bàn</a:t>
            </a:r>
            <a:endParaRPr lang="en-US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7" y="1588029"/>
            <a:ext cx="11946325" cy="2086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9F4D5C3-6777-7F89-7365-6C3A75B8F1FF}"/>
              </a:ext>
            </a:extLst>
          </p:cNvPr>
          <p:cNvSpPr txBox="1"/>
          <p:nvPr/>
        </p:nvSpPr>
        <p:spPr>
          <a:xfrm>
            <a:off x="2342162" y="4948702"/>
            <a:ext cx="1349309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dɑːktər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Bác</a:t>
            </a:r>
            <a:r>
              <a:rPr lang="en-US" sz="2000" dirty="0"/>
              <a:t> </a:t>
            </a:r>
            <a:r>
              <a:rPr lang="en-US" sz="2000" dirty="0" err="1"/>
              <a:t>sĩ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14E5C312-4715-9BF9-677A-F9B91CAB914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62122" y="635356"/>
            <a:ext cx="1141631" cy="82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46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24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23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27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292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219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243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  <p:bldP spid="16" grpId="0" animBg="1"/>
      <p:bldP spid="11" grpId="0" animBg="1"/>
      <p:bldP spid="10" grpId="0" animBg="1"/>
      <p:bldP spid="9" grpId="0" animBg="1"/>
      <p:bldP spid="8" grpId="0" animBg="1"/>
      <p:bldP spid="12" grpId="0" animBg="1"/>
      <p:bldP spid="14" grpId="0" animBg="1"/>
      <p:bldP spid="15" grpId="0" animBg="1"/>
      <p:bldP spid="17" grpId="0" animBg="1"/>
      <p:bldP spid="19" grpId="0" animBg="1"/>
      <p:bldP spid="2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FE0EB6A6-80C4-0F00-B3B5-99B08AC6B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135" y="1884582"/>
            <a:ext cx="11365517" cy="3341924"/>
          </a:xfrm>
          <a:prstGeom prst="rect">
            <a:avLst/>
          </a:prstGeom>
        </p:spPr>
      </p:pic>
      <p:sp>
        <p:nvSpPr>
          <p:cNvPr id="7" name="Rectangle: Rounded Corners 10">
            <a:extLst>
              <a:ext uri="{FF2B5EF4-FFF2-40B4-BE49-F238E27FC236}">
                <a16:creationId xmlns:a16="http://schemas.microsoft.com/office/drawing/2014/main" id="{E1A5A063-F6E5-A18B-2DE0-4D68959581C6}"/>
              </a:ext>
            </a:extLst>
          </p:cNvPr>
          <p:cNvSpPr/>
          <p:nvPr/>
        </p:nvSpPr>
        <p:spPr>
          <a:xfrm>
            <a:off x="8854197" y="2844287"/>
            <a:ext cx="903514" cy="2911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15">
            <a:extLst>
              <a:ext uri="{FF2B5EF4-FFF2-40B4-BE49-F238E27FC236}">
                <a16:creationId xmlns:a16="http://schemas.microsoft.com/office/drawing/2014/main" id="{3C64D6ED-3EDA-5BF7-6D03-C1D66AE7B5E6}"/>
              </a:ext>
            </a:extLst>
          </p:cNvPr>
          <p:cNvSpPr/>
          <p:nvPr/>
        </p:nvSpPr>
        <p:spPr>
          <a:xfrm>
            <a:off x="10220353" y="3609056"/>
            <a:ext cx="605490" cy="33117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763D5C26-017D-E54D-0AAE-18304F84A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135" y="712457"/>
            <a:ext cx="5094261" cy="54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15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137" y="-30773"/>
            <a:ext cx="12298274" cy="69195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934F0B-7D32-D163-A84A-29BF3DEBAA05}"/>
              </a:ext>
            </a:extLst>
          </p:cNvPr>
          <p:cNvSpPr txBox="1"/>
          <p:nvPr/>
        </p:nvSpPr>
        <p:spPr>
          <a:xfrm>
            <a:off x="5847185" y="3031619"/>
            <a:ext cx="61488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Unit 7: MY FAMILY</a:t>
            </a:r>
          </a:p>
          <a:p>
            <a:pPr algn="ctr"/>
            <a:r>
              <a:rPr lang="en-US" sz="3600" b="1" dirty="0">
                <a:solidFill>
                  <a:srgbClr val="00B050"/>
                </a:solidFill>
              </a:rPr>
              <a:t>Lesson 1.1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</a:rPr>
              <a:t>Page 92</a:t>
            </a:r>
          </a:p>
        </p:txBody>
      </p:sp>
    </p:spTree>
    <p:extLst>
      <p:ext uri="{BB962C8B-B14F-4D97-AF65-F5344CB8AC3E}">
        <p14:creationId xmlns:p14="http://schemas.microsoft.com/office/powerpoint/2010/main" val="2071441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92953" y="1327317"/>
            <a:ext cx="1097279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talk about what jobs their family members do.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cashier, doctor, office worker, factory worker, farmer, waiter.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What does your father do? 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               He's a doctor.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               What does your mother do? 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               She's an office worker.</a:t>
            </a:r>
          </a:p>
          <a:p>
            <a:endParaRPr lang="en-US" sz="3600" i="1" dirty="0">
              <a:solidFill>
                <a:srgbClr val="0070C0"/>
              </a:solidFill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246867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85" y="478252"/>
            <a:ext cx="8610976" cy="57406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31241" y="4026315"/>
            <a:ext cx="3750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3639786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3 TRACK 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35800" y="812800"/>
            <a:ext cx="609600" cy="6096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54595A0-EB04-48A1-23DD-6629485A0C79}"/>
              </a:ext>
            </a:extLst>
          </p:cNvPr>
          <p:cNvSpPr/>
          <p:nvPr/>
        </p:nvSpPr>
        <p:spPr>
          <a:xfrm>
            <a:off x="6550414" y="689446"/>
            <a:ext cx="1785258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600073"/>
            <a:ext cx="5918199" cy="674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54" y="1991258"/>
            <a:ext cx="11697758" cy="3012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307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05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ashier">
            <a:hlinkClick r:id="" action="ppaction://media"/>
            <a:extLst>
              <a:ext uri="{FF2B5EF4-FFF2-40B4-BE49-F238E27FC236}">
                <a16:creationId xmlns:a16="http://schemas.microsoft.com/office/drawing/2014/main" id="{EDC79FED-94D6-1790-60F1-D6CABAD0F5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04821" y="685788"/>
            <a:ext cx="406400" cy="406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82E5676-2C4D-49DA-7F80-365544010558}"/>
              </a:ext>
            </a:extLst>
          </p:cNvPr>
          <p:cNvSpPr/>
          <p:nvPr/>
        </p:nvSpPr>
        <p:spPr>
          <a:xfrm>
            <a:off x="6441542" y="585072"/>
            <a:ext cx="1434591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5F902C-9DD4-A948-88E7-702D77B39495}"/>
              </a:ext>
            </a:extLst>
          </p:cNvPr>
          <p:cNvSpPr txBox="1"/>
          <p:nvPr/>
        </p:nvSpPr>
        <p:spPr>
          <a:xfrm>
            <a:off x="8161168" y="490403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E54451-93D0-507C-13AA-2233AE8EA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442645"/>
            <a:ext cx="5630333" cy="64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329D17AC-895B-0F5A-0212-4C29DFF551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507" y="1432588"/>
            <a:ext cx="4035167" cy="4453912"/>
          </a:xfrm>
          <a:prstGeom prst="rect">
            <a:avLst/>
          </a:prstGeom>
        </p:spPr>
      </p:pic>
      <p:sp>
        <p:nvSpPr>
          <p:cNvPr id="6" name="dress 1">
            <a:extLst>
              <a:ext uri="{FF2B5EF4-FFF2-40B4-BE49-F238E27FC236}">
                <a16:creationId xmlns:a16="http://schemas.microsoft.com/office/drawing/2014/main" id="{5312ECC1-038A-55DC-6471-5AF719D9164E}"/>
              </a:ext>
            </a:extLst>
          </p:cNvPr>
          <p:cNvSpPr txBox="1"/>
          <p:nvPr/>
        </p:nvSpPr>
        <p:spPr>
          <a:xfrm>
            <a:off x="7362512" y="1999914"/>
            <a:ext cx="2858538" cy="101566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70C0"/>
                </a:solidFill>
              </a:rPr>
              <a:t>cashier</a:t>
            </a: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E8E40DD7-0004-C3DF-B323-5AC5D28A9B41}"/>
              </a:ext>
            </a:extLst>
          </p:cNvPr>
          <p:cNvSpPr txBox="1"/>
          <p:nvPr/>
        </p:nvSpPr>
        <p:spPr>
          <a:xfrm>
            <a:off x="7013887" y="3568104"/>
            <a:ext cx="3679376" cy="193899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kæˈʃɪr</a:t>
            </a:r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  <a:p>
            <a:pPr algn="ctr"/>
            <a:endParaRPr lang="vi-VN" sz="6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25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42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doctor">
            <a:hlinkClick r:id="" action="ppaction://media"/>
            <a:extLst>
              <a:ext uri="{FF2B5EF4-FFF2-40B4-BE49-F238E27FC236}">
                <a16:creationId xmlns:a16="http://schemas.microsoft.com/office/drawing/2014/main" id="{C2FE7B67-41D2-885A-F49D-ADEAB2D728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50691" y="763707"/>
            <a:ext cx="406400" cy="406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82E5676-2C4D-49DA-7F80-365544010558}"/>
              </a:ext>
            </a:extLst>
          </p:cNvPr>
          <p:cNvSpPr/>
          <p:nvPr/>
        </p:nvSpPr>
        <p:spPr>
          <a:xfrm>
            <a:off x="6441542" y="585072"/>
            <a:ext cx="1434591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5F902C-9DD4-A948-88E7-702D77B39495}"/>
              </a:ext>
            </a:extLst>
          </p:cNvPr>
          <p:cNvSpPr txBox="1"/>
          <p:nvPr/>
        </p:nvSpPr>
        <p:spPr>
          <a:xfrm>
            <a:off x="8161168" y="490403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E54451-93D0-507C-13AA-2233AE8EA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442645"/>
            <a:ext cx="5630333" cy="64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ress 1">
            <a:extLst>
              <a:ext uri="{FF2B5EF4-FFF2-40B4-BE49-F238E27FC236}">
                <a16:creationId xmlns:a16="http://schemas.microsoft.com/office/drawing/2014/main" id="{5312ECC1-038A-55DC-6471-5AF719D9164E}"/>
              </a:ext>
            </a:extLst>
          </p:cNvPr>
          <p:cNvSpPr txBox="1"/>
          <p:nvPr/>
        </p:nvSpPr>
        <p:spPr>
          <a:xfrm>
            <a:off x="7364699" y="2068454"/>
            <a:ext cx="2858538" cy="101566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70C0"/>
                </a:solidFill>
              </a:rPr>
              <a:t>doctor</a:t>
            </a: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E8E40DD7-0004-C3DF-B323-5AC5D28A9B41}"/>
              </a:ext>
            </a:extLst>
          </p:cNvPr>
          <p:cNvSpPr txBox="1"/>
          <p:nvPr/>
        </p:nvSpPr>
        <p:spPr>
          <a:xfrm>
            <a:off x="7013887" y="3568104"/>
            <a:ext cx="3679376" cy="193899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vi-VN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dɑːktər</a:t>
            </a:r>
            <a:r>
              <a:rPr lang="vi-VN" sz="60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  <a:p>
            <a:pPr algn="ctr"/>
            <a:endParaRPr lang="vi-VN" sz="6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6DAEDB82-851B-B4D6-8483-805DAFC2E3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813" y="1445021"/>
            <a:ext cx="4256305" cy="452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18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29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1318</TotalTime>
  <Words>558</Words>
  <Application>Microsoft Office PowerPoint</Application>
  <PresentationFormat>Widescreen</PresentationFormat>
  <Paragraphs>210</Paragraphs>
  <Slides>35</Slides>
  <Notes>1</Notes>
  <HiddenSlides>0</HiddenSlides>
  <MMClips>19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Calibri Light</vt:lpstr>
      <vt:lpstr>Comic Sans MS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Admin</cp:lastModifiedBy>
  <cp:revision>81</cp:revision>
  <dcterms:created xsi:type="dcterms:W3CDTF">2023-01-31T08:21:18Z</dcterms:created>
  <dcterms:modified xsi:type="dcterms:W3CDTF">2024-03-10T10:17:14Z</dcterms:modified>
</cp:coreProperties>
</file>