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8" r:id="rId1"/>
  </p:sldMasterIdLst>
  <p:notesMasterIdLst>
    <p:notesMasterId r:id="rId32"/>
  </p:notesMasterIdLst>
  <p:sldIdLst>
    <p:sldId id="259" r:id="rId2"/>
    <p:sldId id="295" r:id="rId3"/>
    <p:sldId id="333" r:id="rId4"/>
    <p:sldId id="264" r:id="rId5"/>
    <p:sldId id="272" r:id="rId6"/>
    <p:sldId id="334" r:id="rId7"/>
    <p:sldId id="338" r:id="rId8"/>
    <p:sldId id="298" r:id="rId9"/>
    <p:sldId id="297" r:id="rId10"/>
    <p:sldId id="339" r:id="rId11"/>
    <p:sldId id="341" r:id="rId12"/>
    <p:sldId id="342" r:id="rId13"/>
    <p:sldId id="340" r:id="rId14"/>
    <p:sldId id="343" r:id="rId15"/>
    <p:sldId id="344" r:id="rId16"/>
    <p:sldId id="345" r:id="rId17"/>
    <p:sldId id="346" r:id="rId18"/>
    <p:sldId id="331" r:id="rId19"/>
    <p:sldId id="316" r:id="rId20"/>
    <p:sldId id="321" r:id="rId21"/>
    <p:sldId id="322" r:id="rId22"/>
    <p:sldId id="323" r:id="rId23"/>
    <p:sldId id="324" r:id="rId24"/>
    <p:sldId id="325" r:id="rId25"/>
    <p:sldId id="347" r:id="rId26"/>
    <p:sldId id="348" r:id="rId27"/>
    <p:sldId id="349" r:id="rId28"/>
    <p:sldId id="352" r:id="rId29"/>
    <p:sldId id="329" r:id="rId30"/>
    <p:sldId id="330" r:id="rId31"/>
  </p:sldIdLst>
  <p:sldSz cx="9144000" cy="5143500" type="screen16x9"/>
  <p:notesSz cx="6858000" cy="9144000"/>
  <p:embeddedFontLst>
    <p:embeddedFont>
      <p:font typeface="Calibri" panose="020F0502020204030204" pitchFamily="34" charset="0"/>
      <p:regular r:id="rId33"/>
      <p:bold r:id="rId34"/>
      <p:italic r:id="rId35"/>
      <p:boldItalic r:id="rId36"/>
    </p:embeddedFont>
    <p:embeddedFont>
      <p:font typeface="Cabin" panose="020B0604020202020204" charset="0"/>
      <p:regular r:id="rId37"/>
      <p:bold r:id="rId38"/>
      <p:italic r:id="rId39"/>
      <p:boldItalic r:id="rId40"/>
    </p:embeddedFont>
    <p:embeddedFont>
      <p:font typeface="Aharoni" panose="02010803020104030203" pitchFamily="2" charset="-79"/>
      <p:bold r:id="rId41"/>
    </p:embeddedFont>
    <p:embeddedFont>
      <p:font typeface="Montserrat" panose="020B0604020202020204" charset="0"/>
      <p:regular r:id="rId42"/>
      <p:bold r:id="rId43"/>
      <p:italic r:id="rId44"/>
      <p:boldItalic r:id="rId45"/>
    </p:embeddedFont>
    <p:embeddedFont>
      <p:font typeface="Alata" panose="020B0604020202020204" charset="0"/>
      <p:regular r:id="rId4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a:srgbClr val="000000"/>
    <a:srgbClr val="F55B5B"/>
    <a:srgbClr val="FCFDFD"/>
    <a:srgbClr val="FBFCFB"/>
    <a:srgbClr val="FFE7CB"/>
    <a:srgbClr val="FDEF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096C86E-8883-47DA-AFF3-8EC55DCD0A84}">
  <a:tblStyle styleId="{4096C86E-8883-47DA-AFF3-8EC55DCD0A8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37" autoAdjust="0"/>
    <p:restoredTop sz="91971" autoAdjust="0"/>
  </p:normalViewPr>
  <p:slideViewPr>
    <p:cSldViewPr snapToGrid="0">
      <p:cViewPr varScale="1">
        <p:scale>
          <a:sx n="89" d="100"/>
          <a:sy n="89" d="100"/>
        </p:scale>
        <p:origin x="82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font" Target="fonts/font1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font" Target="fonts/font1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5"/>
        <p:cNvGrpSpPr/>
        <p:nvPr/>
      </p:nvGrpSpPr>
      <p:grpSpPr>
        <a:xfrm>
          <a:off x="0" y="0"/>
          <a:ext cx="0" cy="0"/>
          <a:chOff x="0" y="0"/>
          <a:chExt cx="0" cy="0"/>
        </a:xfrm>
      </p:grpSpPr>
      <p:sp>
        <p:nvSpPr>
          <p:cNvPr id="2296" name="Google Shape;2296;g99f2f57a71_0_1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7" name="Google Shape;2297;g99f2f57a71_0_1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2"/>
        <p:cNvGrpSpPr/>
        <p:nvPr/>
      </p:nvGrpSpPr>
      <p:grpSpPr>
        <a:xfrm>
          <a:off x="0" y="0"/>
          <a:ext cx="0" cy="0"/>
          <a:chOff x="0" y="0"/>
          <a:chExt cx="0" cy="0"/>
        </a:xfrm>
      </p:grpSpPr>
      <p:sp>
        <p:nvSpPr>
          <p:cNvPr id="2603" name="Google Shape;2603;g1828aa5f2ec_0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4" name="Google Shape;2604;g1828aa5f2ec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913325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2"/>
        <p:cNvGrpSpPr/>
        <p:nvPr/>
      </p:nvGrpSpPr>
      <p:grpSpPr>
        <a:xfrm>
          <a:off x="0" y="0"/>
          <a:ext cx="0" cy="0"/>
          <a:chOff x="0" y="0"/>
          <a:chExt cx="0" cy="0"/>
        </a:xfrm>
      </p:grpSpPr>
      <p:sp>
        <p:nvSpPr>
          <p:cNvPr id="2603" name="Google Shape;2603;g1828aa5f2ec_0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4" name="Google Shape;2604;g1828aa5f2ec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185351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1"/>
        <p:cNvGrpSpPr/>
        <p:nvPr/>
      </p:nvGrpSpPr>
      <p:grpSpPr>
        <a:xfrm>
          <a:off x="0" y="0"/>
          <a:ext cx="0" cy="0"/>
          <a:chOff x="0" y="0"/>
          <a:chExt cx="0" cy="0"/>
        </a:xfrm>
      </p:grpSpPr>
      <p:sp>
        <p:nvSpPr>
          <p:cNvPr id="2252" name="Google Shape;2252;g16a1c1fb2cc_0_1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3" name="Google Shape;2253;g16a1c1fb2cc_0_1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808485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2"/>
        <p:cNvGrpSpPr/>
        <p:nvPr/>
      </p:nvGrpSpPr>
      <p:grpSpPr>
        <a:xfrm>
          <a:off x="0" y="0"/>
          <a:ext cx="0" cy="0"/>
          <a:chOff x="0" y="0"/>
          <a:chExt cx="0" cy="0"/>
        </a:xfrm>
      </p:grpSpPr>
      <p:sp>
        <p:nvSpPr>
          <p:cNvPr id="2603" name="Google Shape;2603;g1828aa5f2ec_0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4" name="Google Shape;2604;g1828aa5f2ec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845870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2"/>
        <p:cNvGrpSpPr/>
        <p:nvPr/>
      </p:nvGrpSpPr>
      <p:grpSpPr>
        <a:xfrm>
          <a:off x="0" y="0"/>
          <a:ext cx="0" cy="0"/>
          <a:chOff x="0" y="0"/>
          <a:chExt cx="0" cy="0"/>
        </a:xfrm>
      </p:grpSpPr>
      <p:sp>
        <p:nvSpPr>
          <p:cNvPr id="2603" name="Google Shape;2603;g1828aa5f2ec_0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4" name="Google Shape;2604;g1828aa5f2ec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676579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1"/>
        <p:cNvGrpSpPr/>
        <p:nvPr/>
      </p:nvGrpSpPr>
      <p:grpSpPr>
        <a:xfrm>
          <a:off x="0" y="0"/>
          <a:ext cx="0" cy="0"/>
          <a:chOff x="0" y="0"/>
          <a:chExt cx="0" cy="0"/>
        </a:xfrm>
      </p:grpSpPr>
      <p:sp>
        <p:nvSpPr>
          <p:cNvPr id="3182" name="Google Shape;3182;g1828aa5f2ec_0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83" name="Google Shape;3183;g1828aa5f2ec_0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265664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9"/>
        <p:cNvGrpSpPr/>
        <p:nvPr/>
      </p:nvGrpSpPr>
      <p:grpSpPr>
        <a:xfrm>
          <a:off x="0" y="0"/>
          <a:ext cx="0" cy="0"/>
          <a:chOff x="0" y="0"/>
          <a:chExt cx="0" cy="0"/>
        </a:xfrm>
      </p:grpSpPr>
      <p:sp>
        <p:nvSpPr>
          <p:cNvPr id="2680" name="Google Shape;2680;g1828aa5f2ec_0_1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1" name="Google Shape;2681;g1828aa5f2ec_0_1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666315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8" name="Google Shape;15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571265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sz="1600" baseline="0" smtClean="0"/>
              <a:t>GV bấm vào từng quả bóng để mở câu hỏi. Sau khi HS trả lời xong, nhân vật sẽ tự đập vỡ quả bóng. GV bấm vào hình bóng tim để chuyển sang phần Vận dụng.</a:t>
            </a:r>
            <a:endParaRPr lang="en-VN" sz="1600" baseline="0" dirty="0"/>
          </a:p>
        </p:txBody>
      </p:sp>
      <p:sp>
        <p:nvSpPr>
          <p:cNvPr id="4" name="Slide Number Placeholder 3"/>
          <p:cNvSpPr>
            <a:spLocks noGrp="1"/>
          </p:cNvSpPr>
          <p:nvPr>
            <p:ph type="sldNum" sz="quarter" idx="5"/>
          </p:nvPr>
        </p:nvSpPr>
        <p:spPr/>
        <p:txBody>
          <a:bodyPr/>
          <a:lstStyle/>
          <a:p>
            <a:fld id="{D0BF51FF-E4B9-3A40-B0B9-CED297032449}" type="slidenum">
              <a:rPr lang="en-VN" smtClean="0"/>
              <a:t>19</a:t>
            </a:fld>
            <a:endParaRPr lang="en-VN"/>
          </a:p>
        </p:txBody>
      </p:sp>
    </p:spTree>
    <p:extLst>
      <p:ext uri="{BB962C8B-B14F-4D97-AF65-F5344CB8AC3E}">
        <p14:creationId xmlns:p14="http://schemas.microsoft.com/office/powerpoint/2010/main" val="17866928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smtClean="0"/>
              <a:t>GV bấm</a:t>
            </a:r>
            <a:r>
              <a:rPr lang="en-US" baseline="0" smtClean="0"/>
              <a:t> vào hình mũi tên để trở lại slide chọn câu hỏi.</a:t>
            </a:r>
            <a:endParaRPr lang="en-VN" dirty="0"/>
          </a:p>
        </p:txBody>
      </p:sp>
      <p:sp>
        <p:nvSpPr>
          <p:cNvPr id="4" name="Slide Number Placeholder 3"/>
          <p:cNvSpPr>
            <a:spLocks noGrp="1"/>
          </p:cNvSpPr>
          <p:nvPr>
            <p:ph type="sldNum" sz="quarter" idx="5"/>
          </p:nvPr>
        </p:nvSpPr>
        <p:spPr/>
        <p:txBody>
          <a:bodyPr/>
          <a:lstStyle/>
          <a:p>
            <a:fld id="{D0BF51FF-E4B9-3A40-B0B9-CED297032449}" type="slidenum">
              <a:rPr lang="en-VN" smtClean="0"/>
              <a:t>20</a:t>
            </a:fld>
            <a:endParaRPr lang="en-VN"/>
          </a:p>
        </p:txBody>
      </p:sp>
    </p:spTree>
    <p:extLst>
      <p:ext uri="{BB962C8B-B14F-4D97-AF65-F5344CB8AC3E}">
        <p14:creationId xmlns:p14="http://schemas.microsoft.com/office/powerpoint/2010/main" val="41681393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1"/>
        <p:cNvGrpSpPr/>
        <p:nvPr/>
      </p:nvGrpSpPr>
      <p:grpSpPr>
        <a:xfrm>
          <a:off x="0" y="0"/>
          <a:ext cx="0" cy="0"/>
          <a:chOff x="0" y="0"/>
          <a:chExt cx="0" cy="0"/>
        </a:xfrm>
      </p:grpSpPr>
      <p:sp>
        <p:nvSpPr>
          <p:cNvPr id="2252" name="Google Shape;2252;g16a1c1fb2cc_0_1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3" name="Google Shape;2253;g16a1c1fb2cc_0_1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033241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smtClean="0"/>
              <a:t>GV bấm</a:t>
            </a:r>
            <a:r>
              <a:rPr lang="en-US" baseline="0" smtClean="0"/>
              <a:t> vào hình mũi tên để trở lại slide chọn câu hỏi.</a:t>
            </a:r>
            <a:endParaRPr lang="en-VN" dirty="0"/>
          </a:p>
        </p:txBody>
      </p:sp>
      <p:sp>
        <p:nvSpPr>
          <p:cNvPr id="4" name="Slide Number Placeholder 3"/>
          <p:cNvSpPr>
            <a:spLocks noGrp="1"/>
          </p:cNvSpPr>
          <p:nvPr>
            <p:ph type="sldNum" sz="quarter" idx="5"/>
          </p:nvPr>
        </p:nvSpPr>
        <p:spPr/>
        <p:txBody>
          <a:bodyPr/>
          <a:lstStyle/>
          <a:p>
            <a:fld id="{D0BF51FF-E4B9-3A40-B0B9-CED297032449}" type="slidenum">
              <a:rPr lang="en-VN" smtClean="0"/>
              <a:t>21</a:t>
            </a:fld>
            <a:endParaRPr lang="en-VN"/>
          </a:p>
        </p:txBody>
      </p:sp>
    </p:spTree>
    <p:extLst>
      <p:ext uri="{BB962C8B-B14F-4D97-AF65-F5344CB8AC3E}">
        <p14:creationId xmlns:p14="http://schemas.microsoft.com/office/powerpoint/2010/main" val="14928847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smtClean="0"/>
              <a:t>GV bấm</a:t>
            </a:r>
            <a:r>
              <a:rPr lang="en-US" baseline="0" smtClean="0"/>
              <a:t> vào hình mũi tên để trở lại slide chọn câu hỏi.</a:t>
            </a:r>
            <a:endParaRPr lang="en-VN" dirty="0"/>
          </a:p>
        </p:txBody>
      </p:sp>
      <p:sp>
        <p:nvSpPr>
          <p:cNvPr id="4" name="Slide Number Placeholder 3"/>
          <p:cNvSpPr>
            <a:spLocks noGrp="1"/>
          </p:cNvSpPr>
          <p:nvPr>
            <p:ph type="sldNum" sz="quarter" idx="5"/>
          </p:nvPr>
        </p:nvSpPr>
        <p:spPr/>
        <p:txBody>
          <a:bodyPr/>
          <a:lstStyle/>
          <a:p>
            <a:fld id="{D0BF51FF-E4B9-3A40-B0B9-CED297032449}" type="slidenum">
              <a:rPr lang="en-VN" smtClean="0"/>
              <a:t>22</a:t>
            </a:fld>
            <a:endParaRPr lang="en-VN"/>
          </a:p>
        </p:txBody>
      </p:sp>
    </p:spTree>
    <p:extLst>
      <p:ext uri="{BB962C8B-B14F-4D97-AF65-F5344CB8AC3E}">
        <p14:creationId xmlns:p14="http://schemas.microsoft.com/office/powerpoint/2010/main" val="19356489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smtClean="0"/>
              <a:t>GV bấm</a:t>
            </a:r>
            <a:r>
              <a:rPr lang="en-US" baseline="0" smtClean="0"/>
              <a:t> vào hình mũi tên để trở lại slide chọn câu hỏi.</a:t>
            </a:r>
            <a:endParaRPr lang="en-VN" dirty="0"/>
          </a:p>
        </p:txBody>
      </p:sp>
      <p:sp>
        <p:nvSpPr>
          <p:cNvPr id="4" name="Slide Number Placeholder 3"/>
          <p:cNvSpPr>
            <a:spLocks noGrp="1"/>
          </p:cNvSpPr>
          <p:nvPr>
            <p:ph type="sldNum" sz="quarter" idx="5"/>
          </p:nvPr>
        </p:nvSpPr>
        <p:spPr/>
        <p:txBody>
          <a:bodyPr/>
          <a:lstStyle/>
          <a:p>
            <a:fld id="{D0BF51FF-E4B9-3A40-B0B9-CED297032449}" type="slidenum">
              <a:rPr lang="en-VN" smtClean="0"/>
              <a:t>23</a:t>
            </a:fld>
            <a:endParaRPr lang="en-VN"/>
          </a:p>
        </p:txBody>
      </p:sp>
    </p:spTree>
    <p:extLst>
      <p:ext uri="{BB962C8B-B14F-4D97-AF65-F5344CB8AC3E}">
        <p14:creationId xmlns:p14="http://schemas.microsoft.com/office/powerpoint/2010/main" val="36872084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smtClean="0"/>
              <a:t>GV bấm</a:t>
            </a:r>
            <a:r>
              <a:rPr lang="en-US" baseline="0" smtClean="0"/>
              <a:t> vào hình mũi tên để trở lại slide chọn câu hỏi.</a:t>
            </a:r>
            <a:endParaRPr lang="en-VN" dirty="0"/>
          </a:p>
        </p:txBody>
      </p:sp>
      <p:sp>
        <p:nvSpPr>
          <p:cNvPr id="4" name="Slide Number Placeholder 3"/>
          <p:cNvSpPr>
            <a:spLocks noGrp="1"/>
          </p:cNvSpPr>
          <p:nvPr>
            <p:ph type="sldNum" sz="quarter" idx="5"/>
          </p:nvPr>
        </p:nvSpPr>
        <p:spPr/>
        <p:txBody>
          <a:bodyPr/>
          <a:lstStyle/>
          <a:p>
            <a:fld id="{D0BF51FF-E4B9-3A40-B0B9-CED297032449}" type="slidenum">
              <a:rPr lang="en-VN" smtClean="0"/>
              <a:t>24</a:t>
            </a:fld>
            <a:endParaRPr lang="en-VN"/>
          </a:p>
        </p:txBody>
      </p:sp>
    </p:spTree>
    <p:extLst>
      <p:ext uri="{BB962C8B-B14F-4D97-AF65-F5344CB8AC3E}">
        <p14:creationId xmlns:p14="http://schemas.microsoft.com/office/powerpoint/2010/main" val="7419055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2"/>
        <p:cNvGrpSpPr/>
        <p:nvPr/>
      </p:nvGrpSpPr>
      <p:grpSpPr>
        <a:xfrm>
          <a:off x="0" y="0"/>
          <a:ext cx="0" cy="0"/>
          <a:chOff x="0" y="0"/>
          <a:chExt cx="0" cy="0"/>
        </a:xfrm>
      </p:grpSpPr>
      <p:sp>
        <p:nvSpPr>
          <p:cNvPr id="2603" name="Google Shape;2603;g1828aa5f2ec_0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4" name="Google Shape;2604;g1828aa5f2ec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729977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2"/>
        <p:cNvGrpSpPr/>
        <p:nvPr/>
      </p:nvGrpSpPr>
      <p:grpSpPr>
        <a:xfrm>
          <a:off x="0" y="0"/>
          <a:ext cx="0" cy="0"/>
          <a:chOff x="0" y="0"/>
          <a:chExt cx="0" cy="0"/>
        </a:xfrm>
      </p:grpSpPr>
      <p:sp>
        <p:nvSpPr>
          <p:cNvPr id="2603" name="Google Shape;2603;g1828aa5f2ec_0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4" name="Google Shape;2604;g1828aa5f2ec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152661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2"/>
        <p:cNvGrpSpPr/>
        <p:nvPr/>
      </p:nvGrpSpPr>
      <p:grpSpPr>
        <a:xfrm>
          <a:off x="0" y="0"/>
          <a:ext cx="0" cy="0"/>
          <a:chOff x="0" y="0"/>
          <a:chExt cx="0" cy="0"/>
        </a:xfrm>
      </p:grpSpPr>
      <p:sp>
        <p:nvSpPr>
          <p:cNvPr id="2603" name="Google Shape;2603;g1828aa5f2ec_0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4" name="Google Shape;2604;g1828aa5f2ec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506824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1"/>
        <p:cNvGrpSpPr/>
        <p:nvPr/>
      </p:nvGrpSpPr>
      <p:grpSpPr>
        <a:xfrm>
          <a:off x="0" y="0"/>
          <a:ext cx="0" cy="0"/>
          <a:chOff x="0" y="0"/>
          <a:chExt cx="0" cy="0"/>
        </a:xfrm>
      </p:grpSpPr>
      <p:sp>
        <p:nvSpPr>
          <p:cNvPr id="2252" name="Google Shape;2252;g16a1c1fb2cc_0_1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3" name="Google Shape;2253;g16a1c1fb2cc_0_1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989139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0"/>
        <p:cNvGrpSpPr/>
        <p:nvPr/>
      </p:nvGrpSpPr>
      <p:grpSpPr>
        <a:xfrm>
          <a:off x="0" y="0"/>
          <a:ext cx="0" cy="0"/>
          <a:chOff x="0" y="0"/>
          <a:chExt cx="0" cy="0"/>
        </a:xfrm>
      </p:grpSpPr>
      <p:sp>
        <p:nvSpPr>
          <p:cNvPr id="2511" name="Google Shape;2511;g1828aa5f2ec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2" name="Google Shape;2512;g1828aa5f2ec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452522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5"/>
        <p:cNvGrpSpPr/>
        <p:nvPr/>
      </p:nvGrpSpPr>
      <p:grpSpPr>
        <a:xfrm>
          <a:off x="0" y="0"/>
          <a:ext cx="0" cy="0"/>
          <a:chOff x="0" y="0"/>
          <a:chExt cx="0" cy="0"/>
        </a:xfrm>
      </p:grpSpPr>
      <p:sp>
        <p:nvSpPr>
          <p:cNvPr id="2296" name="Google Shape;2296;g99f2f57a71_0_1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7" name="Google Shape;2297;g99f2f57a71_0_1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717446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1"/>
        <p:cNvGrpSpPr/>
        <p:nvPr/>
      </p:nvGrpSpPr>
      <p:grpSpPr>
        <a:xfrm>
          <a:off x="0" y="0"/>
          <a:ext cx="0" cy="0"/>
          <a:chOff x="0" y="0"/>
          <a:chExt cx="0" cy="0"/>
        </a:xfrm>
      </p:grpSpPr>
      <p:sp>
        <p:nvSpPr>
          <p:cNvPr id="2252" name="Google Shape;2252;g16a1c1fb2cc_0_1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3" name="Google Shape;2253;g16a1c1fb2cc_0_1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315438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1"/>
        <p:cNvGrpSpPr/>
        <p:nvPr/>
      </p:nvGrpSpPr>
      <p:grpSpPr>
        <a:xfrm>
          <a:off x="0" y="0"/>
          <a:ext cx="0" cy="0"/>
          <a:chOff x="0" y="0"/>
          <a:chExt cx="0" cy="0"/>
        </a:xfrm>
      </p:grpSpPr>
      <p:sp>
        <p:nvSpPr>
          <p:cNvPr id="2472" name="Google Shape;2472;gbd6c00e730_0_2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3" name="Google Shape;2473;gbd6c00e730_0_2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9"/>
        <p:cNvGrpSpPr/>
        <p:nvPr/>
      </p:nvGrpSpPr>
      <p:grpSpPr>
        <a:xfrm>
          <a:off x="0" y="0"/>
          <a:ext cx="0" cy="0"/>
          <a:chOff x="0" y="0"/>
          <a:chExt cx="0" cy="0"/>
        </a:xfrm>
      </p:grpSpPr>
      <p:sp>
        <p:nvSpPr>
          <p:cNvPr id="2780" name="Google Shape;2780;g1828aa5f2ec_0_1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1" name="Google Shape;2781;g1828aa5f2ec_0_1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2"/>
        <p:cNvGrpSpPr/>
        <p:nvPr/>
      </p:nvGrpSpPr>
      <p:grpSpPr>
        <a:xfrm>
          <a:off x="0" y="0"/>
          <a:ext cx="0" cy="0"/>
          <a:chOff x="0" y="0"/>
          <a:chExt cx="0" cy="0"/>
        </a:xfrm>
      </p:grpSpPr>
      <p:sp>
        <p:nvSpPr>
          <p:cNvPr id="2603" name="Google Shape;2603;g1828aa5f2ec_0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4" name="Google Shape;2604;g1828aa5f2ec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833656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2"/>
        <p:cNvGrpSpPr/>
        <p:nvPr/>
      </p:nvGrpSpPr>
      <p:grpSpPr>
        <a:xfrm>
          <a:off x="0" y="0"/>
          <a:ext cx="0" cy="0"/>
          <a:chOff x="0" y="0"/>
          <a:chExt cx="0" cy="0"/>
        </a:xfrm>
      </p:grpSpPr>
      <p:sp>
        <p:nvSpPr>
          <p:cNvPr id="2603" name="Google Shape;2603;g1828aa5f2ec_0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4" name="Google Shape;2604;g1828aa5f2ec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36590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9"/>
        <p:cNvGrpSpPr/>
        <p:nvPr/>
      </p:nvGrpSpPr>
      <p:grpSpPr>
        <a:xfrm>
          <a:off x="0" y="0"/>
          <a:ext cx="0" cy="0"/>
          <a:chOff x="0" y="0"/>
          <a:chExt cx="0" cy="0"/>
        </a:xfrm>
      </p:grpSpPr>
      <p:sp>
        <p:nvSpPr>
          <p:cNvPr id="2780" name="Google Shape;2780;g1828aa5f2ec_0_1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1" name="Google Shape;2781;g1828aa5f2ec_0_1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425787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2"/>
        <p:cNvGrpSpPr/>
        <p:nvPr/>
      </p:nvGrpSpPr>
      <p:grpSpPr>
        <a:xfrm>
          <a:off x="0" y="0"/>
          <a:ext cx="0" cy="0"/>
          <a:chOff x="0" y="0"/>
          <a:chExt cx="0" cy="0"/>
        </a:xfrm>
      </p:grpSpPr>
      <p:sp>
        <p:nvSpPr>
          <p:cNvPr id="2603" name="Google Shape;2603;g1828aa5f2ec_0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4" name="Google Shape;2604;g1828aa5f2ec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909050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87"/>
        <p:cNvGrpSpPr/>
        <p:nvPr/>
      </p:nvGrpSpPr>
      <p:grpSpPr>
        <a:xfrm>
          <a:off x="0" y="0"/>
          <a:ext cx="0" cy="0"/>
          <a:chOff x="0" y="0"/>
          <a:chExt cx="0" cy="0"/>
        </a:xfrm>
      </p:grpSpPr>
      <p:grpSp>
        <p:nvGrpSpPr>
          <p:cNvPr id="188" name="Google Shape;188;p5"/>
          <p:cNvGrpSpPr/>
          <p:nvPr/>
        </p:nvGrpSpPr>
        <p:grpSpPr>
          <a:xfrm>
            <a:off x="-100" y="0"/>
            <a:ext cx="9144000" cy="5143500"/>
            <a:chOff x="-100" y="0"/>
            <a:chExt cx="9144000" cy="5143500"/>
          </a:xfrm>
        </p:grpSpPr>
        <p:cxnSp>
          <p:nvCxnSpPr>
            <p:cNvPr id="189" name="Google Shape;189;p5"/>
            <p:cNvCxnSpPr/>
            <p:nvPr/>
          </p:nvCxnSpPr>
          <p:spPr>
            <a:xfrm>
              <a:off x="371650"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90" name="Google Shape;190;p5"/>
            <p:cNvCxnSpPr/>
            <p:nvPr/>
          </p:nvCxnSpPr>
          <p:spPr>
            <a:xfrm>
              <a:off x="721679"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91" name="Google Shape;191;p5"/>
            <p:cNvCxnSpPr/>
            <p:nvPr/>
          </p:nvCxnSpPr>
          <p:spPr>
            <a:xfrm>
              <a:off x="1071708"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92" name="Google Shape;192;p5"/>
            <p:cNvCxnSpPr/>
            <p:nvPr/>
          </p:nvCxnSpPr>
          <p:spPr>
            <a:xfrm>
              <a:off x="1421738"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93" name="Google Shape;193;p5"/>
            <p:cNvCxnSpPr/>
            <p:nvPr/>
          </p:nvCxnSpPr>
          <p:spPr>
            <a:xfrm>
              <a:off x="1771767"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94" name="Google Shape;194;p5"/>
            <p:cNvCxnSpPr/>
            <p:nvPr/>
          </p:nvCxnSpPr>
          <p:spPr>
            <a:xfrm>
              <a:off x="2121796"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95" name="Google Shape;195;p5"/>
            <p:cNvCxnSpPr/>
            <p:nvPr/>
          </p:nvCxnSpPr>
          <p:spPr>
            <a:xfrm>
              <a:off x="2471825"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96" name="Google Shape;196;p5"/>
            <p:cNvCxnSpPr/>
            <p:nvPr/>
          </p:nvCxnSpPr>
          <p:spPr>
            <a:xfrm>
              <a:off x="2821854"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97" name="Google Shape;197;p5"/>
            <p:cNvCxnSpPr/>
            <p:nvPr/>
          </p:nvCxnSpPr>
          <p:spPr>
            <a:xfrm>
              <a:off x="3171883"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98" name="Google Shape;198;p5"/>
            <p:cNvCxnSpPr/>
            <p:nvPr/>
          </p:nvCxnSpPr>
          <p:spPr>
            <a:xfrm>
              <a:off x="3521913"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99" name="Google Shape;199;p5"/>
            <p:cNvCxnSpPr/>
            <p:nvPr/>
          </p:nvCxnSpPr>
          <p:spPr>
            <a:xfrm>
              <a:off x="3871942"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00" name="Google Shape;200;p5"/>
            <p:cNvCxnSpPr/>
            <p:nvPr/>
          </p:nvCxnSpPr>
          <p:spPr>
            <a:xfrm>
              <a:off x="4221971"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01" name="Google Shape;201;p5"/>
            <p:cNvCxnSpPr/>
            <p:nvPr/>
          </p:nvCxnSpPr>
          <p:spPr>
            <a:xfrm>
              <a:off x="4572000"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02" name="Google Shape;202;p5"/>
            <p:cNvCxnSpPr/>
            <p:nvPr/>
          </p:nvCxnSpPr>
          <p:spPr>
            <a:xfrm>
              <a:off x="4922029"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03" name="Google Shape;203;p5"/>
            <p:cNvCxnSpPr/>
            <p:nvPr/>
          </p:nvCxnSpPr>
          <p:spPr>
            <a:xfrm>
              <a:off x="5272058"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04" name="Google Shape;204;p5"/>
            <p:cNvCxnSpPr/>
            <p:nvPr/>
          </p:nvCxnSpPr>
          <p:spPr>
            <a:xfrm>
              <a:off x="5622088"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05" name="Google Shape;205;p5"/>
            <p:cNvCxnSpPr/>
            <p:nvPr/>
          </p:nvCxnSpPr>
          <p:spPr>
            <a:xfrm>
              <a:off x="5972117"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06" name="Google Shape;206;p5"/>
            <p:cNvCxnSpPr/>
            <p:nvPr/>
          </p:nvCxnSpPr>
          <p:spPr>
            <a:xfrm>
              <a:off x="6322146"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07" name="Google Shape;207;p5"/>
            <p:cNvCxnSpPr/>
            <p:nvPr/>
          </p:nvCxnSpPr>
          <p:spPr>
            <a:xfrm>
              <a:off x="6672175"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08" name="Google Shape;208;p5"/>
            <p:cNvCxnSpPr/>
            <p:nvPr/>
          </p:nvCxnSpPr>
          <p:spPr>
            <a:xfrm>
              <a:off x="7022204"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09" name="Google Shape;209;p5"/>
            <p:cNvCxnSpPr/>
            <p:nvPr/>
          </p:nvCxnSpPr>
          <p:spPr>
            <a:xfrm>
              <a:off x="7372233"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10" name="Google Shape;210;p5"/>
            <p:cNvCxnSpPr/>
            <p:nvPr/>
          </p:nvCxnSpPr>
          <p:spPr>
            <a:xfrm>
              <a:off x="7722263"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11" name="Google Shape;211;p5"/>
            <p:cNvCxnSpPr/>
            <p:nvPr/>
          </p:nvCxnSpPr>
          <p:spPr>
            <a:xfrm>
              <a:off x="8072292"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12" name="Google Shape;212;p5"/>
            <p:cNvCxnSpPr/>
            <p:nvPr/>
          </p:nvCxnSpPr>
          <p:spPr>
            <a:xfrm>
              <a:off x="8422321"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13" name="Google Shape;213;p5"/>
            <p:cNvCxnSpPr/>
            <p:nvPr/>
          </p:nvCxnSpPr>
          <p:spPr>
            <a:xfrm>
              <a:off x="8772350"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14" name="Google Shape;214;p5"/>
            <p:cNvCxnSpPr/>
            <p:nvPr/>
          </p:nvCxnSpPr>
          <p:spPr>
            <a:xfrm>
              <a:off x="-100" y="621299"/>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215" name="Google Shape;215;p5"/>
            <p:cNvCxnSpPr/>
            <p:nvPr/>
          </p:nvCxnSpPr>
          <p:spPr>
            <a:xfrm>
              <a:off x="-100" y="971328"/>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216" name="Google Shape;216;p5"/>
            <p:cNvCxnSpPr/>
            <p:nvPr/>
          </p:nvCxnSpPr>
          <p:spPr>
            <a:xfrm>
              <a:off x="-100" y="1321358"/>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217" name="Google Shape;217;p5"/>
            <p:cNvCxnSpPr/>
            <p:nvPr/>
          </p:nvCxnSpPr>
          <p:spPr>
            <a:xfrm>
              <a:off x="-100" y="1671387"/>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218" name="Google Shape;218;p5"/>
            <p:cNvCxnSpPr/>
            <p:nvPr/>
          </p:nvCxnSpPr>
          <p:spPr>
            <a:xfrm>
              <a:off x="-100" y="2021417"/>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219" name="Google Shape;219;p5"/>
            <p:cNvCxnSpPr/>
            <p:nvPr/>
          </p:nvCxnSpPr>
          <p:spPr>
            <a:xfrm>
              <a:off x="-100" y="2371448"/>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220" name="Google Shape;220;p5"/>
            <p:cNvCxnSpPr/>
            <p:nvPr/>
          </p:nvCxnSpPr>
          <p:spPr>
            <a:xfrm>
              <a:off x="-100" y="2721477"/>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221" name="Google Shape;221;p5"/>
            <p:cNvCxnSpPr/>
            <p:nvPr/>
          </p:nvCxnSpPr>
          <p:spPr>
            <a:xfrm>
              <a:off x="-100" y="3071507"/>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222" name="Google Shape;222;p5"/>
            <p:cNvCxnSpPr/>
            <p:nvPr/>
          </p:nvCxnSpPr>
          <p:spPr>
            <a:xfrm>
              <a:off x="-100" y="3421536"/>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223" name="Google Shape;223;p5"/>
            <p:cNvCxnSpPr/>
            <p:nvPr/>
          </p:nvCxnSpPr>
          <p:spPr>
            <a:xfrm>
              <a:off x="-100" y="3771585"/>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224" name="Google Shape;224;p5"/>
            <p:cNvCxnSpPr/>
            <p:nvPr/>
          </p:nvCxnSpPr>
          <p:spPr>
            <a:xfrm>
              <a:off x="-100" y="4121616"/>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225" name="Google Shape;225;p5"/>
            <p:cNvCxnSpPr/>
            <p:nvPr/>
          </p:nvCxnSpPr>
          <p:spPr>
            <a:xfrm>
              <a:off x="-100" y="4471646"/>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226" name="Google Shape;226;p5"/>
            <p:cNvCxnSpPr/>
            <p:nvPr/>
          </p:nvCxnSpPr>
          <p:spPr>
            <a:xfrm>
              <a:off x="-100" y="4821675"/>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227" name="Google Shape;227;p5"/>
            <p:cNvCxnSpPr/>
            <p:nvPr/>
          </p:nvCxnSpPr>
          <p:spPr>
            <a:xfrm>
              <a:off x="-100" y="271050"/>
              <a:ext cx="9144000" cy="0"/>
            </a:xfrm>
            <a:prstGeom prst="straightConnector1">
              <a:avLst/>
            </a:prstGeom>
            <a:noFill/>
            <a:ln w="9525" cap="flat" cmpd="sng">
              <a:solidFill>
                <a:schemeClr val="lt2"/>
              </a:solidFill>
              <a:prstDash val="solid"/>
              <a:round/>
              <a:headEnd type="none" w="med" len="med"/>
              <a:tailEnd type="none" w="med" len="med"/>
            </a:ln>
          </p:spPr>
        </p:cxnSp>
      </p:grpSp>
      <p:sp>
        <p:nvSpPr>
          <p:cNvPr id="228" name="Google Shape;228;p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229" name="Google Shape;229;p5"/>
          <p:cNvSpPr txBox="1">
            <a:spLocks noGrp="1"/>
          </p:cNvSpPr>
          <p:nvPr>
            <p:ph type="subTitle" idx="1"/>
          </p:nvPr>
        </p:nvSpPr>
        <p:spPr>
          <a:xfrm>
            <a:off x="4923574" y="3244581"/>
            <a:ext cx="2796000" cy="1027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400" b="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30" name="Google Shape;230;p5"/>
          <p:cNvSpPr txBox="1">
            <a:spLocks noGrp="1"/>
          </p:cNvSpPr>
          <p:nvPr>
            <p:ph type="subTitle" idx="2"/>
          </p:nvPr>
        </p:nvSpPr>
        <p:spPr>
          <a:xfrm>
            <a:off x="1425047" y="3244581"/>
            <a:ext cx="2795100" cy="1027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400" b="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31" name="Google Shape;231;p5"/>
          <p:cNvSpPr txBox="1">
            <a:spLocks noGrp="1"/>
          </p:cNvSpPr>
          <p:nvPr>
            <p:ph type="subTitle" idx="3"/>
          </p:nvPr>
        </p:nvSpPr>
        <p:spPr>
          <a:xfrm>
            <a:off x="1425037" y="2732631"/>
            <a:ext cx="2795100" cy="507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Font typeface="Montserrat"/>
              <a:buNone/>
              <a:defRPr sz="2200">
                <a:latin typeface="Fredoka One"/>
                <a:ea typeface="Fredoka One"/>
                <a:cs typeface="Fredoka One"/>
                <a:sym typeface="Fredoka One"/>
              </a:defRPr>
            </a:lvl1pPr>
            <a:lvl2pPr lvl="1" algn="ctr" rtl="0">
              <a:spcBef>
                <a:spcPts val="0"/>
              </a:spcBef>
              <a:spcAft>
                <a:spcPts val="0"/>
              </a:spcAft>
              <a:buSzPts val="2000"/>
              <a:buFont typeface="Montserrat"/>
              <a:buNone/>
              <a:defRPr sz="2000">
                <a:latin typeface="Montserrat"/>
                <a:ea typeface="Montserrat"/>
                <a:cs typeface="Montserrat"/>
                <a:sym typeface="Montserrat"/>
              </a:defRPr>
            </a:lvl2pPr>
            <a:lvl3pPr lvl="2" algn="ctr" rtl="0">
              <a:spcBef>
                <a:spcPts val="1600"/>
              </a:spcBef>
              <a:spcAft>
                <a:spcPts val="0"/>
              </a:spcAft>
              <a:buSzPts val="2000"/>
              <a:buFont typeface="Montserrat"/>
              <a:buNone/>
              <a:defRPr sz="2000">
                <a:latin typeface="Montserrat"/>
                <a:ea typeface="Montserrat"/>
                <a:cs typeface="Montserrat"/>
                <a:sym typeface="Montserrat"/>
              </a:defRPr>
            </a:lvl3pPr>
            <a:lvl4pPr lvl="3" algn="ctr" rtl="0">
              <a:spcBef>
                <a:spcPts val="1600"/>
              </a:spcBef>
              <a:spcAft>
                <a:spcPts val="0"/>
              </a:spcAft>
              <a:buSzPts val="2000"/>
              <a:buFont typeface="Montserrat"/>
              <a:buNone/>
              <a:defRPr sz="2000">
                <a:latin typeface="Montserrat"/>
                <a:ea typeface="Montserrat"/>
                <a:cs typeface="Montserrat"/>
                <a:sym typeface="Montserrat"/>
              </a:defRPr>
            </a:lvl4pPr>
            <a:lvl5pPr lvl="4" algn="ctr" rtl="0">
              <a:spcBef>
                <a:spcPts val="1600"/>
              </a:spcBef>
              <a:spcAft>
                <a:spcPts val="0"/>
              </a:spcAft>
              <a:buSzPts val="2000"/>
              <a:buFont typeface="Montserrat"/>
              <a:buNone/>
              <a:defRPr sz="2000">
                <a:latin typeface="Montserrat"/>
                <a:ea typeface="Montserrat"/>
                <a:cs typeface="Montserrat"/>
                <a:sym typeface="Montserrat"/>
              </a:defRPr>
            </a:lvl5pPr>
            <a:lvl6pPr lvl="5" algn="ctr" rtl="0">
              <a:spcBef>
                <a:spcPts val="1600"/>
              </a:spcBef>
              <a:spcAft>
                <a:spcPts val="0"/>
              </a:spcAft>
              <a:buSzPts val="2000"/>
              <a:buFont typeface="Montserrat"/>
              <a:buNone/>
              <a:defRPr sz="2000">
                <a:latin typeface="Montserrat"/>
                <a:ea typeface="Montserrat"/>
                <a:cs typeface="Montserrat"/>
                <a:sym typeface="Montserrat"/>
              </a:defRPr>
            </a:lvl6pPr>
            <a:lvl7pPr lvl="6" algn="ctr" rtl="0">
              <a:spcBef>
                <a:spcPts val="1600"/>
              </a:spcBef>
              <a:spcAft>
                <a:spcPts val="0"/>
              </a:spcAft>
              <a:buSzPts val="2000"/>
              <a:buFont typeface="Montserrat"/>
              <a:buNone/>
              <a:defRPr sz="2000">
                <a:latin typeface="Montserrat"/>
                <a:ea typeface="Montserrat"/>
                <a:cs typeface="Montserrat"/>
                <a:sym typeface="Montserrat"/>
              </a:defRPr>
            </a:lvl7pPr>
            <a:lvl8pPr lvl="7" algn="ctr" rtl="0">
              <a:spcBef>
                <a:spcPts val="1600"/>
              </a:spcBef>
              <a:spcAft>
                <a:spcPts val="0"/>
              </a:spcAft>
              <a:buSzPts val="2000"/>
              <a:buFont typeface="Montserrat"/>
              <a:buNone/>
              <a:defRPr sz="2000">
                <a:latin typeface="Montserrat"/>
                <a:ea typeface="Montserrat"/>
                <a:cs typeface="Montserrat"/>
                <a:sym typeface="Montserrat"/>
              </a:defRPr>
            </a:lvl8pPr>
            <a:lvl9pPr lvl="8" algn="ctr" rtl="0">
              <a:spcBef>
                <a:spcPts val="1600"/>
              </a:spcBef>
              <a:spcAft>
                <a:spcPts val="1600"/>
              </a:spcAft>
              <a:buSzPts val="2000"/>
              <a:buFont typeface="Montserrat"/>
              <a:buNone/>
              <a:defRPr sz="2000">
                <a:latin typeface="Montserrat"/>
                <a:ea typeface="Montserrat"/>
                <a:cs typeface="Montserrat"/>
                <a:sym typeface="Montserrat"/>
              </a:defRPr>
            </a:lvl9pPr>
          </a:lstStyle>
          <a:p>
            <a:endParaRPr/>
          </a:p>
        </p:txBody>
      </p:sp>
      <p:sp>
        <p:nvSpPr>
          <p:cNvPr id="232" name="Google Shape;232;p5"/>
          <p:cNvSpPr txBox="1">
            <a:spLocks noGrp="1"/>
          </p:cNvSpPr>
          <p:nvPr>
            <p:ph type="subTitle" idx="4"/>
          </p:nvPr>
        </p:nvSpPr>
        <p:spPr>
          <a:xfrm>
            <a:off x="4923866" y="2732631"/>
            <a:ext cx="2795100" cy="507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Font typeface="Montserrat"/>
              <a:buNone/>
              <a:defRPr sz="2200">
                <a:latin typeface="Fredoka One"/>
                <a:ea typeface="Fredoka One"/>
                <a:cs typeface="Fredoka One"/>
                <a:sym typeface="Fredoka One"/>
              </a:defRPr>
            </a:lvl1pPr>
            <a:lvl2pPr lvl="1" algn="ctr" rtl="0">
              <a:spcBef>
                <a:spcPts val="0"/>
              </a:spcBef>
              <a:spcAft>
                <a:spcPts val="0"/>
              </a:spcAft>
              <a:buSzPts val="2000"/>
              <a:buFont typeface="Montserrat"/>
              <a:buNone/>
              <a:defRPr sz="2000">
                <a:latin typeface="Montserrat"/>
                <a:ea typeface="Montserrat"/>
                <a:cs typeface="Montserrat"/>
                <a:sym typeface="Montserrat"/>
              </a:defRPr>
            </a:lvl2pPr>
            <a:lvl3pPr lvl="2" algn="ctr" rtl="0">
              <a:spcBef>
                <a:spcPts val="1600"/>
              </a:spcBef>
              <a:spcAft>
                <a:spcPts val="0"/>
              </a:spcAft>
              <a:buSzPts val="2000"/>
              <a:buFont typeface="Montserrat"/>
              <a:buNone/>
              <a:defRPr sz="2000">
                <a:latin typeface="Montserrat"/>
                <a:ea typeface="Montserrat"/>
                <a:cs typeface="Montserrat"/>
                <a:sym typeface="Montserrat"/>
              </a:defRPr>
            </a:lvl3pPr>
            <a:lvl4pPr lvl="3" algn="ctr" rtl="0">
              <a:spcBef>
                <a:spcPts val="1600"/>
              </a:spcBef>
              <a:spcAft>
                <a:spcPts val="0"/>
              </a:spcAft>
              <a:buSzPts val="2000"/>
              <a:buFont typeface="Montserrat"/>
              <a:buNone/>
              <a:defRPr sz="2000">
                <a:latin typeface="Montserrat"/>
                <a:ea typeface="Montserrat"/>
                <a:cs typeface="Montserrat"/>
                <a:sym typeface="Montserrat"/>
              </a:defRPr>
            </a:lvl4pPr>
            <a:lvl5pPr lvl="4" algn="ctr" rtl="0">
              <a:spcBef>
                <a:spcPts val="1600"/>
              </a:spcBef>
              <a:spcAft>
                <a:spcPts val="0"/>
              </a:spcAft>
              <a:buSzPts val="2000"/>
              <a:buFont typeface="Montserrat"/>
              <a:buNone/>
              <a:defRPr sz="2000">
                <a:latin typeface="Montserrat"/>
                <a:ea typeface="Montserrat"/>
                <a:cs typeface="Montserrat"/>
                <a:sym typeface="Montserrat"/>
              </a:defRPr>
            </a:lvl5pPr>
            <a:lvl6pPr lvl="5" algn="ctr" rtl="0">
              <a:spcBef>
                <a:spcPts val="1600"/>
              </a:spcBef>
              <a:spcAft>
                <a:spcPts val="0"/>
              </a:spcAft>
              <a:buSzPts val="2000"/>
              <a:buFont typeface="Montserrat"/>
              <a:buNone/>
              <a:defRPr sz="2000">
                <a:latin typeface="Montserrat"/>
                <a:ea typeface="Montserrat"/>
                <a:cs typeface="Montserrat"/>
                <a:sym typeface="Montserrat"/>
              </a:defRPr>
            </a:lvl6pPr>
            <a:lvl7pPr lvl="6" algn="ctr" rtl="0">
              <a:spcBef>
                <a:spcPts val="1600"/>
              </a:spcBef>
              <a:spcAft>
                <a:spcPts val="0"/>
              </a:spcAft>
              <a:buSzPts val="2000"/>
              <a:buFont typeface="Montserrat"/>
              <a:buNone/>
              <a:defRPr sz="2000">
                <a:latin typeface="Montserrat"/>
                <a:ea typeface="Montserrat"/>
                <a:cs typeface="Montserrat"/>
                <a:sym typeface="Montserrat"/>
              </a:defRPr>
            </a:lvl7pPr>
            <a:lvl8pPr lvl="7" algn="ctr" rtl="0">
              <a:spcBef>
                <a:spcPts val="1600"/>
              </a:spcBef>
              <a:spcAft>
                <a:spcPts val="0"/>
              </a:spcAft>
              <a:buSzPts val="2000"/>
              <a:buFont typeface="Montserrat"/>
              <a:buNone/>
              <a:defRPr sz="2000">
                <a:latin typeface="Montserrat"/>
                <a:ea typeface="Montserrat"/>
                <a:cs typeface="Montserrat"/>
                <a:sym typeface="Montserrat"/>
              </a:defRPr>
            </a:lvl8pPr>
            <a:lvl9pPr lvl="8" algn="ctr" rtl="0">
              <a:spcBef>
                <a:spcPts val="1600"/>
              </a:spcBef>
              <a:spcAft>
                <a:spcPts val="1600"/>
              </a:spcAft>
              <a:buSzPts val="2000"/>
              <a:buFont typeface="Montserrat"/>
              <a:buNone/>
              <a:defRPr sz="2000">
                <a:latin typeface="Montserrat"/>
                <a:ea typeface="Montserrat"/>
                <a:cs typeface="Montserrat"/>
                <a:sym typeface="Montserrat"/>
              </a:defRPr>
            </a:lvl9pPr>
          </a:lstStyle>
          <a:p>
            <a:endParaRPr/>
          </a:p>
        </p:txBody>
      </p:sp>
      <p:sp>
        <p:nvSpPr>
          <p:cNvPr id="233" name="Google Shape;233;p5"/>
          <p:cNvSpPr/>
          <p:nvPr/>
        </p:nvSpPr>
        <p:spPr>
          <a:xfrm>
            <a:off x="174300" y="3504000"/>
            <a:ext cx="8795400" cy="1475700"/>
          </a:xfrm>
          <a:prstGeom prst="roundRect">
            <a:avLst>
              <a:gd name="adj" fmla="val 10734"/>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5"/>
          <p:cNvSpPr/>
          <p:nvPr/>
        </p:nvSpPr>
        <p:spPr>
          <a:xfrm>
            <a:off x="8094888" y="4501826"/>
            <a:ext cx="329115" cy="322612"/>
          </a:xfrm>
          <a:custGeom>
            <a:avLst/>
            <a:gdLst/>
            <a:ahLst/>
            <a:cxnLst/>
            <a:rect l="l" t="t" r="r" b="b"/>
            <a:pathLst>
              <a:path w="16700" h="16370" extrusionOk="0">
                <a:moveTo>
                  <a:pt x="8359" y="0"/>
                </a:moveTo>
                <a:cubicBezTo>
                  <a:pt x="8012" y="0"/>
                  <a:pt x="7664" y="178"/>
                  <a:pt x="7473" y="537"/>
                </a:cubicBezTo>
                <a:lnTo>
                  <a:pt x="5219" y="4664"/>
                </a:lnTo>
                <a:cubicBezTo>
                  <a:pt x="5124" y="4830"/>
                  <a:pt x="4982" y="4949"/>
                  <a:pt x="4816" y="5044"/>
                </a:cubicBezTo>
                <a:lnTo>
                  <a:pt x="689" y="7297"/>
                </a:lnTo>
                <a:cubicBezTo>
                  <a:pt x="1" y="7677"/>
                  <a:pt x="1" y="8673"/>
                  <a:pt x="689" y="9052"/>
                </a:cubicBezTo>
                <a:lnTo>
                  <a:pt x="4816" y="11330"/>
                </a:lnTo>
                <a:cubicBezTo>
                  <a:pt x="4982" y="11401"/>
                  <a:pt x="5124" y="11543"/>
                  <a:pt x="5219" y="11709"/>
                </a:cubicBezTo>
                <a:lnTo>
                  <a:pt x="7473" y="15836"/>
                </a:lnTo>
                <a:cubicBezTo>
                  <a:pt x="7662" y="16192"/>
                  <a:pt x="8006" y="16370"/>
                  <a:pt x="8350" y="16370"/>
                </a:cubicBezTo>
                <a:cubicBezTo>
                  <a:pt x="8694" y="16370"/>
                  <a:pt x="9038" y="16192"/>
                  <a:pt x="9228" y="15836"/>
                </a:cubicBezTo>
                <a:lnTo>
                  <a:pt x="11481" y="11709"/>
                </a:lnTo>
                <a:cubicBezTo>
                  <a:pt x="11576" y="11543"/>
                  <a:pt x="11718" y="11401"/>
                  <a:pt x="11884" y="11330"/>
                </a:cubicBezTo>
                <a:lnTo>
                  <a:pt x="16012" y="9052"/>
                </a:lnTo>
                <a:cubicBezTo>
                  <a:pt x="16699" y="8673"/>
                  <a:pt x="16699" y="7677"/>
                  <a:pt x="16012" y="7297"/>
                </a:cubicBezTo>
                <a:lnTo>
                  <a:pt x="11884" y="5044"/>
                </a:lnTo>
                <a:cubicBezTo>
                  <a:pt x="11718" y="4949"/>
                  <a:pt x="11576" y="4807"/>
                  <a:pt x="11481" y="4641"/>
                </a:cubicBezTo>
                <a:lnTo>
                  <a:pt x="9228" y="513"/>
                </a:lnTo>
                <a:cubicBezTo>
                  <a:pt x="9040" y="172"/>
                  <a:pt x="8700" y="0"/>
                  <a:pt x="8359" y="0"/>
                </a:cubicBezTo>
                <a:close/>
              </a:path>
            </a:pathLst>
          </a:custGeom>
          <a:solidFill>
            <a:schemeClr val="accent1"/>
          </a:solidFill>
          <a:ln w="19050" cap="flat" cmpd="sng">
            <a:solidFill>
              <a:schemeClr val="dk1"/>
            </a:solidFill>
            <a:prstDash val="solid"/>
            <a:miter lim="237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5" name="Google Shape;235;p5"/>
          <p:cNvGrpSpPr/>
          <p:nvPr/>
        </p:nvGrpSpPr>
        <p:grpSpPr>
          <a:xfrm>
            <a:off x="8809625" y="298013"/>
            <a:ext cx="6200525" cy="2799300"/>
            <a:chOff x="1471775" y="893613"/>
            <a:chExt cx="6200525" cy="2799300"/>
          </a:xfrm>
        </p:grpSpPr>
        <p:sp>
          <p:nvSpPr>
            <p:cNvPr id="236" name="Google Shape;236;p5"/>
            <p:cNvSpPr/>
            <p:nvPr/>
          </p:nvSpPr>
          <p:spPr>
            <a:xfrm>
              <a:off x="1471900" y="893613"/>
              <a:ext cx="6200400" cy="2799300"/>
            </a:xfrm>
            <a:prstGeom prst="roundRect">
              <a:avLst>
                <a:gd name="adj" fmla="val 327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5"/>
            <p:cNvSpPr/>
            <p:nvPr/>
          </p:nvSpPr>
          <p:spPr>
            <a:xfrm>
              <a:off x="1471775" y="893613"/>
              <a:ext cx="6200400" cy="475800"/>
            </a:xfrm>
            <a:prstGeom prst="round2SameRect">
              <a:avLst>
                <a:gd name="adj1" fmla="val 22159"/>
                <a:gd name="adj2" fmla="val 0"/>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8" name="Google Shape;238;p5"/>
            <p:cNvGrpSpPr/>
            <p:nvPr/>
          </p:nvGrpSpPr>
          <p:grpSpPr>
            <a:xfrm>
              <a:off x="6928725" y="1072563"/>
              <a:ext cx="525050" cy="117900"/>
              <a:chOff x="7110900" y="450050"/>
              <a:chExt cx="525050" cy="117900"/>
            </a:xfrm>
          </p:grpSpPr>
          <p:sp>
            <p:nvSpPr>
              <p:cNvPr id="239" name="Google Shape;239;p5"/>
              <p:cNvSpPr/>
              <p:nvPr/>
            </p:nvSpPr>
            <p:spPr>
              <a:xfrm>
                <a:off x="7110900" y="450050"/>
                <a:ext cx="117900" cy="117900"/>
              </a:xfrm>
              <a:prstGeom prst="ellipse">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5"/>
              <p:cNvSpPr/>
              <p:nvPr/>
            </p:nvSpPr>
            <p:spPr>
              <a:xfrm>
                <a:off x="7314475" y="450050"/>
                <a:ext cx="117900" cy="1179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5"/>
              <p:cNvSpPr/>
              <p:nvPr/>
            </p:nvSpPr>
            <p:spPr>
              <a:xfrm>
                <a:off x="7518050" y="450050"/>
                <a:ext cx="117900" cy="117900"/>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42" name="Google Shape;242;p5"/>
          <p:cNvGrpSpPr/>
          <p:nvPr/>
        </p:nvGrpSpPr>
        <p:grpSpPr>
          <a:xfrm>
            <a:off x="-5866150" y="190838"/>
            <a:ext cx="6200525" cy="2799300"/>
            <a:chOff x="1471775" y="893613"/>
            <a:chExt cx="6200525" cy="2799300"/>
          </a:xfrm>
        </p:grpSpPr>
        <p:sp>
          <p:nvSpPr>
            <p:cNvPr id="243" name="Google Shape;243;p5"/>
            <p:cNvSpPr/>
            <p:nvPr/>
          </p:nvSpPr>
          <p:spPr>
            <a:xfrm>
              <a:off x="1471900" y="893613"/>
              <a:ext cx="6200400" cy="2799300"/>
            </a:xfrm>
            <a:prstGeom prst="roundRect">
              <a:avLst>
                <a:gd name="adj" fmla="val 327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5"/>
            <p:cNvSpPr/>
            <p:nvPr/>
          </p:nvSpPr>
          <p:spPr>
            <a:xfrm>
              <a:off x="1471775" y="893613"/>
              <a:ext cx="6200400" cy="475800"/>
            </a:xfrm>
            <a:prstGeom prst="round2SameRect">
              <a:avLst>
                <a:gd name="adj1" fmla="val 22159"/>
                <a:gd name="adj2" fmla="val 0"/>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5" name="Google Shape;245;p5"/>
            <p:cNvGrpSpPr/>
            <p:nvPr/>
          </p:nvGrpSpPr>
          <p:grpSpPr>
            <a:xfrm>
              <a:off x="6928725" y="1072563"/>
              <a:ext cx="525050" cy="117900"/>
              <a:chOff x="7110900" y="450050"/>
              <a:chExt cx="525050" cy="117900"/>
            </a:xfrm>
          </p:grpSpPr>
          <p:sp>
            <p:nvSpPr>
              <p:cNvPr id="246" name="Google Shape;246;p5"/>
              <p:cNvSpPr/>
              <p:nvPr/>
            </p:nvSpPr>
            <p:spPr>
              <a:xfrm>
                <a:off x="7110900" y="450050"/>
                <a:ext cx="117900" cy="117900"/>
              </a:xfrm>
              <a:prstGeom prst="ellipse">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5"/>
              <p:cNvSpPr/>
              <p:nvPr/>
            </p:nvSpPr>
            <p:spPr>
              <a:xfrm>
                <a:off x="7314475" y="450050"/>
                <a:ext cx="117900" cy="1179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5"/>
              <p:cNvSpPr/>
              <p:nvPr/>
            </p:nvSpPr>
            <p:spPr>
              <a:xfrm>
                <a:off x="7518050" y="450050"/>
                <a:ext cx="117900" cy="117900"/>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49" name="Google Shape;249;p5"/>
          <p:cNvGrpSpPr/>
          <p:nvPr/>
        </p:nvGrpSpPr>
        <p:grpSpPr>
          <a:xfrm>
            <a:off x="528663" y="1670325"/>
            <a:ext cx="382675" cy="382675"/>
            <a:chOff x="977325" y="1958850"/>
            <a:chExt cx="382675" cy="382675"/>
          </a:xfrm>
        </p:grpSpPr>
        <p:sp>
          <p:nvSpPr>
            <p:cNvPr id="250" name="Google Shape;250;p5"/>
            <p:cNvSpPr/>
            <p:nvPr/>
          </p:nvSpPr>
          <p:spPr>
            <a:xfrm>
              <a:off x="1030900" y="2012425"/>
              <a:ext cx="329100" cy="329100"/>
            </a:xfrm>
            <a:prstGeom prst="ellipse">
              <a:avLst/>
            </a:prstGeom>
            <a:solidFill>
              <a:schemeClr val="accent2"/>
            </a:solidFill>
            <a:ln w="19050" cap="rnd"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5"/>
            <p:cNvSpPr/>
            <p:nvPr/>
          </p:nvSpPr>
          <p:spPr>
            <a:xfrm>
              <a:off x="977325" y="1958850"/>
              <a:ext cx="329100" cy="329100"/>
            </a:xfrm>
            <a:prstGeom prst="ellipse">
              <a:avLst/>
            </a:prstGeom>
            <a:solidFill>
              <a:schemeClr val="accent2"/>
            </a:solidFill>
            <a:ln w="19050" cap="rnd"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six columns">
  <p:cSld name="CUSTOM_7">
    <p:spTree>
      <p:nvGrpSpPr>
        <p:cNvPr id="1" name="Shape 1487"/>
        <p:cNvGrpSpPr/>
        <p:nvPr/>
      </p:nvGrpSpPr>
      <p:grpSpPr>
        <a:xfrm>
          <a:off x="0" y="0"/>
          <a:ext cx="0" cy="0"/>
          <a:chOff x="0" y="0"/>
          <a:chExt cx="0" cy="0"/>
        </a:xfrm>
      </p:grpSpPr>
      <p:grpSp>
        <p:nvGrpSpPr>
          <p:cNvPr id="1488" name="Google Shape;1488;p28"/>
          <p:cNvGrpSpPr/>
          <p:nvPr/>
        </p:nvGrpSpPr>
        <p:grpSpPr>
          <a:xfrm>
            <a:off x="-100" y="0"/>
            <a:ext cx="9144000" cy="5143500"/>
            <a:chOff x="-100" y="0"/>
            <a:chExt cx="9144000" cy="5143500"/>
          </a:xfrm>
        </p:grpSpPr>
        <p:cxnSp>
          <p:nvCxnSpPr>
            <p:cNvPr id="1489" name="Google Shape;1489;p28"/>
            <p:cNvCxnSpPr/>
            <p:nvPr/>
          </p:nvCxnSpPr>
          <p:spPr>
            <a:xfrm>
              <a:off x="371650"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490" name="Google Shape;1490;p28"/>
            <p:cNvCxnSpPr/>
            <p:nvPr/>
          </p:nvCxnSpPr>
          <p:spPr>
            <a:xfrm>
              <a:off x="721679"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491" name="Google Shape;1491;p28"/>
            <p:cNvCxnSpPr/>
            <p:nvPr/>
          </p:nvCxnSpPr>
          <p:spPr>
            <a:xfrm>
              <a:off x="1071708"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492" name="Google Shape;1492;p28"/>
            <p:cNvCxnSpPr/>
            <p:nvPr/>
          </p:nvCxnSpPr>
          <p:spPr>
            <a:xfrm>
              <a:off x="1421738"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493" name="Google Shape;1493;p28"/>
            <p:cNvCxnSpPr/>
            <p:nvPr/>
          </p:nvCxnSpPr>
          <p:spPr>
            <a:xfrm>
              <a:off x="1771767"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494" name="Google Shape;1494;p28"/>
            <p:cNvCxnSpPr/>
            <p:nvPr/>
          </p:nvCxnSpPr>
          <p:spPr>
            <a:xfrm>
              <a:off x="2121796"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495" name="Google Shape;1495;p28"/>
            <p:cNvCxnSpPr/>
            <p:nvPr/>
          </p:nvCxnSpPr>
          <p:spPr>
            <a:xfrm>
              <a:off x="2471825"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496" name="Google Shape;1496;p28"/>
            <p:cNvCxnSpPr/>
            <p:nvPr/>
          </p:nvCxnSpPr>
          <p:spPr>
            <a:xfrm>
              <a:off x="2821854"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497" name="Google Shape;1497;p28"/>
            <p:cNvCxnSpPr/>
            <p:nvPr/>
          </p:nvCxnSpPr>
          <p:spPr>
            <a:xfrm>
              <a:off x="3171883"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498" name="Google Shape;1498;p28"/>
            <p:cNvCxnSpPr/>
            <p:nvPr/>
          </p:nvCxnSpPr>
          <p:spPr>
            <a:xfrm>
              <a:off x="3521913"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499" name="Google Shape;1499;p28"/>
            <p:cNvCxnSpPr/>
            <p:nvPr/>
          </p:nvCxnSpPr>
          <p:spPr>
            <a:xfrm>
              <a:off x="3871942"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500" name="Google Shape;1500;p28"/>
            <p:cNvCxnSpPr/>
            <p:nvPr/>
          </p:nvCxnSpPr>
          <p:spPr>
            <a:xfrm>
              <a:off x="4221971"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501" name="Google Shape;1501;p28"/>
            <p:cNvCxnSpPr/>
            <p:nvPr/>
          </p:nvCxnSpPr>
          <p:spPr>
            <a:xfrm>
              <a:off x="4572000"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502" name="Google Shape;1502;p28"/>
            <p:cNvCxnSpPr/>
            <p:nvPr/>
          </p:nvCxnSpPr>
          <p:spPr>
            <a:xfrm>
              <a:off x="4922029"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503" name="Google Shape;1503;p28"/>
            <p:cNvCxnSpPr/>
            <p:nvPr/>
          </p:nvCxnSpPr>
          <p:spPr>
            <a:xfrm>
              <a:off x="5272058"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504" name="Google Shape;1504;p28"/>
            <p:cNvCxnSpPr/>
            <p:nvPr/>
          </p:nvCxnSpPr>
          <p:spPr>
            <a:xfrm>
              <a:off x="5622088"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505" name="Google Shape;1505;p28"/>
            <p:cNvCxnSpPr/>
            <p:nvPr/>
          </p:nvCxnSpPr>
          <p:spPr>
            <a:xfrm>
              <a:off x="5972117"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506" name="Google Shape;1506;p28"/>
            <p:cNvCxnSpPr/>
            <p:nvPr/>
          </p:nvCxnSpPr>
          <p:spPr>
            <a:xfrm>
              <a:off x="6322146"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507" name="Google Shape;1507;p28"/>
            <p:cNvCxnSpPr/>
            <p:nvPr/>
          </p:nvCxnSpPr>
          <p:spPr>
            <a:xfrm>
              <a:off x="6672175"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508" name="Google Shape;1508;p28"/>
            <p:cNvCxnSpPr/>
            <p:nvPr/>
          </p:nvCxnSpPr>
          <p:spPr>
            <a:xfrm>
              <a:off x="7022204"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509" name="Google Shape;1509;p28"/>
            <p:cNvCxnSpPr/>
            <p:nvPr/>
          </p:nvCxnSpPr>
          <p:spPr>
            <a:xfrm>
              <a:off x="7372233"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510" name="Google Shape;1510;p28"/>
            <p:cNvCxnSpPr/>
            <p:nvPr/>
          </p:nvCxnSpPr>
          <p:spPr>
            <a:xfrm>
              <a:off x="7722263"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511" name="Google Shape;1511;p28"/>
            <p:cNvCxnSpPr/>
            <p:nvPr/>
          </p:nvCxnSpPr>
          <p:spPr>
            <a:xfrm>
              <a:off x="8072292"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512" name="Google Shape;1512;p28"/>
            <p:cNvCxnSpPr/>
            <p:nvPr/>
          </p:nvCxnSpPr>
          <p:spPr>
            <a:xfrm>
              <a:off x="8422321"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513" name="Google Shape;1513;p28"/>
            <p:cNvCxnSpPr/>
            <p:nvPr/>
          </p:nvCxnSpPr>
          <p:spPr>
            <a:xfrm>
              <a:off x="8772350"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514" name="Google Shape;1514;p28"/>
            <p:cNvCxnSpPr/>
            <p:nvPr/>
          </p:nvCxnSpPr>
          <p:spPr>
            <a:xfrm>
              <a:off x="-100" y="621299"/>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1515" name="Google Shape;1515;p28"/>
            <p:cNvCxnSpPr/>
            <p:nvPr/>
          </p:nvCxnSpPr>
          <p:spPr>
            <a:xfrm>
              <a:off x="-100" y="971328"/>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1516" name="Google Shape;1516;p28"/>
            <p:cNvCxnSpPr/>
            <p:nvPr/>
          </p:nvCxnSpPr>
          <p:spPr>
            <a:xfrm>
              <a:off x="-100" y="1321358"/>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1517" name="Google Shape;1517;p28"/>
            <p:cNvCxnSpPr/>
            <p:nvPr/>
          </p:nvCxnSpPr>
          <p:spPr>
            <a:xfrm>
              <a:off x="-100" y="1671387"/>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1518" name="Google Shape;1518;p28"/>
            <p:cNvCxnSpPr/>
            <p:nvPr/>
          </p:nvCxnSpPr>
          <p:spPr>
            <a:xfrm>
              <a:off x="-100" y="2021417"/>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1519" name="Google Shape;1519;p28"/>
            <p:cNvCxnSpPr/>
            <p:nvPr/>
          </p:nvCxnSpPr>
          <p:spPr>
            <a:xfrm>
              <a:off x="-100" y="2371448"/>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1520" name="Google Shape;1520;p28"/>
            <p:cNvCxnSpPr/>
            <p:nvPr/>
          </p:nvCxnSpPr>
          <p:spPr>
            <a:xfrm>
              <a:off x="-100" y="2721477"/>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1521" name="Google Shape;1521;p28"/>
            <p:cNvCxnSpPr/>
            <p:nvPr/>
          </p:nvCxnSpPr>
          <p:spPr>
            <a:xfrm>
              <a:off x="-100" y="3071507"/>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1522" name="Google Shape;1522;p28"/>
            <p:cNvCxnSpPr/>
            <p:nvPr/>
          </p:nvCxnSpPr>
          <p:spPr>
            <a:xfrm>
              <a:off x="-100" y="3421536"/>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1523" name="Google Shape;1523;p28"/>
            <p:cNvCxnSpPr/>
            <p:nvPr/>
          </p:nvCxnSpPr>
          <p:spPr>
            <a:xfrm>
              <a:off x="-100" y="3771585"/>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1524" name="Google Shape;1524;p28"/>
            <p:cNvCxnSpPr/>
            <p:nvPr/>
          </p:nvCxnSpPr>
          <p:spPr>
            <a:xfrm>
              <a:off x="-100" y="4121616"/>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1525" name="Google Shape;1525;p28"/>
            <p:cNvCxnSpPr/>
            <p:nvPr/>
          </p:nvCxnSpPr>
          <p:spPr>
            <a:xfrm>
              <a:off x="-100" y="4471646"/>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1526" name="Google Shape;1526;p28"/>
            <p:cNvCxnSpPr/>
            <p:nvPr/>
          </p:nvCxnSpPr>
          <p:spPr>
            <a:xfrm>
              <a:off x="-100" y="4821675"/>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1527" name="Google Shape;1527;p28"/>
            <p:cNvCxnSpPr/>
            <p:nvPr/>
          </p:nvCxnSpPr>
          <p:spPr>
            <a:xfrm>
              <a:off x="-100" y="271050"/>
              <a:ext cx="9144000" cy="0"/>
            </a:xfrm>
            <a:prstGeom prst="straightConnector1">
              <a:avLst/>
            </a:prstGeom>
            <a:noFill/>
            <a:ln w="9525" cap="flat" cmpd="sng">
              <a:solidFill>
                <a:schemeClr val="lt2"/>
              </a:solidFill>
              <a:prstDash val="solid"/>
              <a:round/>
              <a:headEnd type="none" w="med" len="med"/>
              <a:tailEnd type="none" w="med" len="med"/>
            </a:ln>
          </p:spPr>
        </p:cxnSp>
      </p:grpSp>
      <p:sp>
        <p:nvSpPr>
          <p:cNvPr id="1528" name="Google Shape;1528;p28"/>
          <p:cNvSpPr/>
          <p:nvPr/>
        </p:nvSpPr>
        <p:spPr>
          <a:xfrm>
            <a:off x="174300" y="163950"/>
            <a:ext cx="8795400" cy="4815600"/>
          </a:xfrm>
          <a:prstGeom prst="roundRect">
            <a:avLst>
              <a:gd name="adj" fmla="val 327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28"/>
          <p:cNvSpPr txBox="1">
            <a:spLocks noGrp="1"/>
          </p:cNvSpPr>
          <p:nvPr>
            <p:ph type="title"/>
          </p:nvPr>
        </p:nvSpPr>
        <p:spPr>
          <a:xfrm>
            <a:off x="720000" y="44661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1530" name="Google Shape;1530;p28"/>
          <p:cNvSpPr txBox="1">
            <a:spLocks noGrp="1"/>
          </p:cNvSpPr>
          <p:nvPr>
            <p:ph type="subTitle" idx="1"/>
          </p:nvPr>
        </p:nvSpPr>
        <p:spPr>
          <a:xfrm>
            <a:off x="971200" y="2195875"/>
            <a:ext cx="21783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531" name="Google Shape;1531;p28"/>
          <p:cNvSpPr txBox="1">
            <a:spLocks noGrp="1"/>
          </p:cNvSpPr>
          <p:nvPr>
            <p:ph type="subTitle" idx="2"/>
          </p:nvPr>
        </p:nvSpPr>
        <p:spPr>
          <a:xfrm>
            <a:off x="3482875" y="2195875"/>
            <a:ext cx="21783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532" name="Google Shape;1532;p28"/>
          <p:cNvSpPr txBox="1">
            <a:spLocks noGrp="1"/>
          </p:cNvSpPr>
          <p:nvPr>
            <p:ph type="subTitle" idx="3"/>
          </p:nvPr>
        </p:nvSpPr>
        <p:spPr>
          <a:xfrm>
            <a:off x="971200" y="3942975"/>
            <a:ext cx="21783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533" name="Google Shape;1533;p28"/>
          <p:cNvSpPr txBox="1">
            <a:spLocks noGrp="1"/>
          </p:cNvSpPr>
          <p:nvPr>
            <p:ph type="subTitle" idx="4"/>
          </p:nvPr>
        </p:nvSpPr>
        <p:spPr>
          <a:xfrm>
            <a:off x="3482875" y="3942975"/>
            <a:ext cx="21783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534" name="Google Shape;1534;p28"/>
          <p:cNvSpPr txBox="1">
            <a:spLocks noGrp="1"/>
          </p:cNvSpPr>
          <p:nvPr>
            <p:ph type="subTitle" idx="5"/>
          </p:nvPr>
        </p:nvSpPr>
        <p:spPr>
          <a:xfrm>
            <a:off x="5994522" y="2195875"/>
            <a:ext cx="21783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535" name="Google Shape;1535;p28"/>
          <p:cNvSpPr txBox="1">
            <a:spLocks noGrp="1"/>
          </p:cNvSpPr>
          <p:nvPr>
            <p:ph type="subTitle" idx="6"/>
          </p:nvPr>
        </p:nvSpPr>
        <p:spPr>
          <a:xfrm>
            <a:off x="5994522" y="3942975"/>
            <a:ext cx="21783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536" name="Google Shape;1536;p28"/>
          <p:cNvSpPr txBox="1">
            <a:spLocks noGrp="1"/>
          </p:cNvSpPr>
          <p:nvPr>
            <p:ph type="subTitle" idx="7"/>
          </p:nvPr>
        </p:nvSpPr>
        <p:spPr>
          <a:xfrm>
            <a:off x="971200" y="1974375"/>
            <a:ext cx="2178300" cy="400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2"/>
              </a:buClr>
              <a:buSzPts val="2200"/>
              <a:buFont typeface="Alata"/>
              <a:buNone/>
              <a:defRPr sz="2200">
                <a:solidFill>
                  <a:schemeClr val="dk1"/>
                </a:solidFill>
                <a:latin typeface="Fredoka One"/>
                <a:ea typeface="Fredoka One"/>
                <a:cs typeface="Fredoka One"/>
                <a:sym typeface="Fredoka One"/>
              </a:defRPr>
            </a:lvl1pPr>
            <a:lvl2pPr lvl="1" algn="ctr" rtl="0">
              <a:spcBef>
                <a:spcPts val="0"/>
              </a:spcBef>
              <a:spcAft>
                <a:spcPts val="0"/>
              </a:spcAft>
              <a:buClr>
                <a:schemeClr val="lt2"/>
              </a:buClr>
              <a:buSzPts val="2200"/>
              <a:buFont typeface="Alata"/>
              <a:buNone/>
              <a:defRPr sz="2200" b="1">
                <a:solidFill>
                  <a:schemeClr val="lt2"/>
                </a:solidFill>
                <a:latin typeface="Alata"/>
                <a:ea typeface="Alata"/>
                <a:cs typeface="Alata"/>
                <a:sym typeface="Alata"/>
              </a:defRPr>
            </a:lvl2pPr>
            <a:lvl3pPr lvl="2" algn="ct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3pPr>
            <a:lvl4pPr lvl="3" algn="ct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4pPr>
            <a:lvl5pPr lvl="4" algn="ct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5pPr>
            <a:lvl6pPr lvl="5" algn="ct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6pPr>
            <a:lvl7pPr lvl="6" algn="ct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7pPr>
            <a:lvl8pPr lvl="7" algn="ct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8pPr>
            <a:lvl9pPr lvl="8" algn="ctr" rtl="0">
              <a:spcBef>
                <a:spcPts val="1600"/>
              </a:spcBef>
              <a:spcAft>
                <a:spcPts val="1600"/>
              </a:spcAft>
              <a:buClr>
                <a:schemeClr val="lt2"/>
              </a:buClr>
              <a:buSzPts val="2200"/>
              <a:buFont typeface="Alata"/>
              <a:buNone/>
              <a:defRPr sz="2200" b="1">
                <a:solidFill>
                  <a:schemeClr val="lt2"/>
                </a:solidFill>
                <a:latin typeface="Alata"/>
                <a:ea typeface="Alata"/>
                <a:cs typeface="Alata"/>
                <a:sym typeface="Alata"/>
              </a:defRPr>
            </a:lvl9pPr>
          </a:lstStyle>
          <a:p>
            <a:endParaRPr/>
          </a:p>
        </p:txBody>
      </p:sp>
      <p:sp>
        <p:nvSpPr>
          <p:cNvPr id="1537" name="Google Shape;1537;p28"/>
          <p:cNvSpPr txBox="1">
            <a:spLocks noGrp="1"/>
          </p:cNvSpPr>
          <p:nvPr>
            <p:ph type="subTitle" idx="8"/>
          </p:nvPr>
        </p:nvSpPr>
        <p:spPr>
          <a:xfrm>
            <a:off x="3482875" y="1974375"/>
            <a:ext cx="2178300" cy="400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2"/>
              </a:buClr>
              <a:buSzPts val="2200"/>
              <a:buFont typeface="Alata"/>
              <a:buNone/>
              <a:defRPr sz="2200">
                <a:solidFill>
                  <a:schemeClr val="dk1"/>
                </a:solidFill>
                <a:latin typeface="Fredoka One"/>
                <a:ea typeface="Fredoka One"/>
                <a:cs typeface="Fredoka One"/>
                <a:sym typeface="Fredoka One"/>
              </a:defRPr>
            </a:lvl1pPr>
            <a:lvl2pPr lvl="1" algn="ctr" rtl="0">
              <a:spcBef>
                <a:spcPts val="0"/>
              </a:spcBef>
              <a:spcAft>
                <a:spcPts val="0"/>
              </a:spcAft>
              <a:buClr>
                <a:schemeClr val="lt2"/>
              </a:buClr>
              <a:buSzPts val="2200"/>
              <a:buFont typeface="Alata"/>
              <a:buNone/>
              <a:defRPr sz="2200" b="1">
                <a:solidFill>
                  <a:schemeClr val="lt2"/>
                </a:solidFill>
                <a:latin typeface="Alata"/>
                <a:ea typeface="Alata"/>
                <a:cs typeface="Alata"/>
                <a:sym typeface="Alata"/>
              </a:defRPr>
            </a:lvl2pPr>
            <a:lvl3pPr lvl="2" algn="ct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3pPr>
            <a:lvl4pPr lvl="3" algn="ct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4pPr>
            <a:lvl5pPr lvl="4" algn="ct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5pPr>
            <a:lvl6pPr lvl="5" algn="ct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6pPr>
            <a:lvl7pPr lvl="6" algn="ct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7pPr>
            <a:lvl8pPr lvl="7" algn="ct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8pPr>
            <a:lvl9pPr lvl="8" algn="ctr" rtl="0">
              <a:spcBef>
                <a:spcPts val="1600"/>
              </a:spcBef>
              <a:spcAft>
                <a:spcPts val="1600"/>
              </a:spcAft>
              <a:buClr>
                <a:schemeClr val="lt2"/>
              </a:buClr>
              <a:buSzPts val="2200"/>
              <a:buFont typeface="Alata"/>
              <a:buNone/>
              <a:defRPr sz="2200" b="1">
                <a:solidFill>
                  <a:schemeClr val="lt2"/>
                </a:solidFill>
                <a:latin typeface="Alata"/>
                <a:ea typeface="Alata"/>
                <a:cs typeface="Alata"/>
                <a:sym typeface="Alata"/>
              </a:defRPr>
            </a:lvl9pPr>
          </a:lstStyle>
          <a:p>
            <a:endParaRPr/>
          </a:p>
        </p:txBody>
      </p:sp>
      <p:sp>
        <p:nvSpPr>
          <p:cNvPr id="1538" name="Google Shape;1538;p28"/>
          <p:cNvSpPr txBox="1">
            <a:spLocks noGrp="1"/>
          </p:cNvSpPr>
          <p:nvPr>
            <p:ph type="subTitle" idx="9"/>
          </p:nvPr>
        </p:nvSpPr>
        <p:spPr>
          <a:xfrm>
            <a:off x="5994550" y="1974375"/>
            <a:ext cx="2178300" cy="400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2"/>
              </a:buClr>
              <a:buSzPts val="2200"/>
              <a:buFont typeface="Alata"/>
              <a:buNone/>
              <a:defRPr sz="2200">
                <a:solidFill>
                  <a:schemeClr val="dk1"/>
                </a:solidFill>
                <a:latin typeface="Fredoka One"/>
                <a:ea typeface="Fredoka One"/>
                <a:cs typeface="Fredoka One"/>
                <a:sym typeface="Fredoka One"/>
              </a:defRPr>
            </a:lvl1pPr>
            <a:lvl2pPr lvl="1" algn="ctr" rtl="0">
              <a:spcBef>
                <a:spcPts val="0"/>
              </a:spcBef>
              <a:spcAft>
                <a:spcPts val="0"/>
              </a:spcAft>
              <a:buClr>
                <a:schemeClr val="lt2"/>
              </a:buClr>
              <a:buSzPts val="2200"/>
              <a:buFont typeface="Alata"/>
              <a:buNone/>
              <a:defRPr sz="2200" b="1">
                <a:solidFill>
                  <a:schemeClr val="lt2"/>
                </a:solidFill>
                <a:latin typeface="Alata"/>
                <a:ea typeface="Alata"/>
                <a:cs typeface="Alata"/>
                <a:sym typeface="Alata"/>
              </a:defRPr>
            </a:lvl2pPr>
            <a:lvl3pPr lvl="2" algn="ct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3pPr>
            <a:lvl4pPr lvl="3" algn="ct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4pPr>
            <a:lvl5pPr lvl="4" algn="ct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5pPr>
            <a:lvl6pPr lvl="5" algn="ct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6pPr>
            <a:lvl7pPr lvl="6" algn="ct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7pPr>
            <a:lvl8pPr lvl="7" algn="ct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8pPr>
            <a:lvl9pPr lvl="8" algn="ctr" rtl="0">
              <a:spcBef>
                <a:spcPts val="1600"/>
              </a:spcBef>
              <a:spcAft>
                <a:spcPts val="1600"/>
              </a:spcAft>
              <a:buClr>
                <a:schemeClr val="lt2"/>
              </a:buClr>
              <a:buSzPts val="2200"/>
              <a:buFont typeface="Alata"/>
              <a:buNone/>
              <a:defRPr sz="2200" b="1">
                <a:solidFill>
                  <a:schemeClr val="lt2"/>
                </a:solidFill>
                <a:latin typeface="Alata"/>
                <a:ea typeface="Alata"/>
                <a:cs typeface="Alata"/>
                <a:sym typeface="Alata"/>
              </a:defRPr>
            </a:lvl9pPr>
          </a:lstStyle>
          <a:p>
            <a:endParaRPr/>
          </a:p>
        </p:txBody>
      </p:sp>
      <p:sp>
        <p:nvSpPr>
          <p:cNvPr id="1539" name="Google Shape;1539;p28"/>
          <p:cNvSpPr txBox="1">
            <a:spLocks noGrp="1"/>
          </p:cNvSpPr>
          <p:nvPr>
            <p:ph type="subTitle" idx="13"/>
          </p:nvPr>
        </p:nvSpPr>
        <p:spPr>
          <a:xfrm>
            <a:off x="971200" y="3721475"/>
            <a:ext cx="2178300" cy="400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2"/>
              </a:buClr>
              <a:buSzPts val="2200"/>
              <a:buFont typeface="Alata"/>
              <a:buNone/>
              <a:defRPr sz="2200">
                <a:solidFill>
                  <a:schemeClr val="dk1"/>
                </a:solidFill>
                <a:latin typeface="Fredoka One"/>
                <a:ea typeface="Fredoka One"/>
                <a:cs typeface="Fredoka One"/>
                <a:sym typeface="Fredoka One"/>
              </a:defRPr>
            </a:lvl1pPr>
            <a:lvl2pPr lvl="1" algn="ctr" rtl="0">
              <a:spcBef>
                <a:spcPts val="0"/>
              </a:spcBef>
              <a:spcAft>
                <a:spcPts val="0"/>
              </a:spcAft>
              <a:buClr>
                <a:schemeClr val="lt2"/>
              </a:buClr>
              <a:buSzPts val="2200"/>
              <a:buFont typeface="Alata"/>
              <a:buNone/>
              <a:defRPr sz="2200" b="1">
                <a:solidFill>
                  <a:schemeClr val="lt2"/>
                </a:solidFill>
                <a:latin typeface="Alata"/>
                <a:ea typeface="Alata"/>
                <a:cs typeface="Alata"/>
                <a:sym typeface="Alata"/>
              </a:defRPr>
            </a:lvl2pPr>
            <a:lvl3pPr lvl="2" algn="ct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3pPr>
            <a:lvl4pPr lvl="3" algn="ct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4pPr>
            <a:lvl5pPr lvl="4" algn="ct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5pPr>
            <a:lvl6pPr lvl="5" algn="ct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6pPr>
            <a:lvl7pPr lvl="6" algn="ct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7pPr>
            <a:lvl8pPr lvl="7" algn="ct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8pPr>
            <a:lvl9pPr lvl="8" algn="ctr" rtl="0">
              <a:spcBef>
                <a:spcPts val="1600"/>
              </a:spcBef>
              <a:spcAft>
                <a:spcPts val="1600"/>
              </a:spcAft>
              <a:buClr>
                <a:schemeClr val="lt2"/>
              </a:buClr>
              <a:buSzPts val="2200"/>
              <a:buFont typeface="Alata"/>
              <a:buNone/>
              <a:defRPr sz="2200" b="1">
                <a:solidFill>
                  <a:schemeClr val="lt2"/>
                </a:solidFill>
                <a:latin typeface="Alata"/>
                <a:ea typeface="Alata"/>
                <a:cs typeface="Alata"/>
                <a:sym typeface="Alata"/>
              </a:defRPr>
            </a:lvl9pPr>
          </a:lstStyle>
          <a:p>
            <a:endParaRPr/>
          </a:p>
        </p:txBody>
      </p:sp>
      <p:sp>
        <p:nvSpPr>
          <p:cNvPr id="1540" name="Google Shape;1540;p28"/>
          <p:cNvSpPr txBox="1">
            <a:spLocks noGrp="1"/>
          </p:cNvSpPr>
          <p:nvPr>
            <p:ph type="subTitle" idx="14"/>
          </p:nvPr>
        </p:nvSpPr>
        <p:spPr>
          <a:xfrm>
            <a:off x="3482875" y="3721475"/>
            <a:ext cx="2178300" cy="400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2"/>
              </a:buClr>
              <a:buSzPts val="2200"/>
              <a:buFont typeface="Alata"/>
              <a:buNone/>
              <a:defRPr sz="2200">
                <a:solidFill>
                  <a:schemeClr val="dk1"/>
                </a:solidFill>
                <a:latin typeface="Fredoka One"/>
                <a:ea typeface="Fredoka One"/>
                <a:cs typeface="Fredoka One"/>
                <a:sym typeface="Fredoka One"/>
              </a:defRPr>
            </a:lvl1pPr>
            <a:lvl2pPr lvl="1" algn="ctr" rtl="0">
              <a:spcBef>
                <a:spcPts val="0"/>
              </a:spcBef>
              <a:spcAft>
                <a:spcPts val="0"/>
              </a:spcAft>
              <a:buClr>
                <a:schemeClr val="lt2"/>
              </a:buClr>
              <a:buSzPts val="2200"/>
              <a:buFont typeface="Alata"/>
              <a:buNone/>
              <a:defRPr sz="2200" b="1">
                <a:solidFill>
                  <a:schemeClr val="lt2"/>
                </a:solidFill>
                <a:latin typeface="Alata"/>
                <a:ea typeface="Alata"/>
                <a:cs typeface="Alata"/>
                <a:sym typeface="Alata"/>
              </a:defRPr>
            </a:lvl2pPr>
            <a:lvl3pPr lvl="2" algn="ct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3pPr>
            <a:lvl4pPr lvl="3" algn="ct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4pPr>
            <a:lvl5pPr lvl="4" algn="ct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5pPr>
            <a:lvl6pPr lvl="5" algn="ct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6pPr>
            <a:lvl7pPr lvl="6" algn="ct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7pPr>
            <a:lvl8pPr lvl="7" algn="ct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8pPr>
            <a:lvl9pPr lvl="8" algn="ctr" rtl="0">
              <a:spcBef>
                <a:spcPts val="1600"/>
              </a:spcBef>
              <a:spcAft>
                <a:spcPts val="1600"/>
              </a:spcAft>
              <a:buClr>
                <a:schemeClr val="lt2"/>
              </a:buClr>
              <a:buSzPts val="2200"/>
              <a:buFont typeface="Alata"/>
              <a:buNone/>
              <a:defRPr sz="2200" b="1">
                <a:solidFill>
                  <a:schemeClr val="lt2"/>
                </a:solidFill>
                <a:latin typeface="Alata"/>
                <a:ea typeface="Alata"/>
                <a:cs typeface="Alata"/>
                <a:sym typeface="Alata"/>
              </a:defRPr>
            </a:lvl9pPr>
          </a:lstStyle>
          <a:p>
            <a:endParaRPr/>
          </a:p>
        </p:txBody>
      </p:sp>
      <p:sp>
        <p:nvSpPr>
          <p:cNvPr id="1541" name="Google Shape;1541;p28"/>
          <p:cNvSpPr txBox="1">
            <a:spLocks noGrp="1"/>
          </p:cNvSpPr>
          <p:nvPr>
            <p:ph type="subTitle" idx="15"/>
          </p:nvPr>
        </p:nvSpPr>
        <p:spPr>
          <a:xfrm>
            <a:off x="5994550" y="3721475"/>
            <a:ext cx="2178300" cy="400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2"/>
              </a:buClr>
              <a:buSzPts val="2200"/>
              <a:buFont typeface="Alata"/>
              <a:buNone/>
              <a:defRPr sz="2200">
                <a:solidFill>
                  <a:schemeClr val="dk1"/>
                </a:solidFill>
                <a:latin typeface="Fredoka One"/>
                <a:ea typeface="Fredoka One"/>
                <a:cs typeface="Fredoka One"/>
                <a:sym typeface="Fredoka One"/>
              </a:defRPr>
            </a:lvl1pPr>
            <a:lvl2pPr lvl="1" algn="ctr" rtl="0">
              <a:spcBef>
                <a:spcPts val="0"/>
              </a:spcBef>
              <a:spcAft>
                <a:spcPts val="0"/>
              </a:spcAft>
              <a:buClr>
                <a:schemeClr val="lt2"/>
              </a:buClr>
              <a:buSzPts val="2200"/>
              <a:buFont typeface="Alata"/>
              <a:buNone/>
              <a:defRPr sz="2200" b="1">
                <a:solidFill>
                  <a:schemeClr val="lt2"/>
                </a:solidFill>
                <a:latin typeface="Alata"/>
                <a:ea typeface="Alata"/>
                <a:cs typeface="Alata"/>
                <a:sym typeface="Alata"/>
              </a:defRPr>
            </a:lvl2pPr>
            <a:lvl3pPr lvl="2" algn="ct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3pPr>
            <a:lvl4pPr lvl="3" algn="ct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4pPr>
            <a:lvl5pPr lvl="4" algn="ct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5pPr>
            <a:lvl6pPr lvl="5" algn="ct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6pPr>
            <a:lvl7pPr lvl="6" algn="ct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7pPr>
            <a:lvl8pPr lvl="7" algn="ct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8pPr>
            <a:lvl9pPr lvl="8" algn="ctr" rtl="0">
              <a:spcBef>
                <a:spcPts val="1600"/>
              </a:spcBef>
              <a:spcAft>
                <a:spcPts val="1600"/>
              </a:spcAft>
              <a:buClr>
                <a:schemeClr val="lt2"/>
              </a:buClr>
              <a:buSzPts val="2200"/>
              <a:buFont typeface="Alata"/>
              <a:buNone/>
              <a:defRPr sz="2200" b="1">
                <a:solidFill>
                  <a:schemeClr val="lt2"/>
                </a:solidFill>
                <a:latin typeface="Alata"/>
                <a:ea typeface="Alata"/>
                <a:cs typeface="Alata"/>
                <a:sym typeface="Alata"/>
              </a:defRPr>
            </a:lvl9pPr>
          </a:lstStyle>
          <a:p>
            <a:endParaRPr/>
          </a:p>
        </p:txBody>
      </p:sp>
      <p:grpSp>
        <p:nvGrpSpPr>
          <p:cNvPr id="1542" name="Google Shape;1542;p28"/>
          <p:cNvGrpSpPr/>
          <p:nvPr/>
        </p:nvGrpSpPr>
        <p:grpSpPr>
          <a:xfrm>
            <a:off x="-5638900" y="710688"/>
            <a:ext cx="6200525" cy="2799300"/>
            <a:chOff x="1471775" y="893613"/>
            <a:chExt cx="6200525" cy="2799300"/>
          </a:xfrm>
        </p:grpSpPr>
        <p:sp>
          <p:nvSpPr>
            <p:cNvPr id="1543" name="Google Shape;1543;p28"/>
            <p:cNvSpPr/>
            <p:nvPr/>
          </p:nvSpPr>
          <p:spPr>
            <a:xfrm>
              <a:off x="1471900" y="893613"/>
              <a:ext cx="6200400" cy="2799300"/>
            </a:xfrm>
            <a:prstGeom prst="roundRect">
              <a:avLst>
                <a:gd name="adj" fmla="val 327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28"/>
            <p:cNvSpPr/>
            <p:nvPr/>
          </p:nvSpPr>
          <p:spPr>
            <a:xfrm>
              <a:off x="1471775" y="893613"/>
              <a:ext cx="6200400" cy="475800"/>
            </a:xfrm>
            <a:prstGeom prst="round2SameRect">
              <a:avLst>
                <a:gd name="adj1" fmla="val 22159"/>
                <a:gd name="adj2" fmla="val 0"/>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45" name="Google Shape;1545;p28"/>
            <p:cNvGrpSpPr/>
            <p:nvPr/>
          </p:nvGrpSpPr>
          <p:grpSpPr>
            <a:xfrm>
              <a:off x="6928725" y="1072563"/>
              <a:ext cx="525050" cy="117900"/>
              <a:chOff x="7110900" y="450050"/>
              <a:chExt cx="525050" cy="117900"/>
            </a:xfrm>
          </p:grpSpPr>
          <p:sp>
            <p:nvSpPr>
              <p:cNvPr id="1546" name="Google Shape;1546;p28"/>
              <p:cNvSpPr/>
              <p:nvPr/>
            </p:nvSpPr>
            <p:spPr>
              <a:xfrm>
                <a:off x="7110900" y="450050"/>
                <a:ext cx="117900" cy="117900"/>
              </a:xfrm>
              <a:prstGeom prst="ellipse">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28"/>
              <p:cNvSpPr/>
              <p:nvPr/>
            </p:nvSpPr>
            <p:spPr>
              <a:xfrm>
                <a:off x="7314475" y="450050"/>
                <a:ext cx="117900" cy="1179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28"/>
              <p:cNvSpPr/>
              <p:nvPr/>
            </p:nvSpPr>
            <p:spPr>
              <a:xfrm>
                <a:off x="7518050" y="450050"/>
                <a:ext cx="117900" cy="117900"/>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49" name="Google Shape;1549;p28"/>
          <p:cNvGrpSpPr/>
          <p:nvPr/>
        </p:nvGrpSpPr>
        <p:grpSpPr>
          <a:xfrm>
            <a:off x="8582425" y="3113838"/>
            <a:ext cx="6200525" cy="2799300"/>
            <a:chOff x="1471775" y="893613"/>
            <a:chExt cx="6200525" cy="2799300"/>
          </a:xfrm>
        </p:grpSpPr>
        <p:sp>
          <p:nvSpPr>
            <p:cNvPr id="1550" name="Google Shape;1550;p28"/>
            <p:cNvSpPr/>
            <p:nvPr/>
          </p:nvSpPr>
          <p:spPr>
            <a:xfrm>
              <a:off x="1471900" y="893613"/>
              <a:ext cx="6200400" cy="2799300"/>
            </a:xfrm>
            <a:prstGeom prst="roundRect">
              <a:avLst>
                <a:gd name="adj" fmla="val 327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28"/>
            <p:cNvSpPr/>
            <p:nvPr/>
          </p:nvSpPr>
          <p:spPr>
            <a:xfrm>
              <a:off x="1471775" y="893613"/>
              <a:ext cx="6200400" cy="475800"/>
            </a:xfrm>
            <a:prstGeom prst="round2SameRect">
              <a:avLst>
                <a:gd name="adj1" fmla="val 22159"/>
                <a:gd name="adj2" fmla="val 0"/>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52" name="Google Shape;1552;p28"/>
            <p:cNvGrpSpPr/>
            <p:nvPr/>
          </p:nvGrpSpPr>
          <p:grpSpPr>
            <a:xfrm>
              <a:off x="6928725" y="1072563"/>
              <a:ext cx="525050" cy="117900"/>
              <a:chOff x="7110900" y="450050"/>
              <a:chExt cx="525050" cy="117900"/>
            </a:xfrm>
          </p:grpSpPr>
          <p:sp>
            <p:nvSpPr>
              <p:cNvPr id="1553" name="Google Shape;1553;p28"/>
              <p:cNvSpPr/>
              <p:nvPr/>
            </p:nvSpPr>
            <p:spPr>
              <a:xfrm>
                <a:off x="7110900" y="450050"/>
                <a:ext cx="117900" cy="117900"/>
              </a:xfrm>
              <a:prstGeom prst="ellipse">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28"/>
              <p:cNvSpPr/>
              <p:nvPr/>
            </p:nvSpPr>
            <p:spPr>
              <a:xfrm>
                <a:off x="7314475" y="450050"/>
                <a:ext cx="117900" cy="1179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28"/>
              <p:cNvSpPr/>
              <p:nvPr/>
            </p:nvSpPr>
            <p:spPr>
              <a:xfrm>
                <a:off x="7518050" y="450050"/>
                <a:ext cx="117900" cy="117900"/>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p:cSld name="TITLE_ONLY_1_1">
    <p:spTree>
      <p:nvGrpSpPr>
        <p:cNvPr id="1" name="Shape 2093"/>
        <p:cNvGrpSpPr/>
        <p:nvPr/>
      </p:nvGrpSpPr>
      <p:grpSpPr>
        <a:xfrm>
          <a:off x="0" y="0"/>
          <a:ext cx="0" cy="0"/>
          <a:chOff x="0" y="0"/>
          <a:chExt cx="0" cy="0"/>
        </a:xfrm>
      </p:grpSpPr>
      <p:grpSp>
        <p:nvGrpSpPr>
          <p:cNvPr id="2094" name="Google Shape;2094;p38"/>
          <p:cNvGrpSpPr/>
          <p:nvPr/>
        </p:nvGrpSpPr>
        <p:grpSpPr>
          <a:xfrm>
            <a:off x="-100" y="0"/>
            <a:ext cx="9144000" cy="5143500"/>
            <a:chOff x="-100" y="0"/>
            <a:chExt cx="9144000" cy="5143500"/>
          </a:xfrm>
        </p:grpSpPr>
        <p:cxnSp>
          <p:nvCxnSpPr>
            <p:cNvPr id="2095" name="Google Shape;2095;p38"/>
            <p:cNvCxnSpPr/>
            <p:nvPr/>
          </p:nvCxnSpPr>
          <p:spPr>
            <a:xfrm>
              <a:off x="371650"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096" name="Google Shape;2096;p38"/>
            <p:cNvCxnSpPr/>
            <p:nvPr/>
          </p:nvCxnSpPr>
          <p:spPr>
            <a:xfrm>
              <a:off x="721679"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097" name="Google Shape;2097;p38"/>
            <p:cNvCxnSpPr/>
            <p:nvPr/>
          </p:nvCxnSpPr>
          <p:spPr>
            <a:xfrm>
              <a:off x="1071708"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098" name="Google Shape;2098;p38"/>
            <p:cNvCxnSpPr/>
            <p:nvPr/>
          </p:nvCxnSpPr>
          <p:spPr>
            <a:xfrm>
              <a:off x="1421738"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099" name="Google Shape;2099;p38"/>
            <p:cNvCxnSpPr/>
            <p:nvPr/>
          </p:nvCxnSpPr>
          <p:spPr>
            <a:xfrm>
              <a:off x="1771767"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100" name="Google Shape;2100;p38"/>
            <p:cNvCxnSpPr/>
            <p:nvPr/>
          </p:nvCxnSpPr>
          <p:spPr>
            <a:xfrm>
              <a:off x="2121796"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101" name="Google Shape;2101;p38"/>
            <p:cNvCxnSpPr/>
            <p:nvPr/>
          </p:nvCxnSpPr>
          <p:spPr>
            <a:xfrm>
              <a:off x="2471825"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102" name="Google Shape;2102;p38"/>
            <p:cNvCxnSpPr/>
            <p:nvPr/>
          </p:nvCxnSpPr>
          <p:spPr>
            <a:xfrm>
              <a:off x="2821854"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103" name="Google Shape;2103;p38"/>
            <p:cNvCxnSpPr/>
            <p:nvPr/>
          </p:nvCxnSpPr>
          <p:spPr>
            <a:xfrm>
              <a:off x="3171883"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104" name="Google Shape;2104;p38"/>
            <p:cNvCxnSpPr/>
            <p:nvPr/>
          </p:nvCxnSpPr>
          <p:spPr>
            <a:xfrm>
              <a:off x="3521913"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105" name="Google Shape;2105;p38"/>
            <p:cNvCxnSpPr/>
            <p:nvPr/>
          </p:nvCxnSpPr>
          <p:spPr>
            <a:xfrm>
              <a:off x="3871942"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106" name="Google Shape;2106;p38"/>
            <p:cNvCxnSpPr/>
            <p:nvPr/>
          </p:nvCxnSpPr>
          <p:spPr>
            <a:xfrm>
              <a:off x="4221971"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107" name="Google Shape;2107;p38"/>
            <p:cNvCxnSpPr/>
            <p:nvPr/>
          </p:nvCxnSpPr>
          <p:spPr>
            <a:xfrm>
              <a:off x="4572000"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108" name="Google Shape;2108;p38"/>
            <p:cNvCxnSpPr/>
            <p:nvPr/>
          </p:nvCxnSpPr>
          <p:spPr>
            <a:xfrm>
              <a:off x="4922029"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109" name="Google Shape;2109;p38"/>
            <p:cNvCxnSpPr/>
            <p:nvPr/>
          </p:nvCxnSpPr>
          <p:spPr>
            <a:xfrm>
              <a:off x="5272058"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110" name="Google Shape;2110;p38"/>
            <p:cNvCxnSpPr/>
            <p:nvPr/>
          </p:nvCxnSpPr>
          <p:spPr>
            <a:xfrm>
              <a:off x="5622088"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111" name="Google Shape;2111;p38"/>
            <p:cNvCxnSpPr/>
            <p:nvPr/>
          </p:nvCxnSpPr>
          <p:spPr>
            <a:xfrm>
              <a:off x="5972117"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112" name="Google Shape;2112;p38"/>
            <p:cNvCxnSpPr/>
            <p:nvPr/>
          </p:nvCxnSpPr>
          <p:spPr>
            <a:xfrm>
              <a:off x="6322146"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113" name="Google Shape;2113;p38"/>
            <p:cNvCxnSpPr/>
            <p:nvPr/>
          </p:nvCxnSpPr>
          <p:spPr>
            <a:xfrm>
              <a:off x="6672175"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114" name="Google Shape;2114;p38"/>
            <p:cNvCxnSpPr/>
            <p:nvPr/>
          </p:nvCxnSpPr>
          <p:spPr>
            <a:xfrm>
              <a:off x="7022204"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115" name="Google Shape;2115;p38"/>
            <p:cNvCxnSpPr/>
            <p:nvPr/>
          </p:nvCxnSpPr>
          <p:spPr>
            <a:xfrm>
              <a:off x="7372233"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116" name="Google Shape;2116;p38"/>
            <p:cNvCxnSpPr/>
            <p:nvPr/>
          </p:nvCxnSpPr>
          <p:spPr>
            <a:xfrm>
              <a:off x="7722263"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117" name="Google Shape;2117;p38"/>
            <p:cNvCxnSpPr/>
            <p:nvPr/>
          </p:nvCxnSpPr>
          <p:spPr>
            <a:xfrm>
              <a:off x="8072292"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118" name="Google Shape;2118;p38"/>
            <p:cNvCxnSpPr/>
            <p:nvPr/>
          </p:nvCxnSpPr>
          <p:spPr>
            <a:xfrm>
              <a:off x="8422321"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119" name="Google Shape;2119;p38"/>
            <p:cNvCxnSpPr/>
            <p:nvPr/>
          </p:nvCxnSpPr>
          <p:spPr>
            <a:xfrm>
              <a:off x="8772350"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120" name="Google Shape;2120;p38"/>
            <p:cNvCxnSpPr/>
            <p:nvPr/>
          </p:nvCxnSpPr>
          <p:spPr>
            <a:xfrm>
              <a:off x="-100" y="621299"/>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2121" name="Google Shape;2121;p38"/>
            <p:cNvCxnSpPr/>
            <p:nvPr/>
          </p:nvCxnSpPr>
          <p:spPr>
            <a:xfrm>
              <a:off x="-100" y="971328"/>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2122" name="Google Shape;2122;p38"/>
            <p:cNvCxnSpPr/>
            <p:nvPr/>
          </p:nvCxnSpPr>
          <p:spPr>
            <a:xfrm>
              <a:off x="-100" y="1321358"/>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2123" name="Google Shape;2123;p38"/>
            <p:cNvCxnSpPr/>
            <p:nvPr/>
          </p:nvCxnSpPr>
          <p:spPr>
            <a:xfrm>
              <a:off x="-100" y="1671387"/>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2124" name="Google Shape;2124;p38"/>
            <p:cNvCxnSpPr/>
            <p:nvPr/>
          </p:nvCxnSpPr>
          <p:spPr>
            <a:xfrm>
              <a:off x="-100" y="2021417"/>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2125" name="Google Shape;2125;p38"/>
            <p:cNvCxnSpPr/>
            <p:nvPr/>
          </p:nvCxnSpPr>
          <p:spPr>
            <a:xfrm>
              <a:off x="-100" y="2371448"/>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2126" name="Google Shape;2126;p38"/>
            <p:cNvCxnSpPr/>
            <p:nvPr/>
          </p:nvCxnSpPr>
          <p:spPr>
            <a:xfrm>
              <a:off x="-100" y="2721477"/>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2127" name="Google Shape;2127;p38"/>
            <p:cNvCxnSpPr/>
            <p:nvPr/>
          </p:nvCxnSpPr>
          <p:spPr>
            <a:xfrm>
              <a:off x="-100" y="3071507"/>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2128" name="Google Shape;2128;p38"/>
            <p:cNvCxnSpPr/>
            <p:nvPr/>
          </p:nvCxnSpPr>
          <p:spPr>
            <a:xfrm>
              <a:off x="-100" y="3421536"/>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2129" name="Google Shape;2129;p38"/>
            <p:cNvCxnSpPr/>
            <p:nvPr/>
          </p:nvCxnSpPr>
          <p:spPr>
            <a:xfrm>
              <a:off x="-100" y="3771585"/>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2130" name="Google Shape;2130;p38"/>
            <p:cNvCxnSpPr/>
            <p:nvPr/>
          </p:nvCxnSpPr>
          <p:spPr>
            <a:xfrm>
              <a:off x="-100" y="4121616"/>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2131" name="Google Shape;2131;p38"/>
            <p:cNvCxnSpPr/>
            <p:nvPr/>
          </p:nvCxnSpPr>
          <p:spPr>
            <a:xfrm>
              <a:off x="-100" y="4471646"/>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2132" name="Google Shape;2132;p38"/>
            <p:cNvCxnSpPr/>
            <p:nvPr/>
          </p:nvCxnSpPr>
          <p:spPr>
            <a:xfrm>
              <a:off x="-100" y="4821675"/>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2133" name="Google Shape;2133;p38"/>
            <p:cNvCxnSpPr/>
            <p:nvPr/>
          </p:nvCxnSpPr>
          <p:spPr>
            <a:xfrm>
              <a:off x="-100" y="271050"/>
              <a:ext cx="9144000" cy="0"/>
            </a:xfrm>
            <a:prstGeom prst="straightConnector1">
              <a:avLst/>
            </a:prstGeom>
            <a:noFill/>
            <a:ln w="9525" cap="flat" cmpd="sng">
              <a:solidFill>
                <a:schemeClr val="lt2"/>
              </a:solidFill>
              <a:prstDash val="solid"/>
              <a:round/>
              <a:headEnd type="none" w="med" len="med"/>
              <a:tailEnd type="none" w="med" len="med"/>
            </a:ln>
          </p:spPr>
        </p:cxnSp>
      </p:grpSp>
      <p:sp>
        <p:nvSpPr>
          <p:cNvPr id="2134" name="Google Shape;2134;p38"/>
          <p:cNvSpPr/>
          <p:nvPr/>
        </p:nvSpPr>
        <p:spPr>
          <a:xfrm>
            <a:off x="174300" y="163950"/>
            <a:ext cx="8795400" cy="4815600"/>
          </a:xfrm>
          <a:prstGeom prst="roundRect">
            <a:avLst>
              <a:gd name="adj" fmla="val 327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35" name="Google Shape;2135;p38"/>
          <p:cNvGrpSpPr/>
          <p:nvPr/>
        </p:nvGrpSpPr>
        <p:grpSpPr>
          <a:xfrm>
            <a:off x="74650" y="3160350"/>
            <a:ext cx="382675" cy="382675"/>
            <a:chOff x="7940700" y="833750"/>
            <a:chExt cx="382675" cy="382675"/>
          </a:xfrm>
        </p:grpSpPr>
        <p:sp>
          <p:nvSpPr>
            <p:cNvPr id="2136" name="Google Shape;2136;p38"/>
            <p:cNvSpPr/>
            <p:nvPr/>
          </p:nvSpPr>
          <p:spPr>
            <a:xfrm rot="10800000" flipH="1">
              <a:off x="7994275" y="833750"/>
              <a:ext cx="329100" cy="329100"/>
            </a:xfrm>
            <a:prstGeom prst="ellipse">
              <a:avLst/>
            </a:prstGeom>
            <a:solidFill>
              <a:schemeClr val="lt2"/>
            </a:solidFill>
            <a:ln w="19050" cap="rnd"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38"/>
            <p:cNvSpPr/>
            <p:nvPr/>
          </p:nvSpPr>
          <p:spPr>
            <a:xfrm rot="10800000" flipH="1">
              <a:off x="7940700" y="887325"/>
              <a:ext cx="329100" cy="329100"/>
            </a:xfrm>
            <a:prstGeom prst="ellipse">
              <a:avLst/>
            </a:prstGeom>
            <a:solidFill>
              <a:schemeClr val="lt2"/>
            </a:solidFill>
            <a:ln w="19050" cap="rnd"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38" name="Google Shape;2138;p38"/>
          <p:cNvSpPr/>
          <p:nvPr/>
        </p:nvSpPr>
        <p:spPr>
          <a:xfrm>
            <a:off x="841963" y="63501"/>
            <a:ext cx="329115" cy="322612"/>
          </a:xfrm>
          <a:custGeom>
            <a:avLst/>
            <a:gdLst/>
            <a:ahLst/>
            <a:cxnLst/>
            <a:rect l="l" t="t" r="r" b="b"/>
            <a:pathLst>
              <a:path w="16700" h="16370" extrusionOk="0">
                <a:moveTo>
                  <a:pt x="8359" y="0"/>
                </a:moveTo>
                <a:cubicBezTo>
                  <a:pt x="8012" y="0"/>
                  <a:pt x="7664" y="178"/>
                  <a:pt x="7473" y="537"/>
                </a:cubicBezTo>
                <a:lnTo>
                  <a:pt x="5219" y="4664"/>
                </a:lnTo>
                <a:cubicBezTo>
                  <a:pt x="5124" y="4830"/>
                  <a:pt x="4982" y="4949"/>
                  <a:pt x="4816" y="5044"/>
                </a:cubicBezTo>
                <a:lnTo>
                  <a:pt x="689" y="7297"/>
                </a:lnTo>
                <a:cubicBezTo>
                  <a:pt x="1" y="7677"/>
                  <a:pt x="1" y="8673"/>
                  <a:pt x="689" y="9052"/>
                </a:cubicBezTo>
                <a:lnTo>
                  <a:pt x="4816" y="11330"/>
                </a:lnTo>
                <a:cubicBezTo>
                  <a:pt x="4982" y="11401"/>
                  <a:pt x="5124" y="11543"/>
                  <a:pt x="5219" y="11709"/>
                </a:cubicBezTo>
                <a:lnTo>
                  <a:pt x="7473" y="15836"/>
                </a:lnTo>
                <a:cubicBezTo>
                  <a:pt x="7662" y="16192"/>
                  <a:pt x="8006" y="16370"/>
                  <a:pt x="8350" y="16370"/>
                </a:cubicBezTo>
                <a:cubicBezTo>
                  <a:pt x="8694" y="16370"/>
                  <a:pt x="9038" y="16192"/>
                  <a:pt x="9228" y="15836"/>
                </a:cubicBezTo>
                <a:lnTo>
                  <a:pt x="11481" y="11709"/>
                </a:lnTo>
                <a:cubicBezTo>
                  <a:pt x="11576" y="11543"/>
                  <a:pt x="11718" y="11401"/>
                  <a:pt x="11884" y="11330"/>
                </a:cubicBezTo>
                <a:lnTo>
                  <a:pt x="16012" y="9052"/>
                </a:lnTo>
                <a:cubicBezTo>
                  <a:pt x="16699" y="8673"/>
                  <a:pt x="16699" y="7677"/>
                  <a:pt x="16012" y="7297"/>
                </a:cubicBezTo>
                <a:lnTo>
                  <a:pt x="11884" y="5044"/>
                </a:lnTo>
                <a:cubicBezTo>
                  <a:pt x="11718" y="4949"/>
                  <a:pt x="11576" y="4807"/>
                  <a:pt x="11481" y="4641"/>
                </a:cubicBezTo>
                <a:lnTo>
                  <a:pt x="9228" y="513"/>
                </a:lnTo>
                <a:cubicBezTo>
                  <a:pt x="9040" y="172"/>
                  <a:pt x="8700" y="0"/>
                  <a:pt x="8359" y="0"/>
                </a:cubicBezTo>
                <a:close/>
              </a:path>
            </a:pathLst>
          </a:custGeom>
          <a:solidFill>
            <a:schemeClr val="accent1"/>
          </a:solidFill>
          <a:ln w="19050" cap="flat" cmpd="sng">
            <a:solidFill>
              <a:schemeClr val="dk1"/>
            </a:solidFill>
            <a:prstDash val="solid"/>
            <a:miter lim="237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39" name="Google Shape;2139;p38"/>
          <p:cNvGrpSpPr/>
          <p:nvPr/>
        </p:nvGrpSpPr>
        <p:grpSpPr>
          <a:xfrm>
            <a:off x="8647550" y="1312650"/>
            <a:ext cx="382675" cy="382675"/>
            <a:chOff x="977325" y="1958850"/>
            <a:chExt cx="382675" cy="382675"/>
          </a:xfrm>
        </p:grpSpPr>
        <p:sp>
          <p:nvSpPr>
            <p:cNvPr id="2140" name="Google Shape;2140;p38"/>
            <p:cNvSpPr/>
            <p:nvPr/>
          </p:nvSpPr>
          <p:spPr>
            <a:xfrm>
              <a:off x="1030900" y="2012425"/>
              <a:ext cx="329100" cy="329100"/>
            </a:xfrm>
            <a:prstGeom prst="ellipse">
              <a:avLst/>
            </a:prstGeom>
            <a:solidFill>
              <a:schemeClr val="accent2"/>
            </a:solidFill>
            <a:ln w="19050" cap="rnd"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38"/>
            <p:cNvSpPr/>
            <p:nvPr/>
          </p:nvSpPr>
          <p:spPr>
            <a:xfrm>
              <a:off x="977325" y="1958850"/>
              <a:ext cx="329100" cy="329100"/>
            </a:xfrm>
            <a:prstGeom prst="ellipse">
              <a:avLst/>
            </a:prstGeom>
            <a:solidFill>
              <a:schemeClr val="accent2"/>
            </a:solidFill>
            <a:ln w="19050" cap="rnd"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1">
  <p:cSld name="TITLE_ONLY_2_1">
    <p:spTree>
      <p:nvGrpSpPr>
        <p:cNvPr id="1" name="Shape 2142"/>
        <p:cNvGrpSpPr/>
        <p:nvPr/>
      </p:nvGrpSpPr>
      <p:grpSpPr>
        <a:xfrm>
          <a:off x="0" y="0"/>
          <a:ext cx="0" cy="0"/>
          <a:chOff x="0" y="0"/>
          <a:chExt cx="0" cy="0"/>
        </a:xfrm>
      </p:grpSpPr>
      <p:grpSp>
        <p:nvGrpSpPr>
          <p:cNvPr id="2143" name="Google Shape;2143;p39"/>
          <p:cNvGrpSpPr/>
          <p:nvPr/>
        </p:nvGrpSpPr>
        <p:grpSpPr>
          <a:xfrm>
            <a:off x="-100" y="0"/>
            <a:ext cx="9144000" cy="5143500"/>
            <a:chOff x="-100" y="0"/>
            <a:chExt cx="9144000" cy="5143500"/>
          </a:xfrm>
        </p:grpSpPr>
        <p:cxnSp>
          <p:nvCxnSpPr>
            <p:cNvPr id="2144" name="Google Shape;2144;p39"/>
            <p:cNvCxnSpPr/>
            <p:nvPr/>
          </p:nvCxnSpPr>
          <p:spPr>
            <a:xfrm>
              <a:off x="371650"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145" name="Google Shape;2145;p39"/>
            <p:cNvCxnSpPr/>
            <p:nvPr/>
          </p:nvCxnSpPr>
          <p:spPr>
            <a:xfrm>
              <a:off x="721679"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146" name="Google Shape;2146;p39"/>
            <p:cNvCxnSpPr/>
            <p:nvPr/>
          </p:nvCxnSpPr>
          <p:spPr>
            <a:xfrm>
              <a:off x="1071708"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147" name="Google Shape;2147;p39"/>
            <p:cNvCxnSpPr/>
            <p:nvPr/>
          </p:nvCxnSpPr>
          <p:spPr>
            <a:xfrm>
              <a:off x="1421738"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148" name="Google Shape;2148;p39"/>
            <p:cNvCxnSpPr/>
            <p:nvPr/>
          </p:nvCxnSpPr>
          <p:spPr>
            <a:xfrm>
              <a:off x="1771767"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149" name="Google Shape;2149;p39"/>
            <p:cNvCxnSpPr/>
            <p:nvPr/>
          </p:nvCxnSpPr>
          <p:spPr>
            <a:xfrm>
              <a:off x="2121796"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150" name="Google Shape;2150;p39"/>
            <p:cNvCxnSpPr/>
            <p:nvPr/>
          </p:nvCxnSpPr>
          <p:spPr>
            <a:xfrm>
              <a:off x="2471825"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151" name="Google Shape;2151;p39"/>
            <p:cNvCxnSpPr/>
            <p:nvPr/>
          </p:nvCxnSpPr>
          <p:spPr>
            <a:xfrm>
              <a:off x="2821854"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152" name="Google Shape;2152;p39"/>
            <p:cNvCxnSpPr/>
            <p:nvPr/>
          </p:nvCxnSpPr>
          <p:spPr>
            <a:xfrm>
              <a:off x="3171883"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153" name="Google Shape;2153;p39"/>
            <p:cNvCxnSpPr/>
            <p:nvPr/>
          </p:nvCxnSpPr>
          <p:spPr>
            <a:xfrm>
              <a:off x="3521913"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154" name="Google Shape;2154;p39"/>
            <p:cNvCxnSpPr/>
            <p:nvPr/>
          </p:nvCxnSpPr>
          <p:spPr>
            <a:xfrm>
              <a:off x="3871942"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155" name="Google Shape;2155;p39"/>
            <p:cNvCxnSpPr/>
            <p:nvPr/>
          </p:nvCxnSpPr>
          <p:spPr>
            <a:xfrm>
              <a:off x="4221971"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156" name="Google Shape;2156;p39"/>
            <p:cNvCxnSpPr/>
            <p:nvPr/>
          </p:nvCxnSpPr>
          <p:spPr>
            <a:xfrm>
              <a:off x="4572000"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157" name="Google Shape;2157;p39"/>
            <p:cNvCxnSpPr/>
            <p:nvPr/>
          </p:nvCxnSpPr>
          <p:spPr>
            <a:xfrm>
              <a:off x="4922029"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158" name="Google Shape;2158;p39"/>
            <p:cNvCxnSpPr/>
            <p:nvPr/>
          </p:nvCxnSpPr>
          <p:spPr>
            <a:xfrm>
              <a:off x="5272058"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159" name="Google Shape;2159;p39"/>
            <p:cNvCxnSpPr/>
            <p:nvPr/>
          </p:nvCxnSpPr>
          <p:spPr>
            <a:xfrm>
              <a:off x="5622088"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160" name="Google Shape;2160;p39"/>
            <p:cNvCxnSpPr/>
            <p:nvPr/>
          </p:nvCxnSpPr>
          <p:spPr>
            <a:xfrm>
              <a:off x="5972117"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161" name="Google Shape;2161;p39"/>
            <p:cNvCxnSpPr/>
            <p:nvPr/>
          </p:nvCxnSpPr>
          <p:spPr>
            <a:xfrm>
              <a:off x="6322146"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162" name="Google Shape;2162;p39"/>
            <p:cNvCxnSpPr/>
            <p:nvPr/>
          </p:nvCxnSpPr>
          <p:spPr>
            <a:xfrm>
              <a:off x="6672175"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163" name="Google Shape;2163;p39"/>
            <p:cNvCxnSpPr/>
            <p:nvPr/>
          </p:nvCxnSpPr>
          <p:spPr>
            <a:xfrm>
              <a:off x="7022204"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164" name="Google Shape;2164;p39"/>
            <p:cNvCxnSpPr/>
            <p:nvPr/>
          </p:nvCxnSpPr>
          <p:spPr>
            <a:xfrm>
              <a:off x="7372233"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165" name="Google Shape;2165;p39"/>
            <p:cNvCxnSpPr/>
            <p:nvPr/>
          </p:nvCxnSpPr>
          <p:spPr>
            <a:xfrm>
              <a:off x="7722263"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166" name="Google Shape;2166;p39"/>
            <p:cNvCxnSpPr/>
            <p:nvPr/>
          </p:nvCxnSpPr>
          <p:spPr>
            <a:xfrm>
              <a:off x="8072292"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167" name="Google Shape;2167;p39"/>
            <p:cNvCxnSpPr/>
            <p:nvPr/>
          </p:nvCxnSpPr>
          <p:spPr>
            <a:xfrm>
              <a:off x="8422321"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168" name="Google Shape;2168;p39"/>
            <p:cNvCxnSpPr/>
            <p:nvPr/>
          </p:nvCxnSpPr>
          <p:spPr>
            <a:xfrm>
              <a:off x="8772350"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169" name="Google Shape;2169;p39"/>
            <p:cNvCxnSpPr/>
            <p:nvPr/>
          </p:nvCxnSpPr>
          <p:spPr>
            <a:xfrm>
              <a:off x="-100" y="621299"/>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2170" name="Google Shape;2170;p39"/>
            <p:cNvCxnSpPr/>
            <p:nvPr/>
          </p:nvCxnSpPr>
          <p:spPr>
            <a:xfrm>
              <a:off x="-100" y="971328"/>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2171" name="Google Shape;2171;p39"/>
            <p:cNvCxnSpPr/>
            <p:nvPr/>
          </p:nvCxnSpPr>
          <p:spPr>
            <a:xfrm>
              <a:off x="-100" y="1321358"/>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2172" name="Google Shape;2172;p39"/>
            <p:cNvCxnSpPr/>
            <p:nvPr/>
          </p:nvCxnSpPr>
          <p:spPr>
            <a:xfrm>
              <a:off x="-100" y="1671387"/>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2173" name="Google Shape;2173;p39"/>
            <p:cNvCxnSpPr/>
            <p:nvPr/>
          </p:nvCxnSpPr>
          <p:spPr>
            <a:xfrm>
              <a:off x="-100" y="2021417"/>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2174" name="Google Shape;2174;p39"/>
            <p:cNvCxnSpPr/>
            <p:nvPr/>
          </p:nvCxnSpPr>
          <p:spPr>
            <a:xfrm>
              <a:off x="-100" y="2371448"/>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2175" name="Google Shape;2175;p39"/>
            <p:cNvCxnSpPr/>
            <p:nvPr/>
          </p:nvCxnSpPr>
          <p:spPr>
            <a:xfrm>
              <a:off x="-100" y="2721477"/>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2176" name="Google Shape;2176;p39"/>
            <p:cNvCxnSpPr/>
            <p:nvPr/>
          </p:nvCxnSpPr>
          <p:spPr>
            <a:xfrm>
              <a:off x="-100" y="3071507"/>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2177" name="Google Shape;2177;p39"/>
            <p:cNvCxnSpPr/>
            <p:nvPr/>
          </p:nvCxnSpPr>
          <p:spPr>
            <a:xfrm>
              <a:off x="-100" y="3421536"/>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2178" name="Google Shape;2178;p39"/>
            <p:cNvCxnSpPr/>
            <p:nvPr/>
          </p:nvCxnSpPr>
          <p:spPr>
            <a:xfrm>
              <a:off x="-100" y="3771585"/>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2179" name="Google Shape;2179;p39"/>
            <p:cNvCxnSpPr/>
            <p:nvPr/>
          </p:nvCxnSpPr>
          <p:spPr>
            <a:xfrm>
              <a:off x="-100" y="4121616"/>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2180" name="Google Shape;2180;p39"/>
            <p:cNvCxnSpPr/>
            <p:nvPr/>
          </p:nvCxnSpPr>
          <p:spPr>
            <a:xfrm>
              <a:off x="-100" y="4471646"/>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2181" name="Google Shape;2181;p39"/>
            <p:cNvCxnSpPr/>
            <p:nvPr/>
          </p:nvCxnSpPr>
          <p:spPr>
            <a:xfrm>
              <a:off x="-100" y="4821675"/>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2182" name="Google Shape;2182;p39"/>
            <p:cNvCxnSpPr/>
            <p:nvPr/>
          </p:nvCxnSpPr>
          <p:spPr>
            <a:xfrm>
              <a:off x="-100" y="271050"/>
              <a:ext cx="9144000" cy="0"/>
            </a:xfrm>
            <a:prstGeom prst="straightConnector1">
              <a:avLst/>
            </a:prstGeom>
            <a:noFill/>
            <a:ln w="9525" cap="flat" cmpd="sng">
              <a:solidFill>
                <a:schemeClr val="lt2"/>
              </a:solidFill>
              <a:prstDash val="solid"/>
              <a:round/>
              <a:headEnd type="none" w="med" len="med"/>
              <a:tailEnd type="none" w="med" len="med"/>
            </a:ln>
          </p:spPr>
        </p:cxnSp>
      </p:grpSp>
      <p:grpSp>
        <p:nvGrpSpPr>
          <p:cNvPr id="2183" name="Google Shape;2183;p39"/>
          <p:cNvGrpSpPr/>
          <p:nvPr/>
        </p:nvGrpSpPr>
        <p:grpSpPr>
          <a:xfrm flipH="1">
            <a:off x="7960424" y="4667888"/>
            <a:ext cx="6200525" cy="2799300"/>
            <a:chOff x="1471775" y="893613"/>
            <a:chExt cx="6200525" cy="2799300"/>
          </a:xfrm>
        </p:grpSpPr>
        <p:sp>
          <p:nvSpPr>
            <p:cNvPr id="2184" name="Google Shape;2184;p39"/>
            <p:cNvSpPr/>
            <p:nvPr/>
          </p:nvSpPr>
          <p:spPr>
            <a:xfrm>
              <a:off x="1471900" y="893613"/>
              <a:ext cx="6200400" cy="2799300"/>
            </a:xfrm>
            <a:prstGeom prst="roundRect">
              <a:avLst>
                <a:gd name="adj" fmla="val 327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39"/>
            <p:cNvSpPr/>
            <p:nvPr/>
          </p:nvSpPr>
          <p:spPr>
            <a:xfrm>
              <a:off x="1471775" y="893613"/>
              <a:ext cx="6200400" cy="475800"/>
            </a:xfrm>
            <a:prstGeom prst="round2SameRect">
              <a:avLst>
                <a:gd name="adj1" fmla="val 22159"/>
                <a:gd name="adj2" fmla="val 0"/>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86" name="Google Shape;2186;p39"/>
            <p:cNvGrpSpPr/>
            <p:nvPr/>
          </p:nvGrpSpPr>
          <p:grpSpPr>
            <a:xfrm>
              <a:off x="6928725" y="1072563"/>
              <a:ext cx="525050" cy="117900"/>
              <a:chOff x="7110900" y="450050"/>
              <a:chExt cx="525050" cy="117900"/>
            </a:xfrm>
          </p:grpSpPr>
          <p:sp>
            <p:nvSpPr>
              <p:cNvPr id="2187" name="Google Shape;2187;p39"/>
              <p:cNvSpPr/>
              <p:nvPr/>
            </p:nvSpPr>
            <p:spPr>
              <a:xfrm>
                <a:off x="7110900" y="450050"/>
                <a:ext cx="117900" cy="117900"/>
              </a:xfrm>
              <a:prstGeom prst="ellipse">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39"/>
              <p:cNvSpPr/>
              <p:nvPr/>
            </p:nvSpPr>
            <p:spPr>
              <a:xfrm>
                <a:off x="7314475" y="450050"/>
                <a:ext cx="117900" cy="1179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39"/>
              <p:cNvSpPr/>
              <p:nvPr/>
            </p:nvSpPr>
            <p:spPr>
              <a:xfrm>
                <a:off x="7518050" y="450050"/>
                <a:ext cx="117900" cy="117900"/>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90" name="Google Shape;2190;p39"/>
          <p:cNvSpPr/>
          <p:nvPr/>
        </p:nvSpPr>
        <p:spPr>
          <a:xfrm flipH="1">
            <a:off x="721771" y="4501826"/>
            <a:ext cx="329115" cy="322612"/>
          </a:xfrm>
          <a:custGeom>
            <a:avLst/>
            <a:gdLst/>
            <a:ahLst/>
            <a:cxnLst/>
            <a:rect l="l" t="t" r="r" b="b"/>
            <a:pathLst>
              <a:path w="16700" h="16370" extrusionOk="0">
                <a:moveTo>
                  <a:pt x="8359" y="0"/>
                </a:moveTo>
                <a:cubicBezTo>
                  <a:pt x="8012" y="0"/>
                  <a:pt x="7664" y="178"/>
                  <a:pt x="7473" y="537"/>
                </a:cubicBezTo>
                <a:lnTo>
                  <a:pt x="5219" y="4664"/>
                </a:lnTo>
                <a:cubicBezTo>
                  <a:pt x="5124" y="4830"/>
                  <a:pt x="4982" y="4949"/>
                  <a:pt x="4816" y="5044"/>
                </a:cubicBezTo>
                <a:lnTo>
                  <a:pt x="689" y="7297"/>
                </a:lnTo>
                <a:cubicBezTo>
                  <a:pt x="1" y="7677"/>
                  <a:pt x="1" y="8673"/>
                  <a:pt x="689" y="9052"/>
                </a:cubicBezTo>
                <a:lnTo>
                  <a:pt x="4816" y="11330"/>
                </a:lnTo>
                <a:cubicBezTo>
                  <a:pt x="4982" y="11401"/>
                  <a:pt x="5124" y="11543"/>
                  <a:pt x="5219" y="11709"/>
                </a:cubicBezTo>
                <a:lnTo>
                  <a:pt x="7473" y="15836"/>
                </a:lnTo>
                <a:cubicBezTo>
                  <a:pt x="7662" y="16192"/>
                  <a:pt x="8006" y="16370"/>
                  <a:pt x="8350" y="16370"/>
                </a:cubicBezTo>
                <a:cubicBezTo>
                  <a:pt x="8694" y="16370"/>
                  <a:pt x="9038" y="16192"/>
                  <a:pt x="9228" y="15836"/>
                </a:cubicBezTo>
                <a:lnTo>
                  <a:pt x="11481" y="11709"/>
                </a:lnTo>
                <a:cubicBezTo>
                  <a:pt x="11576" y="11543"/>
                  <a:pt x="11718" y="11401"/>
                  <a:pt x="11884" y="11330"/>
                </a:cubicBezTo>
                <a:lnTo>
                  <a:pt x="16012" y="9052"/>
                </a:lnTo>
                <a:cubicBezTo>
                  <a:pt x="16699" y="8673"/>
                  <a:pt x="16699" y="7677"/>
                  <a:pt x="16012" y="7297"/>
                </a:cubicBezTo>
                <a:lnTo>
                  <a:pt x="11884" y="5044"/>
                </a:lnTo>
                <a:cubicBezTo>
                  <a:pt x="11718" y="4949"/>
                  <a:pt x="11576" y="4807"/>
                  <a:pt x="11481" y="4641"/>
                </a:cubicBezTo>
                <a:lnTo>
                  <a:pt x="9228" y="513"/>
                </a:lnTo>
                <a:cubicBezTo>
                  <a:pt x="9040" y="172"/>
                  <a:pt x="8700" y="0"/>
                  <a:pt x="8359" y="0"/>
                </a:cubicBezTo>
                <a:close/>
              </a:path>
            </a:pathLst>
          </a:custGeom>
          <a:solidFill>
            <a:schemeClr val="accent2"/>
          </a:solidFill>
          <a:ln w="19050" cap="flat" cmpd="sng">
            <a:solidFill>
              <a:schemeClr val="dk1"/>
            </a:solidFill>
            <a:prstDash val="solid"/>
            <a:miter lim="237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91" name="Google Shape;2191;p39"/>
          <p:cNvGrpSpPr/>
          <p:nvPr/>
        </p:nvGrpSpPr>
        <p:grpSpPr>
          <a:xfrm flipH="1">
            <a:off x="-5864376" y="298013"/>
            <a:ext cx="6200525" cy="2799300"/>
            <a:chOff x="1471775" y="893613"/>
            <a:chExt cx="6200525" cy="2799300"/>
          </a:xfrm>
        </p:grpSpPr>
        <p:sp>
          <p:nvSpPr>
            <p:cNvPr id="2192" name="Google Shape;2192;p39"/>
            <p:cNvSpPr/>
            <p:nvPr/>
          </p:nvSpPr>
          <p:spPr>
            <a:xfrm>
              <a:off x="1471900" y="893613"/>
              <a:ext cx="6200400" cy="2799300"/>
            </a:xfrm>
            <a:prstGeom prst="roundRect">
              <a:avLst>
                <a:gd name="adj" fmla="val 327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39"/>
            <p:cNvSpPr/>
            <p:nvPr/>
          </p:nvSpPr>
          <p:spPr>
            <a:xfrm>
              <a:off x="1471775" y="893613"/>
              <a:ext cx="6200400" cy="475800"/>
            </a:xfrm>
            <a:prstGeom prst="round2SameRect">
              <a:avLst>
                <a:gd name="adj1" fmla="val 22159"/>
                <a:gd name="adj2" fmla="val 0"/>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94" name="Google Shape;2194;p39"/>
            <p:cNvGrpSpPr/>
            <p:nvPr/>
          </p:nvGrpSpPr>
          <p:grpSpPr>
            <a:xfrm>
              <a:off x="6928725" y="1072563"/>
              <a:ext cx="525050" cy="117900"/>
              <a:chOff x="7110900" y="450050"/>
              <a:chExt cx="525050" cy="117900"/>
            </a:xfrm>
          </p:grpSpPr>
          <p:sp>
            <p:nvSpPr>
              <p:cNvPr id="2195" name="Google Shape;2195;p39"/>
              <p:cNvSpPr/>
              <p:nvPr/>
            </p:nvSpPr>
            <p:spPr>
              <a:xfrm>
                <a:off x="7110900" y="450050"/>
                <a:ext cx="117900" cy="117900"/>
              </a:xfrm>
              <a:prstGeom prst="ellipse">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39"/>
              <p:cNvSpPr/>
              <p:nvPr/>
            </p:nvSpPr>
            <p:spPr>
              <a:xfrm>
                <a:off x="7314475" y="450050"/>
                <a:ext cx="117900" cy="1179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39"/>
              <p:cNvSpPr/>
              <p:nvPr/>
            </p:nvSpPr>
            <p:spPr>
              <a:xfrm>
                <a:off x="7518050" y="450050"/>
                <a:ext cx="117900" cy="117900"/>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198" name="Google Shape;2198;p39"/>
          <p:cNvGrpSpPr/>
          <p:nvPr/>
        </p:nvGrpSpPr>
        <p:grpSpPr>
          <a:xfrm flipH="1">
            <a:off x="8610999" y="1312650"/>
            <a:ext cx="382675" cy="382675"/>
            <a:chOff x="977325" y="1958850"/>
            <a:chExt cx="382675" cy="382675"/>
          </a:xfrm>
        </p:grpSpPr>
        <p:sp>
          <p:nvSpPr>
            <p:cNvPr id="2199" name="Google Shape;2199;p39"/>
            <p:cNvSpPr/>
            <p:nvPr/>
          </p:nvSpPr>
          <p:spPr>
            <a:xfrm>
              <a:off x="1030900" y="2012425"/>
              <a:ext cx="329100" cy="329100"/>
            </a:xfrm>
            <a:prstGeom prst="ellipse">
              <a:avLst/>
            </a:prstGeom>
            <a:solidFill>
              <a:schemeClr val="accent1"/>
            </a:solidFill>
            <a:ln w="19050" cap="rnd"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39"/>
            <p:cNvSpPr/>
            <p:nvPr/>
          </p:nvSpPr>
          <p:spPr>
            <a:xfrm>
              <a:off x="977325" y="1958850"/>
              <a:ext cx="329100" cy="329100"/>
            </a:xfrm>
            <a:prstGeom prst="ellipse">
              <a:avLst/>
            </a:prstGeom>
            <a:solidFill>
              <a:schemeClr val="accent1"/>
            </a:solidFill>
            <a:ln w="19050" cap="rnd"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1"/>
        <p:cNvGrpSpPr/>
        <p:nvPr/>
      </p:nvGrpSpPr>
      <p:grpSpPr>
        <a:xfrm>
          <a:off x="0" y="0"/>
          <a:ext cx="0" cy="0"/>
          <a:chOff x="0" y="0"/>
          <a:chExt cx="0" cy="0"/>
        </a:xfrm>
      </p:grpSpPr>
    </p:spTree>
    <p:extLst>
      <p:ext uri="{BB962C8B-B14F-4D97-AF65-F5344CB8AC3E}">
        <p14:creationId xmlns:p14="http://schemas.microsoft.com/office/powerpoint/2010/main" val="10119158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2"/>
        <p:cNvGrpSpPr/>
        <p:nvPr/>
      </p:nvGrpSpPr>
      <p:grpSpPr>
        <a:xfrm>
          <a:off x="0" y="0"/>
          <a:ext cx="0" cy="0"/>
          <a:chOff x="0" y="0"/>
          <a:chExt cx="0" cy="0"/>
        </a:xfrm>
      </p:grpSpPr>
      <p:grpSp>
        <p:nvGrpSpPr>
          <p:cNvPr id="253" name="Google Shape;253;p6"/>
          <p:cNvGrpSpPr/>
          <p:nvPr/>
        </p:nvGrpSpPr>
        <p:grpSpPr>
          <a:xfrm>
            <a:off x="-100" y="0"/>
            <a:ext cx="9144000" cy="5143500"/>
            <a:chOff x="-100" y="0"/>
            <a:chExt cx="9144000" cy="5143500"/>
          </a:xfrm>
        </p:grpSpPr>
        <p:cxnSp>
          <p:nvCxnSpPr>
            <p:cNvPr id="254" name="Google Shape;254;p6"/>
            <p:cNvCxnSpPr/>
            <p:nvPr/>
          </p:nvCxnSpPr>
          <p:spPr>
            <a:xfrm>
              <a:off x="371650"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55" name="Google Shape;255;p6"/>
            <p:cNvCxnSpPr/>
            <p:nvPr/>
          </p:nvCxnSpPr>
          <p:spPr>
            <a:xfrm>
              <a:off x="721679"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56" name="Google Shape;256;p6"/>
            <p:cNvCxnSpPr/>
            <p:nvPr/>
          </p:nvCxnSpPr>
          <p:spPr>
            <a:xfrm>
              <a:off x="1071708"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57" name="Google Shape;257;p6"/>
            <p:cNvCxnSpPr/>
            <p:nvPr/>
          </p:nvCxnSpPr>
          <p:spPr>
            <a:xfrm>
              <a:off x="1421738"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58" name="Google Shape;258;p6"/>
            <p:cNvCxnSpPr/>
            <p:nvPr/>
          </p:nvCxnSpPr>
          <p:spPr>
            <a:xfrm>
              <a:off x="1771767"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59" name="Google Shape;259;p6"/>
            <p:cNvCxnSpPr/>
            <p:nvPr/>
          </p:nvCxnSpPr>
          <p:spPr>
            <a:xfrm>
              <a:off x="2121796"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60" name="Google Shape;260;p6"/>
            <p:cNvCxnSpPr/>
            <p:nvPr/>
          </p:nvCxnSpPr>
          <p:spPr>
            <a:xfrm>
              <a:off x="2471825"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61" name="Google Shape;261;p6"/>
            <p:cNvCxnSpPr/>
            <p:nvPr/>
          </p:nvCxnSpPr>
          <p:spPr>
            <a:xfrm>
              <a:off x="2821854"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62" name="Google Shape;262;p6"/>
            <p:cNvCxnSpPr/>
            <p:nvPr/>
          </p:nvCxnSpPr>
          <p:spPr>
            <a:xfrm>
              <a:off x="3171883"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63" name="Google Shape;263;p6"/>
            <p:cNvCxnSpPr/>
            <p:nvPr/>
          </p:nvCxnSpPr>
          <p:spPr>
            <a:xfrm>
              <a:off x="3521913"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64" name="Google Shape;264;p6"/>
            <p:cNvCxnSpPr/>
            <p:nvPr/>
          </p:nvCxnSpPr>
          <p:spPr>
            <a:xfrm>
              <a:off x="3871942"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65" name="Google Shape;265;p6"/>
            <p:cNvCxnSpPr/>
            <p:nvPr/>
          </p:nvCxnSpPr>
          <p:spPr>
            <a:xfrm>
              <a:off x="4221971"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66" name="Google Shape;266;p6"/>
            <p:cNvCxnSpPr/>
            <p:nvPr/>
          </p:nvCxnSpPr>
          <p:spPr>
            <a:xfrm>
              <a:off x="4572000"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67" name="Google Shape;267;p6"/>
            <p:cNvCxnSpPr/>
            <p:nvPr/>
          </p:nvCxnSpPr>
          <p:spPr>
            <a:xfrm>
              <a:off x="4922029"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68" name="Google Shape;268;p6"/>
            <p:cNvCxnSpPr/>
            <p:nvPr/>
          </p:nvCxnSpPr>
          <p:spPr>
            <a:xfrm>
              <a:off x="5272058"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69" name="Google Shape;269;p6"/>
            <p:cNvCxnSpPr/>
            <p:nvPr/>
          </p:nvCxnSpPr>
          <p:spPr>
            <a:xfrm>
              <a:off x="5622088"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70" name="Google Shape;270;p6"/>
            <p:cNvCxnSpPr/>
            <p:nvPr/>
          </p:nvCxnSpPr>
          <p:spPr>
            <a:xfrm>
              <a:off x="5972117"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71" name="Google Shape;271;p6"/>
            <p:cNvCxnSpPr/>
            <p:nvPr/>
          </p:nvCxnSpPr>
          <p:spPr>
            <a:xfrm>
              <a:off x="6322146"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72" name="Google Shape;272;p6"/>
            <p:cNvCxnSpPr/>
            <p:nvPr/>
          </p:nvCxnSpPr>
          <p:spPr>
            <a:xfrm>
              <a:off x="6672175"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73" name="Google Shape;273;p6"/>
            <p:cNvCxnSpPr/>
            <p:nvPr/>
          </p:nvCxnSpPr>
          <p:spPr>
            <a:xfrm>
              <a:off x="7022204"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74" name="Google Shape;274;p6"/>
            <p:cNvCxnSpPr/>
            <p:nvPr/>
          </p:nvCxnSpPr>
          <p:spPr>
            <a:xfrm>
              <a:off x="7372233"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75" name="Google Shape;275;p6"/>
            <p:cNvCxnSpPr/>
            <p:nvPr/>
          </p:nvCxnSpPr>
          <p:spPr>
            <a:xfrm>
              <a:off x="7722263"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76" name="Google Shape;276;p6"/>
            <p:cNvCxnSpPr/>
            <p:nvPr/>
          </p:nvCxnSpPr>
          <p:spPr>
            <a:xfrm>
              <a:off x="8072292"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77" name="Google Shape;277;p6"/>
            <p:cNvCxnSpPr/>
            <p:nvPr/>
          </p:nvCxnSpPr>
          <p:spPr>
            <a:xfrm>
              <a:off x="8422321"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78" name="Google Shape;278;p6"/>
            <p:cNvCxnSpPr/>
            <p:nvPr/>
          </p:nvCxnSpPr>
          <p:spPr>
            <a:xfrm>
              <a:off x="8772350"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79" name="Google Shape;279;p6"/>
            <p:cNvCxnSpPr/>
            <p:nvPr/>
          </p:nvCxnSpPr>
          <p:spPr>
            <a:xfrm>
              <a:off x="-100" y="621299"/>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280" name="Google Shape;280;p6"/>
            <p:cNvCxnSpPr/>
            <p:nvPr/>
          </p:nvCxnSpPr>
          <p:spPr>
            <a:xfrm>
              <a:off x="-100" y="971328"/>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281" name="Google Shape;281;p6"/>
            <p:cNvCxnSpPr/>
            <p:nvPr/>
          </p:nvCxnSpPr>
          <p:spPr>
            <a:xfrm>
              <a:off x="-100" y="1321358"/>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282" name="Google Shape;282;p6"/>
            <p:cNvCxnSpPr/>
            <p:nvPr/>
          </p:nvCxnSpPr>
          <p:spPr>
            <a:xfrm>
              <a:off x="-100" y="1671387"/>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283" name="Google Shape;283;p6"/>
            <p:cNvCxnSpPr/>
            <p:nvPr/>
          </p:nvCxnSpPr>
          <p:spPr>
            <a:xfrm>
              <a:off x="-100" y="2021417"/>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284" name="Google Shape;284;p6"/>
            <p:cNvCxnSpPr/>
            <p:nvPr/>
          </p:nvCxnSpPr>
          <p:spPr>
            <a:xfrm>
              <a:off x="-100" y="2371448"/>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285" name="Google Shape;285;p6"/>
            <p:cNvCxnSpPr/>
            <p:nvPr/>
          </p:nvCxnSpPr>
          <p:spPr>
            <a:xfrm>
              <a:off x="-100" y="2721477"/>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286" name="Google Shape;286;p6"/>
            <p:cNvCxnSpPr/>
            <p:nvPr/>
          </p:nvCxnSpPr>
          <p:spPr>
            <a:xfrm>
              <a:off x="-100" y="3071507"/>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287" name="Google Shape;287;p6"/>
            <p:cNvCxnSpPr/>
            <p:nvPr/>
          </p:nvCxnSpPr>
          <p:spPr>
            <a:xfrm>
              <a:off x="-100" y="3421536"/>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288" name="Google Shape;288;p6"/>
            <p:cNvCxnSpPr/>
            <p:nvPr/>
          </p:nvCxnSpPr>
          <p:spPr>
            <a:xfrm>
              <a:off x="-100" y="3771585"/>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289" name="Google Shape;289;p6"/>
            <p:cNvCxnSpPr/>
            <p:nvPr/>
          </p:nvCxnSpPr>
          <p:spPr>
            <a:xfrm>
              <a:off x="-100" y="4121616"/>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290" name="Google Shape;290;p6"/>
            <p:cNvCxnSpPr/>
            <p:nvPr/>
          </p:nvCxnSpPr>
          <p:spPr>
            <a:xfrm>
              <a:off x="-100" y="4471646"/>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291" name="Google Shape;291;p6"/>
            <p:cNvCxnSpPr/>
            <p:nvPr/>
          </p:nvCxnSpPr>
          <p:spPr>
            <a:xfrm>
              <a:off x="-100" y="4821675"/>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292" name="Google Shape;292;p6"/>
            <p:cNvCxnSpPr/>
            <p:nvPr/>
          </p:nvCxnSpPr>
          <p:spPr>
            <a:xfrm>
              <a:off x="-100" y="271050"/>
              <a:ext cx="9144000" cy="0"/>
            </a:xfrm>
            <a:prstGeom prst="straightConnector1">
              <a:avLst/>
            </a:prstGeom>
            <a:noFill/>
            <a:ln w="9525" cap="flat" cmpd="sng">
              <a:solidFill>
                <a:schemeClr val="lt2"/>
              </a:solidFill>
              <a:prstDash val="solid"/>
              <a:round/>
              <a:headEnd type="none" w="med" len="med"/>
              <a:tailEnd type="none" w="med" len="med"/>
            </a:ln>
          </p:spPr>
        </p:cxnSp>
      </p:grpSp>
      <p:sp>
        <p:nvSpPr>
          <p:cNvPr id="293" name="Google Shape;293;p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grpSp>
        <p:nvGrpSpPr>
          <p:cNvPr id="294" name="Google Shape;294;p6"/>
          <p:cNvGrpSpPr/>
          <p:nvPr/>
        </p:nvGrpSpPr>
        <p:grpSpPr>
          <a:xfrm>
            <a:off x="-5015175" y="4667888"/>
            <a:ext cx="6200525" cy="2799300"/>
            <a:chOff x="1471775" y="893613"/>
            <a:chExt cx="6200525" cy="2799300"/>
          </a:xfrm>
        </p:grpSpPr>
        <p:sp>
          <p:nvSpPr>
            <p:cNvPr id="295" name="Google Shape;295;p6"/>
            <p:cNvSpPr/>
            <p:nvPr/>
          </p:nvSpPr>
          <p:spPr>
            <a:xfrm>
              <a:off x="1471900" y="893613"/>
              <a:ext cx="6200400" cy="2799300"/>
            </a:xfrm>
            <a:prstGeom prst="roundRect">
              <a:avLst>
                <a:gd name="adj" fmla="val 327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6"/>
            <p:cNvSpPr/>
            <p:nvPr/>
          </p:nvSpPr>
          <p:spPr>
            <a:xfrm>
              <a:off x="1471775" y="893613"/>
              <a:ext cx="6200400" cy="475800"/>
            </a:xfrm>
            <a:prstGeom prst="round2SameRect">
              <a:avLst>
                <a:gd name="adj1" fmla="val 22159"/>
                <a:gd name="adj2" fmla="val 0"/>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97;p6"/>
            <p:cNvGrpSpPr/>
            <p:nvPr/>
          </p:nvGrpSpPr>
          <p:grpSpPr>
            <a:xfrm>
              <a:off x="6928725" y="1072563"/>
              <a:ext cx="525050" cy="117900"/>
              <a:chOff x="7110900" y="450050"/>
              <a:chExt cx="525050" cy="117900"/>
            </a:xfrm>
          </p:grpSpPr>
          <p:sp>
            <p:nvSpPr>
              <p:cNvPr id="298" name="Google Shape;298;p6"/>
              <p:cNvSpPr/>
              <p:nvPr/>
            </p:nvSpPr>
            <p:spPr>
              <a:xfrm>
                <a:off x="7110900" y="450050"/>
                <a:ext cx="117900" cy="117900"/>
              </a:xfrm>
              <a:prstGeom prst="ellipse">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6"/>
              <p:cNvSpPr/>
              <p:nvPr/>
            </p:nvSpPr>
            <p:spPr>
              <a:xfrm>
                <a:off x="7314475" y="450050"/>
                <a:ext cx="117900" cy="1179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6"/>
              <p:cNvSpPr/>
              <p:nvPr/>
            </p:nvSpPr>
            <p:spPr>
              <a:xfrm>
                <a:off x="7518050" y="450050"/>
                <a:ext cx="117900" cy="117900"/>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01" name="Google Shape;301;p6"/>
          <p:cNvSpPr/>
          <p:nvPr/>
        </p:nvSpPr>
        <p:spPr>
          <a:xfrm>
            <a:off x="8094888" y="4501826"/>
            <a:ext cx="329115" cy="322612"/>
          </a:xfrm>
          <a:custGeom>
            <a:avLst/>
            <a:gdLst/>
            <a:ahLst/>
            <a:cxnLst/>
            <a:rect l="l" t="t" r="r" b="b"/>
            <a:pathLst>
              <a:path w="16700" h="16370" extrusionOk="0">
                <a:moveTo>
                  <a:pt x="8359" y="0"/>
                </a:moveTo>
                <a:cubicBezTo>
                  <a:pt x="8012" y="0"/>
                  <a:pt x="7664" y="178"/>
                  <a:pt x="7473" y="537"/>
                </a:cubicBezTo>
                <a:lnTo>
                  <a:pt x="5219" y="4664"/>
                </a:lnTo>
                <a:cubicBezTo>
                  <a:pt x="5124" y="4830"/>
                  <a:pt x="4982" y="4949"/>
                  <a:pt x="4816" y="5044"/>
                </a:cubicBezTo>
                <a:lnTo>
                  <a:pt x="689" y="7297"/>
                </a:lnTo>
                <a:cubicBezTo>
                  <a:pt x="1" y="7677"/>
                  <a:pt x="1" y="8673"/>
                  <a:pt x="689" y="9052"/>
                </a:cubicBezTo>
                <a:lnTo>
                  <a:pt x="4816" y="11330"/>
                </a:lnTo>
                <a:cubicBezTo>
                  <a:pt x="4982" y="11401"/>
                  <a:pt x="5124" y="11543"/>
                  <a:pt x="5219" y="11709"/>
                </a:cubicBezTo>
                <a:lnTo>
                  <a:pt x="7473" y="15836"/>
                </a:lnTo>
                <a:cubicBezTo>
                  <a:pt x="7662" y="16192"/>
                  <a:pt x="8006" y="16370"/>
                  <a:pt x="8350" y="16370"/>
                </a:cubicBezTo>
                <a:cubicBezTo>
                  <a:pt x="8694" y="16370"/>
                  <a:pt x="9038" y="16192"/>
                  <a:pt x="9228" y="15836"/>
                </a:cubicBezTo>
                <a:lnTo>
                  <a:pt x="11481" y="11709"/>
                </a:lnTo>
                <a:cubicBezTo>
                  <a:pt x="11576" y="11543"/>
                  <a:pt x="11718" y="11401"/>
                  <a:pt x="11884" y="11330"/>
                </a:cubicBezTo>
                <a:lnTo>
                  <a:pt x="16012" y="9052"/>
                </a:lnTo>
                <a:cubicBezTo>
                  <a:pt x="16699" y="8673"/>
                  <a:pt x="16699" y="7677"/>
                  <a:pt x="16012" y="7297"/>
                </a:cubicBezTo>
                <a:lnTo>
                  <a:pt x="11884" y="5044"/>
                </a:lnTo>
                <a:cubicBezTo>
                  <a:pt x="11718" y="4949"/>
                  <a:pt x="11576" y="4807"/>
                  <a:pt x="11481" y="4641"/>
                </a:cubicBezTo>
                <a:lnTo>
                  <a:pt x="9228" y="513"/>
                </a:lnTo>
                <a:cubicBezTo>
                  <a:pt x="9040" y="172"/>
                  <a:pt x="8700" y="0"/>
                  <a:pt x="8359" y="0"/>
                </a:cubicBezTo>
                <a:close/>
              </a:path>
            </a:pathLst>
          </a:custGeom>
          <a:solidFill>
            <a:schemeClr val="accent1"/>
          </a:solidFill>
          <a:ln w="19050" cap="flat" cmpd="sng">
            <a:solidFill>
              <a:schemeClr val="dk1"/>
            </a:solidFill>
            <a:prstDash val="solid"/>
            <a:miter lim="237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2" name="Google Shape;302;p6"/>
          <p:cNvGrpSpPr/>
          <p:nvPr/>
        </p:nvGrpSpPr>
        <p:grpSpPr>
          <a:xfrm>
            <a:off x="8809625" y="298013"/>
            <a:ext cx="6200525" cy="2799300"/>
            <a:chOff x="1471775" y="893613"/>
            <a:chExt cx="6200525" cy="2799300"/>
          </a:xfrm>
        </p:grpSpPr>
        <p:sp>
          <p:nvSpPr>
            <p:cNvPr id="303" name="Google Shape;303;p6"/>
            <p:cNvSpPr/>
            <p:nvPr/>
          </p:nvSpPr>
          <p:spPr>
            <a:xfrm>
              <a:off x="1471900" y="893613"/>
              <a:ext cx="6200400" cy="2799300"/>
            </a:xfrm>
            <a:prstGeom prst="roundRect">
              <a:avLst>
                <a:gd name="adj" fmla="val 327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6"/>
            <p:cNvSpPr/>
            <p:nvPr/>
          </p:nvSpPr>
          <p:spPr>
            <a:xfrm>
              <a:off x="1471775" y="893613"/>
              <a:ext cx="6200400" cy="475800"/>
            </a:xfrm>
            <a:prstGeom prst="round2SameRect">
              <a:avLst>
                <a:gd name="adj1" fmla="val 22159"/>
                <a:gd name="adj2" fmla="val 0"/>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5" name="Google Shape;305;p6"/>
            <p:cNvGrpSpPr/>
            <p:nvPr/>
          </p:nvGrpSpPr>
          <p:grpSpPr>
            <a:xfrm>
              <a:off x="6928725" y="1072563"/>
              <a:ext cx="525050" cy="117900"/>
              <a:chOff x="7110900" y="450050"/>
              <a:chExt cx="525050" cy="117900"/>
            </a:xfrm>
          </p:grpSpPr>
          <p:sp>
            <p:nvSpPr>
              <p:cNvPr id="306" name="Google Shape;306;p6"/>
              <p:cNvSpPr/>
              <p:nvPr/>
            </p:nvSpPr>
            <p:spPr>
              <a:xfrm>
                <a:off x="7110900" y="450050"/>
                <a:ext cx="117900" cy="117900"/>
              </a:xfrm>
              <a:prstGeom prst="ellipse">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6"/>
              <p:cNvSpPr/>
              <p:nvPr/>
            </p:nvSpPr>
            <p:spPr>
              <a:xfrm>
                <a:off x="7314475" y="450050"/>
                <a:ext cx="117900" cy="1179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6"/>
              <p:cNvSpPr/>
              <p:nvPr/>
            </p:nvSpPr>
            <p:spPr>
              <a:xfrm>
                <a:off x="7518050" y="450050"/>
                <a:ext cx="117900" cy="117900"/>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09" name="Google Shape;309;p6"/>
          <p:cNvGrpSpPr/>
          <p:nvPr/>
        </p:nvGrpSpPr>
        <p:grpSpPr>
          <a:xfrm>
            <a:off x="152100" y="1312650"/>
            <a:ext cx="382675" cy="382675"/>
            <a:chOff x="977325" y="1958850"/>
            <a:chExt cx="382675" cy="382675"/>
          </a:xfrm>
        </p:grpSpPr>
        <p:sp>
          <p:nvSpPr>
            <p:cNvPr id="310" name="Google Shape;310;p6"/>
            <p:cNvSpPr/>
            <p:nvPr/>
          </p:nvSpPr>
          <p:spPr>
            <a:xfrm>
              <a:off x="1030900" y="2012425"/>
              <a:ext cx="329100" cy="329100"/>
            </a:xfrm>
            <a:prstGeom prst="ellipse">
              <a:avLst/>
            </a:prstGeom>
            <a:solidFill>
              <a:schemeClr val="accent2"/>
            </a:solidFill>
            <a:ln w="19050" cap="rnd"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6"/>
            <p:cNvSpPr/>
            <p:nvPr/>
          </p:nvSpPr>
          <p:spPr>
            <a:xfrm>
              <a:off x="977325" y="1958850"/>
              <a:ext cx="329100" cy="329100"/>
            </a:xfrm>
            <a:prstGeom prst="ellipse">
              <a:avLst/>
            </a:prstGeom>
            <a:solidFill>
              <a:schemeClr val="accent2"/>
            </a:solidFill>
            <a:ln w="19050" cap="rnd"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60"/>
        <p:cNvGrpSpPr/>
        <p:nvPr/>
      </p:nvGrpSpPr>
      <p:grpSpPr>
        <a:xfrm>
          <a:off x="0" y="0"/>
          <a:ext cx="0" cy="0"/>
          <a:chOff x="0" y="0"/>
          <a:chExt cx="0" cy="0"/>
        </a:xfrm>
      </p:grpSpPr>
      <p:grpSp>
        <p:nvGrpSpPr>
          <p:cNvPr id="361" name="Google Shape;361;p8"/>
          <p:cNvGrpSpPr/>
          <p:nvPr/>
        </p:nvGrpSpPr>
        <p:grpSpPr>
          <a:xfrm>
            <a:off x="-100" y="0"/>
            <a:ext cx="9144000" cy="5143500"/>
            <a:chOff x="-100" y="0"/>
            <a:chExt cx="9144000" cy="5143500"/>
          </a:xfrm>
        </p:grpSpPr>
        <p:cxnSp>
          <p:nvCxnSpPr>
            <p:cNvPr id="362" name="Google Shape;362;p8"/>
            <p:cNvCxnSpPr/>
            <p:nvPr/>
          </p:nvCxnSpPr>
          <p:spPr>
            <a:xfrm>
              <a:off x="371650"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363" name="Google Shape;363;p8"/>
            <p:cNvCxnSpPr/>
            <p:nvPr/>
          </p:nvCxnSpPr>
          <p:spPr>
            <a:xfrm>
              <a:off x="721679"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364" name="Google Shape;364;p8"/>
            <p:cNvCxnSpPr/>
            <p:nvPr/>
          </p:nvCxnSpPr>
          <p:spPr>
            <a:xfrm>
              <a:off x="1071708"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365" name="Google Shape;365;p8"/>
            <p:cNvCxnSpPr/>
            <p:nvPr/>
          </p:nvCxnSpPr>
          <p:spPr>
            <a:xfrm>
              <a:off x="1421738"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366" name="Google Shape;366;p8"/>
            <p:cNvCxnSpPr/>
            <p:nvPr/>
          </p:nvCxnSpPr>
          <p:spPr>
            <a:xfrm>
              <a:off x="1771767"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367" name="Google Shape;367;p8"/>
            <p:cNvCxnSpPr/>
            <p:nvPr/>
          </p:nvCxnSpPr>
          <p:spPr>
            <a:xfrm>
              <a:off x="2121796"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368" name="Google Shape;368;p8"/>
            <p:cNvCxnSpPr/>
            <p:nvPr/>
          </p:nvCxnSpPr>
          <p:spPr>
            <a:xfrm>
              <a:off x="2471825"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369" name="Google Shape;369;p8"/>
            <p:cNvCxnSpPr/>
            <p:nvPr/>
          </p:nvCxnSpPr>
          <p:spPr>
            <a:xfrm>
              <a:off x="2821854"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370" name="Google Shape;370;p8"/>
            <p:cNvCxnSpPr/>
            <p:nvPr/>
          </p:nvCxnSpPr>
          <p:spPr>
            <a:xfrm>
              <a:off x="3171883"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371" name="Google Shape;371;p8"/>
            <p:cNvCxnSpPr/>
            <p:nvPr/>
          </p:nvCxnSpPr>
          <p:spPr>
            <a:xfrm>
              <a:off x="3521913"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372" name="Google Shape;372;p8"/>
            <p:cNvCxnSpPr/>
            <p:nvPr/>
          </p:nvCxnSpPr>
          <p:spPr>
            <a:xfrm>
              <a:off x="3871942"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373" name="Google Shape;373;p8"/>
            <p:cNvCxnSpPr/>
            <p:nvPr/>
          </p:nvCxnSpPr>
          <p:spPr>
            <a:xfrm>
              <a:off x="4221971"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374" name="Google Shape;374;p8"/>
            <p:cNvCxnSpPr/>
            <p:nvPr/>
          </p:nvCxnSpPr>
          <p:spPr>
            <a:xfrm>
              <a:off x="4572000"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375" name="Google Shape;375;p8"/>
            <p:cNvCxnSpPr/>
            <p:nvPr/>
          </p:nvCxnSpPr>
          <p:spPr>
            <a:xfrm>
              <a:off x="4922029"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376" name="Google Shape;376;p8"/>
            <p:cNvCxnSpPr/>
            <p:nvPr/>
          </p:nvCxnSpPr>
          <p:spPr>
            <a:xfrm>
              <a:off x="5272058"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377" name="Google Shape;377;p8"/>
            <p:cNvCxnSpPr/>
            <p:nvPr/>
          </p:nvCxnSpPr>
          <p:spPr>
            <a:xfrm>
              <a:off x="5622088"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378" name="Google Shape;378;p8"/>
            <p:cNvCxnSpPr/>
            <p:nvPr/>
          </p:nvCxnSpPr>
          <p:spPr>
            <a:xfrm>
              <a:off x="5972117"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379" name="Google Shape;379;p8"/>
            <p:cNvCxnSpPr/>
            <p:nvPr/>
          </p:nvCxnSpPr>
          <p:spPr>
            <a:xfrm>
              <a:off x="6322146"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380" name="Google Shape;380;p8"/>
            <p:cNvCxnSpPr/>
            <p:nvPr/>
          </p:nvCxnSpPr>
          <p:spPr>
            <a:xfrm>
              <a:off x="6672175"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381" name="Google Shape;381;p8"/>
            <p:cNvCxnSpPr/>
            <p:nvPr/>
          </p:nvCxnSpPr>
          <p:spPr>
            <a:xfrm>
              <a:off x="7022204"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382" name="Google Shape;382;p8"/>
            <p:cNvCxnSpPr/>
            <p:nvPr/>
          </p:nvCxnSpPr>
          <p:spPr>
            <a:xfrm>
              <a:off x="7372233"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383" name="Google Shape;383;p8"/>
            <p:cNvCxnSpPr/>
            <p:nvPr/>
          </p:nvCxnSpPr>
          <p:spPr>
            <a:xfrm>
              <a:off x="7722263"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384" name="Google Shape;384;p8"/>
            <p:cNvCxnSpPr/>
            <p:nvPr/>
          </p:nvCxnSpPr>
          <p:spPr>
            <a:xfrm>
              <a:off x="8072292"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385" name="Google Shape;385;p8"/>
            <p:cNvCxnSpPr/>
            <p:nvPr/>
          </p:nvCxnSpPr>
          <p:spPr>
            <a:xfrm>
              <a:off x="8422321"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386" name="Google Shape;386;p8"/>
            <p:cNvCxnSpPr/>
            <p:nvPr/>
          </p:nvCxnSpPr>
          <p:spPr>
            <a:xfrm>
              <a:off x="8772350"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387" name="Google Shape;387;p8"/>
            <p:cNvCxnSpPr/>
            <p:nvPr/>
          </p:nvCxnSpPr>
          <p:spPr>
            <a:xfrm>
              <a:off x="-100" y="621299"/>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388" name="Google Shape;388;p8"/>
            <p:cNvCxnSpPr/>
            <p:nvPr/>
          </p:nvCxnSpPr>
          <p:spPr>
            <a:xfrm>
              <a:off x="-100" y="971328"/>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389" name="Google Shape;389;p8"/>
            <p:cNvCxnSpPr/>
            <p:nvPr/>
          </p:nvCxnSpPr>
          <p:spPr>
            <a:xfrm>
              <a:off x="-100" y="1321358"/>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390" name="Google Shape;390;p8"/>
            <p:cNvCxnSpPr/>
            <p:nvPr/>
          </p:nvCxnSpPr>
          <p:spPr>
            <a:xfrm>
              <a:off x="-100" y="1671387"/>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391" name="Google Shape;391;p8"/>
            <p:cNvCxnSpPr/>
            <p:nvPr/>
          </p:nvCxnSpPr>
          <p:spPr>
            <a:xfrm>
              <a:off x="-100" y="2021417"/>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392" name="Google Shape;392;p8"/>
            <p:cNvCxnSpPr/>
            <p:nvPr/>
          </p:nvCxnSpPr>
          <p:spPr>
            <a:xfrm>
              <a:off x="-100" y="2371448"/>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393" name="Google Shape;393;p8"/>
            <p:cNvCxnSpPr/>
            <p:nvPr/>
          </p:nvCxnSpPr>
          <p:spPr>
            <a:xfrm>
              <a:off x="-100" y="2721477"/>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394" name="Google Shape;394;p8"/>
            <p:cNvCxnSpPr/>
            <p:nvPr/>
          </p:nvCxnSpPr>
          <p:spPr>
            <a:xfrm>
              <a:off x="-100" y="3071507"/>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395" name="Google Shape;395;p8"/>
            <p:cNvCxnSpPr/>
            <p:nvPr/>
          </p:nvCxnSpPr>
          <p:spPr>
            <a:xfrm>
              <a:off x="-100" y="3421536"/>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396" name="Google Shape;396;p8"/>
            <p:cNvCxnSpPr/>
            <p:nvPr/>
          </p:nvCxnSpPr>
          <p:spPr>
            <a:xfrm>
              <a:off x="-100" y="3771585"/>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397" name="Google Shape;397;p8"/>
            <p:cNvCxnSpPr/>
            <p:nvPr/>
          </p:nvCxnSpPr>
          <p:spPr>
            <a:xfrm>
              <a:off x="-100" y="4121616"/>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398" name="Google Shape;398;p8"/>
            <p:cNvCxnSpPr/>
            <p:nvPr/>
          </p:nvCxnSpPr>
          <p:spPr>
            <a:xfrm>
              <a:off x="-100" y="4471646"/>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399" name="Google Shape;399;p8"/>
            <p:cNvCxnSpPr/>
            <p:nvPr/>
          </p:nvCxnSpPr>
          <p:spPr>
            <a:xfrm>
              <a:off x="-100" y="4821675"/>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400" name="Google Shape;400;p8"/>
            <p:cNvCxnSpPr/>
            <p:nvPr/>
          </p:nvCxnSpPr>
          <p:spPr>
            <a:xfrm>
              <a:off x="-100" y="271050"/>
              <a:ext cx="9144000" cy="0"/>
            </a:xfrm>
            <a:prstGeom prst="straightConnector1">
              <a:avLst/>
            </a:prstGeom>
            <a:noFill/>
            <a:ln w="9525" cap="flat" cmpd="sng">
              <a:solidFill>
                <a:schemeClr val="lt2"/>
              </a:solidFill>
              <a:prstDash val="solid"/>
              <a:round/>
              <a:headEnd type="none" w="med" len="med"/>
              <a:tailEnd type="none" w="med" len="med"/>
            </a:ln>
          </p:spPr>
        </p:cxnSp>
      </p:grpSp>
      <p:grpSp>
        <p:nvGrpSpPr>
          <p:cNvPr id="401" name="Google Shape;401;p8"/>
          <p:cNvGrpSpPr/>
          <p:nvPr/>
        </p:nvGrpSpPr>
        <p:grpSpPr>
          <a:xfrm>
            <a:off x="516000" y="815400"/>
            <a:ext cx="7704000" cy="3698100"/>
            <a:chOff x="-31700" y="893625"/>
            <a:chExt cx="7704000" cy="3698100"/>
          </a:xfrm>
        </p:grpSpPr>
        <p:sp>
          <p:nvSpPr>
            <p:cNvPr id="402" name="Google Shape;402;p8"/>
            <p:cNvSpPr/>
            <p:nvPr/>
          </p:nvSpPr>
          <p:spPr>
            <a:xfrm>
              <a:off x="-31700" y="893625"/>
              <a:ext cx="7704000" cy="3698100"/>
            </a:xfrm>
            <a:prstGeom prst="roundRect">
              <a:avLst>
                <a:gd name="adj" fmla="val 327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8"/>
            <p:cNvSpPr/>
            <p:nvPr/>
          </p:nvSpPr>
          <p:spPr>
            <a:xfrm>
              <a:off x="-31700" y="893625"/>
              <a:ext cx="7704000" cy="475800"/>
            </a:xfrm>
            <a:prstGeom prst="round2SameRect">
              <a:avLst>
                <a:gd name="adj1" fmla="val 22159"/>
                <a:gd name="adj2" fmla="val 0"/>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4" name="Google Shape;404;p8"/>
            <p:cNvGrpSpPr/>
            <p:nvPr/>
          </p:nvGrpSpPr>
          <p:grpSpPr>
            <a:xfrm>
              <a:off x="6928725" y="1072563"/>
              <a:ext cx="525050" cy="117900"/>
              <a:chOff x="7110900" y="450050"/>
              <a:chExt cx="525050" cy="117900"/>
            </a:xfrm>
          </p:grpSpPr>
          <p:sp>
            <p:nvSpPr>
              <p:cNvPr id="405" name="Google Shape;405;p8"/>
              <p:cNvSpPr/>
              <p:nvPr/>
            </p:nvSpPr>
            <p:spPr>
              <a:xfrm>
                <a:off x="7110900" y="450050"/>
                <a:ext cx="117900" cy="117900"/>
              </a:xfrm>
              <a:prstGeom prst="ellipse">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8"/>
              <p:cNvSpPr/>
              <p:nvPr/>
            </p:nvSpPr>
            <p:spPr>
              <a:xfrm>
                <a:off x="7314475" y="450050"/>
                <a:ext cx="117900" cy="1179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8"/>
              <p:cNvSpPr/>
              <p:nvPr/>
            </p:nvSpPr>
            <p:spPr>
              <a:xfrm>
                <a:off x="7518050" y="450050"/>
                <a:ext cx="117900" cy="117900"/>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08" name="Google Shape;408;p8"/>
          <p:cNvGrpSpPr/>
          <p:nvPr/>
        </p:nvGrpSpPr>
        <p:grpSpPr>
          <a:xfrm>
            <a:off x="720000" y="630000"/>
            <a:ext cx="7704000" cy="3698100"/>
            <a:chOff x="-31700" y="893625"/>
            <a:chExt cx="7704000" cy="3698100"/>
          </a:xfrm>
        </p:grpSpPr>
        <p:sp>
          <p:nvSpPr>
            <p:cNvPr id="409" name="Google Shape;409;p8"/>
            <p:cNvSpPr/>
            <p:nvPr/>
          </p:nvSpPr>
          <p:spPr>
            <a:xfrm>
              <a:off x="-31700" y="893625"/>
              <a:ext cx="7704000" cy="3698100"/>
            </a:xfrm>
            <a:prstGeom prst="roundRect">
              <a:avLst>
                <a:gd name="adj" fmla="val 327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8"/>
            <p:cNvSpPr/>
            <p:nvPr/>
          </p:nvSpPr>
          <p:spPr>
            <a:xfrm>
              <a:off x="-31700" y="893625"/>
              <a:ext cx="7704000" cy="475800"/>
            </a:xfrm>
            <a:prstGeom prst="round2SameRect">
              <a:avLst>
                <a:gd name="adj1" fmla="val 22159"/>
                <a:gd name="adj2" fmla="val 0"/>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1" name="Google Shape;411;p8"/>
            <p:cNvGrpSpPr/>
            <p:nvPr/>
          </p:nvGrpSpPr>
          <p:grpSpPr>
            <a:xfrm>
              <a:off x="6928725" y="1072563"/>
              <a:ext cx="525050" cy="117900"/>
              <a:chOff x="7110900" y="450050"/>
              <a:chExt cx="525050" cy="117900"/>
            </a:xfrm>
          </p:grpSpPr>
          <p:sp>
            <p:nvSpPr>
              <p:cNvPr id="412" name="Google Shape;412;p8"/>
              <p:cNvSpPr/>
              <p:nvPr/>
            </p:nvSpPr>
            <p:spPr>
              <a:xfrm>
                <a:off x="7110900" y="450050"/>
                <a:ext cx="117900" cy="117900"/>
              </a:xfrm>
              <a:prstGeom prst="ellipse">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8"/>
              <p:cNvSpPr/>
              <p:nvPr/>
            </p:nvSpPr>
            <p:spPr>
              <a:xfrm>
                <a:off x="7314475" y="450050"/>
                <a:ext cx="117900" cy="1179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8"/>
              <p:cNvSpPr/>
              <p:nvPr/>
            </p:nvSpPr>
            <p:spPr>
              <a:xfrm>
                <a:off x="7518050" y="450050"/>
                <a:ext cx="117900" cy="117900"/>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15" name="Google Shape;415;p8"/>
          <p:cNvSpPr txBox="1">
            <a:spLocks noGrp="1"/>
          </p:cNvSpPr>
          <p:nvPr>
            <p:ph type="title"/>
          </p:nvPr>
        </p:nvSpPr>
        <p:spPr>
          <a:xfrm>
            <a:off x="719900" y="1478900"/>
            <a:ext cx="7704000" cy="25293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8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grpSp>
        <p:nvGrpSpPr>
          <p:cNvPr id="416" name="Google Shape;416;p8"/>
          <p:cNvGrpSpPr/>
          <p:nvPr/>
        </p:nvGrpSpPr>
        <p:grpSpPr>
          <a:xfrm>
            <a:off x="8709075" y="1343904"/>
            <a:ext cx="6200525" cy="2799300"/>
            <a:chOff x="1471775" y="893613"/>
            <a:chExt cx="6200525" cy="2799300"/>
          </a:xfrm>
        </p:grpSpPr>
        <p:sp>
          <p:nvSpPr>
            <p:cNvPr id="417" name="Google Shape;417;p8"/>
            <p:cNvSpPr/>
            <p:nvPr/>
          </p:nvSpPr>
          <p:spPr>
            <a:xfrm>
              <a:off x="1471900" y="893613"/>
              <a:ext cx="6200400" cy="2799300"/>
            </a:xfrm>
            <a:prstGeom prst="roundRect">
              <a:avLst>
                <a:gd name="adj" fmla="val 327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8"/>
            <p:cNvSpPr/>
            <p:nvPr/>
          </p:nvSpPr>
          <p:spPr>
            <a:xfrm>
              <a:off x="1471775" y="893613"/>
              <a:ext cx="6200400" cy="475800"/>
            </a:xfrm>
            <a:prstGeom prst="round2SameRect">
              <a:avLst>
                <a:gd name="adj1" fmla="val 22159"/>
                <a:gd name="adj2" fmla="val 0"/>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9" name="Google Shape;419;p8"/>
            <p:cNvGrpSpPr/>
            <p:nvPr/>
          </p:nvGrpSpPr>
          <p:grpSpPr>
            <a:xfrm>
              <a:off x="6928725" y="1072563"/>
              <a:ext cx="525050" cy="117900"/>
              <a:chOff x="7110900" y="450050"/>
              <a:chExt cx="525050" cy="117900"/>
            </a:xfrm>
          </p:grpSpPr>
          <p:sp>
            <p:nvSpPr>
              <p:cNvPr id="420" name="Google Shape;420;p8"/>
              <p:cNvSpPr/>
              <p:nvPr/>
            </p:nvSpPr>
            <p:spPr>
              <a:xfrm>
                <a:off x="7110900" y="450050"/>
                <a:ext cx="117900" cy="117900"/>
              </a:xfrm>
              <a:prstGeom prst="ellipse">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8"/>
              <p:cNvSpPr/>
              <p:nvPr/>
            </p:nvSpPr>
            <p:spPr>
              <a:xfrm>
                <a:off x="7314475" y="450050"/>
                <a:ext cx="117900" cy="1179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8"/>
              <p:cNvSpPr/>
              <p:nvPr/>
            </p:nvSpPr>
            <p:spPr>
              <a:xfrm>
                <a:off x="7518050" y="450050"/>
                <a:ext cx="117900" cy="117900"/>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23" name="Google Shape;423;p8"/>
          <p:cNvGrpSpPr/>
          <p:nvPr/>
        </p:nvGrpSpPr>
        <p:grpSpPr>
          <a:xfrm>
            <a:off x="-5916049" y="2769838"/>
            <a:ext cx="6200525" cy="2799300"/>
            <a:chOff x="1471775" y="893613"/>
            <a:chExt cx="6200525" cy="2799300"/>
          </a:xfrm>
        </p:grpSpPr>
        <p:sp>
          <p:nvSpPr>
            <p:cNvPr id="424" name="Google Shape;424;p8"/>
            <p:cNvSpPr/>
            <p:nvPr/>
          </p:nvSpPr>
          <p:spPr>
            <a:xfrm>
              <a:off x="1471900" y="893613"/>
              <a:ext cx="6200400" cy="2799300"/>
            </a:xfrm>
            <a:prstGeom prst="roundRect">
              <a:avLst>
                <a:gd name="adj" fmla="val 327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8"/>
            <p:cNvSpPr/>
            <p:nvPr/>
          </p:nvSpPr>
          <p:spPr>
            <a:xfrm>
              <a:off x="1471775" y="893613"/>
              <a:ext cx="6200400" cy="475800"/>
            </a:xfrm>
            <a:prstGeom prst="round2SameRect">
              <a:avLst>
                <a:gd name="adj1" fmla="val 22159"/>
                <a:gd name="adj2" fmla="val 0"/>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6" name="Google Shape;426;p8"/>
            <p:cNvGrpSpPr/>
            <p:nvPr/>
          </p:nvGrpSpPr>
          <p:grpSpPr>
            <a:xfrm>
              <a:off x="6928725" y="1072563"/>
              <a:ext cx="525050" cy="117900"/>
              <a:chOff x="7110900" y="450050"/>
              <a:chExt cx="525050" cy="117900"/>
            </a:xfrm>
          </p:grpSpPr>
          <p:sp>
            <p:nvSpPr>
              <p:cNvPr id="427" name="Google Shape;427;p8"/>
              <p:cNvSpPr/>
              <p:nvPr/>
            </p:nvSpPr>
            <p:spPr>
              <a:xfrm>
                <a:off x="7110900" y="450050"/>
                <a:ext cx="117900" cy="117900"/>
              </a:xfrm>
              <a:prstGeom prst="ellipse">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8"/>
              <p:cNvSpPr/>
              <p:nvPr/>
            </p:nvSpPr>
            <p:spPr>
              <a:xfrm>
                <a:off x="7314475" y="450050"/>
                <a:ext cx="117900" cy="1179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8"/>
              <p:cNvSpPr/>
              <p:nvPr/>
            </p:nvSpPr>
            <p:spPr>
              <a:xfrm>
                <a:off x="7518050" y="450050"/>
                <a:ext cx="117900" cy="117900"/>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01"/>
        <p:cNvGrpSpPr/>
        <p:nvPr/>
      </p:nvGrpSpPr>
      <p:grpSpPr>
        <a:xfrm>
          <a:off x="0" y="0"/>
          <a:ext cx="0" cy="0"/>
          <a:chOff x="0" y="0"/>
          <a:chExt cx="0" cy="0"/>
        </a:xfrm>
      </p:grpSpPr>
      <p:grpSp>
        <p:nvGrpSpPr>
          <p:cNvPr id="502" name="Google Shape;502;p11"/>
          <p:cNvGrpSpPr/>
          <p:nvPr/>
        </p:nvGrpSpPr>
        <p:grpSpPr>
          <a:xfrm>
            <a:off x="-100" y="0"/>
            <a:ext cx="9144000" cy="5143500"/>
            <a:chOff x="-100" y="0"/>
            <a:chExt cx="9144000" cy="5143500"/>
          </a:xfrm>
        </p:grpSpPr>
        <p:cxnSp>
          <p:nvCxnSpPr>
            <p:cNvPr id="503" name="Google Shape;503;p11"/>
            <p:cNvCxnSpPr/>
            <p:nvPr/>
          </p:nvCxnSpPr>
          <p:spPr>
            <a:xfrm>
              <a:off x="371650"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504" name="Google Shape;504;p11"/>
            <p:cNvCxnSpPr/>
            <p:nvPr/>
          </p:nvCxnSpPr>
          <p:spPr>
            <a:xfrm>
              <a:off x="721679"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505" name="Google Shape;505;p11"/>
            <p:cNvCxnSpPr/>
            <p:nvPr/>
          </p:nvCxnSpPr>
          <p:spPr>
            <a:xfrm>
              <a:off x="1071708"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506" name="Google Shape;506;p11"/>
            <p:cNvCxnSpPr/>
            <p:nvPr/>
          </p:nvCxnSpPr>
          <p:spPr>
            <a:xfrm>
              <a:off x="1421738"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507" name="Google Shape;507;p11"/>
            <p:cNvCxnSpPr/>
            <p:nvPr/>
          </p:nvCxnSpPr>
          <p:spPr>
            <a:xfrm>
              <a:off x="1771767"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508" name="Google Shape;508;p11"/>
            <p:cNvCxnSpPr/>
            <p:nvPr/>
          </p:nvCxnSpPr>
          <p:spPr>
            <a:xfrm>
              <a:off x="2121796"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509" name="Google Shape;509;p11"/>
            <p:cNvCxnSpPr/>
            <p:nvPr/>
          </p:nvCxnSpPr>
          <p:spPr>
            <a:xfrm>
              <a:off x="2471825"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510" name="Google Shape;510;p11"/>
            <p:cNvCxnSpPr/>
            <p:nvPr/>
          </p:nvCxnSpPr>
          <p:spPr>
            <a:xfrm>
              <a:off x="2821854"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511" name="Google Shape;511;p11"/>
            <p:cNvCxnSpPr/>
            <p:nvPr/>
          </p:nvCxnSpPr>
          <p:spPr>
            <a:xfrm>
              <a:off x="3171883"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512" name="Google Shape;512;p11"/>
            <p:cNvCxnSpPr/>
            <p:nvPr/>
          </p:nvCxnSpPr>
          <p:spPr>
            <a:xfrm>
              <a:off x="3521913"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513" name="Google Shape;513;p11"/>
            <p:cNvCxnSpPr/>
            <p:nvPr/>
          </p:nvCxnSpPr>
          <p:spPr>
            <a:xfrm>
              <a:off x="3871942"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514" name="Google Shape;514;p11"/>
            <p:cNvCxnSpPr/>
            <p:nvPr/>
          </p:nvCxnSpPr>
          <p:spPr>
            <a:xfrm>
              <a:off x="4221971"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515" name="Google Shape;515;p11"/>
            <p:cNvCxnSpPr/>
            <p:nvPr/>
          </p:nvCxnSpPr>
          <p:spPr>
            <a:xfrm>
              <a:off x="4572000"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516" name="Google Shape;516;p11"/>
            <p:cNvCxnSpPr/>
            <p:nvPr/>
          </p:nvCxnSpPr>
          <p:spPr>
            <a:xfrm>
              <a:off x="4922029"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517" name="Google Shape;517;p11"/>
            <p:cNvCxnSpPr/>
            <p:nvPr/>
          </p:nvCxnSpPr>
          <p:spPr>
            <a:xfrm>
              <a:off x="5272058"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518" name="Google Shape;518;p11"/>
            <p:cNvCxnSpPr/>
            <p:nvPr/>
          </p:nvCxnSpPr>
          <p:spPr>
            <a:xfrm>
              <a:off x="5622088"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519" name="Google Shape;519;p11"/>
            <p:cNvCxnSpPr/>
            <p:nvPr/>
          </p:nvCxnSpPr>
          <p:spPr>
            <a:xfrm>
              <a:off x="5972117"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520" name="Google Shape;520;p11"/>
            <p:cNvCxnSpPr/>
            <p:nvPr/>
          </p:nvCxnSpPr>
          <p:spPr>
            <a:xfrm>
              <a:off x="6322146"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521" name="Google Shape;521;p11"/>
            <p:cNvCxnSpPr/>
            <p:nvPr/>
          </p:nvCxnSpPr>
          <p:spPr>
            <a:xfrm>
              <a:off x="6672175"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522" name="Google Shape;522;p11"/>
            <p:cNvCxnSpPr/>
            <p:nvPr/>
          </p:nvCxnSpPr>
          <p:spPr>
            <a:xfrm>
              <a:off x="7022204"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523" name="Google Shape;523;p11"/>
            <p:cNvCxnSpPr/>
            <p:nvPr/>
          </p:nvCxnSpPr>
          <p:spPr>
            <a:xfrm>
              <a:off x="7372233"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524" name="Google Shape;524;p11"/>
            <p:cNvCxnSpPr/>
            <p:nvPr/>
          </p:nvCxnSpPr>
          <p:spPr>
            <a:xfrm>
              <a:off x="7722263"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525" name="Google Shape;525;p11"/>
            <p:cNvCxnSpPr/>
            <p:nvPr/>
          </p:nvCxnSpPr>
          <p:spPr>
            <a:xfrm>
              <a:off x="8072292"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526" name="Google Shape;526;p11"/>
            <p:cNvCxnSpPr/>
            <p:nvPr/>
          </p:nvCxnSpPr>
          <p:spPr>
            <a:xfrm>
              <a:off x="8422321"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527" name="Google Shape;527;p11"/>
            <p:cNvCxnSpPr/>
            <p:nvPr/>
          </p:nvCxnSpPr>
          <p:spPr>
            <a:xfrm>
              <a:off x="8772350"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528" name="Google Shape;528;p11"/>
            <p:cNvCxnSpPr/>
            <p:nvPr/>
          </p:nvCxnSpPr>
          <p:spPr>
            <a:xfrm>
              <a:off x="-100" y="621299"/>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529" name="Google Shape;529;p11"/>
            <p:cNvCxnSpPr/>
            <p:nvPr/>
          </p:nvCxnSpPr>
          <p:spPr>
            <a:xfrm>
              <a:off x="-100" y="971328"/>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530" name="Google Shape;530;p11"/>
            <p:cNvCxnSpPr/>
            <p:nvPr/>
          </p:nvCxnSpPr>
          <p:spPr>
            <a:xfrm>
              <a:off x="-100" y="1321358"/>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531" name="Google Shape;531;p11"/>
            <p:cNvCxnSpPr/>
            <p:nvPr/>
          </p:nvCxnSpPr>
          <p:spPr>
            <a:xfrm>
              <a:off x="-100" y="1671387"/>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532" name="Google Shape;532;p11"/>
            <p:cNvCxnSpPr/>
            <p:nvPr/>
          </p:nvCxnSpPr>
          <p:spPr>
            <a:xfrm>
              <a:off x="-100" y="2021417"/>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533" name="Google Shape;533;p11"/>
            <p:cNvCxnSpPr/>
            <p:nvPr/>
          </p:nvCxnSpPr>
          <p:spPr>
            <a:xfrm>
              <a:off x="-100" y="2371448"/>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534" name="Google Shape;534;p11"/>
            <p:cNvCxnSpPr/>
            <p:nvPr/>
          </p:nvCxnSpPr>
          <p:spPr>
            <a:xfrm>
              <a:off x="-100" y="2721477"/>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535" name="Google Shape;535;p11"/>
            <p:cNvCxnSpPr/>
            <p:nvPr/>
          </p:nvCxnSpPr>
          <p:spPr>
            <a:xfrm>
              <a:off x="-100" y="3071507"/>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536" name="Google Shape;536;p11"/>
            <p:cNvCxnSpPr/>
            <p:nvPr/>
          </p:nvCxnSpPr>
          <p:spPr>
            <a:xfrm>
              <a:off x="-100" y="3421536"/>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537" name="Google Shape;537;p11"/>
            <p:cNvCxnSpPr/>
            <p:nvPr/>
          </p:nvCxnSpPr>
          <p:spPr>
            <a:xfrm>
              <a:off x="-100" y="3771585"/>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538" name="Google Shape;538;p11"/>
            <p:cNvCxnSpPr/>
            <p:nvPr/>
          </p:nvCxnSpPr>
          <p:spPr>
            <a:xfrm>
              <a:off x="-100" y="4121616"/>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539" name="Google Shape;539;p11"/>
            <p:cNvCxnSpPr/>
            <p:nvPr/>
          </p:nvCxnSpPr>
          <p:spPr>
            <a:xfrm>
              <a:off x="-100" y="4471646"/>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540" name="Google Shape;540;p11"/>
            <p:cNvCxnSpPr/>
            <p:nvPr/>
          </p:nvCxnSpPr>
          <p:spPr>
            <a:xfrm>
              <a:off x="-100" y="4821675"/>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541" name="Google Shape;541;p11"/>
            <p:cNvCxnSpPr/>
            <p:nvPr/>
          </p:nvCxnSpPr>
          <p:spPr>
            <a:xfrm>
              <a:off x="-100" y="271050"/>
              <a:ext cx="9144000" cy="0"/>
            </a:xfrm>
            <a:prstGeom prst="straightConnector1">
              <a:avLst/>
            </a:prstGeom>
            <a:noFill/>
            <a:ln w="9525" cap="flat" cmpd="sng">
              <a:solidFill>
                <a:schemeClr val="lt2"/>
              </a:solidFill>
              <a:prstDash val="solid"/>
              <a:round/>
              <a:headEnd type="none" w="med" len="med"/>
              <a:tailEnd type="none" w="med" len="med"/>
            </a:ln>
          </p:spPr>
        </p:cxnSp>
      </p:grpSp>
      <p:grpSp>
        <p:nvGrpSpPr>
          <p:cNvPr id="542" name="Google Shape;542;p11"/>
          <p:cNvGrpSpPr/>
          <p:nvPr/>
        </p:nvGrpSpPr>
        <p:grpSpPr>
          <a:xfrm>
            <a:off x="880725" y="711625"/>
            <a:ext cx="7704000" cy="3167700"/>
            <a:chOff x="-31700" y="893625"/>
            <a:chExt cx="7704000" cy="3167700"/>
          </a:xfrm>
        </p:grpSpPr>
        <p:sp>
          <p:nvSpPr>
            <p:cNvPr id="543" name="Google Shape;543;p11"/>
            <p:cNvSpPr/>
            <p:nvPr/>
          </p:nvSpPr>
          <p:spPr>
            <a:xfrm>
              <a:off x="-31700" y="893625"/>
              <a:ext cx="7704000" cy="3167700"/>
            </a:xfrm>
            <a:prstGeom prst="roundRect">
              <a:avLst>
                <a:gd name="adj" fmla="val 327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11"/>
            <p:cNvSpPr/>
            <p:nvPr/>
          </p:nvSpPr>
          <p:spPr>
            <a:xfrm>
              <a:off x="-31700" y="893625"/>
              <a:ext cx="7704000" cy="475800"/>
            </a:xfrm>
            <a:prstGeom prst="round2SameRect">
              <a:avLst>
                <a:gd name="adj1" fmla="val 22159"/>
                <a:gd name="adj2" fmla="val 0"/>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5" name="Google Shape;545;p11"/>
            <p:cNvGrpSpPr/>
            <p:nvPr/>
          </p:nvGrpSpPr>
          <p:grpSpPr>
            <a:xfrm>
              <a:off x="6928725" y="1072563"/>
              <a:ext cx="525050" cy="117900"/>
              <a:chOff x="7110900" y="450050"/>
              <a:chExt cx="525050" cy="117900"/>
            </a:xfrm>
          </p:grpSpPr>
          <p:sp>
            <p:nvSpPr>
              <p:cNvPr id="546" name="Google Shape;546;p11"/>
              <p:cNvSpPr/>
              <p:nvPr/>
            </p:nvSpPr>
            <p:spPr>
              <a:xfrm>
                <a:off x="7110900" y="450050"/>
                <a:ext cx="117900" cy="117900"/>
              </a:xfrm>
              <a:prstGeom prst="ellipse">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11"/>
              <p:cNvSpPr/>
              <p:nvPr/>
            </p:nvSpPr>
            <p:spPr>
              <a:xfrm>
                <a:off x="7314475" y="450050"/>
                <a:ext cx="117900" cy="1179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11"/>
              <p:cNvSpPr/>
              <p:nvPr/>
            </p:nvSpPr>
            <p:spPr>
              <a:xfrm>
                <a:off x="7518050" y="450050"/>
                <a:ext cx="117900" cy="117900"/>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49" name="Google Shape;549;p11"/>
          <p:cNvGrpSpPr/>
          <p:nvPr/>
        </p:nvGrpSpPr>
        <p:grpSpPr>
          <a:xfrm>
            <a:off x="720000" y="893800"/>
            <a:ext cx="7704000" cy="3167700"/>
            <a:chOff x="-31700" y="893625"/>
            <a:chExt cx="7704000" cy="3167700"/>
          </a:xfrm>
        </p:grpSpPr>
        <p:sp>
          <p:nvSpPr>
            <p:cNvPr id="550" name="Google Shape;550;p11"/>
            <p:cNvSpPr/>
            <p:nvPr/>
          </p:nvSpPr>
          <p:spPr>
            <a:xfrm>
              <a:off x="-31700" y="893625"/>
              <a:ext cx="7704000" cy="3167700"/>
            </a:xfrm>
            <a:prstGeom prst="roundRect">
              <a:avLst>
                <a:gd name="adj" fmla="val 327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11"/>
            <p:cNvSpPr/>
            <p:nvPr/>
          </p:nvSpPr>
          <p:spPr>
            <a:xfrm>
              <a:off x="-31700" y="893625"/>
              <a:ext cx="7704000" cy="475800"/>
            </a:xfrm>
            <a:prstGeom prst="round2SameRect">
              <a:avLst>
                <a:gd name="adj1" fmla="val 22159"/>
                <a:gd name="adj2" fmla="val 0"/>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2" name="Google Shape;552;p11"/>
            <p:cNvGrpSpPr/>
            <p:nvPr/>
          </p:nvGrpSpPr>
          <p:grpSpPr>
            <a:xfrm>
              <a:off x="6928725" y="1072563"/>
              <a:ext cx="525050" cy="117900"/>
              <a:chOff x="7110900" y="450050"/>
              <a:chExt cx="525050" cy="117900"/>
            </a:xfrm>
          </p:grpSpPr>
          <p:sp>
            <p:nvSpPr>
              <p:cNvPr id="553" name="Google Shape;553;p11"/>
              <p:cNvSpPr/>
              <p:nvPr/>
            </p:nvSpPr>
            <p:spPr>
              <a:xfrm>
                <a:off x="7110900" y="450050"/>
                <a:ext cx="117900" cy="117900"/>
              </a:xfrm>
              <a:prstGeom prst="ellipse">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11"/>
              <p:cNvSpPr/>
              <p:nvPr/>
            </p:nvSpPr>
            <p:spPr>
              <a:xfrm>
                <a:off x="7314475" y="450050"/>
                <a:ext cx="117900" cy="1179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11"/>
              <p:cNvSpPr/>
              <p:nvPr/>
            </p:nvSpPr>
            <p:spPr>
              <a:xfrm>
                <a:off x="7518050" y="450050"/>
                <a:ext cx="117900" cy="117900"/>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56" name="Google Shape;556;p11"/>
          <p:cNvSpPr txBox="1">
            <a:spLocks noGrp="1"/>
          </p:cNvSpPr>
          <p:nvPr>
            <p:ph type="title" hasCustomPrompt="1"/>
          </p:nvPr>
        </p:nvSpPr>
        <p:spPr>
          <a:xfrm>
            <a:off x="720050" y="1547513"/>
            <a:ext cx="7704000" cy="1819500"/>
          </a:xfrm>
          <a:prstGeom prst="rect">
            <a:avLst/>
          </a:prstGeom>
        </p:spPr>
        <p:txBody>
          <a:bodyPr spcFirstLastPara="1" wrap="square" lIns="91425" tIns="91425" rIns="91425" bIns="91425" anchor="ctr" anchorCtr="0">
            <a:noAutofit/>
          </a:bodyPr>
          <a:lstStyle>
            <a:lvl1pPr lvl="0" algn="ctr">
              <a:spcBef>
                <a:spcPts val="0"/>
              </a:spcBef>
              <a:spcAft>
                <a:spcPts val="0"/>
              </a:spcAft>
              <a:buSzPts val="9600"/>
              <a:buNone/>
              <a:defRPr sz="140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557" name="Google Shape;557;p11"/>
          <p:cNvSpPr txBox="1">
            <a:spLocks noGrp="1"/>
          </p:cNvSpPr>
          <p:nvPr>
            <p:ph type="subTitle" idx="1"/>
          </p:nvPr>
        </p:nvSpPr>
        <p:spPr>
          <a:xfrm>
            <a:off x="1976250" y="3615572"/>
            <a:ext cx="5191500" cy="72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1"/>
              </a:buClr>
              <a:buSzPts val="1600"/>
              <a:buNone/>
              <a:defRPr sz="1600">
                <a:solidFill>
                  <a:schemeClr val="accent1"/>
                </a:solidFill>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600"/>
              <a:buNone/>
              <a:defRPr sz="1600"/>
            </a:lvl2pPr>
            <a:lvl3pPr lvl="2" algn="ctr" rtl="0">
              <a:lnSpc>
                <a:spcPct val="100000"/>
              </a:lnSpc>
              <a:spcBef>
                <a:spcPts val="1600"/>
              </a:spcBef>
              <a:spcAft>
                <a:spcPts val="0"/>
              </a:spcAft>
              <a:buSzPts val="1600"/>
              <a:buNone/>
              <a:defRPr sz="1600"/>
            </a:lvl3pPr>
            <a:lvl4pPr lvl="3" algn="ctr" rtl="0">
              <a:lnSpc>
                <a:spcPct val="100000"/>
              </a:lnSpc>
              <a:spcBef>
                <a:spcPts val="1600"/>
              </a:spcBef>
              <a:spcAft>
                <a:spcPts val="0"/>
              </a:spcAft>
              <a:buSzPts val="1600"/>
              <a:buNone/>
              <a:defRPr sz="1600"/>
            </a:lvl4pPr>
            <a:lvl5pPr lvl="4" algn="ctr" rtl="0">
              <a:lnSpc>
                <a:spcPct val="100000"/>
              </a:lnSpc>
              <a:spcBef>
                <a:spcPts val="1600"/>
              </a:spcBef>
              <a:spcAft>
                <a:spcPts val="0"/>
              </a:spcAft>
              <a:buSzPts val="1600"/>
              <a:buNone/>
              <a:defRPr sz="1600"/>
            </a:lvl5pPr>
            <a:lvl6pPr lvl="5" algn="ctr" rtl="0">
              <a:lnSpc>
                <a:spcPct val="100000"/>
              </a:lnSpc>
              <a:spcBef>
                <a:spcPts val="1600"/>
              </a:spcBef>
              <a:spcAft>
                <a:spcPts val="0"/>
              </a:spcAft>
              <a:buSzPts val="1600"/>
              <a:buNone/>
              <a:defRPr sz="1600"/>
            </a:lvl6pPr>
            <a:lvl7pPr lvl="6" algn="ctr" rtl="0">
              <a:lnSpc>
                <a:spcPct val="100000"/>
              </a:lnSpc>
              <a:spcBef>
                <a:spcPts val="1600"/>
              </a:spcBef>
              <a:spcAft>
                <a:spcPts val="0"/>
              </a:spcAft>
              <a:buSzPts val="1600"/>
              <a:buNone/>
              <a:defRPr sz="1600"/>
            </a:lvl7pPr>
            <a:lvl8pPr lvl="7" algn="ctr" rtl="0">
              <a:lnSpc>
                <a:spcPct val="100000"/>
              </a:lnSpc>
              <a:spcBef>
                <a:spcPts val="1600"/>
              </a:spcBef>
              <a:spcAft>
                <a:spcPts val="0"/>
              </a:spcAft>
              <a:buSzPts val="1600"/>
              <a:buNone/>
              <a:defRPr sz="1600"/>
            </a:lvl8pPr>
            <a:lvl9pPr lvl="8" algn="ctr" rtl="0">
              <a:lnSpc>
                <a:spcPct val="100000"/>
              </a:lnSpc>
              <a:spcBef>
                <a:spcPts val="1600"/>
              </a:spcBef>
              <a:spcAft>
                <a:spcPts val="1600"/>
              </a:spcAft>
              <a:buSzPts val="1600"/>
              <a:buNone/>
              <a:defRPr sz="1600"/>
            </a:lvl9pPr>
          </a:lstStyle>
          <a:p>
            <a:endParaRPr/>
          </a:p>
        </p:txBody>
      </p:sp>
      <p:grpSp>
        <p:nvGrpSpPr>
          <p:cNvPr id="558" name="Google Shape;558;p11"/>
          <p:cNvGrpSpPr/>
          <p:nvPr/>
        </p:nvGrpSpPr>
        <p:grpSpPr>
          <a:xfrm>
            <a:off x="2750175" y="4571063"/>
            <a:ext cx="6200525" cy="2799300"/>
            <a:chOff x="1471775" y="893613"/>
            <a:chExt cx="6200525" cy="2799300"/>
          </a:xfrm>
        </p:grpSpPr>
        <p:sp>
          <p:nvSpPr>
            <p:cNvPr id="559" name="Google Shape;559;p11"/>
            <p:cNvSpPr/>
            <p:nvPr/>
          </p:nvSpPr>
          <p:spPr>
            <a:xfrm>
              <a:off x="1471900" y="893613"/>
              <a:ext cx="6200400" cy="2799300"/>
            </a:xfrm>
            <a:prstGeom prst="roundRect">
              <a:avLst>
                <a:gd name="adj" fmla="val 327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11"/>
            <p:cNvSpPr/>
            <p:nvPr/>
          </p:nvSpPr>
          <p:spPr>
            <a:xfrm>
              <a:off x="1471775" y="893613"/>
              <a:ext cx="6200400" cy="475800"/>
            </a:xfrm>
            <a:prstGeom prst="round2SameRect">
              <a:avLst>
                <a:gd name="adj1" fmla="val 22159"/>
                <a:gd name="adj2" fmla="val 0"/>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61" name="Google Shape;561;p11"/>
            <p:cNvGrpSpPr/>
            <p:nvPr/>
          </p:nvGrpSpPr>
          <p:grpSpPr>
            <a:xfrm>
              <a:off x="6928725" y="1072563"/>
              <a:ext cx="525050" cy="117900"/>
              <a:chOff x="7110900" y="450050"/>
              <a:chExt cx="525050" cy="117900"/>
            </a:xfrm>
          </p:grpSpPr>
          <p:sp>
            <p:nvSpPr>
              <p:cNvPr id="562" name="Google Shape;562;p11"/>
              <p:cNvSpPr/>
              <p:nvPr/>
            </p:nvSpPr>
            <p:spPr>
              <a:xfrm>
                <a:off x="7110900" y="450050"/>
                <a:ext cx="117900" cy="117900"/>
              </a:xfrm>
              <a:prstGeom prst="ellipse">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11"/>
              <p:cNvSpPr/>
              <p:nvPr/>
            </p:nvSpPr>
            <p:spPr>
              <a:xfrm>
                <a:off x="7314475" y="450050"/>
                <a:ext cx="117900" cy="1179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11"/>
              <p:cNvSpPr/>
              <p:nvPr/>
            </p:nvSpPr>
            <p:spPr>
              <a:xfrm>
                <a:off x="7518050" y="450050"/>
                <a:ext cx="117900" cy="117900"/>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65" name="Google Shape;565;p11"/>
          <p:cNvGrpSpPr/>
          <p:nvPr/>
        </p:nvGrpSpPr>
        <p:grpSpPr>
          <a:xfrm>
            <a:off x="-5866150" y="3422963"/>
            <a:ext cx="6200525" cy="2799300"/>
            <a:chOff x="1471775" y="893613"/>
            <a:chExt cx="6200525" cy="2799300"/>
          </a:xfrm>
        </p:grpSpPr>
        <p:sp>
          <p:nvSpPr>
            <p:cNvPr id="566" name="Google Shape;566;p11"/>
            <p:cNvSpPr/>
            <p:nvPr/>
          </p:nvSpPr>
          <p:spPr>
            <a:xfrm>
              <a:off x="1471900" y="893613"/>
              <a:ext cx="6200400" cy="2799300"/>
            </a:xfrm>
            <a:prstGeom prst="roundRect">
              <a:avLst>
                <a:gd name="adj" fmla="val 327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11"/>
            <p:cNvSpPr/>
            <p:nvPr/>
          </p:nvSpPr>
          <p:spPr>
            <a:xfrm>
              <a:off x="1471775" y="893613"/>
              <a:ext cx="6200400" cy="475800"/>
            </a:xfrm>
            <a:prstGeom prst="round2SameRect">
              <a:avLst>
                <a:gd name="adj1" fmla="val 22159"/>
                <a:gd name="adj2" fmla="val 0"/>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68" name="Google Shape;568;p11"/>
            <p:cNvGrpSpPr/>
            <p:nvPr/>
          </p:nvGrpSpPr>
          <p:grpSpPr>
            <a:xfrm>
              <a:off x="6928725" y="1072563"/>
              <a:ext cx="525050" cy="117900"/>
              <a:chOff x="7110900" y="450050"/>
              <a:chExt cx="525050" cy="117900"/>
            </a:xfrm>
          </p:grpSpPr>
          <p:sp>
            <p:nvSpPr>
              <p:cNvPr id="569" name="Google Shape;569;p11"/>
              <p:cNvSpPr/>
              <p:nvPr/>
            </p:nvSpPr>
            <p:spPr>
              <a:xfrm>
                <a:off x="7110900" y="450050"/>
                <a:ext cx="117900" cy="117900"/>
              </a:xfrm>
              <a:prstGeom prst="ellipse">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11"/>
              <p:cNvSpPr/>
              <p:nvPr/>
            </p:nvSpPr>
            <p:spPr>
              <a:xfrm>
                <a:off x="7314475" y="450050"/>
                <a:ext cx="117900" cy="1179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11"/>
              <p:cNvSpPr/>
              <p:nvPr/>
            </p:nvSpPr>
            <p:spPr>
              <a:xfrm>
                <a:off x="7518050" y="450050"/>
                <a:ext cx="117900" cy="117900"/>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572"/>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573"/>
        <p:cNvGrpSpPr/>
        <p:nvPr/>
      </p:nvGrpSpPr>
      <p:grpSpPr>
        <a:xfrm>
          <a:off x="0" y="0"/>
          <a:ext cx="0" cy="0"/>
          <a:chOff x="0" y="0"/>
          <a:chExt cx="0" cy="0"/>
        </a:xfrm>
      </p:grpSpPr>
      <p:grpSp>
        <p:nvGrpSpPr>
          <p:cNvPr id="574" name="Google Shape;574;p13"/>
          <p:cNvGrpSpPr/>
          <p:nvPr/>
        </p:nvGrpSpPr>
        <p:grpSpPr>
          <a:xfrm>
            <a:off x="-100" y="0"/>
            <a:ext cx="9144000" cy="5143500"/>
            <a:chOff x="-100" y="0"/>
            <a:chExt cx="9144000" cy="5143500"/>
          </a:xfrm>
        </p:grpSpPr>
        <p:cxnSp>
          <p:nvCxnSpPr>
            <p:cNvPr id="575" name="Google Shape;575;p13"/>
            <p:cNvCxnSpPr/>
            <p:nvPr/>
          </p:nvCxnSpPr>
          <p:spPr>
            <a:xfrm>
              <a:off x="371650"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576" name="Google Shape;576;p13"/>
            <p:cNvCxnSpPr/>
            <p:nvPr/>
          </p:nvCxnSpPr>
          <p:spPr>
            <a:xfrm>
              <a:off x="721679"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577" name="Google Shape;577;p13"/>
            <p:cNvCxnSpPr/>
            <p:nvPr/>
          </p:nvCxnSpPr>
          <p:spPr>
            <a:xfrm>
              <a:off x="1071708"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578" name="Google Shape;578;p13"/>
            <p:cNvCxnSpPr/>
            <p:nvPr/>
          </p:nvCxnSpPr>
          <p:spPr>
            <a:xfrm>
              <a:off x="1421738"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579" name="Google Shape;579;p13"/>
            <p:cNvCxnSpPr/>
            <p:nvPr/>
          </p:nvCxnSpPr>
          <p:spPr>
            <a:xfrm>
              <a:off x="1771767"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580" name="Google Shape;580;p13"/>
            <p:cNvCxnSpPr/>
            <p:nvPr/>
          </p:nvCxnSpPr>
          <p:spPr>
            <a:xfrm>
              <a:off x="2121796"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581" name="Google Shape;581;p13"/>
            <p:cNvCxnSpPr/>
            <p:nvPr/>
          </p:nvCxnSpPr>
          <p:spPr>
            <a:xfrm>
              <a:off x="2471825"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582" name="Google Shape;582;p13"/>
            <p:cNvCxnSpPr/>
            <p:nvPr/>
          </p:nvCxnSpPr>
          <p:spPr>
            <a:xfrm>
              <a:off x="2821854"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583" name="Google Shape;583;p13"/>
            <p:cNvCxnSpPr/>
            <p:nvPr/>
          </p:nvCxnSpPr>
          <p:spPr>
            <a:xfrm>
              <a:off x="3171883"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584" name="Google Shape;584;p13"/>
            <p:cNvCxnSpPr/>
            <p:nvPr/>
          </p:nvCxnSpPr>
          <p:spPr>
            <a:xfrm>
              <a:off x="3521913"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585" name="Google Shape;585;p13"/>
            <p:cNvCxnSpPr/>
            <p:nvPr/>
          </p:nvCxnSpPr>
          <p:spPr>
            <a:xfrm>
              <a:off x="3871942"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586" name="Google Shape;586;p13"/>
            <p:cNvCxnSpPr/>
            <p:nvPr/>
          </p:nvCxnSpPr>
          <p:spPr>
            <a:xfrm>
              <a:off x="4221971"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587" name="Google Shape;587;p13"/>
            <p:cNvCxnSpPr/>
            <p:nvPr/>
          </p:nvCxnSpPr>
          <p:spPr>
            <a:xfrm>
              <a:off x="4572000"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588" name="Google Shape;588;p13"/>
            <p:cNvCxnSpPr/>
            <p:nvPr/>
          </p:nvCxnSpPr>
          <p:spPr>
            <a:xfrm>
              <a:off x="4922029"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589" name="Google Shape;589;p13"/>
            <p:cNvCxnSpPr/>
            <p:nvPr/>
          </p:nvCxnSpPr>
          <p:spPr>
            <a:xfrm>
              <a:off x="5272058"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590" name="Google Shape;590;p13"/>
            <p:cNvCxnSpPr/>
            <p:nvPr/>
          </p:nvCxnSpPr>
          <p:spPr>
            <a:xfrm>
              <a:off x="5622088"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591" name="Google Shape;591;p13"/>
            <p:cNvCxnSpPr/>
            <p:nvPr/>
          </p:nvCxnSpPr>
          <p:spPr>
            <a:xfrm>
              <a:off x="5972117"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592" name="Google Shape;592;p13"/>
            <p:cNvCxnSpPr/>
            <p:nvPr/>
          </p:nvCxnSpPr>
          <p:spPr>
            <a:xfrm>
              <a:off x="6322146"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593" name="Google Shape;593;p13"/>
            <p:cNvCxnSpPr/>
            <p:nvPr/>
          </p:nvCxnSpPr>
          <p:spPr>
            <a:xfrm>
              <a:off x="6672175"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594" name="Google Shape;594;p13"/>
            <p:cNvCxnSpPr/>
            <p:nvPr/>
          </p:nvCxnSpPr>
          <p:spPr>
            <a:xfrm>
              <a:off x="7022204"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595" name="Google Shape;595;p13"/>
            <p:cNvCxnSpPr/>
            <p:nvPr/>
          </p:nvCxnSpPr>
          <p:spPr>
            <a:xfrm>
              <a:off x="7372233"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596" name="Google Shape;596;p13"/>
            <p:cNvCxnSpPr/>
            <p:nvPr/>
          </p:nvCxnSpPr>
          <p:spPr>
            <a:xfrm>
              <a:off x="7722263"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597" name="Google Shape;597;p13"/>
            <p:cNvCxnSpPr/>
            <p:nvPr/>
          </p:nvCxnSpPr>
          <p:spPr>
            <a:xfrm>
              <a:off x="8072292"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598" name="Google Shape;598;p13"/>
            <p:cNvCxnSpPr/>
            <p:nvPr/>
          </p:nvCxnSpPr>
          <p:spPr>
            <a:xfrm>
              <a:off x="8422321"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599" name="Google Shape;599;p13"/>
            <p:cNvCxnSpPr/>
            <p:nvPr/>
          </p:nvCxnSpPr>
          <p:spPr>
            <a:xfrm>
              <a:off x="8772350"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600" name="Google Shape;600;p13"/>
            <p:cNvCxnSpPr/>
            <p:nvPr/>
          </p:nvCxnSpPr>
          <p:spPr>
            <a:xfrm>
              <a:off x="-100" y="621299"/>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601" name="Google Shape;601;p13"/>
            <p:cNvCxnSpPr/>
            <p:nvPr/>
          </p:nvCxnSpPr>
          <p:spPr>
            <a:xfrm>
              <a:off x="-100" y="971328"/>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602" name="Google Shape;602;p13"/>
            <p:cNvCxnSpPr/>
            <p:nvPr/>
          </p:nvCxnSpPr>
          <p:spPr>
            <a:xfrm>
              <a:off x="-100" y="1321358"/>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603" name="Google Shape;603;p13"/>
            <p:cNvCxnSpPr/>
            <p:nvPr/>
          </p:nvCxnSpPr>
          <p:spPr>
            <a:xfrm>
              <a:off x="-100" y="1671387"/>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604" name="Google Shape;604;p13"/>
            <p:cNvCxnSpPr/>
            <p:nvPr/>
          </p:nvCxnSpPr>
          <p:spPr>
            <a:xfrm>
              <a:off x="-100" y="2021417"/>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605" name="Google Shape;605;p13"/>
            <p:cNvCxnSpPr/>
            <p:nvPr/>
          </p:nvCxnSpPr>
          <p:spPr>
            <a:xfrm>
              <a:off x="-100" y="2371448"/>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606" name="Google Shape;606;p13"/>
            <p:cNvCxnSpPr/>
            <p:nvPr/>
          </p:nvCxnSpPr>
          <p:spPr>
            <a:xfrm>
              <a:off x="-100" y="2721477"/>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607" name="Google Shape;607;p13"/>
            <p:cNvCxnSpPr/>
            <p:nvPr/>
          </p:nvCxnSpPr>
          <p:spPr>
            <a:xfrm>
              <a:off x="-100" y="3071507"/>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608" name="Google Shape;608;p13"/>
            <p:cNvCxnSpPr/>
            <p:nvPr/>
          </p:nvCxnSpPr>
          <p:spPr>
            <a:xfrm>
              <a:off x="-100" y="3421536"/>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609" name="Google Shape;609;p13"/>
            <p:cNvCxnSpPr/>
            <p:nvPr/>
          </p:nvCxnSpPr>
          <p:spPr>
            <a:xfrm>
              <a:off x="-100" y="3771585"/>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610" name="Google Shape;610;p13"/>
            <p:cNvCxnSpPr/>
            <p:nvPr/>
          </p:nvCxnSpPr>
          <p:spPr>
            <a:xfrm>
              <a:off x="-100" y="4121616"/>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611" name="Google Shape;611;p13"/>
            <p:cNvCxnSpPr/>
            <p:nvPr/>
          </p:nvCxnSpPr>
          <p:spPr>
            <a:xfrm>
              <a:off x="-100" y="4471646"/>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612" name="Google Shape;612;p13"/>
            <p:cNvCxnSpPr/>
            <p:nvPr/>
          </p:nvCxnSpPr>
          <p:spPr>
            <a:xfrm>
              <a:off x="-100" y="4821675"/>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613" name="Google Shape;613;p13"/>
            <p:cNvCxnSpPr/>
            <p:nvPr/>
          </p:nvCxnSpPr>
          <p:spPr>
            <a:xfrm>
              <a:off x="-100" y="271050"/>
              <a:ext cx="9144000" cy="0"/>
            </a:xfrm>
            <a:prstGeom prst="straightConnector1">
              <a:avLst/>
            </a:prstGeom>
            <a:noFill/>
            <a:ln w="9525" cap="flat" cmpd="sng">
              <a:solidFill>
                <a:schemeClr val="lt2"/>
              </a:solidFill>
              <a:prstDash val="solid"/>
              <a:round/>
              <a:headEnd type="none" w="med" len="med"/>
              <a:tailEnd type="none" w="med" len="med"/>
            </a:ln>
          </p:spPr>
        </p:cxnSp>
      </p:grpSp>
      <p:sp>
        <p:nvSpPr>
          <p:cNvPr id="614" name="Google Shape;614;p13"/>
          <p:cNvSpPr txBox="1">
            <a:spLocks noGrp="1"/>
          </p:cNvSpPr>
          <p:nvPr>
            <p:ph type="subTitle" idx="1"/>
          </p:nvPr>
        </p:nvSpPr>
        <p:spPr>
          <a:xfrm>
            <a:off x="2102649" y="2043219"/>
            <a:ext cx="2201700" cy="525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615" name="Google Shape;615;p13"/>
          <p:cNvSpPr txBox="1">
            <a:spLocks noGrp="1"/>
          </p:cNvSpPr>
          <p:nvPr>
            <p:ph type="subTitle" idx="2"/>
          </p:nvPr>
        </p:nvSpPr>
        <p:spPr>
          <a:xfrm>
            <a:off x="5963776" y="2043219"/>
            <a:ext cx="2201700" cy="525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616" name="Google Shape;616;p13"/>
          <p:cNvSpPr txBox="1">
            <a:spLocks noGrp="1"/>
          </p:cNvSpPr>
          <p:nvPr>
            <p:ph type="subTitle" idx="3"/>
          </p:nvPr>
        </p:nvSpPr>
        <p:spPr>
          <a:xfrm>
            <a:off x="2102649" y="3598925"/>
            <a:ext cx="2201700" cy="525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617" name="Google Shape;617;p13"/>
          <p:cNvSpPr txBox="1">
            <a:spLocks noGrp="1"/>
          </p:cNvSpPr>
          <p:nvPr>
            <p:ph type="subTitle" idx="4"/>
          </p:nvPr>
        </p:nvSpPr>
        <p:spPr>
          <a:xfrm>
            <a:off x="5963776" y="3598925"/>
            <a:ext cx="2201700" cy="525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618" name="Google Shape;618;p13"/>
          <p:cNvSpPr txBox="1">
            <a:spLocks noGrp="1"/>
          </p:cNvSpPr>
          <p:nvPr>
            <p:ph type="title" hasCustomPrompt="1"/>
          </p:nvPr>
        </p:nvSpPr>
        <p:spPr>
          <a:xfrm>
            <a:off x="978524" y="1876425"/>
            <a:ext cx="1048200" cy="4953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accent1"/>
              </a:buClr>
              <a:buSzPts val="6000"/>
              <a:buNone/>
              <a:defRPr sz="3800">
                <a:solidFill>
                  <a:schemeClr val="accent1"/>
                </a:solidFill>
              </a:defRPr>
            </a:lvl1pPr>
            <a:lvl2pPr lvl="1" algn="ctr" rtl="0">
              <a:spcBef>
                <a:spcPts val="0"/>
              </a:spcBef>
              <a:spcAft>
                <a:spcPts val="0"/>
              </a:spcAft>
              <a:buClr>
                <a:schemeClr val="accent1"/>
              </a:buClr>
              <a:buSzPts val="6000"/>
              <a:buNone/>
              <a:defRPr sz="6000">
                <a:solidFill>
                  <a:schemeClr val="accent1"/>
                </a:solidFill>
              </a:defRPr>
            </a:lvl2pPr>
            <a:lvl3pPr lvl="2" algn="ctr" rtl="0">
              <a:spcBef>
                <a:spcPts val="0"/>
              </a:spcBef>
              <a:spcAft>
                <a:spcPts val="0"/>
              </a:spcAft>
              <a:buClr>
                <a:schemeClr val="accent1"/>
              </a:buClr>
              <a:buSzPts val="6000"/>
              <a:buNone/>
              <a:defRPr sz="6000">
                <a:solidFill>
                  <a:schemeClr val="accent1"/>
                </a:solidFill>
              </a:defRPr>
            </a:lvl3pPr>
            <a:lvl4pPr lvl="3" algn="ctr" rtl="0">
              <a:spcBef>
                <a:spcPts val="0"/>
              </a:spcBef>
              <a:spcAft>
                <a:spcPts val="0"/>
              </a:spcAft>
              <a:buClr>
                <a:schemeClr val="accent1"/>
              </a:buClr>
              <a:buSzPts val="6000"/>
              <a:buNone/>
              <a:defRPr sz="6000">
                <a:solidFill>
                  <a:schemeClr val="accent1"/>
                </a:solidFill>
              </a:defRPr>
            </a:lvl4pPr>
            <a:lvl5pPr lvl="4" algn="ctr" rtl="0">
              <a:spcBef>
                <a:spcPts val="0"/>
              </a:spcBef>
              <a:spcAft>
                <a:spcPts val="0"/>
              </a:spcAft>
              <a:buClr>
                <a:schemeClr val="accent1"/>
              </a:buClr>
              <a:buSzPts val="6000"/>
              <a:buNone/>
              <a:defRPr sz="6000">
                <a:solidFill>
                  <a:schemeClr val="accent1"/>
                </a:solidFill>
              </a:defRPr>
            </a:lvl5pPr>
            <a:lvl6pPr lvl="5" algn="ctr" rtl="0">
              <a:spcBef>
                <a:spcPts val="0"/>
              </a:spcBef>
              <a:spcAft>
                <a:spcPts val="0"/>
              </a:spcAft>
              <a:buClr>
                <a:schemeClr val="accent1"/>
              </a:buClr>
              <a:buSzPts val="6000"/>
              <a:buNone/>
              <a:defRPr sz="6000">
                <a:solidFill>
                  <a:schemeClr val="accent1"/>
                </a:solidFill>
              </a:defRPr>
            </a:lvl6pPr>
            <a:lvl7pPr lvl="6" algn="ctr" rtl="0">
              <a:spcBef>
                <a:spcPts val="0"/>
              </a:spcBef>
              <a:spcAft>
                <a:spcPts val="0"/>
              </a:spcAft>
              <a:buClr>
                <a:schemeClr val="accent1"/>
              </a:buClr>
              <a:buSzPts val="6000"/>
              <a:buNone/>
              <a:defRPr sz="6000">
                <a:solidFill>
                  <a:schemeClr val="accent1"/>
                </a:solidFill>
              </a:defRPr>
            </a:lvl7pPr>
            <a:lvl8pPr lvl="7" algn="ctr" rtl="0">
              <a:spcBef>
                <a:spcPts val="0"/>
              </a:spcBef>
              <a:spcAft>
                <a:spcPts val="0"/>
              </a:spcAft>
              <a:buClr>
                <a:schemeClr val="accent1"/>
              </a:buClr>
              <a:buSzPts val="6000"/>
              <a:buNone/>
              <a:defRPr sz="6000">
                <a:solidFill>
                  <a:schemeClr val="accent1"/>
                </a:solidFill>
              </a:defRPr>
            </a:lvl8pPr>
            <a:lvl9pPr lvl="8" algn="ctr" rtl="0">
              <a:spcBef>
                <a:spcPts val="0"/>
              </a:spcBef>
              <a:spcAft>
                <a:spcPts val="0"/>
              </a:spcAft>
              <a:buClr>
                <a:schemeClr val="accent1"/>
              </a:buClr>
              <a:buSzPts val="6000"/>
              <a:buNone/>
              <a:defRPr sz="6000">
                <a:solidFill>
                  <a:schemeClr val="accent1"/>
                </a:solidFill>
              </a:defRPr>
            </a:lvl9pPr>
          </a:lstStyle>
          <a:p>
            <a:r>
              <a:t>xx%</a:t>
            </a:r>
          </a:p>
        </p:txBody>
      </p:sp>
      <p:sp>
        <p:nvSpPr>
          <p:cNvPr id="619" name="Google Shape;619;p13"/>
          <p:cNvSpPr txBox="1">
            <a:spLocks noGrp="1"/>
          </p:cNvSpPr>
          <p:nvPr>
            <p:ph type="title" idx="5" hasCustomPrompt="1"/>
          </p:nvPr>
        </p:nvSpPr>
        <p:spPr>
          <a:xfrm>
            <a:off x="978524" y="3463525"/>
            <a:ext cx="1048200" cy="432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accent1"/>
              </a:buClr>
              <a:buSzPts val="6000"/>
              <a:buNone/>
              <a:defRPr sz="3800">
                <a:solidFill>
                  <a:schemeClr val="accent1"/>
                </a:solidFill>
              </a:defRPr>
            </a:lvl1pPr>
            <a:lvl2pPr lvl="1" algn="ctr" rtl="0">
              <a:spcBef>
                <a:spcPts val="0"/>
              </a:spcBef>
              <a:spcAft>
                <a:spcPts val="0"/>
              </a:spcAft>
              <a:buClr>
                <a:schemeClr val="accent1"/>
              </a:buClr>
              <a:buSzPts val="6000"/>
              <a:buNone/>
              <a:defRPr sz="6000">
                <a:solidFill>
                  <a:schemeClr val="accent1"/>
                </a:solidFill>
              </a:defRPr>
            </a:lvl2pPr>
            <a:lvl3pPr lvl="2" algn="ctr" rtl="0">
              <a:spcBef>
                <a:spcPts val="0"/>
              </a:spcBef>
              <a:spcAft>
                <a:spcPts val="0"/>
              </a:spcAft>
              <a:buClr>
                <a:schemeClr val="accent1"/>
              </a:buClr>
              <a:buSzPts val="6000"/>
              <a:buNone/>
              <a:defRPr sz="6000">
                <a:solidFill>
                  <a:schemeClr val="accent1"/>
                </a:solidFill>
              </a:defRPr>
            </a:lvl3pPr>
            <a:lvl4pPr lvl="3" algn="ctr" rtl="0">
              <a:spcBef>
                <a:spcPts val="0"/>
              </a:spcBef>
              <a:spcAft>
                <a:spcPts val="0"/>
              </a:spcAft>
              <a:buClr>
                <a:schemeClr val="accent1"/>
              </a:buClr>
              <a:buSzPts val="6000"/>
              <a:buNone/>
              <a:defRPr sz="6000">
                <a:solidFill>
                  <a:schemeClr val="accent1"/>
                </a:solidFill>
              </a:defRPr>
            </a:lvl4pPr>
            <a:lvl5pPr lvl="4" algn="ctr" rtl="0">
              <a:spcBef>
                <a:spcPts val="0"/>
              </a:spcBef>
              <a:spcAft>
                <a:spcPts val="0"/>
              </a:spcAft>
              <a:buClr>
                <a:schemeClr val="accent1"/>
              </a:buClr>
              <a:buSzPts val="6000"/>
              <a:buNone/>
              <a:defRPr sz="6000">
                <a:solidFill>
                  <a:schemeClr val="accent1"/>
                </a:solidFill>
              </a:defRPr>
            </a:lvl5pPr>
            <a:lvl6pPr lvl="5" algn="ctr" rtl="0">
              <a:spcBef>
                <a:spcPts val="0"/>
              </a:spcBef>
              <a:spcAft>
                <a:spcPts val="0"/>
              </a:spcAft>
              <a:buClr>
                <a:schemeClr val="accent1"/>
              </a:buClr>
              <a:buSzPts val="6000"/>
              <a:buNone/>
              <a:defRPr sz="6000">
                <a:solidFill>
                  <a:schemeClr val="accent1"/>
                </a:solidFill>
              </a:defRPr>
            </a:lvl6pPr>
            <a:lvl7pPr lvl="6" algn="ctr" rtl="0">
              <a:spcBef>
                <a:spcPts val="0"/>
              </a:spcBef>
              <a:spcAft>
                <a:spcPts val="0"/>
              </a:spcAft>
              <a:buClr>
                <a:schemeClr val="accent1"/>
              </a:buClr>
              <a:buSzPts val="6000"/>
              <a:buNone/>
              <a:defRPr sz="6000">
                <a:solidFill>
                  <a:schemeClr val="accent1"/>
                </a:solidFill>
              </a:defRPr>
            </a:lvl7pPr>
            <a:lvl8pPr lvl="7" algn="ctr" rtl="0">
              <a:spcBef>
                <a:spcPts val="0"/>
              </a:spcBef>
              <a:spcAft>
                <a:spcPts val="0"/>
              </a:spcAft>
              <a:buClr>
                <a:schemeClr val="accent1"/>
              </a:buClr>
              <a:buSzPts val="6000"/>
              <a:buNone/>
              <a:defRPr sz="6000">
                <a:solidFill>
                  <a:schemeClr val="accent1"/>
                </a:solidFill>
              </a:defRPr>
            </a:lvl8pPr>
            <a:lvl9pPr lvl="8" algn="ctr" rtl="0">
              <a:spcBef>
                <a:spcPts val="0"/>
              </a:spcBef>
              <a:spcAft>
                <a:spcPts val="0"/>
              </a:spcAft>
              <a:buClr>
                <a:schemeClr val="accent1"/>
              </a:buClr>
              <a:buSzPts val="6000"/>
              <a:buNone/>
              <a:defRPr sz="6000">
                <a:solidFill>
                  <a:schemeClr val="accent1"/>
                </a:solidFill>
              </a:defRPr>
            </a:lvl9pPr>
          </a:lstStyle>
          <a:p>
            <a:r>
              <a:t>xx%</a:t>
            </a:r>
          </a:p>
        </p:txBody>
      </p:sp>
      <p:sp>
        <p:nvSpPr>
          <p:cNvPr id="620" name="Google Shape;620;p13"/>
          <p:cNvSpPr txBox="1">
            <a:spLocks noGrp="1"/>
          </p:cNvSpPr>
          <p:nvPr>
            <p:ph type="title" idx="6" hasCustomPrompt="1"/>
          </p:nvPr>
        </p:nvSpPr>
        <p:spPr>
          <a:xfrm>
            <a:off x="4828699" y="1876425"/>
            <a:ext cx="1048200" cy="4953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accent1"/>
              </a:buClr>
              <a:buSzPts val="6000"/>
              <a:buNone/>
              <a:defRPr sz="3800">
                <a:solidFill>
                  <a:schemeClr val="accent1"/>
                </a:solidFill>
              </a:defRPr>
            </a:lvl1pPr>
            <a:lvl2pPr lvl="1" algn="ctr" rtl="0">
              <a:spcBef>
                <a:spcPts val="0"/>
              </a:spcBef>
              <a:spcAft>
                <a:spcPts val="0"/>
              </a:spcAft>
              <a:buClr>
                <a:schemeClr val="accent1"/>
              </a:buClr>
              <a:buSzPts val="6000"/>
              <a:buNone/>
              <a:defRPr sz="6000">
                <a:solidFill>
                  <a:schemeClr val="accent1"/>
                </a:solidFill>
              </a:defRPr>
            </a:lvl2pPr>
            <a:lvl3pPr lvl="2" algn="ctr" rtl="0">
              <a:spcBef>
                <a:spcPts val="0"/>
              </a:spcBef>
              <a:spcAft>
                <a:spcPts val="0"/>
              </a:spcAft>
              <a:buClr>
                <a:schemeClr val="accent1"/>
              </a:buClr>
              <a:buSzPts val="6000"/>
              <a:buNone/>
              <a:defRPr sz="6000">
                <a:solidFill>
                  <a:schemeClr val="accent1"/>
                </a:solidFill>
              </a:defRPr>
            </a:lvl3pPr>
            <a:lvl4pPr lvl="3" algn="ctr" rtl="0">
              <a:spcBef>
                <a:spcPts val="0"/>
              </a:spcBef>
              <a:spcAft>
                <a:spcPts val="0"/>
              </a:spcAft>
              <a:buClr>
                <a:schemeClr val="accent1"/>
              </a:buClr>
              <a:buSzPts val="6000"/>
              <a:buNone/>
              <a:defRPr sz="6000">
                <a:solidFill>
                  <a:schemeClr val="accent1"/>
                </a:solidFill>
              </a:defRPr>
            </a:lvl4pPr>
            <a:lvl5pPr lvl="4" algn="ctr" rtl="0">
              <a:spcBef>
                <a:spcPts val="0"/>
              </a:spcBef>
              <a:spcAft>
                <a:spcPts val="0"/>
              </a:spcAft>
              <a:buClr>
                <a:schemeClr val="accent1"/>
              </a:buClr>
              <a:buSzPts val="6000"/>
              <a:buNone/>
              <a:defRPr sz="6000">
                <a:solidFill>
                  <a:schemeClr val="accent1"/>
                </a:solidFill>
              </a:defRPr>
            </a:lvl5pPr>
            <a:lvl6pPr lvl="5" algn="ctr" rtl="0">
              <a:spcBef>
                <a:spcPts val="0"/>
              </a:spcBef>
              <a:spcAft>
                <a:spcPts val="0"/>
              </a:spcAft>
              <a:buClr>
                <a:schemeClr val="accent1"/>
              </a:buClr>
              <a:buSzPts val="6000"/>
              <a:buNone/>
              <a:defRPr sz="6000">
                <a:solidFill>
                  <a:schemeClr val="accent1"/>
                </a:solidFill>
              </a:defRPr>
            </a:lvl6pPr>
            <a:lvl7pPr lvl="6" algn="ctr" rtl="0">
              <a:spcBef>
                <a:spcPts val="0"/>
              </a:spcBef>
              <a:spcAft>
                <a:spcPts val="0"/>
              </a:spcAft>
              <a:buClr>
                <a:schemeClr val="accent1"/>
              </a:buClr>
              <a:buSzPts val="6000"/>
              <a:buNone/>
              <a:defRPr sz="6000">
                <a:solidFill>
                  <a:schemeClr val="accent1"/>
                </a:solidFill>
              </a:defRPr>
            </a:lvl7pPr>
            <a:lvl8pPr lvl="7" algn="ctr" rtl="0">
              <a:spcBef>
                <a:spcPts val="0"/>
              </a:spcBef>
              <a:spcAft>
                <a:spcPts val="0"/>
              </a:spcAft>
              <a:buClr>
                <a:schemeClr val="accent1"/>
              </a:buClr>
              <a:buSzPts val="6000"/>
              <a:buNone/>
              <a:defRPr sz="6000">
                <a:solidFill>
                  <a:schemeClr val="accent1"/>
                </a:solidFill>
              </a:defRPr>
            </a:lvl8pPr>
            <a:lvl9pPr lvl="8" algn="ctr" rtl="0">
              <a:spcBef>
                <a:spcPts val="0"/>
              </a:spcBef>
              <a:spcAft>
                <a:spcPts val="0"/>
              </a:spcAft>
              <a:buClr>
                <a:schemeClr val="accent1"/>
              </a:buClr>
              <a:buSzPts val="6000"/>
              <a:buNone/>
              <a:defRPr sz="6000">
                <a:solidFill>
                  <a:schemeClr val="accent1"/>
                </a:solidFill>
              </a:defRPr>
            </a:lvl9pPr>
          </a:lstStyle>
          <a:p>
            <a:r>
              <a:t>xx%</a:t>
            </a:r>
          </a:p>
        </p:txBody>
      </p:sp>
      <p:sp>
        <p:nvSpPr>
          <p:cNvPr id="621" name="Google Shape;621;p13"/>
          <p:cNvSpPr txBox="1">
            <a:spLocks noGrp="1"/>
          </p:cNvSpPr>
          <p:nvPr>
            <p:ph type="title" idx="7" hasCustomPrompt="1"/>
          </p:nvPr>
        </p:nvSpPr>
        <p:spPr>
          <a:xfrm>
            <a:off x="4828699" y="3463525"/>
            <a:ext cx="1048200" cy="432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accent1"/>
              </a:buClr>
              <a:buSzPts val="6000"/>
              <a:buNone/>
              <a:defRPr sz="3800">
                <a:solidFill>
                  <a:schemeClr val="accent1"/>
                </a:solidFill>
              </a:defRPr>
            </a:lvl1pPr>
            <a:lvl2pPr lvl="1" algn="ctr" rtl="0">
              <a:spcBef>
                <a:spcPts val="0"/>
              </a:spcBef>
              <a:spcAft>
                <a:spcPts val="0"/>
              </a:spcAft>
              <a:buClr>
                <a:schemeClr val="accent1"/>
              </a:buClr>
              <a:buSzPts val="6000"/>
              <a:buNone/>
              <a:defRPr sz="6000">
                <a:solidFill>
                  <a:schemeClr val="accent1"/>
                </a:solidFill>
              </a:defRPr>
            </a:lvl2pPr>
            <a:lvl3pPr lvl="2" algn="ctr" rtl="0">
              <a:spcBef>
                <a:spcPts val="0"/>
              </a:spcBef>
              <a:spcAft>
                <a:spcPts val="0"/>
              </a:spcAft>
              <a:buClr>
                <a:schemeClr val="accent1"/>
              </a:buClr>
              <a:buSzPts val="6000"/>
              <a:buNone/>
              <a:defRPr sz="6000">
                <a:solidFill>
                  <a:schemeClr val="accent1"/>
                </a:solidFill>
              </a:defRPr>
            </a:lvl3pPr>
            <a:lvl4pPr lvl="3" algn="ctr" rtl="0">
              <a:spcBef>
                <a:spcPts val="0"/>
              </a:spcBef>
              <a:spcAft>
                <a:spcPts val="0"/>
              </a:spcAft>
              <a:buClr>
                <a:schemeClr val="accent1"/>
              </a:buClr>
              <a:buSzPts val="6000"/>
              <a:buNone/>
              <a:defRPr sz="6000">
                <a:solidFill>
                  <a:schemeClr val="accent1"/>
                </a:solidFill>
              </a:defRPr>
            </a:lvl4pPr>
            <a:lvl5pPr lvl="4" algn="ctr" rtl="0">
              <a:spcBef>
                <a:spcPts val="0"/>
              </a:spcBef>
              <a:spcAft>
                <a:spcPts val="0"/>
              </a:spcAft>
              <a:buClr>
                <a:schemeClr val="accent1"/>
              </a:buClr>
              <a:buSzPts val="6000"/>
              <a:buNone/>
              <a:defRPr sz="6000">
                <a:solidFill>
                  <a:schemeClr val="accent1"/>
                </a:solidFill>
              </a:defRPr>
            </a:lvl5pPr>
            <a:lvl6pPr lvl="5" algn="ctr" rtl="0">
              <a:spcBef>
                <a:spcPts val="0"/>
              </a:spcBef>
              <a:spcAft>
                <a:spcPts val="0"/>
              </a:spcAft>
              <a:buClr>
                <a:schemeClr val="accent1"/>
              </a:buClr>
              <a:buSzPts val="6000"/>
              <a:buNone/>
              <a:defRPr sz="6000">
                <a:solidFill>
                  <a:schemeClr val="accent1"/>
                </a:solidFill>
              </a:defRPr>
            </a:lvl6pPr>
            <a:lvl7pPr lvl="6" algn="ctr" rtl="0">
              <a:spcBef>
                <a:spcPts val="0"/>
              </a:spcBef>
              <a:spcAft>
                <a:spcPts val="0"/>
              </a:spcAft>
              <a:buClr>
                <a:schemeClr val="accent1"/>
              </a:buClr>
              <a:buSzPts val="6000"/>
              <a:buNone/>
              <a:defRPr sz="6000">
                <a:solidFill>
                  <a:schemeClr val="accent1"/>
                </a:solidFill>
              </a:defRPr>
            </a:lvl7pPr>
            <a:lvl8pPr lvl="7" algn="ctr" rtl="0">
              <a:spcBef>
                <a:spcPts val="0"/>
              </a:spcBef>
              <a:spcAft>
                <a:spcPts val="0"/>
              </a:spcAft>
              <a:buClr>
                <a:schemeClr val="accent1"/>
              </a:buClr>
              <a:buSzPts val="6000"/>
              <a:buNone/>
              <a:defRPr sz="6000">
                <a:solidFill>
                  <a:schemeClr val="accent1"/>
                </a:solidFill>
              </a:defRPr>
            </a:lvl8pPr>
            <a:lvl9pPr lvl="8" algn="ctr" rtl="0">
              <a:spcBef>
                <a:spcPts val="0"/>
              </a:spcBef>
              <a:spcAft>
                <a:spcPts val="0"/>
              </a:spcAft>
              <a:buClr>
                <a:schemeClr val="accent1"/>
              </a:buClr>
              <a:buSzPts val="6000"/>
              <a:buNone/>
              <a:defRPr sz="6000">
                <a:solidFill>
                  <a:schemeClr val="accent1"/>
                </a:solidFill>
              </a:defRPr>
            </a:lvl9pPr>
          </a:lstStyle>
          <a:p>
            <a:r>
              <a:t>xx%</a:t>
            </a:r>
          </a:p>
        </p:txBody>
      </p:sp>
      <p:sp>
        <p:nvSpPr>
          <p:cNvPr id="622" name="Google Shape;622;p13"/>
          <p:cNvSpPr txBox="1">
            <a:spLocks noGrp="1"/>
          </p:cNvSpPr>
          <p:nvPr>
            <p:ph type="title" idx="8"/>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623" name="Google Shape;623;p13"/>
          <p:cNvSpPr txBox="1">
            <a:spLocks noGrp="1"/>
          </p:cNvSpPr>
          <p:nvPr>
            <p:ph type="subTitle" idx="9"/>
          </p:nvPr>
        </p:nvSpPr>
        <p:spPr>
          <a:xfrm>
            <a:off x="2102649" y="1679025"/>
            <a:ext cx="2201700" cy="4404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Font typeface="Montserrat"/>
              <a:buNone/>
              <a:defRPr sz="2200">
                <a:latin typeface="Fredoka One"/>
                <a:ea typeface="Fredoka One"/>
                <a:cs typeface="Fredoka One"/>
                <a:sym typeface="Fredoka One"/>
              </a:defRPr>
            </a:lvl1pPr>
            <a:lvl2pPr lvl="1" rtl="0">
              <a:spcBef>
                <a:spcPts val="0"/>
              </a:spcBef>
              <a:spcAft>
                <a:spcPts val="0"/>
              </a:spcAft>
              <a:buSzPts val="2000"/>
              <a:buFont typeface="Montserrat"/>
              <a:buNone/>
              <a:defRPr sz="2000">
                <a:latin typeface="Montserrat"/>
                <a:ea typeface="Montserrat"/>
                <a:cs typeface="Montserrat"/>
                <a:sym typeface="Montserrat"/>
              </a:defRPr>
            </a:lvl2pPr>
            <a:lvl3pPr lvl="2" rtl="0">
              <a:spcBef>
                <a:spcPts val="1600"/>
              </a:spcBef>
              <a:spcAft>
                <a:spcPts val="0"/>
              </a:spcAft>
              <a:buSzPts val="2000"/>
              <a:buFont typeface="Montserrat"/>
              <a:buNone/>
              <a:defRPr sz="2000">
                <a:latin typeface="Montserrat"/>
                <a:ea typeface="Montserrat"/>
                <a:cs typeface="Montserrat"/>
                <a:sym typeface="Montserrat"/>
              </a:defRPr>
            </a:lvl3pPr>
            <a:lvl4pPr lvl="3" rtl="0">
              <a:spcBef>
                <a:spcPts val="1600"/>
              </a:spcBef>
              <a:spcAft>
                <a:spcPts val="0"/>
              </a:spcAft>
              <a:buSzPts val="2000"/>
              <a:buFont typeface="Montserrat"/>
              <a:buNone/>
              <a:defRPr sz="2000">
                <a:latin typeface="Montserrat"/>
                <a:ea typeface="Montserrat"/>
                <a:cs typeface="Montserrat"/>
                <a:sym typeface="Montserrat"/>
              </a:defRPr>
            </a:lvl4pPr>
            <a:lvl5pPr lvl="4" rtl="0">
              <a:spcBef>
                <a:spcPts val="1600"/>
              </a:spcBef>
              <a:spcAft>
                <a:spcPts val="0"/>
              </a:spcAft>
              <a:buSzPts val="2000"/>
              <a:buFont typeface="Montserrat"/>
              <a:buNone/>
              <a:defRPr sz="2000">
                <a:latin typeface="Montserrat"/>
                <a:ea typeface="Montserrat"/>
                <a:cs typeface="Montserrat"/>
                <a:sym typeface="Montserrat"/>
              </a:defRPr>
            </a:lvl5pPr>
            <a:lvl6pPr lvl="5" rtl="0">
              <a:spcBef>
                <a:spcPts val="1600"/>
              </a:spcBef>
              <a:spcAft>
                <a:spcPts val="0"/>
              </a:spcAft>
              <a:buSzPts val="2000"/>
              <a:buFont typeface="Montserrat"/>
              <a:buNone/>
              <a:defRPr sz="2000">
                <a:latin typeface="Montserrat"/>
                <a:ea typeface="Montserrat"/>
                <a:cs typeface="Montserrat"/>
                <a:sym typeface="Montserrat"/>
              </a:defRPr>
            </a:lvl6pPr>
            <a:lvl7pPr lvl="6" rtl="0">
              <a:spcBef>
                <a:spcPts val="1600"/>
              </a:spcBef>
              <a:spcAft>
                <a:spcPts val="0"/>
              </a:spcAft>
              <a:buSzPts val="2000"/>
              <a:buFont typeface="Montserrat"/>
              <a:buNone/>
              <a:defRPr sz="2000">
                <a:latin typeface="Montserrat"/>
                <a:ea typeface="Montserrat"/>
                <a:cs typeface="Montserrat"/>
                <a:sym typeface="Montserrat"/>
              </a:defRPr>
            </a:lvl7pPr>
            <a:lvl8pPr lvl="7" rtl="0">
              <a:spcBef>
                <a:spcPts val="1600"/>
              </a:spcBef>
              <a:spcAft>
                <a:spcPts val="0"/>
              </a:spcAft>
              <a:buSzPts val="2000"/>
              <a:buFont typeface="Montserrat"/>
              <a:buNone/>
              <a:defRPr sz="2000">
                <a:latin typeface="Montserrat"/>
                <a:ea typeface="Montserrat"/>
                <a:cs typeface="Montserrat"/>
                <a:sym typeface="Montserrat"/>
              </a:defRPr>
            </a:lvl8pPr>
            <a:lvl9pPr lvl="8" rtl="0">
              <a:spcBef>
                <a:spcPts val="1600"/>
              </a:spcBef>
              <a:spcAft>
                <a:spcPts val="1600"/>
              </a:spcAft>
              <a:buSzPts val="2000"/>
              <a:buFont typeface="Montserrat"/>
              <a:buNone/>
              <a:defRPr sz="2000">
                <a:latin typeface="Montserrat"/>
                <a:ea typeface="Montserrat"/>
                <a:cs typeface="Montserrat"/>
                <a:sym typeface="Montserrat"/>
              </a:defRPr>
            </a:lvl9pPr>
          </a:lstStyle>
          <a:p>
            <a:endParaRPr/>
          </a:p>
        </p:txBody>
      </p:sp>
      <p:sp>
        <p:nvSpPr>
          <p:cNvPr id="624" name="Google Shape;624;p13"/>
          <p:cNvSpPr txBox="1">
            <a:spLocks noGrp="1"/>
          </p:cNvSpPr>
          <p:nvPr>
            <p:ph type="subTitle" idx="13"/>
          </p:nvPr>
        </p:nvSpPr>
        <p:spPr>
          <a:xfrm>
            <a:off x="5963774" y="1679025"/>
            <a:ext cx="2201700" cy="4404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Font typeface="Montserrat"/>
              <a:buNone/>
              <a:defRPr sz="2200">
                <a:latin typeface="Fredoka One"/>
                <a:ea typeface="Fredoka One"/>
                <a:cs typeface="Fredoka One"/>
                <a:sym typeface="Fredoka One"/>
              </a:defRPr>
            </a:lvl1pPr>
            <a:lvl2pPr lvl="1" rtl="0">
              <a:spcBef>
                <a:spcPts val="0"/>
              </a:spcBef>
              <a:spcAft>
                <a:spcPts val="0"/>
              </a:spcAft>
              <a:buSzPts val="2000"/>
              <a:buFont typeface="Montserrat"/>
              <a:buNone/>
              <a:defRPr sz="2000">
                <a:latin typeface="Montserrat"/>
                <a:ea typeface="Montserrat"/>
                <a:cs typeface="Montserrat"/>
                <a:sym typeface="Montserrat"/>
              </a:defRPr>
            </a:lvl2pPr>
            <a:lvl3pPr lvl="2" rtl="0">
              <a:spcBef>
                <a:spcPts val="1600"/>
              </a:spcBef>
              <a:spcAft>
                <a:spcPts val="0"/>
              </a:spcAft>
              <a:buSzPts val="2000"/>
              <a:buFont typeface="Montserrat"/>
              <a:buNone/>
              <a:defRPr sz="2000">
                <a:latin typeface="Montserrat"/>
                <a:ea typeface="Montserrat"/>
                <a:cs typeface="Montserrat"/>
                <a:sym typeface="Montserrat"/>
              </a:defRPr>
            </a:lvl3pPr>
            <a:lvl4pPr lvl="3" rtl="0">
              <a:spcBef>
                <a:spcPts val="1600"/>
              </a:spcBef>
              <a:spcAft>
                <a:spcPts val="0"/>
              </a:spcAft>
              <a:buSzPts val="2000"/>
              <a:buFont typeface="Montserrat"/>
              <a:buNone/>
              <a:defRPr sz="2000">
                <a:latin typeface="Montserrat"/>
                <a:ea typeface="Montserrat"/>
                <a:cs typeface="Montserrat"/>
                <a:sym typeface="Montserrat"/>
              </a:defRPr>
            </a:lvl4pPr>
            <a:lvl5pPr lvl="4" rtl="0">
              <a:spcBef>
                <a:spcPts val="1600"/>
              </a:spcBef>
              <a:spcAft>
                <a:spcPts val="0"/>
              </a:spcAft>
              <a:buSzPts val="2000"/>
              <a:buFont typeface="Montserrat"/>
              <a:buNone/>
              <a:defRPr sz="2000">
                <a:latin typeface="Montserrat"/>
                <a:ea typeface="Montserrat"/>
                <a:cs typeface="Montserrat"/>
                <a:sym typeface="Montserrat"/>
              </a:defRPr>
            </a:lvl5pPr>
            <a:lvl6pPr lvl="5" rtl="0">
              <a:spcBef>
                <a:spcPts val="1600"/>
              </a:spcBef>
              <a:spcAft>
                <a:spcPts val="0"/>
              </a:spcAft>
              <a:buSzPts val="2000"/>
              <a:buFont typeface="Montserrat"/>
              <a:buNone/>
              <a:defRPr sz="2000">
                <a:latin typeface="Montserrat"/>
                <a:ea typeface="Montserrat"/>
                <a:cs typeface="Montserrat"/>
                <a:sym typeface="Montserrat"/>
              </a:defRPr>
            </a:lvl6pPr>
            <a:lvl7pPr lvl="6" rtl="0">
              <a:spcBef>
                <a:spcPts val="1600"/>
              </a:spcBef>
              <a:spcAft>
                <a:spcPts val="0"/>
              </a:spcAft>
              <a:buSzPts val="2000"/>
              <a:buFont typeface="Montserrat"/>
              <a:buNone/>
              <a:defRPr sz="2000">
                <a:latin typeface="Montserrat"/>
                <a:ea typeface="Montserrat"/>
                <a:cs typeface="Montserrat"/>
                <a:sym typeface="Montserrat"/>
              </a:defRPr>
            </a:lvl7pPr>
            <a:lvl8pPr lvl="7" rtl="0">
              <a:spcBef>
                <a:spcPts val="1600"/>
              </a:spcBef>
              <a:spcAft>
                <a:spcPts val="0"/>
              </a:spcAft>
              <a:buSzPts val="2000"/>
              <a:buFont typeface="Montserrat"/>
              <a:buNone/>
              <a:defRPr sz="2000">
                <a:latin typeface="Montserrat"/>
                <a:ea typeface="Montserrat"/>
                <a:cs typeface="Montserrat"/>
                <a:sym typeface="Montserrat"/>
              </a:defRPr>
            </a:lvl8pPr>
            <a:lvl9pPr lvl="8" rtl="0">
              <a:spcBef>
                <a:spcPts val="1600"/>
              </a:spcBef>
              <a:spcAft>
                <a:spcPts val="1600"/>
              </a:spcAft>
              <a:buSzPts val="2000"/>
              <a:buFont typeface="Montserrat"/>
              <a:buNone/>
              <a:defRPr sz="2000">
                <a:latin typeface="Montserrat"/>
                <a:ea typeface="Montserrat"/>
                <a:cs typeface="Montserrat"/>
                <a:sym typeface="Montserrat"/>
              </a:defRPr>
            </a:lvl9pPr>
          </a:lstStyle>
          <a:p>
            <a:endParaRPr/>
          </a:p>
        </p:txBody>
      </p:sp>
      <p:sp>
        <p:nvSpPr>
          <p:cNvPr id="625" name="Google Shape;625;p13"/>
          <p:cNvSpPr txBox="1">
            <a:spLocks noGrp="1"/>
          </p:cNvSpPr>
          <p:nvPr>
            <p:ph type="subTitle" idx="14"/>
          </p:nvPr>
        </p:nvSpPr>
        <p:spPr>
          <a:xfrm>
            <a:off x="2102649" y="3234724"/>
            <a:ext cx="2201700" cy="4404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Font typeface="Montserrat"/>
              <a:buNone/>
              <a:defRPr sz="2200">
                <a:latin typeface="Fredoka One"/>
                <a:ea typeface="Fredoka One"/>
                <a:cs typeface="Fredoka One"/>
                <a:sym typeface="Fredoka One"/>
              </a:defRPr>
            </a:lvl1pPr>
            <a:lvl2pPr lvl="1" rtl="0">
              <a:spcBef>
                <a:spcPts val="0"/>
              </a:spcBef>
              <a:spcAft>
                <a:spcPts val="0"/>
              </a:spcAft>
              <a:buSzPts val="2000"/>
              <a:buFont typeface="Montserrat"/>
              <a:buNone/>
              <a:defRPr sz="2000">
                <a:latin typeface="Montserrat"/>
                <a:ea typeface="Montserrat"/>
                <a:cs typeface="Montserrat"/>
                <a:sym typeface="Montserrat"/>
              </a:defRPr>
            </a:lvl2pPr>
            <a:lvl3pPr lvl="2" rtl="0">
              <a:spcBef>
                <a:spcPts val="1600"/>
              </a:spcBef>
              <a:spcAft>
                <a:spcPts val="0"/>
              </a:spcAft>
              <a:buSzPts val="2000"/>
              <a:buFont typeface="Montserrat"/>
              <a:buNone/>
              <a:defRPr sz="2000">
                <a:latin typeface="Montserrat"/>
                <a:ea typeface="Montserrat"/>
                <a:cs typeface="Montserrat"/>
                <a:sym typeface="Montserrat"/>
              </a:defRPr>
            </a:lvl3pPr>
            <a:lvl4pPr lvl="3" rtl="0">
              <a:spcBef>
                <a:spcPts val="1600"/>
              </a:spcBef>
              <a:spcAft>
                <a:spcPts val="0"/>
              </a:spcAft>
              <a:buSzPts val="2000"/>
              <a:buFont typeface="Montserrat"/>
              <a:buNone/>
              <a:defRPr sz="2000">
                <a:latin typeface="Montserrat"/>
                <a:ea typeface="Montserrat"/>
                <a:cs typeface="Montserrat"/>
                <a:sym typeface="Montserrat"/>
              </a:defRPr>
            </a:lvl4pPr>
            <a:lvl5pPr lvl="4" rtl="0">
              <a:spcBef>
                <a:spcPts val="1600"/>
              </a:spcBef>
              <a:spcAft>
                <a:spcPts val="0"/>
              </a:spcAft>
              <a:buSzPts val="2000"/>
              <a:buFont typeface="Montserrat"/>
              <a:buNone/>
              <a:defRPr sz="2000">
                <a:latin typeface="Montserrat"/>
                <a:ea typeface="Montserrat"/>
                <a:cs typeface="Montserrat"/>
                <a:sym typeface="Montserrat"/>
              </a:defRPr>
            </a:lvl5pPr>
            <a:lvl6pPr lvl="5" rtl="0">
              <a:spcBef>
                <a:spcPts val="1600"/>
              </a:spcBef>
              <a:spcAft>
                <a:spcPts val="0"/>
              </a:spcAft>
              <a:buSzPts val="2000"/>
              <a:buFont typeface="Montserrat"/>
              <a:buNone/>
              <a:defRPr sz="2000">
                <a:latin typeface="Montserrat"/>
                <a:ea typeface="Montserrat"/>
                <a:cs typeface="Montserrat"/>
                <a:sym typeface="Montserrat"/>
              </a:defRPr>
            </a:lvl6pPr>
            <a:lvl7pPr lvl="6" rtl="0">
              <a:spcBef>
                <a:spcPts val="1600"/>
              </a:spcBef>
              <a:spcAft>
                <a:spcPts val="0"/>
              </a:spcAft>
              <a:buSzPts val="2000"/>
              <a:buFont typeface="Montserrat"/>
              <a:buNone/>
              <a:defRPr sz="2000">
                <a:latin typeface="Montserrat"/>
                <a:ea typeface="Montserrat"/>
                <a:cs typeface="Montserrat"/>
                <a:sym typeface="Montserrat"/>
              </a:defRPr>
            </a:lvl7pPr>
            <a:lvl8pPr lvl="7" rtl="0">
              <a:spcBef>
                <a:spcPts val="1600"/>
              </a:spcBef>
              <a:spcAft>
                <a:spcPts val="0"/>
              </a:spcAft>
              <a:buSzPts val="2000"/>
              <a:buFont typeface="Montserrat"/>
              <a:buNone/>
              <a:defRPr sz="2000">
                <a:latin typeface="Montserrat"/>
                <a:ea typeface="Montserrat"/>
                <a:cs typeface="Montserrat"/>
                <a:sym typeface="Montserrat"/>
              </a:defRPr>
            </a:lvl8pPr>
            <a:lvl9pPr lvl="8" rtl="0">
              <a:spcBef>
                <a:spcPts val="1600"/>
              </a:spcBef>
              <a:spcAft>
                <a:spcPts val="1600"/>
              </a:spcAft>
              <a:buSzPts val="2000"/>
              <a:buFont typeface="Montserrat"/>
              <a:buNone/>
              <a:defRPr sz="2000">
                <a:latin typeface="Montserrat"/>
                <a:ea typeface="Montserrat"/>
                <a:cs typeface="Montserrat"/>
                <a:sym typeface="Montserrat"/>
              </a:defRPr>
            </a:lvl9pPr>
          </a:lstStyle>
          <a:p>
            <a:endParaRPr/>
          </a:p>
        </p:txBody>
      </p:sp>
      <p:sp>
        <p:nvSpPr>
          <p:cNvPr id="626" name="Google Shape;626;p13"/>
          <p:cNvSpPr txBox="1">
            <a:spLocks noGrp="1"/>
          </p:cNvSpPr>
          <p:nvPr>
            <p:ph type="subTitle" idx="15"/>
          </p:nvPr>
        </p:nvSpPr>
        <p:spPr>
          <a:xfrm>
            <a:off x="5963774" y="3234725"/>
            <a:ext cx="2201700" cy="4404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Font typeface="Montserrat"/>
              <a:buNone/>
              <a:defRPr sz="2200">
                <a:latin typeface="Fredoka One"/>
                <a:ea typeface="Fredoka One"/>
                <a:cs typeface="Fredoka One"/>
                <a:sym typeface="Fredoka One"/>
              </a:defRPr>
            </a:lvl1pPr>
            <a:lvl2pPr lvl="1" rtl="0">
              <a:spcBef>
                <a:spcPts val="0"/>
              </a:spcBef>
              <a:spcAft>
                <a:spcPts val="0"/>
              </a:spcAft>
              <a:buSzPts val="2000"/>
              <a:buFont typeface="Montserrat"/>
              <a:buNone/>
              <a:defRPr sz="2000">
                <a:latin typeface="Montserrat"/>
                <a:ea typeface="Montserrat"/>
                <a:cs typeface="Montserrat"/>
                <a:sym typeface="Montserrat"/>
              </a:defRPr>
            </a:lvl2pPr>
            <a:lvl3pPr lvl="2" rtl="0">
              <a:spcBef>
                <a:spcPts val="1600"/>
              </a:spcBef>
              <a:spcAft>
                <a:spcPts val="0"/>
              </a:spcAft>
              <a:buSzPts val="2000"/>
              <a:buFont typeface="Montserrat"/>
              <a:buNone/>
              <a:defRPr sz="2000">
                <a:latin typeface="Montserrat"/>
                <a:ea typeface="Montserrat"/>
                <a:cs typeface="Montserrat"/>
                <a:sym typeface="Montserrat"/>
              </a:defRPr>
            </a:lvl3pPr>
            <a:lvl4pPr lvl="3" rtl="0">
              <a:spcBef>
                <a:spcPts val="1600"/>
              </a:spcBef>
              <a:spcAft>
                <a:spcPts val="0"/>
              </a:spcAft>
              <a:buSzPts val="2000"/>
              <a:buFont typeface="Montserrat"/>
              <a:buNone/>
              <a:defRPr sz="2000">
                <a:latin typeface="Montserrat"/>
                <a:ea typeface="Montserrat"/>
                <a:cs typeface="Montserrat"/>
                <a:sym typeface="Montserrat"/>
              </a:defRPr>
            </a:lvl4pPr>
            <a:lvl5pPr lvl="4" rtl="0">
              <a:spcBef>
                <a:spcPts val="1600"/>
              </a:spcBef>
              <a:spcAft>
                <a:spcPts val="0"/>
              </a:spcAft>
              <a:buSzPts val="2000"/>
              <a:buFont typeface="Montserrat"/>
              <a:buNone/>
              <a:defRPr sz="2000">
                <a:latin typeface="Montserrat"/>
                <a:ea typeface="Montserrat"/>
                <a:cs typeface="Montserrat"/>
                <a:sym typeface="Montserrat"/>
              </a:defRPr>
            </a:lvl5pPr>
            <a:lvl6pPr lvl="5" rtl="0">
              <a:spcBef>
                <a:spcPts val="1600"/>
              </a:spcBef>
              <a:spcAft>
                <a:spcPts val="0"/>
              </a:spcAft>
              <a:buSzPts val="2000"/>
              <a:buFont typeface="Montserrat"/>
              <a:buNone/>
              <a:defRPr sz="2000">
                <a:latin typeface="Montserrat"/>
                <a:ea typeface="Montserrat"/>
                <a:cs typeface="Montserrat"/>
                <a:sym typeface="Montserrat"/>
              </a:defRPr>
            </a:lvl6pPr>
            <a:lvl7pPr lvl="6" rtl="0">
              <a:spcBef>
                <a:spcPts val="1600"/>
              </a:spcBef>
              <a:spcAft>
                <a:spcPts val="0"/>
              </a:spcAft>
              <a:buSzPts val="2000"/>
              <a:buFont typeface="Montserrat"/>
              <a:buNone/>
              <a:defRPr sz="2000">
                <a:latin typeface="Montserrat"/>
                <a:ea typeface="Montserrat"/>
                <a:cs typeface="Montserrat"/>
                <a:sym typeface="Montserrat"/>
              </a:defRPr>
            </a:lvl7pPr>
            <a:lvl8pPr lvl="7" rtl="0">
              <a:spcBef>
                <a:spcPts val="1600"/>
              </a:spcBef>
              <a:spcAft>
                <a:spcPts val="0"/>
              </a:spcAft>
              <a:buSzPts val="2000"/>
              <a:buFont typeface="Montserrat"/>
              <a:buNone/>
              <a:defRPr sz="2000">
                <a:latin typeface="Montserrat"/>
                <a:ea typeface="Montserrat"/>
                <a:cs typeface="Montserrat"/>
                <a:sym typeface="Montserrat"/>
              </a:defRPr>
            </a:lvl8pPr>
            <a:lvl9pPr lvl="8" rtl="0">
              <a:spcBef>
                <a:spcPts val="1600"/>
              </a:spcBef>
              <a:spcAft>
                <a:spcPts val="1600"/>
              </a:spcAft>
              <a:buSzPts val="2000"/>
              <a:buFont typeface="Montserrat"/>
              <a:buNone/>
              <a:defRPr sz="2000">
                <a:latin typeface="Montserrat"/>
                <a:ea typeface="Montserrat"/>
                <a:cs typeface="Montserrat"/>
                <a:sym typeface="Montserrat"/>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ext ">
  <p:cSld name="ONE_COLUMN_TEXT_1">
    <p:spTree>
      <p:nvGrpSpPr>
        <p:cNvPr id="1" name="Shape 672"/>
        <p:cNvGrpSpPr/>
        <p:nvPr/>
      </p:nvGrpSpPr>
      <p:grpSpPr>
        <a:xfrm>
          <a:off x="0" y="0"/>
          <a:ext cx="0" cy="0"/>
          <a:chOff x="0" y="0"/>
          <a:chExt cx="0" cy="0"/>
        </a:xfrm>
      </p:grpSpPr>
      <p:grpSp>
        <p:nvGrpSpPr>
          <p:cNvPr id="673" name="Google Shape;673;p15"/>
          <p:cNvGrpSpPr/>
          <p:nvPr/>
        </p:nvGrpSpPr>
        <p:grpSpPr>
          <a:xfrm>
            <a:off x="-100" y="0"/>
            <a:ext cx="9144000" cy="5143500"/>
            <a:chOff x="-100" y="0"/>
            <a:chExt cx="9144000" cy="5143500"/>
          </a:xfrm>
        </p:grpSpPr>
        <p:cxnSp>
          <p:nvCxnSpPr>
            <p:cNvPr id="674" name="Google Shape;674;p15"/>
            <p:cNvCxnSpPr/>
            <p:nvPr/>
          </p:nvCxnSpPr>
          <p:spPr>
            <a:xfrm>
              <a:off x="371650"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675" name="Google Shape;675;p15"/>
            <p:cNvCxnSpPr/>
            <p:nvPr/>
          </p:nvCxnSpPr>
          <p:spPr>
            <a:xfrm>
              <a:off x="721679"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676" name="Google Shape;676;p15"/>
            <p:cNvCxnSpPr/>
            <p:nvPr/>
          </p:nvCxnSpPr>
          <p:spPr>
            <a:xfrm>
              <a:off x="1071708"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677" name="Google Shape;677;p15"/>
            <p:cNvCxnSpPr/>
            <p:nvPr/>
          </p:nvCxnSpPr>
          <p:spPr>
            <a:xfrm>
              <a:off x="1421738"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678" name="Google Shape;678;p15"/>
            <p:cNvCxnSpPr/>
            <p:nvPr/>
          </p:nvCxnSpPr>
          <p:spPr>
            <a:xfrm>
              <a:off x="1771767"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679" name="Google Shape;679;p15"/>
            <p:cNvCxnSpPr/>
            <p:nvPr/>
          </p:nvCxnSpPr>
          <p:spPr>
            <a:xfrm>
              <a:off x="2121796"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680" name="Google Shape;680;p15"/>
            <p:cNvCxnSpPr/>
            <p:nvPr/>
          </p:nvCxnSpPr>
          <p:spPr>
            <a:xfrm>
              <a:off x="2471825"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681" name="Google Shape;681;p15"/>
            <p:cNvCxnSpPr/>
            <p:nvPr/>
          </p:nvCxnSpPr>
          <p:spPr>
            <a:xfrm>
              <a:off x="2821854"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682" name="Google Shape;682;p15"/>
            <p:cNvCxnSpPr/>
            <p:nvPr/>
          </p:nvCxnSpPr>
          <p:spPr>
            <a:xfrm>
              <a:off x="3171883"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683" name="Google Shape;683;p15"/>
            <p:cNvCxnSpPr/>
            <p:nvPr/>
          </p:nvCxnSpPr>
          <p:spPr>
            <a:xfrm>
              <a:off x="3521913"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684" name="Google Shape;684;p15"/>
            <p:cNvCxnSpPr/>
            <p:nvPr/>
          </p:nvCxnSpPr>
          <p:spPr>
            <a:xfrm>
              <a:off x="3871942"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685" name="Google Shape;685;p15"/>
            <p:cNvCxnSpPr/>
            <p:nvPr/>
          </p:nvCxnSpPr>
          <p:spPr>
            <a:xfrm>
              <a:off x="4221971"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686" name="Google Shape;686;p15"/>
            <p:cNvCxnSpPr/>
            <p:nvPr/>
          </p:nvCxnSpPr>
          <p:spPr>
            <a:xfrm>
              <a:off x="4572000"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687" name="Google Shape;687;p15"/>
            <p:cNvCxnSpPr/>
            <p:nvPr/>
          </p:nvCxnSpPr>
          <p:spPr>
            <a:xfrm>
              <a:off x="4922029"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688" name="Google Shape;688;p15"/>
            <p:cNvCxnSpPr/>
            <p:nvPr/>
          </p:nvCxnSpPr>
          <p:spPr>
            <a:xfrm>
              <a:off x="5272058"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689" name="Google Shape;689;p15"/>
            <p:cNvCxnSpPr/>
            <p:nvPr/>
          </p:nvCxnSpPr>
          <p:spPr>
            <a:xfrm>
              <a:off x="5622088"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690" name="Google Shape;690;p15"/>
            <p:cNvCxnSpPr/>
            <p:nvPr/>
          </p:nvCxnSpPr>
          <p:spPr>
            <a:xfrm>
              <a:off x="5972117"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691" name="Google Shape;691;p15"/>
            <p:cNvCxnSpPr/>
            <p:nvPr/>
          </p:nvCxnSpPr>
          <p:spPr>
            <a:xfrm>
              <a:off x="6322146"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692" name="Google Shape;692;p15"/>
            <p:cNvCxnSpPr/>
            <p:nvPr/>
          </p:nvCxnSpPr>
          <p:spPr>
            <a:xfrm>
              <a:off x="6672175"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693" name="Google Shape;693;p15"/>
            <p:cNvCxnSpPr/>
            <p:nvPr/>
          </p:nvCxnSpPr>
          <p:spPr>
            <a:xfrm>
              <a:off x="7022204"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694" name="Google Shape;694;p15"/>
            <p:cNvCxnSpPr/>
            <p:nvPr/>
          </p:nvCxnSpPr>
          <p:spPr>
            <a:xfrm>
              <a:off x="7372233"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695" name="Google Shape;695;p15"/>
            <p:cNvCxnSpPr/>
            <p:nvPr/>
          </p:nvCxnSpPr>
          <p:spPr>
            <a:xfrm>
              <a:off x="7722263"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696" name="Google Shape;696;p15"/>
            <p:cNvCxnSpPr/>
            <p:nvPr/>
          </p:nvCxnSpPr>
          <p:spPr>
            <a:xfrm>
              <a:off x="8072292"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697" name="Google Shape;697;p15"/>
            <p:cNvCxnSpPr/>
            <p:nvPr/>
          </p:nvCxnSpPr>
          <p:spPr>
            <a:xfrm>
              <a:off x="8422321"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698" name="Google Shape;698;p15"/>
            <p:cNvCxnSpPr/>
            <p:nvPr/>
          </p:nvCxnSpPr>
          <p:spPr>
            <a:xfrm>
              <a:off x="8772350"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699" name="Google Shape;699;p15"/>
            <p:cNvCxnSpPr/>
            <p:nvPr/>
          </p:nvCxnSpPr>
          <p:spPr>
            <a:xfrm>
              <a:off x="-100" y="621299"/>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700" name="Google Shape;700;p15"/>
            <p:cNvCxnSpPr/>
            <p:nvPr/>
          </p:nvCxnSpPr>
          <p:spPr>
            <a:xfrm>
              <a:off x="-100" y="971328"/>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701" name="Google Shape;701;p15"/>
            <p:cNvCxnSpPr/>
            <p:nvPr/>
          </p:nvCxnSpPr>
          <p:spPr>
            <a:xfrm>
              <a:off x="-100" y="1321358"/>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702" name="Google Shape;702;p15"/>
            <p:cNvCxnSpPr/>
            <p:nvPr/>
          </p:nvCxnSpPr>
          <p:spPr>
            <a:xfrm>
              <a:off x="-100" y="1671387"/>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703" name="Google Shape;703;p15"/>
            <p:cNvCxnSpPr/>
            <p:nvPr/>
          </p:nvCxnSpPr>
          <p:spPr>
            <a:xfrm>
              <a:off x="-100" y="2021417"/>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704" name="Google Shape;704;p15"/>
            <p:cNvCxnSpPr/>
            <p:nvPr/>
          </p:nvCxnSpPr>
          <p:spPr>
            <a:xfrm>
              <a:off x="-100" y="2371448"/>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705" name="Google Shape;705;p15"/>
            <p:cNvCxnSpPr/>
            <p:nvPr/>
          </p:nvCxnSpPr>
          <p:spPr>
            <a:xfrm>
              <a:off x="-100" y="2721477"/>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706" name="Google Shape;706;p15"/>
            <p:cNvCxnSpPr/>
            <p:nvPr/>
          </p:nvCxnSpPr>
          <p:spPr>
            <a:xfrm>
              <a:off x="-100" y="3071507"/>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707" name="Google Shape;707;p15"/>
            <p:cNvCxnSpPr/>
            <p:nvPr/>
          </p:nvCxnSpPr>
          <p:spPr>
            <a:xfrm>
              <a:off x="-100" y="3421536"/>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708" name="Google Shape;708;p15"/>
            <p:cNvCxnSpPr/>
            <p:nvPr/>
          </p:nvCxnSpPr>
          <p:spPr>
            <a:xfrm>
              <a:off x="-100" y="3771585"/>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709" name="Google Shape;709;p15"/>
            <p:cNvCxnSpPr/>
            <p:nvPr/>
          </p:nvCxnSpPr>
          <p:spPr>
            <a:xfrm>
              <a:off x="-100" y="4121616"/>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710" name="Google Shape;710;p15"/>
            <p:cNvCxnSpPr/>
            <p:nvPr/>
          </p:nvCxnSpPr>
          <p:spPr>
            <a:xfrm>
              <a:off x="-100" y="4471646"/>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711" name="Google Shape;711;p15"/>
            <p:cNvCxnSpPr/>
            <p:nvPr/>
          </p:nvCxnSpPr>
          <p:spPr>
            <a:xfrm>
              <a:off x="-100" y="4821675"/>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712" name="Google Shape;712;p15"/>
            <p:cNvCxnSpPr/>
            <p:nvPr/>
          </p:nvCxnSpPr>
          <p:spPr>
            <a:xfrm>
              <a:off x="-100" y="271050"/>
              <a:ext cx="9144000" cy="0"/>
            </a:xfrm>
            <a:prstGeom prst="straightConnector1">
              <a:avLst/>
            </a:prstGeom>
            <a:noFill/>
            <a:ln w="9525" cap="flat" cmpd="sng">
              <a:solidFill>
                <a:schemeClr val="lt2"/>
              </a:solidFill>
              <a:prstDash val="solid"/>
              <a:round/>
              <a:headEnd type="none" w="med" len="med"/>
              <a:tailEnd type="none" w="med" len="med"/>
            </a:ln>
          </p:spPr>
        </p:cxnSp>
      </p:grpSp>
      <p:sp>
        <p:nvSpPr>
          <p:cNvPr id="713" name="Google Shape;713;p15"/>
          <p:cNvSpPr txBox="1">
            <a:spLocks noGrp="1"/>
          </p:cNvSpPr>
          <p:nvPr>
            <p:ph type="title"/>
          </p:nvPr>
        </p:nvSpPr>
        <p:spPr>
          <a:xfrm>
            <a:off x="1991650" y="1563063"/>
            <a:ext cx="5183700" cy="1729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400"/>
              <a:buNone/>
              <a:defRPr sz="10000"/>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714" name="Google Shape;714;p15"/>
          <p:cNvSpPr txBox="1">
            <a:spLocks noGrp="1"/>
          </p:cNvSpPr>
          <p:nvPr>
            <p:ph type="subTitle" idx="1"/>
          </p:nvPr>
        </p:nvSpPr>
        <p:spPr>
          <a:xfrm>
            <a:off x="2009650" y="3451513"/>
            <a:ext cx="5147700" cy="64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1"/>
              </a:buClr>
              <a:buSzPts val="1400"/>
              <a:buNone/>
              <a:defRPr sz="1600">
                <a:solidFill>
                  <a:schemeClr val="accent1"/>
                </a:solidFill>
                <a:latin typeface="Arial" panose="020B0604020202020204" pitchFamily="34" charset="0"/>
                <a:cs typeface="Arial" panose="020B0604020202020204" pitchFamily="34" charset="0"/>
              </a:defRPr>
            </a:lvl1pPr>
            <a:lvl2pPr lvl="1" algn="ctr" rtl="0">
              <a:lnSpc>
                <a:spcPct val="100000"/>
              </a:lnSpc>
              <a:spcBef>
                <a:spcPts val="0"/>
              </a:spcBef>
              <a:spcAft>
                <a:spcPts val="0"/>
              </a:spcAft>
              <a:buClr>
                <a:schemeClr val="accent1"/>
              </a:buClr>
              <a:buSzPts val="1400"/>
              <a:buNone/>
              <a:defRPr>
                <a:solidFill>
                  <a:schemeClr val="accent1"/>
                </a:solidFill>
              </a:defRPr>
            </a:lvl2pPr>
            <a:lvl3pPr lvl="2" algn="ctr" rtl="0">
              <a:lnSpc>
                <a:spcPct val="100000"/>
              </a:lnSpc>
              <a:spcBef>
                <a:spcPts val="1600"/>
              </a:spcBef>
              <a:spcAft>
                <a:spcPts val="0"/>
              </a:spcAft>
              <a:buClr>
                <a:schemeClr val="accent1"/>
              </a:buClr>
              <a:buSzPts val="1400"/>
              <a:buNone/>
              <a:defRPr>
                <a:solidFill>
                  <a:schemeClr val="accent1"/>
                </a:solidFill>
              </a:defRPr>
            </a:lvl3pPr>
            <a:lvl4pPr lvl="3" algn="ctr" rtl="0">
              <a:lnSpc>
                <a:spcPct val="100000"/>
              </a:lnSpc>
              <a:spcBef>
                <a:spcPts val="1600"/>
              </a:spcBef>
              <a:spcAft>
                <a:spcPts val="0"/>
              </a:spcAft>
              <a:buClr>
                <a:schemeClr val="accent1"/>
              </a:buClr>
              <a:buSzPts val="1400"/>
              <a:buNone/>
              <a:defRPr>
                <a:solidFill>
                  <a:schemeClr val="accent1"/>
                </a:solidFill>
              </a:defRPr>
            </a:lvl4pPr>
            <a:lvl5pPr lvl="4" algn="ctr" rtl="0">
              <a:lnSpc>
                <a:spcPct val="100000"/>
              </a:lnSpc>
              <a:spcBef>
                <a:spcPts val="1600"/>
              </a:spcBef>
              <a:spcAft>
                <a:spcPts val="0"/>
              </a:spcAft>
              <a:buClr>
                <a:schemeClr val="accent1"/>
              </a:buClr>
              <a:buSzPts val="1400"/>
              <a:buNone/>
              <a:defRPr>
                <a:solidFill>
                  <a:schemeClr val="accent1"/>
                </a:solidFill>
              </a:defRPr>
            </a:lvl5pPr>
            <a:lvl6pPr lvl="5" algn="ctr" rtl="0">
              <a:lnSpc>
                <a:spcPct val="100000"/>
              </a:lnSpc>
              <a:spcBef>
                <a:spcPts val="1600"/>
              </a:spcBef>
              <a:spcAft>
                <a:spcPts val="0"/>
              </a:spcAft>
              <a:buClr>
                <a:schemeClr val="accent1"/>
              </a:buClr>
              <a:buSzPts val="1400"/>
              <a:buNone/>
              <a:defRPr>
                <a:solidFill>
                  <a:schemeClr val="accent1"/>
                </a:solidFill>
              </a:defRPr>
            </a:lvl6pPr>
            <a:lvl7pPr lvl="6" algn="ctr" rtl="0">
              <a:lnSpc>
                <a:spcPct val="100000"/>
              </a:lnSpc>
              <a:spcBef>
                <a:spcPts val="1600"/>
              </a:spcBef>
              <a:spcAft>
                <a:spcPts val="0"/>
              </a:spcAft>
              <a:buClr>
                <a:schemeClr val="accent1"/>
              </a:buClr>
              <a:buSzPts val="1400"/>
              <a:buNone/>
              <a:defRPr>
                <a:solidFill>
                  <a:schemeClr val="accent1"/>
                </a:solidFill>
              </a:defRPr>
            </a:lvl7pPr>
            <a:lvl8pPr lvl="7" algn="ctr" rtl="0">
              <a:lnSpc>
                <a:spcPct val="100000"/>
              </a:lnSpc>
              <a:spcBef>
                <a:spcPts val="1600"/>
              </a:spcBef>
              <a:spcAft>
                <a:spcPts val="0"/>
              </a:spcAft>
              <a:buClr>
                <a:schemeClr val="accent1"/>
              </a:buClr>
              <a:buSzPts val="1400"/>
              <a:buNone/>
              <a:defRPr>
                <a:solidFill>
                  <a:schemeClr val="accent1"/>
                </a:solidFill>
              </a:defRPr>
            </a:lvl8pPr>
            <a:lvl9pPr lvl="8" algn="ctr" rtl="0">
              <a:lnSpc>
                <a:spcPct val="100000"/>
              </a:lnSpc>
              <a:spcBef>
                <a:spcPts val="1600"/>
              </a:spcBef>
              <a:spcAft>
                <a:spcPts val="1600"/>
              </a:spcAft>
              <a:buClr>
                <a:schemeClr val="accent1"/>
              </a:buClr>
              <a:buSzPts val="1400"/>
              <a:buNone/>
              <a:defRPr>
                <a:solidFill>
                  <a:schemeClr val="accent1"/>
                </a:solidFill>
              </a:defRPr>
            </a:lvl9pPr>
          </a:lstStyle>
          <a:p>
            <a:endParaRPr/>
          </a:p>
        </p:txBody>
      </p:sp>
      <p:grpSp>
        <p:nvGrpSpPr>
          <p:cNvPr id="715" name="Google Shape;715;p15"/>
          <p:cNvGrpSpPr/>
          <p:nvPr/>
        </p:nvGrpSpPr>
        <p:grpSpPr>
          <a:xfrm>
            <a:off x="4209950" y="4513500"/>
            <a:ext cx="6200525" cy="2799300"/>
            <a:chOff x="1471775" y="893613"/>
            <a:chExt cx="6200525" cy="2799300"/>
          </a:xfrm>
        </p:grpSpPr>
        <p:sp>
          <p:nvSpPr>
            <p:cNvPr id="716" name="Google Shape;716;p15"/>
            <p:cNvSpPr/>
            <p:nvPr/>
          </p:nvSpPr>
          <p:spPr>
            <a:xfrm>
              <a:off x="1471900" y="893613"/>
              <a:ext cx="6200400" cy="2799300"/>
            </a:xfrm>
            <a:prstGeom prst="roundRect">
              <a:avLst>
                <a:gd name="adj" fmla="val 327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15"/>
            <p:cNvSpPr/>
            <p:nvPr/>
          </p:nvSpPr>
          <p:spPr>
            <a:xfrm>
              <a:off x="1471775" y="893613"/>
              <a:ext cx="6200400" cy="475800"/>
            </a:xfrm>
            <a:prstGeom prst="round2SameRect">
              <a:avLst>
                <a:gd name="adj1" fmla="val 22159"/>
                <a:gd name="adj2" fmla="val 0"/>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18" name="Google Shape;718;p15"/>
            <p:cNvGrpSpPr/>
            <p:nvPr/>
          </p:nvGrpSpPr>
          <p:grpSpPr>
            <a:xfrm>
              <a:off x="6928725" y="1072563"/>
              <a:ext cx="525050" cy="117900"/>
              <a:chOff x="7110900" y="450050"/>
              <a:chExt cx="525050" cy="117900"/>
            </a:xfrm>
          </p:grpSpPr>
          <p:sp>
            <p:nvSpPr>
              <p:cNvPr id="719" name="Google Shape;719;p15"/>
              <p:cNvSpPr/>
              <p:nvPr/>
            </p:nvSpPr>
            <p:spPr>
              <a:xfrm>
                <a:off x="7110900" y="450050"/>
                <a:ext cx="117900" cy="117900"/>
              </a:xfrm>
              <a:prstGeom prst="ellipse">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15"/>
              <p:cNvSpPr/>
              <p:nvPr/>
            </p:nvSpPr>
            <p:spPr>
              <a:xfrm>
                <a:off x="7314475" y="450050"/>
                <a:ext cx="117900" cy="1179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15"/>
              <p:cNvSpPr/>
              <p:nvPr/>
            </p:nvSpPr>
            <p:spPr>
              <a:xfrm>
                <a:off x="7518050" y="450050"/>
                <a:ext cx="117900" cy="117900"/>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722" name="Google Shape;722;p15"/>
          <p:cNvSpPr/>
          <p:nvPr/>
        </p:nvSpPr>
        <p:spPr>
          <a:xfrm>
            <a:off x="8094888" y="4352201"/>
            <a:ext cx="329115" cy="322612"/>
          </a:xfrm>
          <a:custGeom>
            <a:avLst/>
            <a:gdLst/>
            <a:ahLst/>
            <a:cxnLst/>
            <a:rect l="l" t="t" r="r" b="b"/>
            <a:pathLst>
              <a:path w="16700" h="16370" extrusionOk="0">
                <a:moveTo>
                  <a:pt x="8359" y="0"/>
                </a:moveTo>
                <a:cubicBezTo>
                  <a:pt x="8012" y="0"/>
                  <a:pt x="7664" y="178"/>
                  <a:pt x="7473" y="537"/>
                </a:cubicBezTo>
                <a:lnTo>
                  <a:pt x="5219" y="4664"/>
                </a:lnTo>
                <a:cubicBezTo>
                  <a:pt x="5124" y="4830"/>
                  <a:pt x="4982" y="4949"/>
                  <a:pt x="4816" y="5044"/>
                </a:cubicBezTo>
                <a:lnTo>
                  <a:pt x="689" y="7297"/>
                </a:lnTo>
                <a:cubicBezTo>
                  <a:pt x="1" y="7677"/>
                  <a:pt x="1" y="8673"/>
                  <a:pt x="689" y="9052"/>
                </a:cubicBezTo>
                <a:lnTo>
                  <a:pt x="4816" y="11330"/>
                </a:lnTo>
                <a:cubicBezTo>
                  <a:pt x="4982" y="11401"/>
                  <a:pt x="5124" y="11543"/>
                  <a:pt x="5219" y="11709"/>
                </a:cubicBezTo>
                <a:lnTo>
                  <a:pt x="7473" y="15836"/>
                </a:lnTo>
                <a:cubicBezTo>
                  <a:pt x="7662" y="16192"/>
                  <a:pt x="8006" y="16370"/>
                  <a:pt x="8350" y="16370"/>
                </a:cubicBezTo>
                <a:cubicBezTo>
                  <a:pt x="8694" y="16370"/>
                  <a:pt x="9038" y="16192"/>
                  <a:pt x="9228" y="15836"/>
                </a:cubicBezTo>
                <a:lnTo>
                  <a:pt x="11481" y="11709"/>
                </a:lnTo>
                <a:cubicBezTo>
                  <a:pt x="11576" y="11543"/>
                  <a:pt x="11718" y="11401"/>
                  <a:pt x="11884" y="11330"/>
                </a:cubicBezTo>
                <a:lnTo>
                  <a:pt x="16012" y="9052"/>
                </a:lnTo>
                <a:cubicBezTo>
                  <a:pt x="16699" y="8673"/>
                  <a:pt x="16699" y="7677"/>
                  <a:pt x="16012" y="7297"/>
                </a:cubicBezTo>
                <a:lnTo>
                  <a:pt x="11884" y="5044"/>
                </a:lnTo>
                <a:cubicBezTo>
                  <a:pt x="11718" y="4949"/>
                  <a:pt x="11576" y="4807"/>
                  <a:pt x="11481" y="4641"/>
                </a:cubicBezTo>
                <a:lnTo>
                  <a:pt x="9228" y="513"/>
                </a:lnTo>
                <a:cubicBezTo>
                  <a:pt x="9040" y="172"/>
                  <a:pt x="8700" y="0"/>
                  <a:pt x="8359" y="0"/>
                </a:cubicBezTo>
                <a:close/>
              </a:path>
            </a:pathLst>
          </a:custGeom>
          <a:solidFill>
            <a:schemeClr val="accent1"/>
          </a:solidFill>
          <a:ln w="19050" cap="flat" cmpd="sng">
            <a:solidFill>
              <a:schemeClr val="dk1"/>
            </a:solidFill>
            <a:prstDash val="solid"/>
            <a:miter lim="237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23" name="Google Shape;723;p15"/>
          <p:cNvGrpSpPr/>
          <p:nvPr/>
        </p:nvGrpSpPr>
        <p:grpSpPr>
          <a:xfrm>
            <a:off x="814825" y="4322163"/>
            <a:ext cx="382675" cy="382675"/>
            <a:chOff x="7940700" y="833750"/>
            <a:chExt cx="382675" cy="382675"/>
          </a:xfrm>
        </p:grpSpPr>
        <p:sp>
          <p:nvSpPr>
            <p:cNvPr id="724" name="Google Shape;724;p15"/>
            <p:cNvSpPr/>
            <p:nvPr/>
          </p:nvSpPr>
          <p:spPr>
            <a:xfrm rot="10800000" flipH="1">
              <a:off x="7994275" y="833750"/>
              <a:ext cx="329100" cy="329100"/>
            </a:xfrm>
            <a:prstGeom prst="ellipse">
              <a:avLst/>
            </a:prstGeom>
            <a:solidFill>
              <a:schemeClr val="lt2"/>
            </a:solidFill>
            <a:ln w="19050" cap="rnd"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15"/>
            <p:cNvSpPr/>
            <p:nvPr/>
          </p:nvSpPr>
          <p:spPr>
            <a:xfrm rot="10800000" flipH="1">
              <a:off x="7940700" y="887325"/>
              <a:ext cx="329100" cy="329100"/>
            </a:xfrm>
            <a:prstGeom prst="ellipse">
              <a:avLst/>
            </a:prstGeom>
            <a:solidFill>
              <a:schemeClr val="lt2"/>
            </a:solidFill>
            <a:ln w="19050" cap="rnd"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6" name="Google Shape;726;p15"/>
          <p:cNvGrpSpPr/>
          <p:nvPr/>
        </p:nvGrpSpPr>
        <p:grpSpPr>
          <a:xfrm>
            <a:off x="-5593850" y="193100"/>
            <a:ext cx="6200525" cy="2799300"/>
            <a:chOff x="1471775" y="893613"/>
            <a:chExt cx="6200525" cy="2799300"/>
          </a:xfrm>
        </p:grpSpPr>
        <p:sp>
          <p:nvSpPr>
            <p:cNvPr id="727" name="Google Shape;727;p15"/>
            <p:cNvSpPr/>
            <p:nvPr/>
          </p:nvSpPr>
          <p:spPr>
            <a:xfrm>
              <a:off x="1471900" y="893613"/>
              <a:ext cx="6200400" cy="2799300"/>
            </a:xfrm>
            <a:prstGeom prst="roundRect">
              <a:avLst>
                <a:gd name="adj" fmla="val 327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15"/>
            <p:cNvSpPr/>
            <p:nvPr/>
          </p:nvSpPr>
          <p:spPr>
            <a:xfrm>
              <a:off x="1471775" y="893613"/>
              <a:ext cx="6200400" cy="475800"/>
            </a:xfrm>
            <a:prstGeom prst="round2SameRect">
              <a:avLst>
                <a:gd name="adj1" fmla="val 22159"/>
                <a:gd name="adj2" fmla="val 0"/>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29" name="Google Shape;729;p15"/>
            <p:cNvGrpSpPr/>
            <p:nvPr/>
          </p:nvGrpSpPr>
          <p:grpSpPr>
            <a:xfrm>
              <a:off x="6928725" y="1072563"/>
              <a:ext cx="525050" cy="117900"/>
              <a:chOff x="7110900" y="450050"/>
              <a:chExt cx="525050" cy="117900"/>
            </a:xfrm>
          </p:grpSpPr>
          <p:sp>
            <p:nvSpPr>
              <p:cNvPr id="730" name="Google Shape;730;p15"/>
              <p:cNvSpPr/>
              <p:nvPr/>
            </p:nvSpPr>
            <p:spPr>
              <a:xfrm>
                <a:off x="7110900" y="450050"/>
                <a:ext cx="117900" cy="117900"/>
              </a:xfrm>
              <a:prstGeom prst="ellipse">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15"/>
              <p:cNvSpPr/>
              <p:nvPr/>
            </p:nvSpPr>
            <p:spPr>
              <a:xfrm>
                <a:off x="7314475" y="450050"/>
                <a:ext cx="117900" cy="1179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15"/>
              <p:cNvSpPr/>
              <p:nvPr/>
            </p:nvSpPr>
            <p:spPr>
              <a:xfrm>
                <a:off x="7518050" y="450050"/>
                <a:ext cx="117900" cy="117900"/>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hree columns">
  <p:cSld name="CUSTOM_6">
    <p:spTree>
      <p:nvGrpSpPr>
        <p:cNvPr id="1" name="Shape 1202"/>
        <p:cNvGrpSpPr/>
        <p:nvPr/>
      </p:nvGrpSpPr>
      <p:grpSpPr>
        <a:xfrm>
          <a:off x="0" y="0"/>
          <a:ext cx="0" cy="0"/>
          <a:chOff x="0" y="0"/>
          <a:chExt cx="0" cy="0"/>
        </a:xfrm>
      </p:grpSpPr>
      <p:grpSp>
        <p:nvGrpSpPr>
          <p:cNvPr id="1203" name="Google Shape;1203;p24"/>
          <p:cNvGrpSpPr/>
          <p:nvPr/>
        </p:nvGrpSpPr>
        <p:grpSpPr>
          <a:xfrm>
            <a:off x="-100" y="0"/>
            <a:ext cx="9144000" cy="5143500"/>
            <a:chOff x="-100" y="0"/>
            <a:chExt cx="9144000" cy="5143500"/>
          </a:xfrm>
        </p:grpSpPr>
        <p:cxnSp>
          <p:nvCxnSpPr>
            <p:cNvPr id="1204" name="Google Shape;1204;p24"/>
            <p:cNvCxnSpPr/>
            <p:nvPr/>
          </p:nvCxnSpPr>
          <p:spPr>
            <a:xfrm>
              <a:off x="371650"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205" name="Google Shape;1205;p24"/>
            <p:cNvCxnSpPr/>
            <p:nvPr/>
          </p:nvCxnSpPr>
          <p:spPr>
            <a:xfrm>
              <a:off x="721679"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206" name="Google Shape;1206;p24"/>
            <p:cNvCxnSpPr/>
            <p:nvPr/>
          </p:nvCxnSpPr>
          <p:spPr>
            <a:xfrm>
              <a:off x="1071708"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207" name="Google Shape;1207;p24"/>
            <p:cNvCxnSpPr/>
            <p:nvPr/>
          </p:nvCxnSpPr>
          <p:spPr>
            <a:xfrm>
              <a:off x="1421738"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208" name="Google Shape;1208;p24"/>
            <p:cNvCxnSpPr/>
            <p:nvPr/>
          </p:nvCxnSpPr>
          <p:spPr>
            <a:xfrm>
              <a:off x="1771767"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209" name="Google Shape;1209;p24"/>
            <p:cNvCxnSpPr/>
            <p:nvPr/>
          </p:nvCxnSpPr>
          <p:spPr>
            <a:xfrm>
              <a:off x="2121796"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210" name="Google Shape;1210;p24"/>
            <p:cNvCxnSpPr/>
            <p:nvPr/>
          </p:nvCxnSpPr>
          <p:spPr>
            <a:xfrm>
              <a:off x="2471825"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211" name="Google Shape;1211;p24"/>
            <p:cNvCxnSpPr/>
            <p:nvPr/>
          </p:nvCxnSpPr>
          <p:spPr>
            <a:xfrm>
              <a:off x="2821854"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212" name="Google Shape;1212;p24"/>
            <p:cNvCxnSpPr/>
            <p:nvPr/>
          </p:nvCxnSpPr>
          <p:spPr>
            <a:xfrm>
              <a:off x="3171883"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213" name="Google Shape;1213;p24"/>
            <p:cNvCxnSpPr/>
            <p:nvPr/>
          </p:nvCxnSpPr>
          <p:spPr>
            <a:xfrm>
              <a:off x="3521913"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214" name="Google Shape;1214;p24"/>
            <p:cNvCxnSpPr/>
            <p:nvPr/>
          </p:nvCxnSpPr>
          <p:spPr>
            <a:xfrm>
              <a:off x="3871942"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215" name="Google Shape;1215;p24"/>
            <p:cNvCxnSpPr/>
            <p:nvPr/>
          </p:nvCxnSpPr>
          <p:spPr>
            <a:xfrm>
              <a:off x="4221971"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216" name="Google Shape;1216;p24"/>
            <p:cNvCxnSpPr/>
            <p:nvPr/>
          </p:nvCxnSpPr>
          <p:spPr>
            <a:xfrm>
              <a:off x="4572000"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217" name="Google Shape;1217;p24"/>
            <p:cNvCxnSpPr/>
            <p:nvPr/>
          </p:nvCxnSpPr>
          <p:spPr>
            <a:xfrm>
              <a:off x="4922029"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218" name="Google Shape;1218;p24"/>
            <p:cNvCxnSpPr/>
            <p:nvPr/>
          </p:nvCxnSpPr>
          <p:spPr>
            <a:xfrm>
              <a:off x="5272058"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219" name="Google Shape;1219;p24"/>
            <p:cNvCxnSpPr/>
            <p:nvPr/>
          </p:nvCxnSpPr>
          <p:spPr>
            <a:xfrm>
              <a:off x="5622088"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220" name="Google Shape;1220;p24"/>
            <p:cNvCxnSpPr/>
            <p:nvPr/>
          </p:nvCxnSpPr>
          <p:spPr>
            <a:xfrm>
              <a:off x="5972117"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221" name="Google Shape;1221;p24"/>
            <p:cNvCxnSpPr/>
            <p:nvPr/>
          </p:nvCxnSpPr>
          <p:spPr>
            <a:xfrm>
              <a:off x="6322146"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222" name="Google Shape;1222;p24"/>
            <p:cNvCxnSpPr/>
            <p:nvPr/>
          </p:nvCxnSpPr>
          <p:spPr>
            <a:xfrm>
              <a:off x="6672175"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223" name="Google Shape;1223;p24"/>
            <p:cNvCxnSpPr/>
            <p:nvPr/>
          </p:nvCxnSpPr>
          <p:spPr>
            <a:xfrm>
              <a:off x="7022204"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224" name="Google Shape;1224;p24"/>
            <p:cNvCxnSpPr/>
            <p:nvPr/>
          </p:nvCxnSpPr>
          <p:spPr>
            <a:xfrm>
              <a:off x="7372233"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225" name="Google Shape;1225;p24"/>
            <p:cNvCxnSpPr/>
            <p:nvPr/>
          </p:nvCxnSpPr>
          <p:spPr>
            <a:xfrm>
              <a:off x="7722263"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226" name="Google Shape;1226;p24"/>
            <p:cNvCxnSpPr/>
            <p:nvPr/>
          </p:nvCxnSpPr>
          <p:spPr>
            <a:xfrm>
              <a:off x="8072292"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227" name="Google Shape;1227;p24"/>
            <p:cNvCxnSpPr/>
            <p:nvPr/>
          </p:nvCxnSpPr>
          <p:spPr>
            <a:xfrm>
              <a:off x="8422321"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228" name="Google Shape;1228;p24"/>
            <p:cNvCxnSpPr/>
            <p:nvPr/>
          </p:nvCxnSpPr>
          <p:spPr>
            <a:xfrm>
              <a:off x="8772350"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229" name="Google Shape;1229;p24"/>
            <p:cNvCxnSpPr/>
            <p:nvPr/>
          </p:nvCxnSpPr>
          <p:spPr>
            <a:xfrm>
              <a:off x="-100" y="621299"/>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1230" name="Google Shape;1230;p24"/>
            <p:cNvCxnSpPr/>
            <p:nvPr/>
          </p:nvCxnSpPr>
          <p:spPr>
            <a:xfrm>
              <a:off x="-100" y="971328"/>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1231" name="Google Shape;1231;p24"/>
            <p:cNvCxnSpPr/>
            <p:nvPr/>
          </p:nvCxnSpPr>
          <p:spPr>
            <a:xfrm>
              <a:off x="-100" y="1321358"/>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1232" name="Google Shape;1232;p24"/>
            <p:cNvCxnSpPr/>
            <p:nvPr/>
          </p:nvCxnSpPr>
          <p:spPr>
            <a:xfrm>
              <a:off x="-100" y="1671387"/>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1233" name="Google Shape;1233;p24"/>
            <p:cNvCxnSpPr/>
            <p:nvPr/>
          </p:nvCxnSpPr>
          <p:spPr>
            <a:xfrm>
              <a:off x="-100" y="2021417"/>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1234" name="Google Shape;1234;p24"/>
            <p:cNvCxnSpPr/>
            <p:nvPr/>
          </p:nvCxnSpPr>
          <p:spPr>
            <a:xfrm>
              <a:off x="-100" y="2371448"/>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1235" name="Google Shape;1235;p24"/>
            <p:cNvCxnSpPr/>
            <p:nvPr/>
          </p:nvCxnSpPr>
          <p:spPr>
            <a:xfrm>
              <a:off x="-100" y="2721477"/>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1236" name="Google Shape;1236;p24"/>
            <p:cNvCxnSpPr/>
            <p:nvPr/>
          </p:nvCxnSpPr>
          <p:spPr>
            <a:xfrm>
              <a:off x="-100" y="3071507"/>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1237" name="Google Shape;1237;p24"/>
            <p:cNvCxnSpPr/>
            <p:nvPr/>
          </p:nvCxnSpPr>
          <p:spPr>
            <a:xfrm>
              <a:off x="-100" y="3421536"/>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1238" name="Google Shape;1238;p24"/>
            <p:cNvCxnSpPr/>
            <p:nvPr/>
          </p:nvCxnSpPr>
          <p:spPr>
            <a:xfrm>
              <a:off x="-100" y="3771585"/>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1239" name="Google Shape;1239;p24"/>
            <p:cNvCxnSpPr/>
            <p:nvPr/>
          </p:nvCxnSpPr>
          <p:spPr>
            <a:xfrm>
              <a:off x="-100" y="4121616"/>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1240" name="Google Shape;1240;p24"/>
            <p:cNvCxnSpPr/>
            <p:nvPr/>
          </p:nvCxnSpPr>
          <p:spPr>
            <a:xfrm>
              <a:off x="-100" y="4471646"/>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1241" name="Google Shape;1241;p24"/>
            <p:cNvCxnSpPr/>
            <p:nvPr/>
          </p:nvCxnSpPr>
          <p:spPr>
            <a:xfrm>
              <a:off x="-100" y="4821675"/>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1242" name="Google Shape;1242;p24"/>
            <p:cNvCxnSpPr/>
            <p:nvPr/>
          </p:nvCxnSpPr>
          <p:spPr>
            <a:xfrm>
              <a:off x="-100" y="271050"/>
              <a:ext cx="9144000" cy="0"/>
            </a:xfrm>
            <a:prstGeom prst="straightConnector1">
              <a:avLst/>
            </a:prstGeom>
            <a:noFill/>
            <a:ln w="9525" cap="flat" cmpd="sng">
              <a:solidFill>
                <a:schemeClr val="lt2"/>
              </a:solidFill>
              <a:prstDash val="solid"/>
              <a:round/>
              <a:headEnd type="none" w="med" len="med"/>
              <a:tailEnd type="none" w="med" len="med"/>
            </a:ln>
          </p:spPr>
        </p:cxnSp>
      </p:grpSp>
      <p:sp>
        <p:nvSpPr>
          <p:cNvPr id="1243" name="Google Shape;1243;p24"/>
          <p:cNvSpPr/>
          <p:nvPr/>
        </p:nvSpPr>
        <p:spPr>
          <a:xfrm>
            <a:off x="174300" y="163950"/>
            <a:ext cx="8795400" cy="1630200"/>
          </a:xfrm>
          <a:prstGeom prst="roundRect">
            <a:avLst>
              <a:gd name="adj" fmla="val 9717"/>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24"/>
          <p:cNvSpPr txBox="1">
            <a:spLocks noGrp="1"/>
          </p:cNvSpPr>
          <p:nvPr>
            <p:ph type="title"/>
          </p:nvPr>
        </p:nvSpPr>
        <p:spPr>
          <a:xfrm>
            <a:off x="720000" y="44661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1245" name="Google Shape;1245;p24"/>
          <p:cNvSpPr txBox="1">
            <a:spLocks noGrp="1"/>
          </p:cNvSpPr>
          <p:nvPr>
            <p:ph type="subTitle" idx="1"/>
          </p:nvPr>
        </p:nvSpPr>
        <p:spPr>
          <a:xfrm>
            <a:off x="877500" y="3336163"/>
            <a:ext cx="2224800" cy="869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246" name="Google Shape;1246;p24"/>
          <p:cNvSpPr txBox="1">
            <a:spLocks noGrp="1"/>
          </p:cNvSpPr>
          <p:nvPr>
            <p:ph type="subTitle" idx="2"/>
          </p:nvPr>
        </p:nvSpPr>
        <p:spPr>
          <a:xfrm>
            <a:off x="3459663" y="3336163"/>
            <a:ext cx="2224800" cy="869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247" name="Google Shape;1247;p24"/>
          <p:cNvSpPr txBox="1">
            <a:spLocks noGrp="1"/>
          </p:cNvSpPr>
          <p:nvPr>
            <p:ph type="subTitle" idx="3"/>
          </p:nvPr>
        </p:nvSpPr>
        <p:spPr>
          <a:xfrm>
            <a:off x="6041826" y="3336163"/>
            <a:ext cx="2224800" cy="869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248" name="Google Shape;1248;p24"/>
          <p:cNvSpPr txBox="1">
            <a:spLocks noGrp="1"/>
          </p:cNvSpPr>
          <p:nvPr>
            <p:ph type="subTitle" idx="4"/>
          </p:nvPr>
        </p:nvSpPr>
        <p:spPr>
          <a:xfrm>
            <a:off x="877500" y="2839166"/>
            <a:ext cx="2224800" cy="5277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2"/>
              </a:buClr>
              <a:buSzPts val="2200"/>
              <a:buFont typeface="Alata"/>
              <a:buNone/>
              <a:defRPr sz="2200">
                <a:solidFill>
                  <a:schemeClr val="dk1"/>
                </a:solidFill>
                <a:latin typeface="Fredoka One"/>
                <a:ea typeface="Fredoka One"/>
                <a:cs typeface="Fredoka One"/>
                <a:sym typeface="Fredoka One"/>
              </a:defRPr>
            </a:lvl1pPr>
            <a:lvl2pPr lvl="1" algn="ctr" rtl="0">
              <a:spcBef>
                <a:spcPts val="0"/>
              </a:spcBef>
              <a:spcAft>
                <a:spcPts val="0"/>
              </a:spcAft>
              <a:buClr>
                <a:schemeClr val="lt2"/>
              </a:buClr>
              <a:buSzPts val="2200"/>
              <a:buFont typeface="Alata"/>
              <a:buNone/>
              <a:defRPr sz="2200" b="1">
                <a:solidFill>
                  <a:schemeClr val="lt2"/>
                </a:solidFill>
                <a:latin typeface="Alata"/>
                <a:ea typeface="Alata"/>
                <a:cs typeface="Alata"/>
                <a:sym typeface="Alata"/>
              </a:defRPr>
            </a:lvl2pPr>
            <a:lvl3pPr lvl="2" algn="ct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3pPr>
            <a:lvl4pPr lvl="3" algn="ct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4pPr>
            <a:lvl5pPr lvl="4" algn="ct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5pPr>
            <a:lvl6pPr lvl="5" algn="ct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6pPr>
            <a:lvl7pPr lvl="6" algn="ct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7pPr>
            <a:lvl8pPr lvl="7" algn="ct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8pPr>
            <a:lvl9pPr lvl="8" algn="ctr" rtl="0">
              <a:spcBef>
                <a:spcPts val="1600"/>
              </a:spcBef>
              <a:spcAft>
                <a:spcPts val="1600"/>
              </a:spcAft>
              <a:buClr>
                <a:schemeClr val="lt2"/>
              </a:buClr>
              <a:buSzPts val="2200"/>
              <a:buFont typeface="Alata"/>
              <a:buNone/>
              <a:defRPr sz="2200" b="1">
                <a:solidFill>
                  <a:schemeClr val="lt2"/>
                </a:solidFill>
                <a:latin typeface="Alata"/>
                <a:ea typeface="Alata"/>
                <a:cs typeface="Alata"/>
                <a:sym typeface="Alata"/>
              </a:defRPr>
            </a:lvl9pPr>
          </a:lstStyle>
          <a:p>
            <a:endParaRPr/>
          </a:p>
        </p:txBody>
      </p:sp>
      <p:sp>
        <p:nvSpPr>
          <p:cNvPr id="1249" name="Google Shape;1249;p24"/>
          <p:cNvSpPr txBox="1">
            <a:spLocks noGrp="1"/>
          </p:cNvSpPr>
          <p:nvPr>
            <p:ph type="subTitle" idx="5"/>
          </p:nvPr>
        </p:nvSpPr>
        <p:spPr>
          <a:xfrm>
            <a:off x="3459663" y="2839166"/>
            <a:ext cx="2224800" cy="5277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2"/>
              </a:buClr>
              <a:buSzPts val="2200"/>
              <a:buFont typeface="Alata"/>
              <a:buNone/>
              <a:defRPr sz="2200">
                <a:solidFill>
                  <a:schemeClr val="dk1"/>
                </a:solidFill>
                <a:latin typeface="Fredoka One"/>
                <a:ea typeface="Fredoka One"/>
                <a:cs typeface="Fredoka One"/>
                <a:sym typeface="Fredoka One"/>
              </a:defRPr>
            </a:lvl1pPr>
            <a:lvl2pPr lvl="1" algn="ctr" rtl="0">
              <a:spcBef>
                <a:spcPts val="0"/>
              </a:spcBef>
              <a:spcAft>
                <a:spcPts val="0"/>
              </a:spcAft>
              <a:buClr>
                <a:schemeClr val="lt2"/>
              </a:buClr>
              <a:buSzPts val="2200"/>
              <a:buFont typeface="Alata"/>
              <a:buNone/>
              <a:defRPr sz="2200" b="1">
                <a:solidFill>
                  <a:schemeClr val="lt2"/>
                </a:solidFill>
                <a:latin typeface="Alata"/>
                <a:ea typeface="Alata"/>
                <a:cs typeface="Alata"/>
                <a:sym typeface="Alata"/>
              </a:defRPr>
            </a:lvl2pPr>
            <a:lvl3pPr lvl="2" algn="ct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3pPr>
            <a:lvl4pPr lvl="3" algn="ct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4pPr>
            <a:lvl5pPr lvl="4" algn="ct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5pPr>
            <a:lvl6pPr lvl="5" algn="ct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6pPr>
            <a:lvl7pPr lvl="6" algn="ct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7pPr>
            <a:lvl8pPr lvl="7" algn="ct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8pPr>
            <a:lvl9pPr lvl="8" algn="ctr" rtl="0">
              <a:spcBef>
                <a:spcPts val="1600"/>
              </a:spcBef>
              <a:spcAft>
                <a:spcPts val="1600"/>
              </a:spcAft>
              <a:buClr>
                <a:schemeClr val="lt2"/>
              </a:buClr>
              <a:buSzPts val="2200"/>
              <a:buFont typeface="Alata"/>
              <a:buNone/>
              <a:defRPr sz="2200" b="1">
                <a:solidFill>
                  <a:schemeClr val="lt2"/>
                </a:solidFill>
                <a:latin typeface="Alata"/>
                <a:ea typeface="Alata"/>
                <a:cs typeface="Alata"/>
                <a:sym typeface="Alata"/>
              </a:defRPr>
            </a:lvl9pPr>
          </a:lstStyle>
          <a:p>
            <a:endParaRPr/>
          </a:p>
        </p:txBody>
      </p:sp>
      <p:sp>
        <p:nvSpPr>
          <p:cNvPr id="1250" name="Google Shape;1250;p24"/>
          <p:cNvSpPr txBox="1">
            <a:spLocks noGrp="1"/>
          </p:cNvSpPr>
          <p:nvPr>
            <p:ph type="subTitle" idx="6"/>
          </p:nvPr>
        </p:nvSpPr>
        <p:spPr>
          <a:xfrm>
            <a:off x="6041826" y="2839166"/>
            <a:ext cx="2224800" cy="5277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2"/>
              </a:buClr>
              <a:buSzPts val="2200"/>
              <a:buFont typeface="Alata"/>
              <a:buNone/>
              <a:defRPr sz="2200">
                <a:solidFill>
                  <a:schemeClr val="dk1"/>
                </a:solidFill>
                <a:latin typeface="Fredoka One"/>
                <a:ea typeface="Fredoka One"/>
                <a:cs typeface="Fredoka One"/>
                <a:sym typeface="Fredoka One"/>
              </a:defRPr>
            </a:lvl1pPr>
            <a:lvl2pPr lvl="1" algn="ctr" rtl="0">
              <a:spcBef>
                <a:spcPts val="0"/>
              </a:spcBef>
              <a:spcAft>
                <a:spcPts val="0"/>
              </a:spcAft>
              <a:buClr>
                <a:schemeClr val="lt2"/>
              </a:buClr>
              <a:buSzPts val="2200"/>
              <a:buFont typeface="Alata"/>
              <a:buNone/>
              <a:defRPr sz="2200" b="1">
                <a:solidFill>
                  <a:schemeClr val="lt2"/>
                </a:solidFill>
                <a:latin typeface="Alata"/>
                <a:ea typeface="Alata"/>
                <a:cs typeface="Alata"/>
                <a:sym typeface="Alata"/>
              </a:defRPr>
            </a:lvl2pPr>
            <a:lvl3pPr lvl="2" algn="ct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3pPr>
            <a:lvl4pPr lvl="3" algn="ct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4pPr>
            <a:lvl5pPr lvl="4" algn="ct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5pPr>
            <a:lvl6pPr lvl="5" algn="ct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6pPr>
            <a:lvl7pPr lvl="6" algn="ct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7pPr>
            <a:lvl8pPr lvl="7" algn="ct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8pPr>
            <a:lvl9pPr lvl="8" algn="ctr" rtl="0">
              <a:spcBef>
                <a:spcPts val="1600"/>
              </a:spcBef>
              <a:spcAft>
                <a:spcPts val="1600"/>
              </a:spcAft>
              <a:buClr>
                <a:schemeClr val="lt2"/>
              </a:buClr>
              <a:buSzPts val="2200"/>
              <a:buFont typeface="Alata"/>
              <a:buNone/>
              <a:defRPr sz="2200" b="1">
                <a:solidFill>
                  <a:schemeClr val="lt2"/>
                </a:solidFill>
                <a:latin typeface="Alata"/>
                <a:ea typeface="Alata"/>
                <a:cs typeface="Alata"/>
                <a:sym typeface="Alata"/>
              </a:defRPr>
            </a:lvl9pPr>
          </a:lstStyle>
          <a:p>
            <a:endParaRPr/>
          </a:p>
        </p:txBody>
      </p:sp>
      <p:grpSp>
        <p:nvGrpSpPr>
          <p:cNvPr id="1251" name="Google Shape;1251;p24"/>
          <p:cNvGrpSpPr/>
          <p:nvPr/>
        </p:nvGrpSpPr>
        <p:grpSpPr>
          <a:xfrm>
            <a:off x="8720325" y="2974638"/>
            <a:ext cx="6200525" cy="2799300"/>
            <a:chOff x="1471775" y="893613"/>
            <a:chExt cx="6200525" cy="2799300"/>
          </a:xfrm>
        </p:grpSpPr>
        <p:sp>
          <p:nvSpPr>
            <p:cNvPr id="1252" name="Google Shape;1252;p24"/>
            <p:cNvSpPr/>
            <p:nvPr/>
          </p:nvSpPr>
          <p:spPr>
            <a:xfrm>
              <a:off x="1471900" y="893613"/>
              <a:ext cx="6200400" cy="2799300"/>
            </a:xfrm>
            <a:prstGeom prst="roundRect">
              <a:avLst>
                <a:gd name="adj" fmla="val 327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24"/>
            <p:cNvSpPr/>
            <p:nvPr/>
          </p:nvSpPr>
          <p:spPr>
            <a:xfrm>
              <a:off x="1471775" y="893613"/>
              <a:ext cx="6200400" cy="475800"/>
            </a:xfrm>
            <a:prstGeom prst="round2SameRect">
              <a:avLst>
                <a:gd name="adj1" fmla="val 22159"/>
                <a:gd name="adj2" fmla="val 0"/>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54" name="Google Shape;1254;p24"/>
            <p:cNvGrpSpPr/>
            <p:nvPr/>
          </p:nvGrpSpPr>
          <p:grpSpPr>
            <a:xfrm>
              <a:off x="6928725" y="1072563"/>
              <a:ext cx="525050" cy="117900"/>
              <a:chOff x="7110900" y="450050"/>
              <a:chExt cx="525050" cy="117900"/>
            </a:xfrm>
          </p:grpSpPr>
          <p:sp>
            <p:nvSpPr>
              <p:cNvPr id="1255" name="Google Shape;1255;p24"/>
              <p:cNvSpPr/>
              <p:nvPr/>
            </p:nvSpPr>
            <p:spPr>
              <a:xfrm>
                <a:off x="7110900" y="450050"/>
                <a:ext cx="117900" cy="117900"/>
              </a:xfrm>
              <a:prstGeom prst="ellipse">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24"/>
              <p:cNvSpPr/>
              <p:nvPr/>
            </p:nvSpPr>
            <p:spPr>
              <a:xfrm>
                <a:off x="7314475" y="450050"/>
                <a:ext cx="117900" cy="1179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24"/>
              <p:cNvSpPr/>
              <p:nvPr/>
            </p:nvSpPr>
            <p:spPr>
              <a:xfrm>
                <a:off x="7518050" y="450050"/>
                <a:ext cx="117900" cy="117900"/>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258" name="Google Shape;1258;p24"/>
          <p:cNvGrpSpPr/>
          <p:nvPr/>
        </p:nvGrpSpPr>
        <p:grpSpPr>
          <a:xfrm>
            <a:off x="-5866150" y="3422963"/>
            <a:ext cx="6200525" cy="2799300"/>
            <a:chOff x="1471775" y="893613"/>
            <a:chExt cx="6200525" cy="2799300"/>
          </a:xfrm>
        </p:grpSpPr>
        <p:sp>
          <p:nvSpPr>
            <p:cNvPr id="1259" name="Google Shape;1259;p24"/>
            <p:cNvSpPr/>
            <p:nvPr/>
          </p:nvSpPr>
          <p:spPr>
            <a:xfrm>
              <a:off x="1471900" y="893613"/>
              <a:ext cx="6200400" cy="2799300"/>
            </a:xfrm>
            <a:prstGeom prst="roundRect">
              <a:avLst>
                <a:gd name="adj" fmla="val 327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24"/>
            <p:cNvSpPr/>
            <p:nvPr/>
          </p:nvSpPr>
          <p:spPr>
            <a:xfrm>
              <a:off x="1471775" y="893613"/>
              <a:ext cx="6200400" cy="475800"/>
            </a:xfrm>
            <a:prstGeom prst="round2SameRect">
              <a:avLst>
                <a:gd name="adj1" fmla="val 22159"/>
                <a:gd name="adj2" fmla="val 0"/>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61" name="Google Shape;1261;p24"/>
            <p:cNvGrpSpPr/>
            <p:nvPr/>
          </p:nvGrpSpPr>
          <p:grpSpPr>
            <a:xfrm>
              <a:off x="6928725" y="1072563"/>
              <a:ext cx="525050" cy="117900"/>
              <a:chOff x="7110900" y="450050"/>
              <a:chExt cx="525050" cy="117900"/>
            </a:xfrm>
          </p:grpSpPr>
          <p:sp>
            <p:nvSpPr>
              <p:cNvPr id="1262" name="Google Shape;1262;p24"/>
              <p:cNvSpPr/>
              <p:nvPr/>
            </p:nvSpPr>
            <p:spPr>
              <a:xfrm>
                <a:off x="7110900" y="450050"/>
                <a:ext cx="117900" cy="117900"/>
              </a:xfrm>
              <a:prstGeom prst="ellipse">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24"/>
              <p:cNvSpPr/>
              <p:nvPr/>
            </p:nvSpPr>
            <p:spPr>
              <a:xfrm>
                <a:off x="7314475" y="450050"/>
                <a:ext cx="117900" cy="1179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24"/>
              <p:cNvSpPr/>
              <p:nvPr/>
            </p:nvSpPr>
            <p:spPr>
              <a:xfrm>
                <a:off x="7518050" y="450050"/>
                <a:ext cx="117900" cy="117900"/>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265" name="Google Shape;1265;p24"/>
          <p:cNvSpPr/>
          <p:nvPr/>
        </p:nvSpPr>
        <p:spPr>
          <a:xfrm>
            <a:off x="4362788" y="4661326"/>
            <a:ext cx="329115" cy="322612"/>
          </a:xfrm>
          <a:custGeom>
            <a:avLst/>
            <a:gdLst/>
            <a:ahLst/>
            <a:cxnLst/>
            <a:rect l="l" t="t" r="r" b="b"/>
            <a:pathLst>
              <a:path w="16700" h="16370" extrusionOk="0">
                <a:moveTo>
                  <a:pt x="8359" y="0"/>
                </a:moveTo>
                <a:cubicBezTo>
                  <a:pt x="8012" y="0"/>
                  <a:pt x="7664" y="178"/>
                  <a:pt x="7473" y="537"/>
                </a:cubicBezTo>
                <a:lnTo>
                  <a:pt x="5219" y="4664"/>
                </a:lnTo>
                <a:cubicBezTo>
                  <a:pt x="5124" y="4830"/>
                  <a:pt x="4982" y="4949"/>
                  <a:pt x="4816" y="5044"/>
                </a:cubicBezTo>
                <a:lnTo>
                  <a:pt x="689" y="7297"/>
                </a:lnTo>
                <a:cubicBezTo>
                  <a:pt x="1" y="7677"/>
                  <a:pt x="1" y="8673"/>
                  <a:pt x="689" y="9052"/>
                </a:cubicBezTo>
                <a:lnTo>
                  <a:pt x="4816" y="11330"/>
                </a:lnTo>
                <a:cubicBezTo>
                  <a:pt x="4982" y="11401"/>
                  <a:pt x="5124" y="11543"/>
                  <a:pt x="5219" y="11709"/>
                </a:cubicBezTo>
                <a:lnTo>
                  <a:pt x="7473" y="15836"/>
                </a:lnTo>
                <a:cubicBezTo>
                  <a:pt x="7662" y="16192"/>
                  <a:pt x="8006" y="16370"/>
                  <a:pt x="8350" y="16370"/>
                </a:cubicBezTo>
                <a:cubicBezTo>
                  <a:pt x="8694" y="16370"/>
                  <a:pt x="9038" y="16192"/>
                  <a:pt x="9228" y="15836"/>
                </a:cubicBezTo>
                <a:lnTo>
                  <a:pt x="11481" y="11709"/>
                </a:lnTo>
                <a:cubicBezTo>
                  <a:pt x="11576" y="11543"/>
                  <a:pt x="11718" y="11401"/>
                  <a:pt x="11884" y="11330"/>
                </a:cubicBezTo>
                <a:lnTo>
                  <a:pt x="16012" y="9052"/>
                </a:lnTo>
                <a:cubicBezTo>
                  <a:pt x="16699" y="8673"/>
                  <a:pt x="16699" y="7677"/>
                  <a:pt x="16012" y="7297"/>
                </a:cubicBezTo>
                <a:lnTo>
                  <a:pt x="11884" y="5044"/>
                </a:lnTo>
                <a:cubicBezTo>
                  <a:pt x="11718" y="4949"/>
                  <a:pt x="11576" y="4807"/>
                  <a:pt x="11481" y="4641"/>
                </a:cubicBezTo>
                <a:lnTo>
                  <a:pt x="9228" y="513"/>
                </a:lnTo>
                <a:cubicBezTo>
                  <a:pt x="9040" y="172"/>
                  <a:pt x="8700" y="0"/>
                  <a:pt x="8359" y="0"/>
                </a:cubicBezTo>
                <a:close/>
              </a:path>
            </a:pathLst>
          </a:custGeom>
          <a:solidFill>
            <a:schemeClr val="accent1"/>
          </a:solidFill>
          <a:ln w="19050" cap="flat" cmpd="sng">
            <a:solidFill>
              <a:schemeClr val="dk1"/>
            </a:solidFill>
            <a:prstDash val="solid"/>
            <a:miter lim="237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66" name="Google Shape;1266;p24"/>
          <p:cNvGrpSpPr/>
          <p:nvPr/>
        </p:nvGrpSpPr>
        <p:grpSpPr>
          <a:xfrm>
            <a:off x="137450" y="2650475"/>
            <a:ext cx="382675" cy="382675"/>
            <a:chOff x="977325" y="1958850"/>
            <a:chExt cx="382675" cy="382675"/>
          </a:xfrm>
        </p:grpSpPr>
        <p:sp>
          <p:nvSpPr>
            <p:cNvPr id="1267" name="Google Shape;1267;p24"/>
            <p:cNvSpPr/>
            <p:nvPr/>
          </p:nvSpPr>
          <p:spPr>
            <a:xfrm>
              <a:off x="1030900" y="2012425"/>
              <a:ext cx="329100" cy="329100"/>
            </a:xfrm>
            <a:prstGeom prst="ellipse">
              <a:avLst/>
            </a:prstGeom>
            <a:solidFill>
              <a:schemeClr val="accent2"/>
            </a:solidFill>
            <a:ln w="19050" cap="rnd"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24"/>
            <p:cNvSpPr/>
            <p:nvPr/>
          </p:nvSpPr>
          <p:spPr>
            <a:xfrm>
              <a:off x="977325" y="1958850"/>
              <a:ext cx="329100" cy="329100"/>
            </a:xfrm>
            <a:prstGeom prst="ellipse">
              <a:avLst/>
            </a:prstGeom>
            <a:solidFill>
              <a:schemeClr val="accent2"/>
            </a:solidFill>
            <a:ln w="19050" cap="rnd"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69" name="Google Shape;1269;p24"/>
          <p:cNvGrpSpPr/>
          <p:nvPr/>
        </p:nvGrpSpPr>
        <p:grpSpPr>
          <a:xfrm>
            <a:off x="8720325" y="2047188"/>
            <a:ext cx="382675" cy="382675"/>
            <a:chOff x="7940700" y="833750"/>
            <a:chExt cx="382675" cy="382675"/>
          </a:xfrm>
        </p:grpSpPr>
        <p:sp>
          <p:nvSpPr>
            <p:cNvPr id="1270" name="Google Shape;1270;p24"/>
            <p:cNvSpPr/>
            <p:nvPr/>
          </p:nvSpPr>
          <p:spPr>
            <a:xfrm rot="10800000" flipH="1">
              <a:off x="7994275" y="833750"/>
              <a:ext cx="329100" cy="329100"/>
            </a:xfrm>
            <a:prstGeom prst="ellipse">
              <a:avLst/>
            </a:prstGeom>
            <a:solidFill>
              <a:schemeClr val="lt2"/>
            </a:solidFill>
            <a:ln w="19050" cap="rnd"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24"/>
            <p:cNvSpPr/>
            <p:nvPr/>
          </p:nvSpPr>
          <p:spPr>
            <a:xfrm rot="10800000" flipH="1">
              <a:off x="7940700" y="887325"/>
              <a:ext cx="329100" cy="329100"/>
            </a:xfrm>
            <a:prstGeom prst="ellipse">
              <a:avLst/>
            </a:prstGeom>
            <a:solidFill>
              <a:schemeClr val="lt2"/>
            </a:solidFill>
            <a:ln w="19050" cap="rnd"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four columns 1">
  <p:cSld name="CUSTOM_5_1_1">
    <p:spTree>
      <p:nvGrpSpPr>
        <p:cNvPr id="1" name="Shape 1419"/>
        <p:cNvGrpSpPr/>
        <p:nvPr/>
      </p:nvGrpSpPr>
      <p:grpSpPr>
        <a:xfrm>
          <a:off x="0" y="0"/>
          <a:ext cx="0" cy="0"/>
          <a:chOff x="0" y="0"/>
          <a:chExt cx="0" cy="0"/>
        </a:xfrm>
      </p:grpSpPr>
      <p:grpSp>
        <p:nvGrpSpPr>
          <p:cNvPr id="1420" name="Google Shape;1420;p27"/>
          <p:cNvGrpSpPr/>
          <p:nvPr/>
        </p:nvGrpSpPr>
        <p:grpSpPr>
          <a:xfrm>
            <a:off x="-100" y="0"/>
            <a:ext cx="9144000" cy="5143500"/>
            <a:chOff x="-100" y="0"/>
            <a:chExt cx="9144000" cy="5143500"/>
          </a:xfrm>
        </p:grpSpPr>
        <p:cxnSp>
          <p:nvCxnSpPr>
            <p:cNvPr id="1421" name="Google Shape;1421;p27"/>
            <p:cNvCxnSpPr/>
            <p:nvPr/>
          </p:nvCxnSpPr>
          <p:spPr>
            <a:xfrm>
              <a:off x="371650"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422" name="Google Shape;1422;p27"/>
            <p:cNvCxnSpPr/>
            <p:nvPr/>
          </p:nvCxnSpPr>
          <p:spPr>
            <a:xfrm>
              <a:off x="721679"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423" name="Google Shape;1423;p27"/>
            <p:cNvCxnSpPr/>
            <p:nvPr/>
          </p:nvCxnSpPr>
          <p:spPr>
            <a:xfrm>
              <a:off x="1071708"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424" name="Google Shape;1424;p27"/>
            <p:cNvCxnSpPr/>
            <p:nvPr/>
          </p:nvCxnSpPr>
          <p:spPr>
            <a:xfrm>
              <a:off x="1421738"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425" name="Google Shape;1425;p27"/>
            <p:cNvCxnSpPr/>
            <p:nvPr/>
          </p:nvCxnSpPr>
          <p:spPr>
            <a:xfrm>
              <a:off x="1771767"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426" name="Google Shape;1426;p27"/>
            <p:cNvCxnSpPr/>
            <p:nvPr/>
          </p:nvCxnSpPr>
          <p:spPr>
            <a:xfrm>
              <a:off x="2121796"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427" name="Google Shape;1427;p27"/>
            <p:cNvCxnSpPr/>
            <p:nvPr/>
          </p:nvCxnSpPr>
          <p:spPr>
            <a:xfrm>
              <a:off x="2471825"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428" name="Google Shape;1428;p27"/>
            <p:cNvCxnSpPr/>
            <p:nvPr/>
          </p:nvCxnSpPr>
          <p:spPr>
            <a:xfrm>
              <a:off x="2821854"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429" name="Google Shape;1429;p27"/>
            <p:cNvCxnSpPr/>
            <p:nvPr/>
          </p:nvCxnSpPr>
          <p:spPr>
            <a:xfrm>
              <a:off x="3171883"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430" name="Google Shape;1430;p27"/>
            <p:cNvCxnSpPr/>
            <p:nvPr/>
          </p:nvCxnSpPr>
          <p:spPr>
            <a:xfrm>
              <a:off x="3521913"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431" name="Google Shape;1431;p27"/>
            <p:cNvCxnSpPr/>
            <p:nvPr/>
          </p:nvCxnSpPr>
          <p:spPr>
            <a:xfrm>
              <a:off x="3871942"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432" name="Google Shape;1432;p27"/>
            <p:cNvCxnSpPr/>
            <p:nvPr/>
          </p:nvCxnSpPr>
          <p:spPr>
            <a:xfrm>
              <a:off x="4221971"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433" name="Google Shape;1433;p27"/>
            <p:cNvCxnSpPr/>
            <p:nvPr/>
          </p:nvCxnSpPr>
          <p:spPr>
            <a:xfrm>
              <a:off x="4572000"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434" name="Google Shape;1434;p27"/>
            <p:cNvCxnSpPr/>
            <p:nvPr/>
          </p:nvCxnSpPr>
          <p:spPr>
            <a:xfrm>
              <a:off x="4922029"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435" name="Google Shape;1435;p27"/>
            <p:cNvCxnSpPr/>
            <p:nvPr/>
          </p:nvCxnSpPr>
          <p:spPr>
            <a:xfrm>
              <a:off x="5272058"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436" name="Google Shape;1436;p27"/>
            <p:cNvCxnSpPr/>
            <p:nvPr/>
          </p:nvCxnSpPr>
          <p:spPr>
            <a:xfrm>
              <a:off x="5622088"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437" name="Google Shape;1437;p27"/>
            <p:cNvCxnSpPr/>
            <p:nvPr/>
          </p:nvCxnSpPr>
          <p:spPr>
            <a:xfrm>
              <a:off x="5972117"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438" name="Google Shape;1438;p27"/>
            <p:cNvCxnSpPr/>
            <p:nvPr/>
          </p:nvCxnSpPr>
          <p:spPr>
            <a:xfrm>
              <a:off x="6322146"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439" name="Google Shape;1439;p27"/>
            <p:cNvCxnSpPr/>
            <p:nvPr/>
          </p:nvCxnSpPr>
          <p:spPr>
            <a:xfrm>
              <a:off x="6672175"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440" name="Google Shape;1440;p27"/>
            <p:cNvCxnSpPr/>
            <p:nvPr/>
          </p:nvCxnSpPr>
          <p:spPr>
            <a:xfrm>
              <a:off x="7022204"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441" name="Google Shape;1441;p27"/>
            <p:cNvCxnSpPr/>
            <p:nvPr/>
          </p:nvCxnSpPr>
          <p:spPr>
            <a:xfrm>
              <a:off x="7372233"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442" name="Google Shape;1442;p27"/>
            <p:cNvCxnSpPr/>
            <p:nvPr/>
          </p:nvCxnSpPr>
          <p:spPr>
            <a:xfrm>
              <a:off x="7722263"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443" name="Google Shape;1443;p27"/>
            <p:cNvCxnSpPr/>
            <p:nvPr/>
          </p:nvCxnSpPr>
          <p:spPr>
            <a:xfrm>
              <a:off x="8072292"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444" name="Google Shape;1444;p27"/>
            <p:cNvCxnSpPr/>
            <p:nvPr/>
          </p:nvCxnSpPr>
          <p:spPr>
            <a:xfrm>
              <a:off x="8422321"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445" name="Google Shape;1445;p27"/>
            <p:cNvCxnSpPr/>
            <p:nvPr/>
          </p:nvCxnSpPr>
          <p:spPr>
            <a:xfrm>
              <a:off x="8772350"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446" name="Google Shape;1446;p27"/>
            <p:cNvCxnSpPr/>
            <p:nvPr/>
          </p:nvCxnSpPr>
          <p:spPr>
            <a:xfrm>
              <a:off x="-100" y="621299"/>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1447" name="Google Shape;1447;p27"/>
            <p:cNvCxnSpPr/>
            <p:nvPr/>
          </p:nvCxnSpPr>
          <p:spPr>
            <a:xfrm>
              <a:off x="-100" y="971328"/>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1448" name="Google Shape;1448;p27"/>
            <p:cNvCxnSpPr/>
            <p:nvPr/>
          </p:nvCxnSpPr>
          <p:spPr>
            <a:xfrm>
              <a:off x="-100" y="1321358"/>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1449" name="Google Shape;1449;p27"/>
            <p:cNvCxnSpPr/>
            <p:nvPr/>
          </p:nvCxnSpPr>
          <p:spPr>
            <a:xfrm>
              <a:off x="-100" y="1671387"/>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1450" name="Google Shape;1450;p27"/>
            <p:cNvCxnSpPr/>
            <p:nvPr/>
          </p:nvCxnSpPr>
          <p:spPr>
            <a:xfrm>
              <a:off x="-100" y="2021417"/>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1451" name="Google Shape;1451;p27"/>
            <p:cNvCxnSpPr/>
            <p:nvPr/>
          </p:nvCxnSpPr>
          <p:spPr>
            <a:xfrm>
              <a:off x="-100" y="2371448"/>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1452" name="Google Shape;1452;p27"/>
            <p:cNvCxnSpPr/>
            <p:nvPr/>
          </p:nvCxnSpPr>
          <p:spPr>
            <a:xfrm>
              <a:off x="-100" y="2721477"/>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1453" name="Google Shape;1453;p27"/>
            <p:cNvCxnSpPr/>
            <p:nvPr/>
          </p:nvCxnSpPr>
          <p:spPr>
            <a:xfrm>
              <a:off x="-100" y="3071507"/>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1454" name="Google Shape;1454;p27"/>
            <p:cNvCxnSpPr/>
            <p:nvPr/>
          </p:nvCxnSpPr>
          <p:spPr>
            <a:xfrm>
              <a:off x="-100" y="3421536"/>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1455" name="Google Shape;1455;p27"/>
            <p:cNvCxnSpPr/>
            <p:nvPr/>
          </p:nvCxnSpPr>
          <p:spPr>
            <a:xfrm>
              <a:off x="-100" y="3771585"/>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1456" name="Google Shape;1456;p27"/>
            <p:cNvCxnSpPr/>
            <p:nvPr/>
          </p:nvCxnSpPr>
          <p:spPr>
            <a:xfrm>
              <a:off x="-100" y="4121616"/>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1457" name="Google Shape;1457;p27"/>
            <p:cNvCxnSpPr/>
            <p:nvPr/>
          </p:nvCxnSpPr>
          <p:spPr>
            <a:xfrm>
              <a:off x="-100" y="4471646"/>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1458" name="Google Shape;1458;p27"/>
            <p:cNvCxnSpPr/>
            <p:nvPr/>
          </p:nvCxnSpPr>
          <p:spPr>
            <a:xfrm>
              <a:off x="-100" y="4821675"/>
              <a:ext cx="9144000" cy="0"/>
            </a:xfrm>
            <a:prstGeom prst="straightConnector1">
              <a:avLst/>
            </a:prstGeom>
            <a:noFill/>
            <a:ln w="9525" cap="flat" cmpd="sng">
              <a:solidFill>
                <a:schemeClr val="lt2"/>
              </a:solidFill>
              <a:prstDash val="solid"/>
              <a:round/>
              <a:headEnd type="none" w="med" len="med"/>
              <a:tailEnd type="none" w="med" len="med"/>
            </a:ln>
          </p:spPr>
        </p:cxnSp>
        <p:cxnSp>
          <p:nvCxnSpPr>
            <p:cNvPr id="1459" name="Google Shape;1459;p27"/>
            <p:cNvCxnSpPr/>
            <p:nvPr/>
          </p:nvCxnSpPr>
          <p:spPr>
            <a:xfrm>
              <a:off x="-100" y="271050"/>
              <a:ext cx="9144000" cy="0"/>
            </a:xfrm>
            <a:prstGeom prst="straightConnector1">
              <a:avLst/>
            </a:prstGeom>
            <a:noFill/>
            <a:ln w="9525" cap="flat" cmpd="sng">
              <a:solidFill>
                <a:schemeClr val="lt2"/>
              </a:solidFill>
              <a:prstDash val="solid"/>
              <a:round/>
              <a:headEnd type="none" w="med" len="med"/>
              <a:tailEnd type="none" w="med" len="med"/>
            </a:ln>
          </p:spPr>
        </p:cxnSp>
      </p:grpSp>
      <p:sp>
        <p:nvSpPr>
          <p:cNvPr id="1460" name="Google Shape;1460;p27"/>
          <p:cNvSpPr/>
          <p:nvPr/>
        </p:nvSpPr>
        <p:spPr>
          <a:xfrm>
            <a:off x="174300" y="163950"/>
            <a:ext cx="8795400" cy="4815600"/>
          </a:xfrm>
          <a:prstGeom prst="roundRect">
            <a:avLst>
              <a:gd name="adj" fmla="val 327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27"/>
          <p:cNvSpPr txBox="1">
            <a:spLocks noGrp="1"/>
          </p:cNvSpPr>
          <p:nvPr>
            <p:ph type="title"/>
          </p:nvPr>
        </p:nvSpPr>
        <p:spPr>
          <a:xfrm>
            <a:off x="720000" y="445222"/>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1462" name="Google Shape;1462;p27"/>
          <p:cNvSpPr txBox="1">
            <a:spLocks noGrp="1"/>
          </p:cNvSpPr>
          <p:nvPr>
            <p:ph type="subTitle" idx="1"/>
          </p:nvPr>
        </p:nvSpPr>
        <p:spPr>
          <a:xfrm>
            <a:off x="1120500" y="2223638"/>
            <a:ext cx="2075100" cy="617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463" name="Google Shape;1463;p27"/>
          <p:cNvSpPr txBox="1">
            <a:spLocks noGrp="1"/>
          </p:cNvSpPr>
          <p:nvPr>
            <p:ph type="subTitle" idx="2"/>
          </p:nvPr>
        </p:nvSpPr>
        <p:spPr>
          <a:xfrm>
            <a:off x="5948400" y="2223638"/>
            <a:ext cx="2075100" cy="6177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464" name="Google Shape;1464;p27"/>
          <p:cNvSpPr txBox="1">
            <a:spLocks noGrp="1"/>
          </p:cNvSpPr>
          <p:nvPr>
            <p:ph type="subTitle" idx="3"/>
          </p:nvPr>
        </p:nvSpPr>
        <p:spPr>
          <a:xfrm>
            <a:off x="1120500" y="3830725"/>
            <a:ext cx="2075100" cy="617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465" name="Google Shape;1465;p27"/>
          <p:cNvSpPr txBox="1">
            <a:spLocks noGrp="1"/>
          </p:cNvSpPr>
          <p:nvPr>
            <p:ph type="subTitle" idx="4"/>
          </p:nvPr>
        </p:nvSpPr>
        <p:spPr>
          <a:xfrm>
            <a:off x="5948400" y="3830725"/>
            <a:ext cx="2075100" cy="6177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466" name="Google Shape;1466;p27"/>
          <p:cNvSpPr txBox="1">
            <a:spLocks noGrp="1"/>
          </p:cNvSpPr>
          <p:nvPr>
            <p:ph type="subTitle" idx="5"/>
          </p:nvPr>
        </p:nvSpPr>
        <p:spPr>
          <a:xfrm>
            <a:off x="1120500" y="1587300"/>
            <a:ext cx="2075100" cy="6951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2"/>
              </a:buClr>
              <a:buSzPts val="2200"/>
              <a:buFont typeface="Alata"/>
              <a:buNone/>
              <a:defRPr sz="2200">
                <a:solidFill>
                  <a:schemeClr val="dk1"/>
                </a:solidFill>
                <a:latin typeface="Fredoka One"/>
                <a:ea typeface="Fredoka One"/>
                <a:cs typeface="Fredoka One"/>
                <a:sym typeface="Fredoka One"/>
              </a:defRPr>
            </a:lvl1pPr>
            <a:lvl2pPr lvl="1" rtl="0">
              <a:spcBef>
                <a:spcPts val="0"/>
              </a:spcBef>
              <a:spcAft>
                <a:spcPts val="0"/>
              </a:spcAft>
              <a:buClr>
                <a:schemeClr val="lt2"/>
              </a:buClr>
              <a:buSzPts val="2200"/>
              <a:buFont typeface="Alata"/>
              <a:buNone/>
              <a:defRPr sz="2200" b="1">
                <a:solidFill>
                  <a:schemeClr val="lt2"/>
                </a:solidFill>
                <a:latin typeface="Alata"/>
                <a:ea typeface="Alata"/>
                <a:cs typeface="Alata"/>
                <a:sym typeface="Alata"/>
              </a:defRPr>
            </a:lvl2pPr>
            <a:lvl3pPr lvl="2"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3pPr>
            <a:lvl4pPr lvl="3"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4pPr>
            <a:lvl5pPr lvl="4"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5pPr>
            <a:lvl6pPr lvl="5"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6pPr>
            <a:lvl7pPr lvl="6"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7pPr>
            <a:lvl8pPr lvl="7"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8pPr>
            <a:lvl9pPr lvl="8" rtl="0">
              <a:spcBef>
                <a:spcPts val="1600"/>
              </a:spcBef>
              <a:spcAft>
                <a:spcPts val="1600"/>
              </a:spcAft>
              <a:buClr>
                <a:schemeClr val="lt2"/>
              </a:buClr>
              <a:buSzPts val="2200"/>
              <a:buFont typeface="Alata"/>
              <a:buNone/>
              <a:defRPr sz="2200" b="1">
                <a:solidFill>
                  <a:schemeClr val="lt2"/>
                </a:solidFill>
                <a:latin typeface="Alata"/>
                <a:ea typeface="Alata"/>
                <a:cs typeface="Alata"/>
                <a:sym typeface="Alata"/>
              </a:defRPr>
            </a:lvl9pPr>
          </a:lstStyle>
          <a:p>
            <a:endParaRPr/>
          </a:p>
        </p:txBody>
      </p:sp>
      <p:sp>
        <p:nvSpPr>
          <p:cNvPr id="1467" name="Google Shape;1467;p27"/>
          <p:cNvSpPr txBox="1">
            <a:spLocks noGrp="1"/>
          </p:cNvSpPr>
          <p:nvPr>
            <p:ph type="subTitle" idx="6"/>
          </p:nvPr>
        </p:nvSpPr>
        <p:spPr>
          <a:xfrm>
            <a:off x="1120500" y="3211838"/>
            <a:ext cx="2075100" cy="6951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2"/>
              </a:buClr>
              <a:buSzPts val="2200"/>
              <a:buFont typeface="Alata"/>
              <a:buNone/>
              <a:defRPr sz="2200">
                <a:solidFill>
                  <a:schemeClr val="dk1"/>
                </a:solidFill>
                <a:latin typeface="Fredoka One"/>
                <a:ea typeface="Fredoka One"/>
                <a:cs typeface="Fredoka One"/>
                <a:sym typeface="Fredoka One"/>
              </a:defRPr>
            </a:lvl1pPr>
            <a:lvl2pPr lvl="1" rtl="0">
              <a:spcBef>
                <a:spcPts val="0"/>
              </a:spcBef>
              <a:spcAft>
                <a:spcPts val="0"/>
              </a:spcAft>
              <a:buClr>
                <a:schemeClr val="lt2"/>
              </a:buClr>
              <a:buSzPts val="2200"/>
              <a:buFont typeface="Alata"/>
              <a:buNone/>
              <a:defRPr sz="2200" b="1">
                <a:solidFill>
                  <a:schemeClr val="lt2"/>
                </a:solidFill>
                <a:latin typeface="Alata"/>
                <a:ea typeface="Alata"/>
                <a:cs typeface="Alata"/>
                <a:sym typeface="Alata"/>
              </a:defRPr>
            </a:lvl2pPr>
            <a:lvl3pPr lvl="2"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3pPr>
            <a:lvl4pPr lvl="3"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4pPr>
            <a:lvl5pPr lvl="4"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5pPr>
            <a:lvl6pPr lvl="5"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6pPr>
            <a:lvl7pPr lvl="6"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7pPr>
            <a:lvl8pPr lvl="7"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8pPr>
            <a:lvl9pPr lvl="8" rtl="0">
              <a:spcBef>
                <a:spcPts val="1600"/>
              </a:spcBef>
              <a:spcAft>
                <a:spcPts val="1600"/>
              </a:spcAft>
              <a:buClr>
                <a:schemeClr val="lt2"/>
              </a:buClr>
              <a:buSzPts val="2200"/>
              <a:buFont typeface="Alata"/>
              <a:buNone/>
              <a:defRPr sz="2200" b="1">
                <a:solidFill>
                  <a:schemeClr val="lt2"/>
                </a:solidFill>
                <a:latin typeface="Alata"/>
                <a:ea typeface="Alata"/>
                <a:cs typeface="Alata"/>
                <a:sym typeface="Alata"/>
              </a:defRPr>
            </a:lvl9pPr>
          </a:lstStyle>
          <a:p>
            <a:endParaRPr/>
          </a:p>
        </p:txBody>
      </p:sp>
      <p:sp>
        <p:nvSpPr>
          <p:cNvPr id="1468" name="Google Shape;1468;p27"/>
          <p:cNvSpPr txBox="1">
            <a:spLocks noGrp="1"/>
          </p:cNvSpPr>
          <p:nvPr>
            <p:ph type="subTitle" idx="7"/>
          </p:nvPr>
        </p:nvSpPr>
        <p:spPr>
          <a:xfrm>
            <a:off x="5948400" y="1587300"/>
            <a:ext cx="2075100" cy="6951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lt2"/>
              </a:buClr>
              <a:buSzPts val="2200"/>
              <a:buFont typeface="Alata"/>
              <a:buNone/>
              <a:defRPr sz="2200">
                <a:solidFill>
                  <a:schemeClr val="dk1"/>
                </a:solidFill>
                <a:latin typeface="Fredoka One"/>
                <a:ea typeface="Fredoka One"/>
                <a:cs typeface="Fredoka One"/>
                <a:sym typeface="Fredoka One"/>
              </a:defRPr>
            </a:lvl1pPr>
            <a:lvl2pPr lvl="1" algn="r" rtl="0">
              <a:spcBef>
                <a:spcPts val="0"/>
              </a:spcBef>
              <a:spcAft>
                <a:spcPts val="0"/>
              </a:spcAft>
              <a:buClr>
                <a:schemeClr val="lt2"/>
              </a:buClr>
              <a:buSzPts val="2200"/>
              <a:buFont typeface="Alata"/>
              <a:buNone/>
              <a:defRPr sz="2200" b="1">
                <a:solidFill>
                  <a:schemeClr val="lt2"/>
                </a:solidFill>
                <a:latin typeface="Alata"/>
                <a:ea typeface="Alata"/>
                <a:cs typeface="Alata"/>
                <a:sym typeface="Alata"/>
              </a:defRPr>
            </a:lvl2pPr>
            <a:lvl3pPr lvl="2" algn="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3pPr>
            <a:lvl4pPr lvl="3" algn="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4pPr>
            <a:lvl5pPr lvl="4" algn="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5pPr>
            <a:lvl6pPr lvl="5" algn="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6pPr>
            <a:lvl7pPr lvl="6" algn="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7pPr>
            <a:lvl8pPr lvl="7" algn="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8pPr>
            <a:lvl9pPr lvl="8" algn="r" rtl="0">
              <a:spcBef>
                <a:spcPts val="1600"/>
              </a:spcBef>
              <a:spcAft>
                <a:spcPts val="1600"/>
              </a:spcAft>
              <a:buClr>
                <a:schemeClr val="lt2"/>
              </a:buClr>
              <a:buSzPts val="2200"/>
              <a:buFont typeface="Alata"/>
              <a:buNone/>
              <a:defRPr sz="2200" b="1">
                <a:solidFill>
                  <a:schemeClr val="lt2"/>
                </a:solidFill>
                <a:latin typeface="Alata"/>
                <a:ea typeface="Alata"/>
                <a:cs typeface="Alata"/>
                <a:sym typeface="Alata"/>
              </a:defRPr>
            </a:lvl9pPr>
          </a:lstStyle>
          <a:p>
            <a:endParaRPr/>
          </a:p>
        </p:txBody>
      </p:sp>
      <p:sp>
        <p:nvSpPr>
          <p:cNvPr id="1469" name="Google Shape;1469;p27"/>
          <p:cNvSpPr txBox="1">
            <a:spLocks noGrp="1"/>
          </p:cNvSpPr>
          <p:nvPr>
            <p:ph type="subTitle" idx="8"/>
          </p:nvPr>
        </p:nvSpPr>
        <p:spPr>
          <a:xfrm>
            <a:off x="5948400" y="3211838"/>
            <a:ext cx="2075100" cy="6951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lt2"/>
              </a:buClr>
              <a:buSzPts val="2200"/>
              <a:buFont typeface="Alata"/>
              <a:buNone/>
              <a:defRPr sz="2200">
                <a:solidFill>
                  <a:schemeClr val="dk1"/>
                </a:solidFill>
                <a:latin typeface="Fredoka One"/>
                <a:ea typeface="Fredoka One"/>
                <a:cs typeface="Fredoka One"/>
                <a:sym typeface="Fredoka One"/>
              </a:defRPr>
            </a:lvl1pPr>
            <a:lvl2pPr lvl="1" algn="r" rtl="0">
              <a:spcBef>
                <a:spcPts val="0"/>
              </a:spcBef>
              <a:spcAft>
                <a:spcPts val="0"/>
              </a:spcAft>
              <a:buClr>
                <a:schemeClr val="lt2"/>
              </a:buClr>
              <a:buSzPts val="2200"/>
              <a:buFont typeface="Alata"/>
              <a:buNone/>
              <a:defRPr sz="2200" b="1">
                <a:solidFill>
                  <a:schemeClr val="lt2"/>
                </a:solidFill>
                <a:latin typeface="Alata"/>
                <a:ea typeface="Alata"/>
                <a:cs typeface="Alata"/>
                <a:sym typeface="Alata"/>
              </a:defRPr>
            </a:lvl2pPr>
            <a:lvl3pPr lvl="2" algn="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3pPr>
            <a:lvl4pPr lvl="3" algn="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4pPr>
            <a:lvl5pPr lvl="4" algn="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5pPr>
            <a:lvl6pPr lvl="5" algn="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6pPr>
            <a:lvl7pPr lvl="6" algn="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7pPr>
            <a:lvl8pPr lvl="7" algn="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8pPr>
            <a:lvl9pPr lvl="8" algn="r" rtl="0">
              <a:spcBef>
                <a:spcPts val="1600"/>
              </a:spcBef>
              <a:spcAft>
                <a:spcPts val="1600"/>
              </a:spcAft>
              <a:buClr>
                <a:schemeClr val="lt2"/>
              </a:buClr>
              <a:buSzPts val="2200"/>
              <a:buFont typeface="Alata"/>
              <a:buNone/>
              <a:defRPr sz="2200" b="1">
                <a:solidFill>
                  <a:schemeClr val="lt2"/>
                </a:solidFill>
                <a:latin typeface="Alata"/>
                <a:ea typeface="Alata"/>
                <a:cs typeface="Alata"/>
                <a:sym typeface="Alata"/>
              </a:defRPr>
            </a:lvl9pPr>
          </a:lstStyle>
          <a:p>
            <a:endParaRPr/>
          </a:p>
        </p:txBody>
      </p:sp>
      <p:grpSp>
        <p:nvGrpSpPr>
          <p:cNvPr id="1470" name="Google Shape;1470;p27"/>
          <p:cNvGrpSpPr/>
          <p:nvPr/>
        </p:nvGrpSpPr>
        <p:grpSpPr>
          <a:xfrm>
            <a:off x="8649750" y="3466330"/>
            <a:ext cx="6200525" cy="2799300"/>
            <a:chOff x="1471775" y="893613"/>
            <a:chExt cx="6200525" cy="2799300"/>
          </a:xfrm>
        </p:grpSpPr>
        <p:sp>
          <p:nvSpPr>
            <p:cNvPr id="1471" name="Google Shape;1471;p27"/>
            <p:cNvSpPr/>
            <p:nvPr/>
          </p:nvSpPr>
          <p:spPr>
            <a:xfrm>
              <a:off x="1471900" y="893613"/>
              <a:ext cx="6200400" cy="2799300"/>
            </a:xfrm>
            <a:prstGeom prst="roundRect">
              <a:avLst>
                <a:gd name="adj" fmla="val 327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27"/>
            <p:cNvSpPr/>
            <p:nvPr/>
          </p:nvSpPr>
          <p:spPr>
            <a:xfrm>
              <a:off x="1471775" y="893613"/>
              <a:ext cx="6200400" cy="475800"/>
            </a:xfrm>
            <a:prstGeom prst="round2SameRect">
              <a:avLst>
                <a:gd name="adj1" fmla="val 22159"/>
                <a:gd name="adj2" fmla="val 0"/>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3" name="Google Shape;1473;p27"/>
            <p:cNvGrpSpPr/>
            <p:nvPr/>
          </p:nvGrpSpPr>
          <p:grpSpPr>
            <a:xfrm>
              <a:off x="6928725" y="1072563"/>
              <a:ext cx="525050" cy="117900"/>
              <a:chOff x="7110900" y="450050"/>
              <a:chExt cx="525050" cy="117900"/>
            </a:xfrm>
          </p:grpSpPr>
          <p:sp>
            <p:nvSpPr>
              <p:cNvPr id="1474" name="Google Shape;1474;p27"/>
              <p:cNvSpPr/>
              <p:nvPr/>
            </p:nvSpPr>
            <p:spPr>
              <a:xfrm>
                <a:off x="7110900" y="450050"/>
                <a:ext cx="117900" cy="117900"/>
              </a:xfrm>
              <a:prstGeom prst="ellipse">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27"/>
              <p:cNvSpPr/>
              <p:nvPr/>
            </p:nvSpPr>
            <p:spPr>
              <a:xfrm>
                <a:off x="7314475" y="450050"/>
                <a:ext cx="117900" cy="1179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27"/>
              <p:cNvSpPr/>
              <p:nvPr/>
            </p:nvSpPr>
            <p:spPr>
              <a:xfrm>
                <a:off x="7518050" y="450050"/>
                <a:ext cx="117900" cy="117900"/>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477" name="Google Shape;1477;p27"/>
          <p:cNvGrpSpPr/>
          <p:nvPr/>
        </p:nvGrpSpPr>
        <p:grpSpPr>
          <a:xfrm>
            <a:off x="-5722774" y="2146263"/>
            <a:ext cx="6200525" cy="2799300"/>
            <a:chOff x="1471775" y="893613"/>
            <a:chExt cx="6200525" cy="2799300"/>
          </a:xfrm>
        </p:grpSpPr>
        <p:sp>
          <p:nvSpPr>
            <p:cNvPr id="1478" name="Google Shape;1478;p27"/>
            <p:cNvSpPr/>
            <p:nvPr/>
          </p:nvSpPr>
          <p:spPr>
            <a:xfrm>
              <a:off x="1471900" y="893613"/>
              <a:ext cx="6200400" cy="2799300"/>
            </a:xfrm>
            <a:prstGeom prst="roundRect">
              <a:avLst>
                <a:gd name="adj" fmla="val 327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27"/>
            <p:cNvSpPr/>
            <p:nvPr/>
          </p:nvSpPr>
          <p:spPr>
            <a:xfrm>
              <a:off x="1471775" y="893613"/>
              <a:ext cx="6200400" cy="475800"/>
            </a:xfrm>
            <a:prstGeom prst="round2SameRect">
              <a:avLst>
                <a:gd name="adj1" fmla="val 22159"/>
                <a:gd name="adj2" fmla="val 0"/>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80" name="Google Shape;1480;p27"/>
            <p:cNvGrpSpPr/>
            <p:nvPr/>
          </p:nvGrpSpPr>
          <p:grpSpPr>
            <a:xfrm>
              <a:off x="6928725" y="1072563"/>
              <a:ext cx="525050" cy="117900"/>
              <a:chOff x="7110900" y="450050"/>
              <a:chExt cx="525050" cy="117900"/>
            </a:xfrm>
          </p:grpSpPr>
          <p:sp>
            <p:nvSpPr>
              <p:cNvPr id="1481" name="Google Shape;1481;p27"/>
              <p:cNvSpPr/>
              <p:nvPr/>
            </p:nvSpPr>
            <p:spPr>
              <a:xfrm>
                <a:off x="7110900" y="450050"/>
                <a:ext cx="117900" cy="117900"/>
              </a:xfrm>
              <a:prstGeom prst="ellipse">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27"/>
              <p:cNvSpPr/>
              <p:nvPr/>
            </p:nvSpPr>
            <p:spPr>
              <a:xfrm>
                <a:off x="7314475" y="450050"/>
                <a:ext cx="117900" cy="1179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27"/>
              <p:cNvSpPr/>
              <p:nvPr/>
            </p:nvSpPr>
            <p:spPr>
              <a:xfrm>
                <a:off x="7518050" y="450050"/>
                <a:ext cx="117900" cy="117900"/>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484" name="Google Shape;1484;p27"/>
          <p:cNvGrpSpPr/>
          <p:nvPr/>
        </p:nvGrpSpPr>
        <p:grpSpPr>
          <a:xfrm>
            <a:off x="4100463" y="4592750"/>
            <a:ext cx="382675" cy="382675"/>
            <a:chOff x="977325" y="1958850"/>
            <a:chExt cx="382675" cy="382675"/>
          </a:xfrm>
        </p:grpSpPr>
        <p:sp>
          <p:nvSpPr>
            <p:cNvPr id="1485" name="Google Shape;1485;p27"/>
            <p:cNvSpPr/>
            <p:nvPr/>
          </p:nvSpPr>
          <p:spPr>
            <a:xfrm>
              <a:off x="1030900" y="2012425"/>
              <a:ext cx="329100" cy="329100"/>
            </a:xfrm>
            <a:prstGeom prst="ellipse">
              <a:avLst/>
            </a:prstGeom>
            <a:solidFill>
              <a:schemeClr val="accent2"/>
            </a:solidFill>
            <a:ln w="19050" cap="rnd"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27"/>
            <p:cNvSpPr/>
            <p:nvPr/>
          </p:nvSpPr>
          <p:spPr>
            <a:xfrm>
              <a:off x="977325" y="1958850"/>
              <a:ext cx="329100" cy="329100"/>
            </a:xfrm>
            <a:prstGeom prst="ellipse">
              <a:avLst/>
            </a:prstGeom>
            <a:solidFill>
              <a:schemeClr val="accent2"/>
            </a:solidFill>
            <a:ln w="19050" cap="rnd"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445025"/>
            <a:ext cx="7704000" cy="5649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400"/>
              <a:buFont typeface="Fredoka One"/>
              <a:buNone/>
              <a:defRPr sz="3400">
                <a:solidFill>
                  <a:schemeClr val="dk1"/>
                </a:solidFill>
                <a:latin typeface="Fredoka One"/>
                <a:ea typeface="Fredoka One"/>
                <a:cs typeface="Fredoka One"/>
                <a:sym typeface="Fredoka One"/>
              </a:defRPr>
            </a:lvl1pPr>
            <a:lvl2pPr lvl="1" rtl="0">
              <a:spcBef>
                <a:spcPts val="0"/>
              </a:spcBef>
              <a:spcAft>
                <a:spcPts val="0"/>
              </a:spcAft>
              <a:buClr>
                <a:schemeClr val="dk1"/>
              </a:buClr>
              <a:buSzPts val="3400"/>
              <a:buFont typeface="Fredoka One"/>
              <a:buNone/>
              <a:defRPr sz="3400">
                <a:solidFill>
                  <a:schemeClr val="dk1"/>
                </a:solidFill>
                <a:latin typeface="Fredoka One"/>
                <a:ea typeface="Fredoka One"/>
                <a:cs typeface="Fredoka One"/>
                <a:sym typeface="Fredoka One"/>
              </a:defRPr>
            </a:lvl2pPr>
            <a:lvl3pPr lvl="2" rtl="0">
              <a:spcBef>
                <a:spcPts val="0"/>
              </a:spcBef>
              <a:spcAft>
                <a:spcPts val="0"/>
              </a:spcAft>
              <a:buClr>
                <a:schemeClr val="dk1"/>
              </a:buClr>
              <a:buSzPts val="3400"/>
              <a:buFont typeface="Fredoka One"/>
              <a:buNone/>
              <a:defRPr sz="3400">
                <a:solidFill>
                  <a:schemeClr val="dk1"/>
                </a:solidFill>
                <a:latin typeface="Fredoka One"/>
                <a:ea typeface="Fredoka One"/>
                <a:cs typeface="Fredoka One"/>
                <a:sym typeface="Fredoka One"/>
              </a:defRPr>
            </a:lvl3pPr>
            <a:lvl4pPr lvl="3" rtl="0">
              <a:spcBef>
                <a:spcPts val="0"/>
              </a:spcBef>
              <a:spcAft>
                <a:spcPts val="0"/>
              </a:spcAft>
              <a:buClr>
                <a:schemeClr val="dk1"/>
              </a:buClr>
              <a:buSzPts val="3400"/>
              <a:buFont typeface="Fredoka One"/>
              <a:buNone/>
              <a:defRPr sz="3400">
                <a:solidFill>
                  <a:schemeClr val="dk1"/>
                </a:solidFill>
                <a:latin typeface="Fredoka One"/>
                <a:ea typeface="Fredoka One"/>
                <a:cs typeface="Fredoka One"/>
                <a:sym typeface="Fredoka One"/>
              </a:defRPr>
            </a:lvl4pPr>
            <a:lvl5pPr lvl="4" rtl="0">
              <a:spcBef>
                <a:spcPts val="0"/>
              </a:spcBef>
              <a:spcAft>
                <a:spcPts val="0"/>
              </a:spcAft>
              <a:buClr>
                <a:schemeClr val="dk1"/>
              </a:buClr>
              <a:buSzPts val="3400"/>
              <a:buFont typeface="Fredoka One"/>
              <a:buNone/>
              <a:defRPr sz="3400">
                <a:solidFill>
                  <a:schemeClr val="dk1"/>
                </a:solidFill>
                <a:latin typeface="Fredoka One"/>
                <a:ea typeface="Fredoka One"/>
                <a:cs typeface="Fredoka One"/>
                <a:sym typeface="Fredoka One"/>
              </a:defRPr>
            </a:lvl5pPr>
            <a:lvl6pPr lvl="5" rtl="0">
              <a:spcBef>
                <a:spcPts val="0"/>
              </a:spcBef>
              <a:spcAft>
                <a:spcPts val="0"/>
              </a:spcAft>
              <a:buClr>
                <a:schemeClr val="dk1"/>
              </a:buClr>
              <a:buSzPts val="3400"/>
              <a:buFont typeface="Fredoka One"/>
              <a:buNone/>
              <a:defRPr sz="3400">
                <a:solidFill>
                  <a:schemeClr val="dk1"/>
                </a:solidFill>
                <a:latin typeface="Fredoka One"/>
                <a:ea typeface="Fredoka One"/>
                <a:cs typeface="Fredoka One"/>
                <a:sym typeface="Fredoka One"/>
              </a:defRPr>
            </a:lvl6pPr>
            <a:lvl7pPr lvl="6" rtl="0">
              <a:spcBef>
                <a:spcPts val="0"/>
              </a:spcBef>
              <a:spcAft>
                <a:spcPts val="0"/>
              </a:spcAft>
              <a:buClr>
                <a:schemeClr val="dk1"/>
              </a:buClr>
              <a:buSzPts val="3400"/>
              <a:buFont typeface="Fredoka One"/>
              <a:buNone/>
              <a:defRPr sz="3400">
                <a:solidFill>
                  <a:schemeClr val="dk1"/>
                </a:solidFill>
                <a:latin typeface="Fredoka One"/>
                <a:ea typeface="Fredoka One"/>
                <a:cs typeface="Fredoka One"/>
                <a:sym typeface="Fredoka One"/>
              </a:defRPr>
            </a:lvl7pPr>
            <a:lvl8pPr lvl="7" rtl="0">
              <a:spcBef>
                <a:spcPts val="0"/>
              </a:spcBef>
              <a:spcAft>
                <a:spcPts val="0"/>
              </a:spcAft>
              <a:buClr>
                <a:schemeClr val="dk1"/>
              </a:buClr>
              <a:buSzPts val="3400"/>
              <a:buFont typeface="Fredoka One"/>
              <a:buNone/>
              <a:defRPr sz="3400">
                <a:solidFill>
                  <a:schemeClr val="dk1"/>
                </a:solidFill>
                <a:latin typeface="Fredoka One"/>
                <a:ea typeface="Fredoka One"/>
                <a:cs typeface="Fredoka One"/>
                <a:sym typeface="Fredoka One"/>
              </a:defRPr>
            </a:lvl8pPr>
            <a:lvl9pPr lvl="8" rtl="0">
              <a:spcBef>
                <a:spcPts val="0"/>
              </a:spcBef>
              <a:spcAft>
                <a:spcPts val="0"/>
              </a:spcAft>
              <a:buClr>
                <a:schemeClr val="dk1"/>
              </a:buClr>
              <a:buSzPts val="3400"/>
              <a:buFont typeface="Fredoka One"/>
              <a:buNone/>
              <a:defRPr sz="3400">
                <a:solidFill>
                  <a:schemeClr val="dk1"/>
                </a:solidFill>
                <a:latin typeface="Fredoka One"/>
                <a:ea typeface="Fredoka One"/>
                <a:cs typeface="Fredoka One"/>
                <a:sym typeface="Fredoka One"/>
              </a:defRPr>
            </a:lvl9pPr>
          </a:lstStyle>
          <a:p>
            <a:endParaRPr/>
          </a:p>
        </p:txBody>
      </p:sp>
      <p:sp>
        <p:nvSpPr>
          <p:cNvPr id="7" name="Google Shape;7;p1"/>
          <p:cNvSpPr txBox="1">
            <a:spLocks noGrp="1"/>
          </p:cNvSpPr>
          <p:nvPr>
            <p:ph type="body" idx="1"/>
          </p:nvPr>
        </p:nvSpPr>
        <p:spPr>
          <a:xfrm>
            <a:off x="720000" y="1142975"/>
            <a:ext cx="7704000" cy="33705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Cabin"/>
              <a:buChar char="●"/>
              <a:defRPr>
                <a:solidFill>
                  <a:schemeClr val="dk1"/>
                </a:solidFill>
                <a:latin typeface="Cabin"/>
                <a:ea typeface="Cabin"/>
                <a:cs typeface="Cabin"/>
                <a:sym typeface="Cabin"/>
              </a:defRPr>
            </a:lvl1pPr>
            <a:lvl2pPr marL="914400" lvl="1" indent="-317500">
              <a:lnSpc>
                <a:spcPct val="100000"/>
              </a:lnSpc>
              <a:spcBef>
                <a:spcPts val="1600"/>
              </a:spcBef>
              <a:spcAft>
                <a:spcPts val="0"/>
              </a:spcAft>
              <a:buClr>
                <a:schemeClr val="dk1"/>
              </a:buClr>
              <a:buSzPts val="1400"/>
              <a:buFont typeface="Cabin"/>
              <a:buChar char="○"/>
              <a:defRPr>
                <a:solidFill>
                  <a:schemeClr val="dk1"/>
                </a:solidFill>
                <a:latin typeface="Cabin"/>
                <a:ea typeface="Cabin"/>
                <a:cs typeface="Cabin"/>
                <a:sym typeface="Cabin"/>
              </a:defRPr>
            </a:lvl2pPr>
            <a:lvl3pPr marL="1371600" lvl="2" indent="-317500">
              <a:lnSpc>
                <a:spcPct val="100000"/>
              </a:lnSpc>
              <a:spcBef>
                <a:spcPts val="1600"/>
              </a:spcBef>
              <a:spcAft>
                <a:spcPts val="0"/>
              </a:spcAft>
              <a:buClr>
                <a:schemeClr val="dk1"/>
              </a:buClr>
              <a:buSzPts val="1400"/>
              <a:buFont typeface="Cabin"/>
              <a:buChar char="■"/>
              <a:defRPr>
                <a:solidFill>
                  <a:schemeClr val="dk1"/>
                </a:solidFill>
                <a:latin typeface="Cabin"/>
                <a:ea typeface="Cabin"/>
                <a:cs typeface="Cabin"/>
                <a:sym typeface="Cabin"/>
              </a:defRPr>
            </a:lvl3pPr>
            <a:lvl4pPr marL="1828800" lvl="3" indent="-317500">
              <a:lnSpc>
                <a:spcPct val="100000"/>
              </a:lnSpc>
              <a:spcBef>
                <a:spcPts val="1600"/>
              </a:spcBef>
              <a:spcAft>
                <a:spcPts val="0"/>
              </a:spcAft>
              <a:buClr>
                <a:schemeClr val="dk1"/>
              </a:buClr>
              <a:buSzPts val="1400"/>
              <a:buFont typeface="Cabin"/>
              <a:buChar char="●"/>
              <a:defRPr>
                <a:solidFill>
                  <a:schemeClr val="dk1"/>
                </a:solidFill>
                <a:latin typeface="Cabin"/>
                <a:ea typeface="Cabin"/>
                <a:cs typeface="Cabin"/>
                <a:sym typeface="Cabin"/>
              </a:defRPr>
            </a:lvl4pPr>
            <a:lvl5pPr marL="2286000" lvl="4" indent="-317500">
              <a:lnSpc>
                <a:spcPct val="100000"/>
              </a:lnSpc>
              <a:spcBef>
                <a:spcPts val="1600"/>
              </a:spcBef>
              <a:spcAft>
                <a:spcPts val="0"/>
              </a:spcAft>
              <a:buClr>
                <a:schemeClr val="dk1"/>
              </a:buClr>
              <a:buSzPts val="1400"/>
              <a:buFont typeface="Cabin"/>
              <a:buChar char="○"/>
              <a:defRPr>
                <a:solidFill>
                  <a:schemeClr val="dk1"/>
                </a:solidFill>
                <a:latin typeface="Cabin"/>
                <a:ea typeface="Cabin"/>
                <a:cs typeface="Cabin"/>
                <a:sym typeface="Cabin"/>
              </a:defRPr>
            </a:lvl5pPr>
            <a:lvl6pPr marL="2743200" lvl="5" indent="-317500">
              <a:lnSpc>
                <a:spcPct val="100000"/>
              </a:lnSpc>
              <a:spcBef>
                <a:spcPts val="1600"/>
              </a:spcBef>
              <a:spcAft>
                <a:spcPts val="0"/>
              </a:spcAft>
              <a:buClr>
                <a:schemeClr val="dk1"/>
              </a:buClr>
              <a:buSzPts val="1400"/>
              <a:buFont typeface="Cabin"/>
              <a:buChar char="■"/>
              <a:defRPr>
                <a:solidFill>
                  <a:schemeClr val="dk1"/>
                </a:solidFill>
                <a:latin typeface="Cabin"/>
                <a:ea typeface="Cabin"/>
                <a:cs typeface="Cabin"/>
                <a:sym typeface="Cabin"/>
              </a:defRPr>
            </a:lvl6pPr>
            <a:lvl7pPr marL="3200400" lvl="6" indent="-317500">
              <a:lnSpc>
                <a:spcPct val="100000"/>
              </a:lnSpc>
              <a:spcBef>
                <a:spcPts val="1600"/>
              </a:spcBef>
              <a:spcAft>
                <a:spcPts val="0"/>
              </a:spcAft>
              <a:buClr>
                <a:schemeClr val="dk1"/>
              </a:buClr>
              <a:buSzPts val="1400"/>
              <a:buFont typeface="Cabin"/>
              <a:buChar char="●"/>
              <a:defRPr>
                <a:solidFill>
                  <a:schemeClr val="dk1"/>
                </a:solidFill>
                <a:latin typeface="Cabin"/>
                <a:ea typeface="Cabin"/>
                <a:cs typeface="Cabin"/>
                <a:sym typeface="Cabin"/>
              </a:defRPr>
            </a:lvl7pPr>
            <a:lvl8pPr marL="3657600" lvl="7" indent="-317500">
              <a:lnSpc>
                <a:spcPct val="100000"/>
              </a:lnSpc>
              <a:spcBef>
                <a:spcPts val="1600"/>
              </a:spcBef>
              <a:spcAft>
                <a:spcPts val="0"/>
              </a:spcAft>
              <a:buClr>
                <a:schemeClr val="dk1"/>
              </a:buClr>
              <a:buSzPts val="1400"/>
              <a:buFont typeface="Cabin"/>
              <a:buChar char="○"/>
              <a:defRPr>
                <a:solidFill>
                  <a:schemeClr val="dk1"/>
                </a:solidFill>
                <a:latin typeface="Cabin"/>
                <a:ea typeface="Cabin"/>
                <a:cs typeface="Cabin"/>
                <a:sym typeface="Cabin"/>
              </a:defRPr>
            </a:lvl8pPr>
            <a:lvl9pPr marL="4114800" lvl="8" indent="-317500">
              <a:lnSpc>
                <a:spcPct val="100000"/>
              </a:lnSpc>
              <a:spcBef>
                <a:spcPts val="1600"/>
              </a:spcBef>
              <a:spcAft>
                <a:spcPts val="1600"/>
              </a:spcAft>
              <a:buClr>
                <a:schemeClr val="dk1"/>
              </a:buClr>
              <a:buSzPts val="1400"/>
              <a:buFont typeface="Cabin"/>
              <a:buChar char="■"/>
              <a:defRPr>
                <a:solidFill>
                  <a:schemeClr val="dk1"/>
                </a:solidFill>
                <a:latin typeface="Cabin"/>
                <a:ea typeface="Cabin"/>
                <a:cs typeface="Cabin"/>
                <a:sym typeface="Cabin"/>
              </a:defRPr>
            </a:lvl9pPr>
          </a:lstStyle>
          <a:p>
            <a:endParaRPr/>
          </a:p>
        </p:txBody>
      </p:sp>
    </p:spTree>
  </p:cSld>
  <p:clrMap bg1="lt1" tx1="dk1" bg2="dk2" tx2="lt2" accent1="accent1" accent2="accent2" accent3="accent3" accent4="accent4" accent5="accent5" accent6="accent6" hlink="hlink" folHlink="folHlink"/>
  <p:sldLayoutIdLst>
    <p:sldLayoutId id="2147483651" r:id="rId1"/>
    <p:sldLayoutId id="2147483652" r:id="rId2"/>
    <p:sldLayoutId id="2147483654" r:id="rId3"/>
    <p:sldLayoutId id="2147483657" r:id="rId4"/>
    <p:sldLayoutId id="2147483658" r:id="rId5"/>
    <p:sldLayoutId id="2147483659" r:id="rId6"/>
    <p:sldLayoutId id="2147483661" r:id="rId7"/>
    <p:sldLayoutId id="2147483670" r:id="rId8"/>
    <p:sldLayoutId id="2147483673" r:id="rId9"/>
    <p:sldLayoutId id="2147483674" r:id="rId10"/>
    <p:sldLayoutId id="2147483684" r:id="rId11"/>
    <p:sldLayoutId id="2147483685" r:id="rId12"/>
    <p:sldLayoutId id="2147483689"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0.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12.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0.xml"/><Relationship Id="rId6" Type="http://schemas.openxmlformats.org/officeDocument/2006/relationships/image" Target="../media/image14.png"/><Relationship Id="rId5" Type="http://schemas.openxmlformats.org/officeDocument/2006/relationships/image" Target="../media/image273.sv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0.xml"/><Relationship Id="rId5" Type="http://schemas.openxmlformats.org/officeDocument/2006/relationships/image" Target="../media/image2.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9.xml"/><Relationship Id="rId6" Type="http://schemas.openxmlformats.org/officeDocument/2006/relationships/image" Target="../media/image71.svg"/><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s://kenhgiaovien.com/" TargetMode="External"/><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8" Type="http://schemas.openxmlformats.org/officeDocument/2006/relationships/slide" Target="slide21.xml"/><Relationship Id="rId13" Type="http://schemas.openxmlformats.org/officeDocument/2006/relationships/image" Target="../media/image26.gif"/><Relationship Id="rId3" Type="http://schemas.openxmlformats.org/officeDocument/2006/relationships/image" Target="../media/image22.jpeg"/><Relationship Id="rId7" Type="http://schemas.openxmlformats.org/officeDocument/2006/relationships/image" Target="../media/image59.svg"/><Relationship Id="rId12"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image" Target="../media/image24.png"/><Relationship Id="rId11" Type="http://schemas.openxmlformats.org/officeDocument/2006/relationships/slide" Target="slide24.xml"/><Relationship Id="rId5" Type="http://schemas.openxmlformats.org/officeDocument/2006/relationships/image" Target="../media/image23.png"/><Relationship Id="rId15" Type="http://schemas.openxmlformats.org/officeDocument/2006/relationships/image" Target="../media/image27.png"/><Relationship Id="rId10" Type="http://schemas.openxmlformats.org/officeDocument/2006/relationships/slide" Target="slide23.xml"/><Relationship Id="rId4" Type="http://schemas.openxmlformats.org/officeDocument/2006/relationships/slide" Target="slide20.xml"/><Relationship Id="rId9" Type="http://schemas.openxmlformats.org/officeDocument/2006/relationships/slide" Target="slide22.xml"/><Relationship Id="rId14" Type="http://schemas.openxmlformats.org/officeDocument/2006/relationships/slide" Target="slide28.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image" Target="../media/image29.png"/><Relationship Id="rId5" Type="http://schemas.openxmlformats.org/officeDocument/2006/relationships/slide" Target="slide19.xml"/><Relationship Id="rId4" Type="http://schemas.openxmlformats.org/officeDocument/2006/relationships/image" Target="../media/image28.jpeg"/></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image" Target="../media/image29.png"/><Relationship Id="rId5" Type="http://schemas.openxmlformats.org/officeDocument/2006/relationships/slide" Target="slide19.xml"/><Relationship Id="rId4" Type="http://schemas.openxmlformats.org/officeDocument/2006/relationships/image" Target="../media/image28.jpeg"/></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image" Target="../media/image29.png"/><Relationship Id="rId5" Type="http://schemas.openxmlformats.org/officeDocument/2006/relationships/slide" Target="slide19.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image" Target="../media/image28.jpeg"/><Relationship Id="rId5" Type="http://schemas.openxmlformats.org/officeDocument/2006/relationships/image" Target="../media/image29.png"/><Relationship Id="rId4" Type="http://schemas.openxmlformats.org/officeDocument/2006/relationships/slide" Target="slide19.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3.xml"/><Relationship Id="rId1" Type="http://schemas.openxmlformats.org/officeDocument/2006/relationships/slideLayout" Target="../slideLayouts/slideLayout5.xml"/><Relationship Id="rId6" Type="http://schemas.openxmlformats.org/officeDocument/2006/relationships/image" Target="../media/image28.jpeg"/><Relationship Id="rId5" Type="http://schemas.openxmlformats.org/officeDocument/2006/relationships/image" Target="../media/image29.png"/><Relationship Id="rId4" Type="http://schemas.openxmlformats.org/officeDocument/2006/relationships/slide" Target="slide19.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10.xml"/><Relationship Id="rId6" Type="http://schemas.openxmlformats.org/officeDocument/2006/relationships/image" Target="../media/image31.png"/><Relationship Id="rId5" Type="http://schemas.openxmlformats.org/officeDocument/2006/relationships/image" Target="../media/image23.sv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10.xml"/><Relationship Id="rId4" Type="http://schemas.openxmlformats.org/officeDocument/2006/relationships/image" Target="../media/image33.png"/></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image" Target="../media/image35.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0.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0.xml"/><Relationship Id="rId5" Type="http://schemas.openxmlformats.org/officeDocument/2006/relationships/image" Target="../media/image5.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98"/>
        <p:cNvGrpSpPr/>
        <p:nvPr/>
      </p:nvGrpSpPr>
      <p:grpSpPr>
        <a:xfrm>
          <a:off x="0" y="0"/>
          <a:ext cx="0" cy="0"/>
          <a:chOff x="0" y="0"/>
          <a:chExt cx="0" cy="0"/>
        </a:xfrm>
      </p:grpSpPr>
      <p:grpSp>
        <p:nvGrpSpPr>
          <p:cNvPr id="2299" name="Google Shape;2299;p46"/>
          <p:cNvGrpSpPr/>
          <p:nvPr/>
        </p:nvGrpSpPr>
        <p:grpSpPr>
          <a:xfrm>
            <a:off x="1611075" y="744791"/>
            <a:ext cx="6200525" cy="2799300"/>
            <a:chOff x="1471775" y="893613"/>
            <a:chExt cx="6200525" cy="2799300"/>
          </a:xfrm>
        </p:grpSpPr>
        <p:sp>
          <p:nvSpPr>
            <p:cNvPr id="2300" name="Google Shape;2300;p46"/>
            <p:cNvSpPr/>
            <p:nvPr/>
          </p:nvSpPr>
          <p:spPr>
            <a:xfrm>
              <a:off x="1471900" y="893613"/>
              <a:ext cx="6200400" cy="2799300"/>
            </a:xfrm>
            <a:prstGeom prst="roundRect">
              <a:avLst>
                <a:gd name="adj" fmla="val 327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46"/>
            <p:cNvSpPr/>
            <p:nvPr/>
          </p:nvSpPr>
          <p:spPr>
            <a:xfrm>
              <a:off x="1471775" y="893613"/>
              <a:ext cx="6200400" cy="475800"/>
            </a:xfrm>
            <a:prstGeom prst="round2SameRect">
              <a:avLst>
                <a:gd name="adj1" fmla="val 22159"/>
                <a:gd name="adj2" fmla="val 0"/>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02" name="Google Shape;2302;p46"/>
            <p:cNvGrpSpPr/>
            <p:nvPr/>
          </p:nvGrpSpPr>
          <p:grpSpPr>
            <a:xfrm>
              <a:off x="6928725" y="1072563"/>
              <a:ext cx="525050" cy="117900"/>
              <a:chOff x="7110900" y="450050"/>
              <a:chExt cx="525050" cy="117900"/>
            </a:xfrm>
          </p:grpSpPr>
          <p:sp>
            <p:nvSpPr>
              <p:cNvPr id="2303" name="Google Shape;2303;p46"/>
              <p:cNvSpPr/>
              <p:nvPr/>
            </p:nvSpPr>
            <p:spPr>
              <a:xfrm>
                <a:off x="7110900" y="450050"/>
                <a:ext cx="117900" cy="117900"/>
              </a:xfrm>
              <a:prstGeom prst="ellipse">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46"/>
              <p:cNvSpPr/>
              <p:nvPr/>
            </p:nvSpPr>
            <p:spPr>
              <a:xfrm>
                <a:off x="7314475" y="450050"/>
                <a:ext cx="117900" cy="1179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46"/>
              <p:cNvSpPr/>
              <p:nvPr/>
            </p:nvSpPr>
            <p:spPr>
              <a:xfrm>
                <a:off x="7518050" y="450050"/>
                <a:ext cx="117900" cy="117900"/>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306" name="Google Shape;2306;p46"/>
          <p:cNvGrpSpPr/>
          <p:nvPr/>
        </p:nvGrpSpPr>
        <p:grpSpPr>
          <a:xfrm>
            <a:off x="1471775" y="893613"/>
            <a:ext cx="6200525" cy="2799300"/>
            <a:chOff x="1471775" y="893613"/>
            <a:chExt cx="6200525" cy="2799300"/>
          </a:xfrm>
        </p:grpSpPr>
        <p:sp>
          <p:nvSpPr>
            <p:cNvPr id="2307" name="Google Shape;2307;p46"/>
            <p:cNvSpPr/>
            <p:nvPr/>
          </p:nvSpPr>
          <p:spPr>
            <a:xfrm>
              <a:off x="1471900" y="893613"/>
              <a:ext cx="6200400" cy="2799300"/>
            </a:xfrm>
            <a:prstGeom prst="roundRect">
              <a:avLst>
                <a:gd name="adj" fmla="val 327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46"/>
            <p:cNvSpPr/>
            <p:nvPr/>
          </p:nvSpPr>
          <p:spPr>
            <a:xfrm>
              <a:off x="1471775" y="893613"/>
              <a:ext cx="6200400" cy="475800"/>
            </a:xfrm>
            <a:prstGeom prst="round2SameRect">
              <a:avLst>
                <a:gd name="adj1" fmla="val 22159"/>
                <a:gd name="adj2" fmla="val 0"/>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09" name="Google Shape;2309;p46"/>
            <p:cNvGrpSpPr/>
            <p:nvPr/>
          </p:nvGrpSpPr>
          <p:grpSpPr>
            <a:xfrm>
              <a:off x="6928725" y="1072563"/>
              <a:ext cx="525050" cy="117900"/>
              <a:chOff x="7110900" y="450050"/>
              <a:chExt cx="525050" cy="117900"/>
            </a:xfrm>
          </p:grpSpPr>
          <p:sp>
            <p:nvSpPr>
              <p:cNvPr id="2310" name="Google Shape;2310;p46"/>
              <p:cNvSpPr/>
              <p:nvPr/>
            </p:nvSpPr>
            <p:spPr>
              <a:xfrm>
                <a:off x="7110900" y="450050"/>
                <a:ext cx="117900" cy="117900"/>
              </a:xfrm>
              <a:prstGeom prst="ellipse">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46"/>
              <p:cNvSpPr/>
              <p:nvPr/>
            </p:nvSpPr>
            <p:spPr>
              <a:xfrm>
                <a:off x="7314475" y="450050"/>
                <a:ext cx="117900" cy="1179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46"/>
              <p:cNvSpPr/>
              <p:nvPr/>
            </p:nvSpPr>
            <p:spPr>
              <a:xfrm>
                <a:off x="7518050" y="450050"/>
                <a:ext cx="117900" cy="117900"/>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316" name="Google Shape;2316;p46"/>
          <p:cNvGrpSpPr/>
          <p:nvPr/>
        </p:nvGrpSpPr>
        <p:grpSpPr>
          <a:xfrm rot="-2700000">
            <a:off x="1304945" y="2809278"/>
            <a:ext cx="612385" cy="1577048"/>
            <a:chOff x="830725" y="555300"/>
            <a:chExt cx="1082825" cy="2788550"/>
          </a:xfrm>
        </p:grpSpPr>
        <p:sp>
          <p:nvSpPr>
            <p:cNvPr id="2317" name="Google Shape;2317;p46"/>
            <p:cNvSpPr/>
            <p:nvPr/>
          </p:nvSpPr>
          <p:spPr>
            <a:xfrm>
              <a:off x="1219725" y="3030375"/>
              <a:ext cx="304825" cy="80125"/>
            </a:xfrm>
            <a:custGeom>
              <a:avLst/>
              <a:gdLst/>
              <a:ahLst/>
              <a:cxnLst/>
              <a:rect l="l" t="t" r="r" b="b"/>
              <a:pathLst>
                <a:path w="12193" h="3205" extrusionOk="0">
                  <a:moveTo>
                    <a:pt x="5985" y="0"/>
                  </a:moveTo>
                  <a:cubicBezTo>
                    <a:pt x="2373" y="0"/>
                    <a:pt x="1" y="3205"/>
                    <a:pt x="1" y="3205"/>
                  </a:cubicBezTo>
                  <a:lnTo>
                    <a:pt x="12193" y="3205"/>
                  </a:lnTo>
                  <a:cubicBezTo>
                    <a:pt x="9908" y="801"/>
                    <a:pt x="7792" y="0"/>
                    <a:pt x="5985" y="0"/>
                  </a:cubicBezTo>
                  <a:close/>
                </a:path>
              </a:pathLst>
            </a:custGeom>
            <a:solidFill>
              <a:srgbClr val="FDF0D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46"/>
            <p:cNvSpPr/>
            <p:nvPr/>
          </p:nvSpPr>
          <p:spPr>
            <a:xfrm>
              <a:off x="1219725" y="2930225"/>
              <a:ext cx="304825" cy="180275"/>
            </a:xfrm>
            <a:custGeom>
              <a:avLst/>
              <a:gdLst/>
              <a:ahLst/>
              <a:cxnLst/>
              <a:rect l="l" t="t" r="r" b="b"/>
              <a:pathLst>
                <a:path w="12193" h="7211" fill="none" extrusionOk="0">
                  <a:moveTo>
                    <a:pt x="1" y="7211"/>
                  </a:moveTo>
                  <a:cubicBezTo>
                    <a:pt x="1" y="7211"/>
                    <a:pt x="5338" y="0"/>
                    <a:pt x="12193" y="7211"/>
                  </a:cubicBezTo>
                </a:path>
              </a:pathLst>
            </a:custGeom>
            <a:noFill/>
            <a:ln w="19050" cap="flat" cmpd="sng">
              <a:solidFill>
                <a:schemeClr val="dk1"/>
              </a:solidFill>
              <a:prstDash val="solid"/>
              <a:miter lim="237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46"/>
            <p:cNvSpPr/>
            <p:nvPr/>
          </p:nvSpPr>
          <p:spPr>
            <a:xfrm>
              <a:off x="949925" y="2644925"/>
              <a:ext cx="847400" cy="622875"/>
            </a:xfrm>
            <a:custGeom>
              <a:avLst/>
              <a:gdLst/>
              <a:ahLst/>
              <a:cxnLst/>
              <a:rect l="l" t="t" r="r" b="b"/>
              <a:pathLst>
                <a:path w="33896" h="24915" extrusionOk="0">
                  <a:moveTo>
                    <a:pt x="6467" y="1"/>
                  </a:moveTo>
                  <a:cubicBezTo>
                    <a:pt x="6165" y="1"/>
                    <a:pt x="5865" y="79"/>
                    <a:pt x="5598" y="240"/>
                  </a:cubicBezTo>
                  <a:lnTo>
                    <a:pt x="1115" y="2944"/>
                  </a:lnTo>
                  <a:cubicBezTo>
                    <a:pt x="214" y="3490"/>
                    <a:pt x="1" y="4676"/>
                    <a:pt x="641" y="5482"/>
                  </a:cubicBezTo>
                  <a:lnTo>
                    <a:pt x="14896" y="23936"/>
                  </a:lnTo>
                  <a:cubicBezTo>
                    <a:pt x="15406" y="24588"/>
                    <a:pt x="16148" y="24915"/>
                    <a:pt x="16889" y="24915"/>
                  </a:cubicBezTo>
                  <a:cubicBezTo>
                    <a:pt x="17630" y="24915"/>
                    <a:pt x="18371" y="24588"/>
                    <a:pt x="18881" y="23936"/>
                  </a:cubicBezTo>
                  <a:lnTo>
                    <a:pt x="33327" y="5245"/>
                  </a:lnTo>
                  <a:cubicBezTo>
                    <a:pt x="33896" y="4510"/>
                    <a:pt x="33777" y="3419"/>
                    <a:pt x="33018" y="2849"/>
                  </a:cubicBezTo>
                  <a:lnTo>
                    <a:pt x="30741" y="1071"/>
                  </a:lnTo>
                  <a:cubicBezTo>
                    <a:pt x="30429" y="823"/>
                    <a:pt x="30058" y="702"/>
                    <a:pt x="29688" y="702"/>
                  </a:cubicBezTo>
                  <a:cubicBezTo>
                    <a:pt x="29243" y="702"/>
                    <a:pt x="28801" y="876"/>
                    <a:pt x="28464" y="1213"/>
                  </a:cubicBezTo>
                  <a:lnTo>
                    <a:pt x="25547" y="4107"/>
                  </a:lnTo>
                  <a:cubicBezTo>
                    <a:pt x="25214" y="4451"/>
                    <a:pt x="24776" y="4623"/>
                    <a:pt x="24334" y="4623"/>
                  </a:cubicBezTo>
                  <a:cubicBezTo>
                    <a:pt x="23892" y="4623"/>
                    <a:pt x="23447" y="4451"/>
                    <a:pt x="23103" y="4107"/>
                  </a:cubicBezTo>
                  <a:lnTo>
                    <a:pt x="19783" y="786"/>
                  </a:lnTo>
                  <a:cubicBezTo>
                    <a:pt x="19439" y="442"/>
                    <a:pt x="18994" y="270"/>
                    <a:pt x="18552" y="270"/>
                  </a:cubicBezTo>
                  <a:cubicBezTo>
                    <a:pt x="18110" y="270"/>
                    <a:pt x="17672" y="442"/>
                    <a:pt x="17340" y="786"/>
                  </a:cubicBezTo>
                  <a:lnTo>
                    <a:pt x="13877" y="4225"/>
                  </a:lnTo>
                  <a:cubicBezTo>
                    <a:pt x="13533" y="4569"/>
                    <a:pt x="13088" y="4741"/>
                    <a:pt x="12646" y="4741"/>
                  </a:cubicBezTo>
                  <a:cubicBezTo>
                    <a:pt x="12204" y="4741"/>
                    <a:pt x="11765" y="4569"/>
                    <a:pt x="11433" y="4225"/>
                  </a:cubicBezTo>
                  <a:lnTo>
                    <a:pt x="7709" y="501"/>
                  </a:lnTo>
                  <a:cubicBezTo>
                    <a:pt x="7368" y="174"/>
                    <a:pt x="6917" y="1"/>
                    <a:pt x="6467" y="1"/>
                  </a:cubicBezTo>
                  <a:close/>
                </a:path>
              </a:pathLst>
            </a:custGeom>
            <a:solidFill>
              <a:schemeClr val="dk2"/>
            </a:solidFill>
            <a:ln w="19050" cap="flat" cmpd="sng">
              <a:solidFill>
                <a:schemeClr val="dk1"/>
              </a:solidFill>
              <a:prstDash val="solid"/>
              <a:miter lim="237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46"/>
            <p:cNvSpPr/>
            <p:nvPr/>
          </p:nvSpPr>
          <p:spPr>
            <a:xfrm>
              <a:off x="929775" y="1147700"/>
              <a:ext cx="885350" cy="1625700"/>
            </a:xfrm>
            <a:custGeom>
              <a:avLst/>
              <a:gdLst/>
              <a:ahLst/>
              <a:cxnLst/>
              <a:rect l="l" t="t" r="r" b="b"/>
              <a:pathLst>
                <a:path w="35414" h="65028" extrusionOk="0">
                  <a:moveTo>
                    <a:pt x="0" y="0"/>
                  </a:moveTo>
                  <a:lnTo>
                    <a:pt x="0" y="63521"/>
                  </a:lnTo>
                  <a:lnTo>
                    <a:pt x="261" y="63853"/>
                  </a:lnTo>
                  <a:lnTo>
                    <a:pt x="4791" y="61126"/>
                  </a:lnTo>
                  <a:cubicBezTo>
                    <a:pt x="5450" y="60728"/>
                    <a:pt x="6188" y="60533"/>
                    <a:pt x="6922" y="60533"/>
                  </a:cubicBezTo>
                  <a:cubicBezTo>
                    <a:pt x="7983" y="60533"/>
                    <a:pt x="9034" y="60943"/>
                    <a:pt x="9820" y="61742"/>
                  </a:cubicBezTo>
                  <a:lnTo>
                    <a:pt x="12880" y="64778"/>
                  </a:lnTo>
                  <a:cubicBezTo>
                    <a:pt x="13034" y="64944"/>
                    <a:pt x="13242" y="65027"/>
                    <a:pt x="13449" y="65027"/>
                  </a:cubicBezTo>
                  <a:cubicBezTo>
                    <a:pt x="13657" y="65027"/>
                    <a:pt x="13864" y="64944"/>
                    <a:pt x="14018" y="64778"/>
                  </a:cubicBezTo>
                  <a:lnTo>
                    <a:pt x="16438" y="62383"/>
                  </a:lnTo>
                  <a:cubicBezTo>
                    <a:pt x="17244" y="61576"/>
                    <a:pt x="18300" y="61173"/>
                    <a:pt x="19355" y="61173"/>
                  </a:cubicBezTo>
                  <a:cubicBezTo>
                    <a:pt x="20411" y="61173"/>
                    <a:pt x="21466" y="61576"/>
                    <a:pt x="22273" y="62383"/>
                  </a:cubicBezTo>
                  <a:lnTo>
                    <a:pt x="24550" y="64660"/>
                  </a:lnTo>
                  <a:cubicBezTo>
                    <a:pt x="24704" y="64814"/>
                    <a:pt x="24912" y="64891"/>
                    <a:pt x="25122" y="64891"/>
                  </a:cubicBezTo>
                  <a:cubicBezTo>
                    <a:pt x="25333" y="64891"/>
                    <a:pt x="25546" y="64814"/>
                    <a:pt x="25712" y="64660"/>
                  </a:cubicBezTo>
                  <a:lnTo>
                    <a:pt x="27752" y="62596"/>
                  </a:lnTo>
                  <a:cubicBezTo>
                    <a:pt x="28551" y="61798"/>
                    <a:pt x="29601" y="61391"/>
                    <a:pt x="30660" y="61391"/>
                  </a:cubicBezTo>
                  <a:cubicBezTo>
                    <a:pt x="31551" y="61391"/>
                    <a:pt x="32449" y="61679"/>
                    <a:pt x="33208" y="62264"/>
                  </a:cubicBezTo>
                  <a:lnTo>
                    <a:pt x="35176" y="63806"/>
                  </a:lnTo>
                  <a:lnTo>
                    <a:pt x="35390" y="63521"/>
                  </a:lnTo>
                  <a:lnTo>
                    <a:pt x="35413" y="0"/>
                  </a:lnTo>
                  <a:close/>
                </a:path>
              </a:pathLst>
            </a:custGeom>
            <a:solidFill>
              <a:schemeClr val="lt2"/>
            </a:solidFill>
            <a:ln w="19050" cap="flat" cmpd="sng">
              <a:solidFill>
                <a:schemeClr val="dk1"/>
              </a:solidFill>
              <a:prstDash val="solid"/>
              <a:miter lim="237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46"/>
            <p:cNvSpPr/>
            <p:nvPr/>
          </p:nvSpPr>
          <p:spPr>
            <a:xfrm>
              <a:off x="1180600" y="1147700"/>
              <a:ext cx="432900" cy="1625250"/>
            </a:xfrm>
            <a:custGeom>
              <a:avLst/>
              <a:gdLst/>
              <a:ahLst/>
              <a:cxnLst/>
              <a:rect l="l" t="t" r="r" b="b"/>
              <a:pathLst>
                <a:path w="17316" h="65010" extrusionOk="0">
                  <a:moveTo>
                    <a:pt x="0" y="0"/>
                  </a:moveTo>
                  <a:lnTo>
                    <a:pt x="0" y="61908"/>
                  </a:lnTo>
                  <a:lnTo>
                    <a:pt x="2847" y="64778"/>
                  </a:lnTo>
                  <a:cubicBezTo>
                    <a:pt x="3001" y="64933"/>
                    <a:pt x="3209" y="65010"/>
                    <a:pt x="3419" y="65010"/>
                  </a:cubicBezTo>
                  <a:cubicBezTo>
                    <a:pt x="3630" y="65010"/>
                    <a:pt x="3843" y="64933"/>
                    <a:pt x="4009" y="64778"/>
                  </a:cubicBezTo>
                  <a:lnTo>
                    <a:pt x="6405" y="62359"/>
                  </a:lnTo>
                  <a:cubicBezTo>
                    <a:pt x="7211" y="61553"/>
                    <a:pt x="8267" y="61149"/>
                    <a:pt x="9322" y="61149"/>
                  </a:cubicBezTo>
                  <a:cubicBezTo>
                    <a:pt x="10378" y="61149"/>
                    <a:pt x="11433" y="61553"/>
                    <a:pt x="12240" y="62359"/>
                  </a:cubicBezTo>
                  <a:lnTo>
                    <a:pt x="14517" y="64636"/>
                  </a:lnTo>
                  <a:cubicBezTo>
                    <a:pt x="14683" y="64802"/>
                    <a:pt x="14896" y="64885"/>
                    <a:pt x="15107" y="64885"/>
                  </a:cubicBezTo>
                  <a:cubicBezTo>
                    <a:pt x="15317" y="64885"/>
                    <a:pt x="15525" y="64802"/>
                    <a:pt x="15679" y="64636"/>
                  </a:cubicBezTo>
                  <a:lnTo>
                    <a:pt x="17316" y="62999"/>
                  </a:lnTo>
                  <a:lnTo>
                    <a:pt x="17316" y="0"/>
                  </a:lnTo>
                  <a:close/>
                </a:path>
              </a:pathLst>
            </a:custGeom>
            <a:solidFill>
              <a:schemeClr val="accent2"/>
            </a:solidFill>
            <a:ln w="19050" cap="rnd" cmpd="sng">
              <a:solidFill>
                <a:schemeClr val="dk1"/>
              </a:solidFill>
              <a:prstDash val="solid"/>
              <a:miter lim="237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46"/>
            <p:cNvSpPr/>
            <p:nvPr/>
          </p:nvSpPr>
          <p:spPr>
            <a:xfrm>
              <a:off x="1219725" y="3044325"/>
              <a:ext cx="304825" cy="299525"/>
            </a:xfrm>
            <a:custGeom>
              <a:avLst/>
              <a:gdLst/>
              <a:ahLst/>
              <a:cxnLst/>
              <a:rect l="l" t="t" r="r" b="b"/>
              <a:pathLst>
                <a:path w="12193" h="11981" extrusionOk="0">
                  <a:moveTo>
                    <a:pt x="6472" y="1"/>
                  </a:moveTo>
                  <a:cubicBezTo>
                    <a:pt x="4666" y="1"/>
                    <a:pt x="2484" y="662"/>
                    <a:pt x="1" y="2647"/>
                  </a:cubicBezTo>
                  <a:lnTo>
                    <a:pt x="4958" y="11305"/>
                  </a:lnTo>
                  <a:cubicBezTo>
                    <a:pt x="5207" y="11755"/>
                    <a:pt x="5652" y="11981"/>
                    <a:pt x="6100" y="11981"/>
                  </a:cubicBezTo>
                  <a:cubicBezTo>
                    <a:pt x="6548" y="11981"/>
                    <a:pt x="6998" y="11755"/>
                    <a:pt x="7259" y="11305"/>
                  </a:cubicBezTo>
                  <a:lnTo>
                    <a:pt x="12193" y="2647"/>
                  </a:lnTo>
                  <a:cubicBezTo>
                    <a:pt x="12193" y="2647"/>
                    <a:pt x="10084" y="1"/>
                    <a:pt x="6472" y="1"/>
                  </a:cubicBezTo>
                  <a:close/>
                </a:path>
              </a:pathLst>
            </a:custGeom>
            <a:solidFill>
              <a:schemeClr val="accent1"/>
            </a:solidFill>
            <a:ln w="19050" cap="rnd" cmpd="sng">
              <a:solidFill>
                <a:schemeClr val="dk1"/>
              </a:solidFill>
              <a:prstDash val="solid"/>
              <a:miter lim="237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46"/>
            <p:cNvSpPr/>
            <p:nvPr/>
          </p:nvSpPr>
          <p:spPr>
            <a:xfrm>
              <a:off x="918500" y="555300"/>
              <a:ext cx="907300" cy="487450"/>
            </a:xfrm>
            <a:custGeom>
              <a:avLst/>
              <a:gdLst/>
              <a:ahLst/>
              <a:cxnLst/>
              <a:rect l="l" t="t" r="r" b="b"/>
              <a:pathLst>
                <a:path w="36292" h="19498" extrusionOk="0">
                  <a:moveTo>
                    <a:pt x="5389" y="0"/>
                  </a:moveTo>
                  <a:cubicBezTo>
                    <a:pt x="2397" y="0"/>
                    <a:pt x="0" y="2434"/>
                    <a:pt x="0" y="5432"/>
                  </a:cubicBezTo>
                  <a:lnTo>
                    <a:pt x="0" y="19498"/>
                  </a:lnTo>
                  <a:lnTo>
                    <a:pt x="36291" y="19498"/>
                  </a:lnTo>
                  <a:lnTo>
                    <a:pt x="36291" y="5432"/>
                  </a:lnTo>
                  <a:cubicBezTo>
                    <a:pt x="36291" y="2420"/>
                    <a:pt x="33848" y="0"/>
                    <a:pt x="30860" y="0"/>
                  </a:cubicBezTo>
                  <a:lnTo>
                    <a:pt x="5432" y="0"/>
                  </a:lnTo>
                  <a:cubicBezTo>
                    <a:pt x="5418" y="0"/>
                    <a:pt x="5403" y="0"/>
                    <a:pt x="5389" y="0"/>
                  </a:cubicBezTo>
                  <a:close/>
                </a:path>
              </a:pathLst>
            </a:custGeom>
            <a:solidFill>
              <a:schemeClr val="accent1"/>
            </a:solidFill>
            <a:ln w="19050" cap="flat" cmpd="sng">
              <a:solidFill>
                <a:schemeClr val="dk1"/>
              </a:solidFill>
              <a:prstDash val="solid"/>
              <a:miter lim="237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46"/>
            <p:cNvSpPr/>
            <p:nvPr/>
          </p:nvSpPr>
          <p:spPr>
            <a:xfrm>
              <a:off x="830725" y="921175"/>
              <a:ext cx="1082825" cy="355825"/>
            </a:xfrm>
            <a:custGeom>
              <a:avLst/>
              <a:gdLst/>
              <a:ahLst/>
              <a:cxnLst/>
              <a:rect l="l" t="t" r="r" b="b"/>
              <a:pathLst>
                <a:path w="43313" h="14233" extrusionOk="0">
                  <a:moveTo>
                    <a:pt x="3203" y="0"/>
                  </a:moveTo>
                  <a:cubicBezTo>
                    <a:pt x="1424" y="0"/>
                    <a:pt x="1" y="1424"/>
                    <a:pt x="1" y="3179"/>
                  </a:cubicBezTo>
                  <a:lnTo>
                    <a:pt x="1" y="11030"/>
                  </a:lnTo>
                  <a:cubicBezTo>
                    <a:pt x="1" y="12809"/>
                    <a:pt x="1424" y="14232"/>
                    <a:pt x="3203" y="14232"/>
                  </a:cubicBezTo>
                  <a:lnTo>
                    <a:pt x="40111" y="14232"/>
                  </a:lnTo>
                  <a:cubicBezTo>
                    <a:pt x="41890" y="14232"/>
                    <a:pt x="43313" y="12809"/>
                    <a:pt x="43313" y="11030"/>
                  </a:cubicBezTo>
                  <a:lnTo>
                    <a:pt x="43313" y="3179"/>
                  </a:lnTo>
                  <a:cubicBezTo>
                    <a:pt x="43313" y="1424"/>
                    <a:pt x="41890" y="0"/>
                    <a:pt x="40111" y="0"/>
                  </a:cubicBezTo>
                  <a:close/>
                </a:path>
              </a:pathLst>
            </a:custGeom>
            <a:solidFill>
              <a:schemeClr val="accent2"/>
            </a:solidFill>
            <a:ln w="19050" cap="rnd" cmpd="sng">
              <a:solidFill>
                <a:schemeClr val="dk1"/>
              </a:solidFill>
              <a:prstDash val="solid"/>
              <a:miter lim="237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25" name="Google Shape;2325;p46"/>
          <p:cNvSpPr/>
          <p:nvPr/>
        </p:nvSpPr>
        <p:spPr>
          <a:xfrm>
            <a:off x="8248733" y="338067"/>
            <a:ext cx="419150" cy="555546"/>
          </a:xfrm>
          <a:custGeom>
            <a:avLst/>
            <a:gdLst/>
            <a:ahLst/>
            <a:cxnLst/>
            <a:rect l="l" t="t" r="r" b="b"/>
            <a:pathLst>
              <a:path w="16035" h="21253" extrusionOk="0">
                <a:moveTo>
                  <a:pt x="13967" y="1"/>
                </a:moveTo>
                <a:cubicBezTo>
                  <a:pt x="13831" y="1"/>
                  <a:pt x="13695" y="54"/>
                  <a:pt x="13592" y="166"/>
                </a:cubicBezTo>
                <a:cubicBezTo>
                  <a:pt x="12639" y="1155"/>
                  <a:pt x="10608" y="2922"/>
                  <a:pt x="8182" y="2922"/>
                </a:cubicBezTo>
                <a:cubicBezTo>
                  <a:pt x="7409" y="2922"/>
                  <a:pt x="6596" y="2742"/>
                  <a:pt x="5764" y="2301"/>
                </a:cubicBezTo>
                <a:cubicBezTo>
                  <a:pt x="5681" y="2253"/>
                  <a:pt x="5592" y="2230"/>
                  <a:pt x="5503" y="2230"/>
                </a:cubicBezTo>
                <a:cubicBezTo>
                  <a:pt x="5414" y="2230"/>
                  <a:pt x="5326" y="2253"/>
                  <a:pt x="5243" y="2301"/>
                </a:cubicBezTo>
                <a:lnTo>
                  <a:pt x="4128" y="2894"/>
                </a:lnTo>
                <a:cubicBezTo>
                  <a:pt x="3891" y="3012"/>
                  <a:pt x="3796" y="3273"/>
                  <a:pt x="3867" y="3534"/>
                </a:cubicBezTo>
                <a:lnTo>
                  <a:pt x="6974" y="13022"/>
                </a:lnTo>
                <a:cubicBezTo>
                  <a:pt x="6500" y="12903"/>
                  <a:pt x="6002" y="12856"/>
                  <a:pt x="5503" y="12856"/>
                </a:cubicBezTo>
                <a:cubicBezTo>
                  <a:pt x="2467" y="12856"/>
                  <a:pt x="0" y="14730"/>
                  <a:pt x="0" y="17054"/>
                </a:cubicBezTo>
                <a:cubicBezTo>
                  <a:pt x="0" y="19379"/>
                  <a:pt x="2444" y="21253"/>
                  <a:pt x="5503" y="21253"/>
                </a:cubicBezTo>
                <a:cubicBezTo>
                  <a:pt x="8540" y="21253"/>
                  <a:pt x="11006" y="19379"/>
                  <a:pt x="11006" y="17054"/>
                </a:cubicBezTo>
                <a:cubicBezTo>
                  <a:pt x="11006" y="16485"/>
                  <a:pt x="10864" y="15916"/>
                  <a:pt x="10579" y="15418"/>
                </a:cubicBezTo>
                <a:lnTo>
                  <a:pt x="8136" y="6286"/>
                </a:lnTo>
                <a:cubicBezTo>
                  <a:pt x="8078" y="6130"/>
                  <a:pt x="8195" y="6006"/>
                  <a:pt x="8331" y="6006"/>
                </a:cubicBezTo>
                <a:cubicBezTo>
                  <a:pt x="8361" y="6006"/>
                  <a:pt x="8391" y="6012"/>
                  <a:pt x="8421" y="6025"/>
                </a:cubicBezTo>
                <a:cubicBezTo>
                  <a:pt x="8897" y="6240"/>
                  <a:pt x="9786" y="6543"/>
                  <a:pt x="10970" y="6543"/>
                </a:cubicBezTo>
                <a:cubicBezTo>
                  <a:pt x="12262" y="6543"/>
                  <a:pt x="13906" y="6183"/>
                  <a:pt x="15750" y="4957"/>
                </a:cubicBezTo>
                <a:cubicBezTo>
                  <a:pt x="15940" y="4815"/>
                  <a:pt x="16035" y="4554"/>
                  <a:pt x="15940" y="4317"/>
                </a:cubicBezTo>
                <a:lnTo>
                  <a:pt x="14469" y="356"/>
                </a:lnTo>
                <a:cubicBezTo>
                  <a:pt x="14383" y="126"/>
                  <a:pt x="14175" y="1"/>
                  <a:pt x="13967" y="1"/>
                </a:cubicBezTo>
                <a:close/>
              </a:path>
            </a:pathLst>
          </a:custGeom>
          <a:solidFill>
            <a:schemeClr val="accent1"/>
          </a:solidFill>
          <a:ln w="19050" cap="rnd" cmpd="sng">
            <a:solidFill>
              <a:schemeClr val="dk1"/>
            </a:solidFill>
            <a:prstDash val="solid"/>
            <a:miter lim="237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TextBox 34"/>
          <p:cNvSpPr txBox="1"/>
          <p:nvPr/>
        </p:nvSpPr>
        <p:spPr>
          <a:xfrm>
            <a:off x="-26" y="1549471"/>
            <a:ext cx="9144001" cy="1708160"/>
          </a:xfrm>
          <a:prstGeom prst="rect">
            <a:avLst/>
          </a:prstGeom>
          <a:noFill/>
        </p:spPr>
        <p:txBody>
          <a:bodyPr wrap="square" rtlCol="0">
            <a:spAutoFit/>
          </a:bodyPr>
          <a:lstStyle/>
          <a:p>
            <a:pPr algn="ctr">
              <a:lnSpc>
                <a:spcPct val="150000"/>
              </a:lnSpc>
            </a:pPr>
            <a:r>
              <a:rPr lang="en-US" sz="3500" b="1" dirty="0" smtClean="0">
                <a:solidFill>
                  <a:srgbClr val="C00000"/>
                </a:solidFill>
              </a:rPr>
              <a:t>TIN HỌC LỚP 5</a:t>
            </a:r>
          </a:p>
          <a:p>
            <a:pPr algn="ctr">
              <a:lnSpc>
                <a:spcPct val="150000"/>
              </a:lnSpc>
            </a:pPr>
            <a:r>
              <a:rPr lang="en-US" sz="3500" b="1" dirty="0" smtClean="0">
                <a:solidFill>
                  <a:srgbClr val="C00000"/>
                </a:solidFill>
              </a:rPr>
              <a:t>CHỦ ĐỀ </a:t>
            </a:r>
            <a:r>
              <a:rPr lang="en-US" sz="3500" b="1" dirty="0" smtClean="0">
                <a:solidFill>
                  <a:srgbClr val="C00000"/>
                </a:solidFill>
              </a:rPr>
              <a:t>: LẬP TRÌNH</a:t>
            </a:r>
            <a:endParaRPr lang="en-US" sz="3500" b="1" dirty="0">
              <a:solidFill>
                <a:srgbClr val="C00000"/>
              </a:solidFill>
            </a:endParaRPr>
          </a:p>
        </p:txBody>
      </p:sp>
    </p:spTree>
  </p:cSld>
  <p:clrMapOvr>
    <a:masterClrMapping/>
  </p:clrMapOvr>
  <mc:AlternateContent xmlns:mc="http://schemas.openxmlformats.org/markup-compatibility/2006" xmlns:p15="http://schemas.microsoft.com/office/powerpoint/2012/main">
    <mc:Choice Requires="p15">
      <p:transition spd="med">
        <p15:prstTrans prst="drap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05"/>
        <p:cNvGrpSpPr/>
        <p:nvPr/>
      </p:nvGrpSpPr>
      <p:grpSpPr>
        <a:xfrm>
          <a:off x="0" y="0"/>
          <a:ext cx="0" cy="0"/>
          <a:chOff x="0" y="0"/>
          <a:chExt cx="0" cy="0"/>
        </a:xfrm>
      </p:grpSpPr>
      <p:sp>
        <p:nvSpPr>
          <p:cNvPr id="14" name="TextBox 13"/>
          <p:cNvSpPr txBox="1"/>
          <p:nvPr/>
        </p:nvSpPr>
        <p:spPr>
          <a:xfrm>
            <a:off x="4299087" y="3945366"/>
            <a:ext cx="2982804" cy="738664"/>
          </a:xfrm>
          <a:prstGeom prst="rect">
            <a:avLst/>
          </a:prstGeom>
          <a:noFill/>
        </p:spPr>
        <p:txBody>
          <a:bodyPr wrap="square" rtlCol="0">
            <a:spAutoFit/>
          </a:bodyPr>
          <a:lstStyle/>
          <a:p>
            <a:pPr algn="ctr">
              <a:lnSpc>
                <a:spcPct val="150000"/>
              </a:lnSpc>
            </a:pPr>
            <a:r>
              <a:rPr lang="en-US" i="1" smtClean="0"/>
              <a:t>Hình 2. Chương trình của bạn Minh và kết quả thực hiện chương trình</a:t>
            </a:r>
            <a:endParaRPr lang="vi-VN" i="1"/>
          </a:p>
        </p:txBody>
      </p:sp>
      <p:pic>
        <p:nvPicPr>
          <p:cNvPr id="16" name="Picture 15"/>
          <p:cNvPicPr>
            <a:picLocks noChangeAspect="1"/>
          </p:cNvPicPr>
          <p:nvPr/>
        </p:nvPicPr>
        <p:blipFill rotWithShape="1">
          <a:blip r:embed="rId3">
            <a:extLst>
              <a:ext uri="{28A0092B-C50C-407E-A947-70E740481C1C}">
                <a14:useLocalDpi xmlns:a14="http://schemas.microsoft.com/office/drawing/2010/main" val="0"/>
              </a:ext>
            </a:extLst>
          </a:blip>
          <a:srcRect l="55918" t="25553" r="14624" b="12194"/>
          <a:stretch/>
        </p:blipFill>
        <p:spPr>
          <a:xfrm>
            <a:off x="956327" y="291344"/>
            <a:ext cx="3214840" cy="4573832"/>
          </a:xfrm>
          <a:prstGeom prst="rect">
            <a:avLst/>
          </a:prstGeom>
        </p:spPr>
      </p:pic>
      <p:grpSp>
        <p:nvGrpSpPr>
          <p:cNvPr id="17" name="Group 16"/>
          <p:cNvGrpSpPr/>
          <p:nvPr/>
        </p:nvGrpSpPr>
        <p:grpSpPr>
          <a:xfrm>
            <a:off x="4470954" y="541865"/>
            <a:ext cx="4084322" cy="2631490"/>
            <a:chOff x="702345" y="1030005"/>
            <a:chExt cx="4084322" cy="2631490"/>
          </a:xfrm>
        </p:grpSpPr>
        <p:sp>
          <p:nvSpPr>
            <p:cNvPr id="18" name="TextBox 17">
              <a:extLst>
                <a:ext uri="{FF2B5EF4-FFF2-40B4-BE49-F238E27FC236}">
                  <a16:creationId xmlns:a16="http://schemas.microsoft.com/office/drawing/2014/main" id="{0BE89C69-1BA8-2F2F-01BF-6D0FE11A63EB}"/>
                </a:ext>
              </a:extLst>
            </p:cNvPr>
            <p:cNvSpPr txBox="1"/>
            <p:nvPr/>
          </p:nvSpPr>
          <p:spPr>
            <a:xfrm>
              <a:off x="702345" y="1030005"/>
              <a:ext cx="4084322" cy="2631490"/>
            </a:xfrm>
            <a:prstGeom prst="rect">
              <a:avLst/>
            </a:prstGeom>
            <a:noFill/>
          </p:spPr>
          <p:txBody>
            <a:bodyPr wrap="square" rtlCol="0">
              <a:spAutoFit/>
            </a:bodyPr>
            <a:lstStyle/>
            <a:p>
              <a:pPr algn="just">
                <a:lnSpc>
                  <a:spcPct val="150000"/>
                </a:lnSpc>
              </a:pPr>
              <a:r>
                <a:rPr lang="en-US" sz="2200" smtClean="0">
                  <a:latin typeface="Arial" panose="020B0604020202020204" pitchFamily="34" charset="0"/>
                  <a:cs typeface="Arial" panose="020B0604020202020204" pitchFamily="34" charset="0"/>
                </a:rPr>
                <a:t>       T</a:t>
              </a:r>
              <a:r>
                <a:rPr lang="vi-VN" sz="2200" smtClean="0">
                  <a:latin typeface="Arial" panose="020B0604020202020204" pitchFamily="34" charset="0"/>
                  <a:cs typeface="Arial" panose="020B0604020202020204" pitchFamily="34" charset="0"/>
                </a:rPr>
                <a:t>ạo </a:t>
              </a:r>
              <a:r>
                <a:rPr lang="vi-VN" sz="2200">
                  <a:latin typeface="Arial" panose="020B0604020202020204" pitchFamily="34" charset="0"/>
                  <a:cs typeface="Arial" panose="020B0604020202020204" pitchFamily="34" charset="0"/>
                </a:rPr>
                <a:t>chương trình ở Hình 2 </a:t>
              </a:r>
              <a:r>
                <a:rPr lang="vi-VN" sz="2200" smtClean="0">
                  <a:latin typeface="Arial" panose="020B0604020202020204" pitchFamily="34" charset="0"/>
                  <a:cs typeface="Arial" panose="020B0604020202020204" pitchFamily="34" charset="0"/>
                </a:rPr>
                <a:t>và </a:t>
              </a:r>
              <a:r>
                <a:rPr lang="vi-VN" sz="2200">
                  <a:latin typeface="Arial" panose="020B0604020202020204" pitchFamily="34" charset="0"/>
                  <a:cs typeface="Arial" panose="020B0604020202020204" pitchFamily="34" charset="0"/>
                </a:rPr>
                <a:t>thêm từng lệnh trong Bảng 1, chạy chương trình. </a:t>
              </a:r>
              <a:r>
                <a:rPr lang="en-US" sz="2200">
                  <a:latin typeface="Arial" panose="020B0604020202020204" pitchFamily="34" charset="0"/>
                  <a:cs typeface="Arial" panose="020B0604020202020204" pitchFamily="34" charset="0"/>
                </a:rPr>
                <a:t>Q</a:t>
              </a:r>
              <a:r>
                <a:rPr lang="vi-VN" sz="2200" smtClean="0">
                  <a:latin typeface="Arial" panose="020B0604020202020204" pitchFamily="34" charset="0"/>
                  <a:cs typeface="Arial" panose="020B0604020202020204" pitchFamily="34" charset="0"/>
                </a:rPr>
                <a:t>uan </a:t>
              </a:r>
              <a:r>
                <a:rPr lang="vi-VN" sz="2200">
                  <a:latin typeface="Arial" panose="020B0604020202020204" pitchFamily="34" charset="0"/>
                  <a:cs typeface="Arial" panose="020B0604020202020204" pitchFamily="34" charset="0"/>
                </a:rPr>
                <a:t>sát kết quả vẽ của nhân vật trên Sân khấu. </a:t>
              </a:r>
              <a:endParaRPr lang="en-US" sz="2200" smtClean="0">
                <a:latin typeface="Arial" panose="020B0604020202020204" pitchFamily="34" charset="0"/>
                <a:cs typeface="Arial" panose="020B0604020202020204" pitchFamily="34" charset="0"/>
              </a:endParaRPr>
            </a:p>
          </p:txBody>
        </p:sp>
        <p:pic>
          <p:nvPicPr>
            <p:cNvPr id="19" name="Picture 2" descr="https://cdn-icons-png.flaticon.com/128/3233/3233497.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7563" y="1065223"/>
              <a:ext cx="463675" cy="46367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612294073"/>
      </p:ext>
    </p:extLst>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05"/>
        <p:cNvGrpSpPr/>
        <p:nvPr/>
      </p:nvGrpSpPr>
      <p:grpSpPr>
        <a:xfrm>
          <a:off x="0" y="0"/>
          <a:ext cx="0" cy="0"/>
          <a:chOff x="0" y="0"/>
          <a:chExt cx="0" cy="0"/>
        </a:xfrm>
      </p:grpSpPr>
      <p:sp>
        <p:nvSpPr>
          <p:cNvPr id="7" name="TextBox 6"/>
          <p:cNvSpPr txBox="1"/>
          <p:nvPr/>
        </p:nvSpPr>
        <p:spPr>
          <a:xfrm>
            <a:off x="0" y="227970"/>
            <a:ext cx="9144000" cy="623248"/>
          </a:xfrm>
          <a:prstGeom prst="rect">
            <a:avLst/>
          </a:prstGeom>
          <a:noFill/>
        </p:spPr>
        <p:txBody>
          <a:bodyPr wrap="square" rtlCol="0">
            <a:spAutoFit/>
          </a:bodyPr>
          <a:lstStyle/>
          <a:p>
            <a:pPr algn="ctr">
              <a:lnSpc>
                <a:spcPct val="150000"/>
              </a:lnSpc>
            </a:pPr>
            <a:r>
              <a:rPr lang="en-US" sz="2300" smtClean="0"/>
              <a:t>Bảng 1. Một số lệnh trong nhóm lệnh </a:t>
            </a:r>
            <a:r>
              <a:rPr lang="en-US" sz="2300" b="1" smtClean="0"/>
              <a:t>Bút vẽ</a:t>
            </a:r>
            <a:endParaRPr lang="vi-VN" sz="2300" b="1"/>
          </a:p>
        </p:txBody>
      </p:sp>
      <p:graphicFrame>
        <p:nvGraphicFramePr>
          <p:cNvPr id="2" name="Table 1"/>
          <p:cNvGraphicFramePr>
            <a:graphicFrameLocks noGrp="1"/>
          </p:cNvGraphicFramePr>
          <p:nvPr>
            <p:extLst>
              <p:ext uri="{D42A27DB-BD31-4B8C-83A1-F6EECF244321}">
                <p14:modId xmlns:p14="http://schemas.microsoft.com/office/powerpoint/2010/main" val="2703349425"/>
              </p:ext>
            </p:extLst>
          </p:nvPr>
        </p:nvGraphicFramePr>
        <p:xfrm>
          <a:off x="1214426" y="939452"/>
          <a:ext cx="6715147" cy="3707705"/>
        </p:xfrm>
        <a:graphic>
          <a:graphicData uri="http://schemas.openxmlformats.org/drawingml/2006/table">
            <a:tbl>
              <a:tblPr firstRow="1" bandRow="1">
                <a:tableStyleId>{4096C86E-8883-47DA-AFF3-8EC55DCD0A84}</a:tableStyleId>
              </a:tblPr>
              <a:tblGrid>
                <a:gridCol w="2268408">
                  <a:extLst>
                    <a:ext uri="{9D8B030D-6E8A-4147-A177-3AD203B41FA5}">
                      <a16:colId xmlns:a16="http://schemas.microsoft.com/office/drawing/2014/main" val="3764604933"/>
                    </a:ext>
                  </a:extLst>
                </a:gridCol>
                <a:gridCol w="4446739">
                  <a:extLst>
                    <a:ext uri="{9D8B030D-6E8A-4147-A177-3AD203B41FA5}">
                      <a16:colId xmlns:a16="http://schemas.microsoft.com/office/drawing/2014/main" val="2929581451"/>
                    </a:ext>
                  </a:extLst>
                </a:gridCol>
              </a:tblGrid>
              <a:tr h="570416">
                <a:tc>
                  <a:txBody>
                    <a:bodyPr/>
                    <a:lstStyle/>
                    <a:p>
                      <a:pPr algn="ctr">
                        <a:lnSpc>
                          <a:spcPct val="150000"/>
                        </a:lnSpc>
                      </a:pPr>
                      <a:r>
                        <a:rPr lang="en-US" sz="2000" b="1" smtClean="0"/>
                        <a:t>Lệnh</a:t>
                      </a:r>
                      <a:endParaRPr lang="en-US" sz="2000"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7CB"/>
                    </a:solidFill>
                  </a:tcPr>
                </a:tc>
                <a:tc>
                  <a:txBody>
                    <a:bodyPr/>
                    <a:lstStyle/>
                    <a:p>
                      <a:pPr algn="ctr">
                        <a:lnSpc>
                          <a:spcPct val="150000"/>
                        </a:lnSpc>
                      </a:pPr>
                      <a:r>
                        <a:rPr lang="en-US" sz="2000" b="1" smtClean="0"/>
                        <a:t>Ý</a:t>
                      </a:r>
                      <a:r>
                        <a:rPr lang="en-US" sz="2000" b="1" baseline="0" smtClean="0"/>
                        <a:t> nghĩa</a:t>
                      </a:r>
                      <a:endParaRPr lang="en-US" sz="2000"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7CB"/>
                    </a:solidFill>
                  </a:tcPr>
                </a:tc>
                <a:extLst>
                  <a:ext uri="{0D108BD9-81ED-4DB2-BD59-A6C34878D82A}">
                    <a16:rowId xmlns:a16="http://schemas.microsoft.com/office/drawing/2014/main" val="3465486281"/>
                  </a:ext>
                </a:extLst>
              </a:tr>
              <a:tr h="1045763">
                <a:tc>
                  <a:txBody>
                    <a:bodyPr/>
                    <a:lstStyle/>
                    <a:p>
                      <a:pPr>
                        <a:lnSpc>
                          <a:spcPct val="150000"/>
                        </a:lnSpc>
                      </a:pPr>
                      <a:endParaRPr lang="en-US" sz="2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just">
                        <a:lnSpc>
                          <a:spcPct val="150000"/>
                        </a:lnSpc>
                      </a:pPr>
                      <a:r>
                        <a:rPr lang="vi-VN" sz="2000" smtClean="0"/>
                        <a:t>Xoá tất cả các hình, các đường đã vẽ trên vùng Sân khấu.</a:t>
                      </a:r>
                      <a:endParaRPr lang="en-US" sz="2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1422840226"/>
                  </a:ext>
                </a:extLst>
              </a:tr>
              <a:tr h="1045763">
                <a:tc>
                  <a:txBody>
                    <a:bodyPr/>
                    <a:lstStyle/>
                    <a:p>
                      <a:pPr>
                        <a:lnSpc>
                          <a:spcPct val="150000"/>
                        </a:lnSpc>
                      </a:pPr>
                      <a:endParaRPr lang="en-US" sz="2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just">
                        <a:lnSpc>
                          <a:spcPct val="150000"/>
                        </a:lnSpc>
                      </a:pPr>
                      <a:r>
                        <a:rPr lang="en-US" sz="2000" smtClean="0"/>
                        <a:t>In hình ảnh nhân vật tại vị trí của nhân vật trên vùng Sân khấu.</a:t>
                      </a:r>
                      <a:endParaRPr lang="en-US" sz="2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2820717530"/>
                  </a:ext>
                </a:extLst>
              </a:tr>
              <a:tr h="1045763">
                <a:tc>
                  <a:txBody>
                    <a:bodyPr/>
                    <a:lstStyle/>
                    <a:p>
                      <a:pPr>
                        <a:lnSpc>
                          <a:spcPct val="150000"/>
                        </a:lnSpc>
                      </a:pPr>
                      <a:endParaRPr lang="en-US" sz="2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just">
                        <a:lnSpc>
                          <a:spcPct val="150000"/>
                        </a:lnSpc>
                      </a:pPr>
                      <a:r>
                        <a:rPr lang="en-US" sz="2000" smtClean="0"/>
                        <a:t>Nhân vật đặt bút (đặt bút xuống để sẵn sàng vẽ).</a:t>
                      </a:r>
                      <a:endParaRPr lang="en-US" sz="2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512494206"/>
                  </a:ext>
                </a:extLst>
              </a:tr>
            </a:tbl>
          </a:graphicData>
        </a:graphic>
      </p:graphicFrame>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9825" t="59179" r="78648" b="33506"/>
          <a:stretch/>
        </p:blipFill>
        <p:spPr>
          <a:xfrm>
            <a:off x="1755046" y="3835941"/>
            <a:ext cx="1101536" cy="608541"/>
          </a:xfrm>
          <a:prstGeom prst="rect">
            <a:avLst/>
          </a:prstGeom>
        </p:spPr>
      </p:pic>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l="11906" t="36146" r="73019" b="55613"/>
          <a:stretch/>
        </p:blipFill>
        <p:spPr>
          <a:xfrm>
            <a:off x="1585563" y="1709059"/>
            <a:ext cx="1440502" cy="685571"/>
          </a:xfrm>
          <a:prstGeom prst="rect">
            <a:avLst/>
          </a:prstGeom>
        </p:spPr>
      </p:pic>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l="11853" t="47534" r="75357" b="43948"/>
          <a:stretch/>
        </p:blipFill>
        <p:spPr>
          <a:xfrm>
            <a:off x="1694706" y="2700955"/>
            <a:ext cx="1222216" cy="708680"/>
          </a:xfrm>
          <a:prstGeom prst="rect">
            <a:avLst/>
          </a:prstGeom>
        </p:spPr>
      </p:pic>
    </p:spTree>
    <p:extLst>
      <p:ext uri="{BB962C8B-B14F-4D97-AF65-F5344CB8AC3E}">
        <p14:creationId xmlns:p14="http://schemas.microsoft.com/office/powerpoint/2010/main" val="229280389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par>
                                <p:cTn id="13" presetID="14" presetClass="entr" presetSubtype="1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randombar(horizontal)">
                                      <p:cBhvr>
                                        <p:cTn id="15" dur="500"/>
                                        <p:tgtEl>
                                          <p:spTgt spid="11"/>
                                        </p:tgtEl>
                                      </p:cBhvr>
                                    </p:animEffect>
                                  </p:childTnLst>
                                </p:cTn>
                              </p:par>
                              <p:par>
                                <p:cTn id="16" presetID="14" presetClass="entr" presetSubtype="10"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randombar(horizontal)">
                                      <p:cBhvr>
                                        <p:cTn id="18" dur="500"/>
                                        <p:tgtEl>
                                          <p:spTgt spid="12"/>
                                        </p:tgtEl>
                                      </p:cBhvr>
                                    </p:animEffect>
                                  </p:childTnLst>
                                </p:cTn>
                              </p:par>
                              <p:par>
                                <p:cTn id="19" presetID="14" presetClass="entr" presetSubtype="1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randombar(horizontal)">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05"/>
        <p:cNvGrpSpPr/>
        <p:nvPr/>
      </p:nvGrpSpPr>
      <p:grpSpPr>
        <a:xfrm>
          <a:off x="0" y="0"/>
          <a:ext cx="0" cy="0"/>
          <a:chOff x="0" y="0"/>
          <a:chExt cx="0" cy="0"/>
        </a:xfrm>
      </p:grpSpPr>
      <p:sp>
        <p:nvSpPr>
          <p:cNvPr id="7" name="TextBox 6"/>
          <p:cNvSpPr txBox="1"/>
          <p:nvPr/>
        </p:nvSpPr>
        <p:spPr>
          <a:xfrm>
            <a:off x="0" y="227970"/>
            <a:ext cx="9144000" cy="623248"/>
          </a:xfrm>
          <a:prstGeom prst="rect">
            <a:avLst/>
          </a:prstGeom>
          <a:noFill/>
        </p:spPr>
        <p:txBody>
          <a:bodyPr wrap="square" rtlCol="0">
            <a:spAutoFit/>
          </a:bodyPr>
          <a:lstStyle/>
          <a:p>
            <a:pPr algn="ctr">
              <a:lnSpc>
                <a:spcPct val="150000"/>
              </a:lnSpc>
            </a:pPr>
            <a:r>
              <a:rPr lang="en-US" sz="2300" smtClean="0"/>
              <a:t>Bảng 1. Một số lệnh trong nhóm lệnh </a:t>
            </a:r>
            <a:r>
              <a:rPr lang="en-US" sz="2300" b="1" smtClean="0"/>
              <a:t>Bút vẽ</a:t>
            </a:r>
            <a:endParaRPr lang="vi-VN" sz="2300" b="1"/>
          </a:p>
        </p:txBody>
      </p:sp>
      <p:graphicFrame>
        <p:nvGraphicFramePr>
          <p:cNvPr id="2" name="Table 1"/>
          <p:cNvGraphicFramePr>
            <a:graphicFrameLocks noGrp="1"/>
          </p:cNvGraphicFramePr>
          <p:nvPr>
            <p:extLst>
              <p:ext uri="{D42A27DB-BD31-4B8C-83A1-F6EECF244321}">
                <p14:modId xmlns:p14="http://schemas.microsoft.com/office/powerpoint/2010/main" val="3672745611"/>
              </p:ext>
            </p:extLst>
          </p:nvPr>
        </p:nvGraphicFramePr>
        <p:xfrm>
          <a:off x="965200" y="939452"/>
          <a:ext cx="7213600" cy="3733077"/>
        </p:xfrm>
        <a:graphic>
          <a:graphicData uri="http://schemas.openxmlformats.org/drawingml/2006/table">
            <a:tbl>
              <a:tblPr firstRow="1" bandRow="1">
                <a:tableStyleId>{4096C86E-8883-47DA-AFF3-8EC55DCD0A84}</a:tableStyleId>
              </a:tblPr>
              <a:tblGrid>
                <a:gridCol w="3810000">
                  <a:extLst>
                    <a:ext uri="{9D8B030D-6E8A-4147-A177-3AD203B41FA5}">
                      <a16:colId xmlns:a16="http://schemas.microsoft.com/office/drawing/2014/main" val="3764604933"/>
                    </a:ext>
                  </a:extLst>
                </a:gridCol>
                <a:gridCol w="3403600">
                  <a:extLst>
                    <a:ext uri="{9D8B030D-6E8A-4147-A177-3AD203B41FA5}">
                      <a16:colId xmlns:a16="http://schemas.microsoft.com/office/drawing/2014/main" val="2929581451"/>
                    </a:ext>
                  </a:extLst>
                </a:gridCol>
              </a:tblGrid>
              <a:tr h="550056">
                <a:tc>
                  <a:txBody>
                    <a:bodyPr/>
                    <a:lstStyle/>
                    <a:p>
                      <a:pPr algn="ctr">
                        <a:lnSpc>
                          <a:spcPct val="150000"/>
                        </a:lnSpc>
                      </a:pPr>
                      <a:r>
                        <a:rPr lang="en-US" sz="2000" b="1" smtClean="0"/>
                        <a:t>Lệnh</a:t>
                      </a:r>
                      <a:endParaRPr lang="en-US" sz="2000"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7CB"/>
                    </a:solidFill>
                  </a:tcPr>
                </a:tc>
                <a:tc>
                  <a:txBody>
                    <a:bodyPr/>
                    <a:lstStyle/>
                    <a:p>
                      <a:pPr algn="ctr">
                        <a:lnSpc>
                          <a:spcPct val="150000"/>
                        </a:lnSpc>
                      </a:pPr>
                      <a:r>
                        <a:rPr lang="en-US" sz="2000" b="1" smtClean="0"/>
                        <a:t>Ý</a:t>
                      </a:r>
                      <a:r>
                        <a:rPr lang="en-US" sz="2000" b="1" baseline="0" smtClean="0"/>
                        <a:t> nghĩa</a:t>
                      </a:r>
                      <a:endParaRPr lang="en-US" sz="2000"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7CB"/>
                    </a:solidFill>
                  </a:tcPr>
                </a:tc>
                <a:extLst>
                  <a:ext uri="{0D108BD9-81ED-4DB2-BD59-A6C34878D82A}">
                    <a16:rowId xmlns:a16="http://schemas.microsoft.com/office/drawing/2014/main" val="3465486281"/>
                  </a:ext>
                </a:extLst>
              </a:tr>
              <a:tr h="1061007">
                <a:tc>
                  <a:txBody>
                    <a:bodyPr/>
                    <a:lstStyle/>
                    <a:p>
                      <a:pPr>
                        <a:lnSpc>
                          <a:spcPct val="150000"/>
                        </a:lnSpc>
                      </a:pPr>
                      <a:endParaRPr lang="en-US" sz="2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just">
                        <a:lnSpc>
                          <a:spcPct val="150000"/>
                        </a:lnSpc>
                      </a:pPr>
                      <a:r>
                        <a:rPr lang="vi-VN" sz="2000" smtClean="0"/>
                        <a:t>Nhân vật nhấc bút (nhấc bút lên để không vẽ).</a:t>
                      </a:r>
                      <a:endParaRPr lang="en-US" sz="2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1422840226"/>
                  </a:ext>
                </a:extLst>
              </a:tr>
              <a:tr h="1061007">
                <a:tc>
                  <a:txBody>
                    <a:bodyPr/>
                    <a:lstStyle/>
                    <a:p>
                      <a:pPr>
                        <a:lnSpc>
                          <a:spcPct val="150000"/>
                        </a:lnSpc>
                      </a:pPr>
                      <a:endParaRPr lang="en-US" sz="2000" smtClean="0"/>
                    </a:p>
                    <a:p>
                      <a:pPr>
                        <a:lnSpc>
                          <a:spcPct val="150000"/>
                        </a:lnSpc>
                      </a:pPr>
                      <a:endParaRPr lang="en-US" sz="2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just">
                        <a:lnSpc>
                          <a:spcPct val="150000"/>
                        </a:lnSpc>
                      </a:pPr>
                      <a:r>
                        <a:rPr lang="en-US" sz="2000" smtClean="0"/>
                        <a:t>Đặt màu vẽ.</a:t>
                      </a:r>
                      <a:endParaRPr lang="en-US" sz="2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2820717530"/>
                  </a:ext>
                </a:extLst>
              </a:tr>
              <a:tr h="1061007">
                <a:tc>
                  <a:txBody>
                    <a:bodyPr/>
                    <a:lstStyle/>
                    <a:p>
                      <a:pPr>
                        <a:lnSpc>
                          <a:spcPct val="150000"/>
                        </a:lnSpc>
                      </a:pPr>
                      <a:endParaRPr lang="en-US" sz="2000" smtClean="0"/>
                    </a:p>
                    <a:p>
                      <a:pPr>
                        <a:lnSpc>
                          <a:spcPct val="150000"/>
                        </a:lnSpc>
                      </a:pPr>
                      <a:endParaRPr lang="en-US" sz="2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just">
                        <a:lnSpc>
                          <a:spcPct val="150000"/>
                        </a:lnSpc>
                      </a:pPr>
                      <a:r>
                        <a:rPr lang="en-US" sz="2000" smtClean="0"/>
                        <a:t>Đặt</a:t>
                      </a:r>
                      <a:r>
                        <a:rPr lang="en-US" sz="2000" baseline="0" smtClean="0"/>
                        <a:t> kích thước của nét vẽ.</a:t>
                      </a:r>
                      <a:endParaRPr lang="en-US" sz="2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512494206"/>
                  </a:ext>
                </a:extLst>
              </a:tr>
            </a:tbl>
          </a:graphicData>
        </a:graphic>
      </p:graphicFrame>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9626" t="86556" r="59525" b="5665"/>
          <a:stretch/>
        </p:blipFill>
        <p:spPr>
          <a:xfrm>
            <a:off x="1389091" y="3840466"/>
            <a:ext cx="2977497" cy="653597"/>
          </a:xfrm>
          <a:prstGeom prst="rect">
            <a:avLst/>
          </a:prstGeom>
        </p:spPr>
      </p:pic>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9587" t="68035" r="77784" b="24681"/>
          <a:stretch/>
        </p:blipFill>
        <p:spPr>
          <a:xfrm>
            <a:off x="2268333" y="1699153"/>
            <a:ext cx="1219012" cy="612099"/>
          </a:xfrm>
          <a:prstGeom prst="rect">
            <a:avLst/>
          </a:prstGeom>
        </p:spPr>
      </p:pic>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9747" t="77283" r="62038" b="15000"/>
          <a:stretch/>
        </p:blipFill>
        <p:spPr>
          <a:xfrm>
            <a:off x="1516179" y="2751654"/>
            <a:ext cx="2723322" cy="648410"/>
          </a:xfrm>
          <a:prstGeom prst="rect">
            <a:avLst/>
          </a:prstGeom>
        </p:spPr>
      </p:pic>
    </p:spTree>
    <p:extLst>
      <p:ext uri="{BB962C8B-B14F-4D97-AF65-F5344CB8AC3E}">
        <p14:creationId xmlns:p14="http://schemas.microsoft.com/office/powerpoint/2010/main" val="43032989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randombar(horizontal)">
                                      <p:cBhvr>
                                        <p:cTn id="10" dur="500"/>
                                        <p:tgtEl>
                                          <p:spTgt spid="8"/>
                                        </p:tgtEl>
                                      </p:cBhvr>
                                    </p:animEffect>
                                  </p:childTnLst>
                                </p:cTn>
                              </p:par>
                              <p:par>
                                <p:cTn id="11" presetID="14" presetClass="entr" presetSubtype="1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randombar(horizontal)">
                                      <p:cBhvr>
                                        <p:cTn id="13" dur="500"/>
                                        <p:tgtEl>
                                          <p:spTgt spid="9"/>
                                        </p:tgtEl>
                                      </p:cBhvr>
                                    </p:animEffect>
                                  </p:childTnLst>
                                </p:cTn>
                              </p:par>
                              <p:par>
                                <p:cTn id="14" presetID="14" presetClass="entr" presetSubtype="10"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randombar(horizontal)">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54"/>
        <p:cNvGrpSpPr/>
        <p:nvPr/>
      </p:nvGrpSpPr>
      <p:grpSpPr>
        <a:xfrm>
          <a:off x="0" y="0"/>
          <a:ext cx="0" cy="0"/>
          <a:chOff x="0" y="0"/>
          <a:chExt cx="0" cy="0"/>
        </a:xfrm>
      </p:grpSpPr>
      <p:sp>
        <p:nvSpPr>
          <p:cNvPr id="2255" name="Google Shape;2255;p45"/>
          <p:cNvSpPr/>
          <p:nvPr/>
        </p:nvSpPr>
        <p:spPr>
          <a:xfrm>
            <a:off x="174300" y="163950"/>
            <a:ext cx="8795400" cy="4815600"/>
          </a:xfrm>
          <a:prstGeom prst="roundRect">
            <a:avLst>
              <a:gd name="adj" fmla="val 327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Pentagon 12"/>
          <p:cNvSpPr/>
          <p:nvPr/>
        </p:nvSpPr>
        <p:spPr>
          <a:xfrm>
            <a:off x="174300" y="387305"/>
            <a:ext cx="1514800" cy="571500"/>
          </a:xfrm>
          <a:prstGeom prst="homePlate">
            <a:avLst>
              <a:gd name="adj" fmla="val 41111"/>
            </a:avLst>
          </a:prstGeom>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smtClean="0">
                <a:solidFill>
                  <a:schemeClr val="accent6"/>
                </a:solidFill>
              </a:rPr>
              <a:t>LƯU Ý</a:t>
            </a:r>
            <a:endParaRPr lang="en-US" sz="2200" b="1">
              <a:solidFill>
                <a:schemeClr val="accent6"/>
              </a:solidFill>
            </a:endParaRPr>
          </a:p>
        </p:txBody>
      </p:sp>
      <p:grpSp>
        <p:nvGrpSpPr>
          <p:cNvPr id="14" name="Group 13"/>
          <p:cNvGrpSpPr/>
          <p:nvPr/>
        </p:nvGrpSpPr>
        <p:grpSpPr>
          <a:xfrm>
            <a:off x="1800944" y="387305"/>
            <a:ext cx="3146837" cy="624424"/>
            <a:chOff x="1858777" y="378121"/>
            <a:chExt cx="3146837" cy="624424"/>
          </a:xfrm>
        </p:grpSpPr>
        <p:sp>
          <p:nvSpPr>
            <p:cNvPr id="15" name="Rectangle 14"/>
            <p:cNvSpPr/>
            <p:nvPr/>
          </p:nvSpPr>
          <p:spPr>
            <a:xfrm>
              <a:off x="1892114" y="406695"/>
              <a:ext cx="3113500" cy="553998"/>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pPr>
              <a:r>
                <a:rPr lang="en-US" sz="2000" b="1" smtClean="0"/>
                <a:t>       Vị </a:t>
              </a:r>
              <a:r>
                <a:rPr lang="en-US" sz="2000" b="1"/>
                <a:t>trí thêm các lệnh: </a:t>
              </a:r>
              <a:endParaRPr lang="en-US" sz="2000"/>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58777" y="378121"/>
              <a:ext cx="547248" cy="624424"/>
            </a:xfrm>
            <a:prstGeom prst="rect">
              <a:avLst/>
            </a:prstGeom>
          </p:spPr>
        </p:pic>
      </p:grpSp>
      <p:grpSp>
        <p:nvGrpSpPr>
          <p:cNvPr id="2" name="Group 1"/>
          <p:cNvGrpSpPr/>
          <p:nvPr/>
        </p:nvGrpSpPr>
        <p:grpSpPr>
          <a:xfrm>
            <a:off x="719113" y="1198439"/>
            <a:ext cx="7705769" cy="761160"/>
            <a:chOff x="719113" y="1198439"/>
            <a:chExt cx="7705769" cy="761160"/>
          </a:xfrm>
        </p:grpSpPr>
        <p:sp>
          <p:nvSpPr>
            <p:cNvPr id="19" name="Rounded Rectangle 18"/>
            <p:cNvSpPr/>
            <p:nvPr/>
          </p:nvSpPr>
          <p:spPr>
            <a:xfrm>
              <a:off x="719113" y="1198439"/>
              <a:ext cx="7705769" cy="761160"/>
            </a:xfrm>
            <a:prstGeom prst="roundRect">
              <a:avLst>
                <a:gd name="adj" fmla="val 14341"/>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rgbClr val="000000"/>
                  </a:solidFill>
                </a:rPr>
                <a:t>Lệnh   </a:t>
              </a:r>
              <a:r>
                <a:rPr lang="en-US" sz="2000" smtClean="0">
                  <a:solidFill>
                    <a:srgbClr val="000000"/>
                  </a:solidFill>
                </a:rPr>
                <a:t>		</a:t>
              </a:r>
              <a:r>
                <a:rPr lang="vi-VN" sz="2000" smtClean="0">
                  <a:solidFill>
                    <a:srgbClr val="000000"/>
                  </a:solidFill>
                </a:rPr>
                <a:t>ở </a:t>
              </a:r>
              <a:r>
                <a:rPr lang="vi-VN" sz="2000">
                  <a:solidFill>
                    <a:srgbClr val="000000"/>
                  </a:solidFill>
                </a:rPr>
                <a:t>cuối chương trình để thấy các nét vẽ bị xóa.</a:t>
              </a:r>
              <a:endParaRPr lang="en-US" sz="2000">
                <a:solidFill>
                  <a:srgbClr val="000000"/>
                </a:solidFill>
              </a:endParaRPr>
            </a:p>
          </p:txBody>
        </p:sp>
        <p:pic>
          <p:nvPicPr>
            <p:cNvPr id="23" name="Picture 22"/>
            <p:cNvPicPr>
              <a:picLocks noChangeAspect="1"/>
            </p:cNvPicPr>
            <p:nvPr/>
          </p:nvPicPr>
          <p:blipFill rotWithShape="1">
            <a:blip r:embed="rId4">
              <a:extLst>
                <a:ext uri="{28A0092B-C50C-407E-A947-70E740481C1C}">
                  <a14:useLocalDpi xmlns:a14="http://schemas.microsoft.com/office/drawing/2010/main" val="0"/>
                </a:ext>
              </a:extLst>
            </a:blip>
            <a:srcRect l="11906" t="36146" r="73019" b="55613"/>
            <a:stretch/>
          </p:blipFill>
          <p:spPr>
            <a:xfrm>
              <a:off x="1497193" y="1325280"/>
              <a:ext cx="1065033" cy="506876"/>
            </a:xfrm>
            <a:prstGeom prst="rect">
              <a:avLst/>
            </a:prstGeom>
          </p:spPr>
        </p:pic>
      </p:grpSp>
      <p:grpSp>
        <p:nvGrpSpPr>
          <p:cNvPr id="4" name="Group 3"/>
          <p:cNvGrpSpPr/>
          <p:nvPr/>
        </p:nvGrpSpPr>
        <p:grpSpPr>
          <a:xfrm>
            <a:off x="719113" y="3516211"/>
            <a:ext cx="7705769" cy="1101342"/>
            <a:chOff x="719113" y="3516211"/>
            <a:chExt cx="7705769" cy="1101342"/>
          </a:xfrm>
        </p:grpSpPr>
        <p:sp>
          <p:nvSpPr>
            <p:cNvPr id="21" name="Rounded Rectangle 20"/>
            <p:cNvSpPr/>
            <p:nvPr/>
          </p:nvSpPr>
          <p:spPr>
            <a:xfrm>
              <a:off x="719113" y="3516211"/>
              <a:ext cx="7705769" cy="1101342"/>
            </a:xfrm>
            <a:prstGeom prst="roundRect">
              <a:avLst>
                <a:gd name="adj" fmla="val 14341"/>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rgbClr val="000000"/>
                  </a:solidFill>
                </a:rPr>
                <a:t>Các lệnh còn lại trong Bảng 1 thêm trước lệnh  </a:t>
              </a:r>
              <a:r>
                <a:rPr lang="en-US" sz="2000" smtClean="0">
                  <a:solidFill>
                    <a:srgbClr val="000000"/>
                  </a:solidFill>
                </a:rPr>
                <a:t>  	  </a:t>
              </a:r>
              <a:r>
                <a:rPr lang="vi-VN" sz="2000" smtClean="0">
                  <a:solidFill>
                    <a:srgbClr val="000000"/>
                  </a:solidFill>
                </a:rPr>
                <a:t> </a:t>
              </a:r>
              <a:r>
                <a:rPr lang="en-US" sz="2000" smtClean="0">
                  <a:solidFill>
                    <a:srgbClr val="000000"/>
                  </a:solidFill>
                </a:rPr>
                <a:t>       </a:t>
              </a:r>
              <a:r>
                <a:rPr lang="vi-VN" sz="2000" smtClean="0">
                  <a:solidFill>
                    <a:srgbClr val="000000"/>
                  </a:solidFill>
                </a:rPr>
                <a:t>để </a:t>
              </a:r>
              <a:r>
                <a:rPr lang="vi-VN" sz="2000">
                  <a:solidFill>
                    <a:srgbClr val="000000"/>
                  </a:solidFill>
                </a:rPr>
                <a:t>thấy kết quả như cột Ý nghĩa trong bảng. </a:t>
              </a:r>
              <a:endParaRPr lang="en-US" sz="2000">
                <a:solidFill>
                  <a:srgbClr val="000000"/>
                </a:solidFill>
              </a:endParaRPr>
            </a:p>
          </p:txBody>
        </p:sp>
        <p:pic>
          <p:nvPicPr>
            <p:cNvPr id="24" name="Picture 23"/>
            <p:cNvPicPr>
              <a:picLocks noChangeAspect="1"/>
            </p:cNvPicPr>
            <p:nvPr/>
          </p:nvPicPr>
          <p:blipFill rotWithShape="1">
            <a:blip r:embed="rId4">
              <a:extLst>
                <a:ext uri="{28A0092B-C50C-407E-A947-70E740481C1C}">
                  <a14:useLocalDpi xmlns:a14="http://schemas.microsoft.com/office/drawing/2010/main" val="0"/>
                </a:ext>
              </a:extLst>
            </a:blip>
            <a:srcRect l="9825" t="59179" r="78648" b="33506"/>
            <a:stretch/>
          </p:blipFill>
          <p:spPr>
            <a:xfrm>
              <a:off x="6132750" y="3650454"/>
              <a:ext cx="823675" cy="455037"/>
            </a:xfrm>
            <a:prstGeom prst="rect">
              <a:avLst/>
            </a:prstGeom>
          </p:spPr>
        </p:pic>
      </p:grpSp>
      <p:grpSp>
        <p:nvGrpSpPr>
          <p:cNvPr id="3" name="Group 2"/>
          <p:cNvGrpSpPr/>
          <p:nvPr/>
        </p:nvGrpSpPr>
        <p:grpSpPr>
          <a:xfrm>
            <a:off x="719113" y="2187234"/>
            <a:ext cx="7705769" cy="1101342"/>
            <a:chOff x="719113" y="2187234"/>
            <a:chExt cx="7705769" cy="1101342"/>
          </a:xfrm>
        </p:grpSpPr>
        <p:sp>
          <p:nvSpPr>
            <p:cNvPr id="20" name="Rounded Rectangle 19"/>
            <p:cNvSpPr/>
            <p:nvPr/>
          </p:nvSpPr>
          <p:spPr>
            <a:xfrm>
              <a:off x="719113" y="2187234"/>
              <a:ext cx="7705769" cy="1101342"/>
            </a:xfrm>
            <a:prstGeom prst="roundRect">
              <a:avLst>
                <a:gd name="adj" fmla="val 14341"/>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rgbClr val="000000"/>
                  </a:solidFill>
                </a:rPr>
                <a:t>Lệnh </a:t>
              </a:r>
              <a:r>
                <a:rPr lang="en-US" sz="2000" smtClean="0">
                  <a:solidFill>
                    <a:srgbClr val="000000"/>
                  </a:solidFill>
                </a:rPr>
                <a:t>	      </a:t>
              </a:r>
              <a:r>
                <a:rPr lang="vi-VN" sz="2000" smtClean="0">
                  <a:solidFill>
                    <a:srgbClr val="000000"/>
                  </a:solidFill>
                </a:rPr>
                <a:t> </a:t>
              </a:r>
              <a:r>
                <a:rPr lang="en-US" sz="2000" smtClean="0">
                  <a:solidFill>
                    <a:srgbClr val="000000"/>
                  </a:solidFill>
                </a:rPr>
                <a:t>  </a:t>
              </a:r>
              <a:r>
                <a:rPr lang="vi-VN" sz="2000" smtClean="0">
                  <a:solidFill>
                    <a:srgbClr val="000000"/>
                  </a:solidFill>
                </a:rPr>
                <a:t> </a:t>
              </a:r>
              <a:r>
                <a:rPr lang="vi-VN" sz="2000">
                  <a:solidFill>
                    <a:srgbClr val="000000"/>
                  </a:solidFill>
                </a:rPr>
                <a:t>trước </a:t>
              </a:r>
              <a:r>
                <a:rPr lang="vi-VN" sz="2000" smtClean="0">
                  <a:solidFill>
                    <a:srgbClr val="000000"/>
                  </a:solidFill>
                </a:rPr>
                <a:t>l</a:t>
              </a:r>
              <a:r>
                <a:rPr lang="en-US" sz="2000" smtClean="0">
                  <a:solidFill>
                    <a:srgbClr val="000000"/>
                  </a:solidFill>
                </a:rPr>
                <a:t>ệnh          </a:t>
              </a:r>
              <a:r>
                <a:rPr lang="vi-VN" sz="2000" smtClean="0">
                  <a:solidFill>
                    <a:srgbClr val="000000"/>
                  </a:solidFill>
                </a:rPr>
                <a:t> </a:t>
              </a:r>
              <a:r>
                <a:rPr lang="vi-VN" sz="2000">
                  <a:solidFill>
                    <a:srgbClr val="000000"/>
                  </a:solidFill>
                </a:rPr>
                <a:t>để thấy thiếu một đoạn thẳng nghiêng so với hai đoạn thẳng ở Hình 2. </a:t>
              </a:r>
              <a:endParaRPr lang="en-US" sz="2000">
                <a:solidFill>
                  <a:srgbClr val="000000"/>
                </a:solidFill>
              </a:endParaRPr>
            </a:p>
          </p:txBody>
        </p:sp>
        <p:pic>
          <p:nvPicPr>
            <p:cNvPr id="22" name="Picture 21"/>
            <p:cNvPicPr>
              <a:picLocks noChangeAspect="1"/>
            </p:cNvPicPr>
            <p:nvPr/>
          </p:nvPicPr>
          <p:blipFill rotWithShape="1">
            <a:blip r:embed="rId4">
              <a:extLst>
                <a:ext uri="{28A0092B-C50C-407E-A947-70E740481C1C}">
                  <a14:useLocalDpi xmlns:a14="http://schemas.microsoft.com/office/drawing/2010/main" val="0"/>
                </a:ext>
              </a:extLst>
            </a:blip>
            <a:srcRect l="9587" t="68035" r="77784" b="24681"/>
            <a:stretch/>
          </p:blipFill>
          <p:spPr>
            <a:xfrm>
              <a:off x="1499121" y="2297258"/>
              <a:ext cx="892096" cy="447946"/>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73045" y="2328380"/>
              <a:ext cx="939449" cy="385702"/>
            </a:xfrm>
            <a:prstGeom prst="rect">
              <a:avLst/>
            </a:prstGeom>
          </p:spPr>
        </p:pic>
      </p:grpSp>
      <p:pic>
        <p:nvPicPr>
          <p:cNvPr id="26" name="Picture 25"/>
          <p:cNvPicPr>
            <a:picLocks noChangeAspect="1"/>
          </p:cNvPicPr>
          <p:nvPr/>
        </p:nvPicPr>
        <p:blipFill rotWithShape="1">
          <a:blip r:embed="rId6">
            <a:extLst>
              <a:ext uri="{28A0092B-C50C-407E-A947-70E740481C1C}">
                <a14:useLocalDpi xmlns:a14="http://schemas.microsoft.com/office/drawing/2010/main" val="0"/>
              </a:ext>
            </a:extLst>
          </a:blip>
          <a:srcRect l="33056" r="29089" b="72728"/>
          <a:stretch/>
        </p:blipFill>
        <p:spPr>
          <a:xfrm flipH="1">
            <a:off x="6956424" y="-56352"/>
            <a:ext cx="2069197" cy="1490776"/>
          </a:xfrm>
          <a:prstGeom prst="rect">
            <a:avLst/>
          </a:prstGeom>
        </p:spPr>
      </p:pic>
    </p:spTree>
    <p:extLst>
      <p:ext uri="{BB962C8B-B14F-4D97-AF65-F5344CB8AC3E}">
        <p14:creationId xmlns:p14="http://schemas.microsoft.com/office/powerpoint/2010/main" val="160172407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left)">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wipe(left)">
                                      <p:cBhvr>
                                        <p:cTn id="28" dur="500"/>
                                        <p:tgtEl>
                                          <p:spTgt spid="3"/>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wipe(left)">
                                      <p:cBhvr>
                                        <p:cTn id="3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05"/>
        <p:cNvGrpSpPr/>
        <p:nvPr/>
      </p:nvGrpSpPr>
      <p:grpSpPr>
        <a:xfrm>
          <a:off x="0" y="0"/>
          <a:ext cx="0" cy="0"/>
          <a:chOff x="0" y="0"/>
          <a:chExt cx="0" cy="0"/>
        </a:xfrm>
      </p:grpSpPr>
      <p:sp>
        <p:nvSpPr>
          <p:cNvPr id="2625" name="Google Shape;2625;p54"/>
          <p:cNvSpPr/>
          <p:nvPr/>
        </p:nvSpPr>
        <p:spPr>
          <a:xfrm>
            <a:off x="890502" y="528765"/>
            <a:ext cx="329115" cy="322612"/>
          </a:xfrm>
          <a:custGeom>
            <a:avLst/>
            <a:gdLst/>
            <a:ahLst/>
            <a:cxnLst/>
            <a:rect l="l" t="t" r="r" b="b"/>
            <a:pathLst>
              <a:path w="16700" h="16370" extrusionOk="0">
                <a:moveTo>
                  <a:pt x="8359" y="0"/>
                </a:moveTo>
                <a:cubicBezTo>
                  <a:pt x="8012" y="0"/>
                  <a:pt x="7664" y="178"/>
                  <a:pt x="7473" y="537"/>
                </a:cubicBezTo>
                <a:lnTo>
                  <a:pt x="5219" y="4664"/>
                </a:lnTo>
                <a:cubicBezTo>
                  <a:pt x="5124" y="4830"/>
                  <a:pt x="4982" y="4949"/>
                  <a:pt x="4816" y="5044"/>
                </a:cubicBezTo>
                <a:lnTo>
                  <a:pt x="689" y="7297"/>
                </a:lnTo>
                <a:cubicBezTo>
                  <a:pt x="1" y="7677"/>
                  <a:pt x="1" y="8673"/>
                  <a:pt x="689" y="9052"/>
                </a:cubicBezTo>
                <a:lnTo>
                  <a:pt x="4816" y="11330"/>
                </a:lnTo>
                <a:cubicBezTo>
                  <a:pt x="4982" y="11401"/>
                  <a:pt x="5124" y="11543"/>
                  <a:pt x="5219" y="11709"/>
                </a:cubicBezTo>
                <a:lnTo>
                  <a:pt x="7473" y="15836"/>
                </a:lnTo>
                <a:cubicBezTo>
                  <a:pt x="7662" y="16192"/>
                  <a:pt x="8006" y="16370"/>
                  <a:pt x="8350" y="16370"/>
                </a:cubicBezTo>
                <a:cubicBezTo>
                  <a:pt x="8694" y="16370"/>
                  <a:pt x="9038" y="16192"/>
                  <a:pt x="9228" y="15836"/>
                </a:cubicBezTo>
                <a:lnTo>
                  <a:pt x="11481" y="11709"/>
                </a:lnTo>
                <a:cubicBezTo>
                  <a:pt x="11576" y="11543"/>
                  <a:pt x="11718" y="11401"/>
                  <a:pt x="11884" y="11330"/>
                </a:cubicBezTo>
                <a:lnTo>
                  <a:pt x="16012" y="9052"/>
                </a:lnTo>
                <a:cubicBezTo>
                  <a:pt x="16699" y="8673"/>
                  <a:pt x="16699" y="7677"/>
                  <a:pt x="16012" y="7297"/>
                </a:cubicBezTo>
                <a:lnTo>
                  <a:pt x="11884" y="5044"/>
                </a:lnTo>
                <a:cubicBezTo>
                  <a:pt x="11718" y="4949"/>
                  <a:pt x="11576" y="4807"/>
                  <a:pt x="11481" y="4641"/>
                </a:cubicBezTo>
                <a:lnTo>
                  <a:pt x="9228" y="513"/>
                </a:lnTo>
                <a:cubicBezTo>
                  <a:pt x="9040" y="172"/>
                  <a:pt x="8700" y="0"/>
                  <a:pt x="8359" y="0"/>
                </a:cubicBezTo>
                <a:close/>
              </a:path>
            </a:pathLst>
          </a:custGeom>
          <a:solidFill>
            <a:schemeClr val="accent1"/>
          </a:solidFill>
          <a:ln w="19050" cap="flat" cmpd="sng">
            <a:solidFill>
              <a:schemeClr val="dk1"/>
            </a:solidFill>
            <a:prstDash val="solid"/>
            <a:miter lim="237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29" name="Google Shape;2629;p54"/>
          <p:cNvGrpSpPr/>
          <p:nvPr/>
        </p:nvGrpSpPr>
        <p:grpSpPr>
          <a:xfrm>
            <a:off x="3031888" y="4760813"/>
            <a:ext cx="382675" cy="382675"/>
            <a:chOff x="7940700" y="833750"/>
            <a:chExt cx="382675" cy="382675"/>
          </a:xfrm>
        </p:grpSpPr>
        <p:sp>
          <p:nvSpPr>
            <p:cNvPr id="2630" name="Google Shape;2630;p54"/>
            <p:cNvSpPr/>
            <p:nvPr/>
          </p:nvSpPr>
          <p:spPr>
            <a:xfrm rot="10800000" flipH="1">
              <a:off x="7994275" y="833750"/>
              <a:ext cx="329100" cy="329100"/>
            </a:xfrm>
            <a:prstGeom prst="ellipse">
              <a:avLst/>
            </a:prstGeom>
            <a:solidFill>
              <a:schemeClr val="accent2"/>
            </a:solidFill>
            <a:ln w="19050" cap="rnd"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1" name="Google Shape;2631;p54"/>
            <p:cNvSpPr/>
            <p:nvPr/>
          </p:nvSpPr>
          <p:spPr>
            <a:xfrm rot="10800000" flipH="1">
              <a:off x="7940700" y="887325"/>
              <a:ext cx="329100" cy="329100"/>
            </a:xfrm>
            <a:prstGeom prst="ellipse">
              <a:avLst/>
            </a:prstGeom>
            <a:solidFill>
              <a:schemeClr val="accent2"/>
            </a:solidFill>
            <a:ln w="19050" cap="rnd"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roup 13"/>
          <p:cNvGrpSpPr/>
          <p:nvPr/>
        </p:nvGrpSpPr>
        <p:grpSpPr>
          <a:xfrm>
            <a:off x="2400300" y="528765"/>
            <a:ext cx="6086687" cy="2181975"/>
            <a:chOff x="1911851" y="4115839"/>
            <a:chExt cx="6086687" cy="2181975"/>
          </a:xfrm>
        </p:grpSpPr>
        <p:sp>
          <p:nvSpPr>
            <p:cNvPr id="16" name="Rounded Rectangular Callout 15"/>
            <p:cNvSpPr/>
            <p:nvPr/>
          </p:nvSpPr>
          <p:spPr>
            <a:xfrm>
              <a:off x="1911851" y="4115839"/>
              <a:ext cx="6086687" cy="1740673"/>
            </a:xfrm>
            <a:prstGeom prst="wedgeRoundRectCallout">
              <a:avLst>
                <a:gd name="adj1" fmla="val -37608"/>
                <a:gd name="adj2" fmla="val 71280"/>
                <a:gd name="adj3" fmla="val 16667"/>
              </a:avLst>
            </a:prstGeom>
            <a:solidFill>
              <a:schemeClr val="accent6"/>
            </a:solidFill>
            <a:ln w="28575">
              <a:solidFill>
                <a:srgbClr val="D582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rgbClr val="000000"/>
                  </a:solidFill>
                  <a:latin typeface="Arial (Body)"/>
                </a:rPr>
                <a:t>Em hãy quan sát Bảng 1 và cho biết có thể dùng lệnh nào để lưu lại vết di chuyển của nhân vật, lệnh nào để in hình nhân vật trên vùng Sân khấu.</a:t>
              </a:r>
              <a:endParaRPr lang="en-US" sz="2000">
                <a:solidFill>
                  <a:srgbClr val="000000"/>
                </a:solidFill>
                <a:latin typeface="Arial (Body)"/>
              </a:endParaRPr>
            </a:p>
          </p:txBody>
        </p:sp>
        <p:pic>
          <p:nvPicPr>
            <p:cNvPr id="17" name="Picture 6"/>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842348">
              <a:off x="7525390" y="5654062"/>
              <a:ext cx="454382" cy="643752"/>
            </a:xfrm>
            <a:prstGeom prst="rect">
              <a:avLst/>
            </a:prstGeom>
          </p:spPr>
        </p:pic>
      </p:grpSp>
      <p:pic>
        <p:nvPicPr>
          <p:cNvPr id="2" name="Picture 1"/>
          <p:cNvPicPr>
            <a:picLocks noChangeAspect="1"/>
          </p:cNvPicPr>
          <p:nvPr/>
        </p:nvPicPr>
        <p:blipFill rotWithShape="1">
          <a:blip r:embed="rId6">
            <a:extLst>
              <a:ext uri="{28A0092B-C50C-407E-A947-70E740481C1C}">
                <a14:useLocalDpi xmlns:a14="http://schemas.microsoft.com/office/drawing/2010/main" val="0"/>
              </a:ext>
            </a:extLst>
          </a:blip>
          <a:srcRect t="56594" r="50195"/>
          <a:stretch/>
        </p:blipFill>
        <p:spPr>
          <a:xfrm>
            <a:off x="510170" y="2577568"/>
            <a:ext cx="2850818" cy="2484523"/>
          </a:xfrm>
          <a:prstGeom prst="rect">
            <a:avLst/>
          </a:prstGeom>
        </p:spPr>
      </p:pic>
    </p:spTree>
    <p:extLst>
      <p:ext uri="{BB962C8B-B14F-4D97-AF65-F5344CB8AC3E}">
        <p14:creationId xmlns:p14="http://schemas.microsoft.com/office/powerpoint/2010/main" val="263990071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par>
                                <p:cTn id="10" presetID="53" presetClass="entr" presetSubtype="16"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05"/>
        <p:cNvGrpSpPr/>
        <p:nvPr/>
      </p:nvGrpSpPr>
      <p:grpSpPr>
        <a:xfrm>
          <a:off x="0" y="0"/>
          <a:ext cx="0" cy="0"/>
          <a:chOff x="0" y="0"/>
          <a:chExt cx="0" cy="0"/>
        </a:xfrm>
      </p:grpSpPr>
      <p:sp>
        <p:nvSpPr>
          <p:cNvPr id="2625" name="Google Shape;2625;p54"/>
          <p:cNvSpPr/>
          <p:nvPr/>
        </p:nvSpPr>
        <p:spPr>
          <a:xfrm>
            <a:off x="890502" y="528765"/>
            <a:ext cx="329115" cy="322612"/>
          </a:xfrm>
          <a:custGeom>
            <a:avLst/>
            <a:gdLst/>
            <a:ahLst/>
            <a:cxnLst/>
            <a:rect l="l" t="t" r="r" b="b"/>
            <a:pathLst>
              <a:path w="16700" h="16370" extrusionOk="0">
                <a:moveTo>
                  <a:pt x="8359" y="0"/>
                </a:moveTo>
                <a:cubicBezTo>
                  <a:pt x="8012" y="0"/>
                  <a:pt x="7664" y="178"/>
                  <a:pt x="7473" y="537"/>
                </a:cubicBezTo>
                <a:lnTo>
                  <a:pt x="5219" y="4664"/>
                </a:lnTo>
                <a:cubicBezTo>
                  <a:pt x="5124" y="4830"/>
                  <a:pt x="4982" y="4949"/>
                  <a:pt x="4816" y="5044"/>
                </a:cubicBezTo>
                <a:lnTo>
                  <a:pt x="689" y="7297"/>
                </a:lnTo>
                <a:cubicBezTo>
                  <a:pt x="1" y="7677"/>
                  <a:pt x="1" y="8673"/>
                  <a:pt x="689" y="9052"/>
                </a:cubicBezTo>
                <a:lnTo>
                  <a:pt x="4816" y="11330"/>
                </a:lnTo>
                <a:cubicBezTo>
                  <a:pt x="4982" y="11401"/>
                  <a:pt x="5124" y="11543"/>
                  <a:pt x="5219" y="11709"/>
                </a:cubicBezTo>
                <a:lnTo>
                  <a:pt x="7473" y="15836"/>
                </a:lnTo>
                <a:cubicBezTo>
                  <a:pt x="7662" y="16192"/>
                  <a:pt x="8006" y="16370"/>
                  <a:pt x="8350" y="16370"/>
                </a:cubicBezTo>
                <a:cubicBezTo>
                  <a:pt x="8694" y="16370"/>
                  <a:pt x="9038" y="16192"/>
                  <a:pt x="9228" y="15836"/>
                </a:cubicBezTo>
                <a:lnTo>
                  <a:pt x="11481" y="11709"/>
                </a:lnTo>
                <a:cubicBezTo>
                  <a:pt x="11576" y="11543"/>
                  <a:pt x="11718" y="11401"/>
                  <a:pt x="11884" y="11330"/>
                </a:cubicBezTo>
                <a:lnTo>
                  <a:pt x="16012" y="9052"/>
                </a:lnTo>
                <a:cubicBezTo>
                  <a:pt x="16699" y="8673"/>
                  <a:pt x="16699" y="7677"/>
                  <a:pt x="16012" y="7297"/>
                </a:cubicBezTo>
                <a:lnTo>
                  <a:pt x="11884" y="5044"/>
                </a:lnTo>
                <a:cubicBezTo>
                  <a:pt x="11718" y="4949"/>
                  <a:pt x="11576" y="4807"/>
                  <a:pt x="11481" y="4641"/>
                </a:cubicBezTo>
                <a:lnTo>
                  <a:pt x="9228" y="513"/>
                </a:lnTo>
                <a:cubicBezTo>
                  <a:pt x="9040" y="172"/>
                  <a:pt x="8700" y="0"/>
                  <a:pt x="8359" y="0"/>
                </a:cubicBezTo>
                <a:close/>
              </a:path>
            </a:pathLst>
          </a:custGeom>
          <a:solidFill>
            <a:schemeClr val="accent1"/>
          </a:solidFill>
          <a:ln w="19050" cap="flat" cmpd="sng">
            <a:solidFill>
              <a:schemeClr val="dk1"/>
            </a:solidFill>
            <a:prstDash val="solid"/>
            <a:miter lim="237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29" name="Google Shape;2629;p54"/>
          <p:cNvGrpSpPr/>
          <p:nvPr/>
        </p:nvGrpSpPr>
        <p:grpSpPr>
          <a:xfrm>
            <a:off x="3031888" y="4760813"/>
            <a:ext cx="382675" cy="382675"/>
            <a:chOff x="7940700" y="833750"/>
            <a:chExt cx="382675" cy="382675"/>
          </a:xfrm>
        </p:grpSpPr>
        <p:sp>
          <p:nvSpPr>
            <p:cNvPr id="2630" name="Google Shape;2630;p54"/>
            <p:cNvSpPr/>
            <p:nvPr/>
          </p:nvSpPr>
          <p:spPr>
            <a:xfrm rot="10800000" flipH="1">
              <a:off x="7994275" y="833750"/>
              <a:ext cx="329100" cy="329100"/>
            </a:xfrm>
            <a:prstGeom prst="ellipse">
              <a:avLst/>
            </a:prstGeom>
            <a:solidFill>
              <a:schemeClr val="accent2"/>
            </a:solidFill>
            <a:ln w="19050" cap="rnd"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1" name="Google Shape;2631;p54"/>
            <p:cNvSpPr/>
            <p:nvPr/>
          </p:nvSpPr>
          <p:spPr>
            <a:xfrm rot="10800000" flipH="1">
              <a:off x="7940700" y="887325"/>
              <a:ext cx="329100" cy="329100"/>
            </a:xfrm>
            <a:prstGeom prst="ellipse">
              <a:avLst/>
            </a:prstGeom>
            <a:solidFill>
              <a:schemeClr val="accent2"/>
            </a:solidFill>
            <a:ln w="19050" cap="rnd"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0" name="Picture 9"/>
          <p:cNvPicPr>
            <a:picLocks noChangeAspect="1"/>
          </p:cNvPicPr>
          <p:nvPr/>
        </p:nvPicPr>
        <p:blipFill rotWithShape="1">
          <a:blip r:embed="rId3"/>
          <a:srcRect l="58097"/>
          <a:stretch/>
        </p:blipFill>
        <p:spPr>
          <a:xfrm>
            <a:off x="723899" y="1364609"/>
            <a:ext cx="2540001" cy="3155527"/>
          </a:xfrm>
          <a:prstGeom prst="rect">
            <a:avLst/>
          </a:prstGeom>
        </p:spPr>
      </p:pic>
      <p:grpSp>
        <p:nvGrpSpPr>
          <p:cNvPr id="2" name="Group 1"/>
          <p:cNvGrpSpPr/>
          <p:nvPr/>
        </p:nvGrpSpPr>
        <p:grpSpPr>
          <a:xfrm>
            <a:off x="3595138" y="629838"/>
            <a:ext cx="4901162" cy="1469542"/>
            <a:chOff x="3595138" y="629838"/>
            <a:chExt cx="4901162" cy="1469542"/>
          </a:xfrm>
        </p:grpSpPr>
        <p:grpSp>
          <p:nvGrpSpPr>
            <p:cNvPr id="11" name="Group 10"/>
            <p:cNvGrpSpPr/>
            <p:nvPr/>
          </p:nvGrpSpPr>
          <p:grpSpPr>
            <a:xfrm>
              <a:off x="3595138" y="629838"/>
              <a:ext cx="4901162" cy="1469542"/>
              <a:chOff x="4165754" y="2245615"/>
              <a:chExt cx="4901162" cy="1469542"/>
            </a:xfrm>
          </p:grpSpPr>
          <p:grpSp>
            <p:nvGrpSpPr>
              <p:cNvPr id="12" name="Group 11">
                <a:extLst>
                  <a:ext uri="{FF2B5EF4-FFF2-40B4-BE49-F238E27FC236}">
                    <a16:creationId xmlns:a16="http://schemas.microsoft.com/office/drawing/2014/main" id="{6A32A5F6-E82A-5127-350B-FAD04435DF38}"/>
                  </a:ext>
                </a:extLst>
              </p:cNvPr>
              <p:cNvGrpSpPr/>
              <p:nvPr/>
            </p:nvGrpSpPr>
            <p:grpSpPr>
              <a:xfrm>
                <a:off x="4165754" y="2245615"/>
                <a:ext cx="4901162" cy="1469542"/>
                <a:chOff x="99665" y="1034035"/>
                <a:chExt cx="4901162" cy="1469542"/>
              </a:xfrm>
            </p:grpSpPr>
            <p:sp>
              <p:nvSpPr>
                <p:cNvPr id="15" name="Rounded Rectangle 14">
                  <a:extLst>
                    <a:ext uri="{FF2B5EF4-FFF2-40B4-BE49-F238E27FC236}">
                      <a16:creationId xmlns:a16="http://schemas.microsoft.com/office/drawing/2014/main" id="{B07E0603-05AE-B8A0-B8BF-D9D930E3E03F}"/>
                    </a:ext>
                  </a:extLst>
                </p:cNvPr>
                <p:cNvSpPr/>
                <p:nvPr/>
              </p:nvSpPr>
              <p:spPr>
                <a:xfrm>
                  <a:off x="99665" y="1150386"/>
                  <a:ext cx="4901162" cy="1353191"/>
                </a:xfrm>
                <a:prstGeom prst="roundRect">
                  <a:avLst>
                    <a:gd name="adj" fmla="val 3600"/>
                  </a:avLst>
                </a:prstGeom>
                <a:solidFill>
                  <a:srgbClr val="FFFF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700" b="0" i="0" u="none" strike="noStrike" kern="0" cap="none" spc="0" normalizeH="0" baseline="0" noProof="0">
                    <a:ln>
                      <a:noFill/>
                    </a:ln>
                    <a:solidFill>
                      <a:prstClr val="white"/>
                    </a:solidFill>
                    <a:effectLst/>
                    <a:uLnTx/>
                    <a:uFillTx/>
                    <a:latin typeface="+mj-lt"/>
                    <a:ea typeface="+mn-ea"/>
                    <a:cs typeface="+mn-cs"/>
                    <a:sym typeface="Arial"/>
                  </a:endParaRPr>
                </a:p>
              </p:txBody>
            </p:sp>
            <p:pic>
              <p:nvPicPr>
                <p:cNvPr id="18" name="Picture 17">
                  <a:extLst>
                    <a:ext uri="{FF2B5EF4-FFF2-40B4-BE49-F238E27FC236}">
                      <a16:creationId xmlns:a16="http://schemas.microsoft.com/office/drawing/2014/main" id="{E935C2F2-D669-7008-4817-4BA5E5FB95F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9953413">
                  <a:off x="125672" y="1034035"/>
                  <a:ext cx="322263" cy="314630"/>
                </a:xfrm>
                <a:prstGeom prst="rect">
                  <a:avLst/>
                </a:prstGeom>
              </p:spPr>
            </p:pic>
          </p:grpSp>
          <p:sp>
            <p:nvSpPr>
              <p:cNvPr id="13" name="Rectangle 12">
                <a:extLst>
                  <a:ext uri="{FF2B5EF4-FFF2-40B4-BE49-F238E27FC236}">
                    <a16:creationId xmlns:a16="http://schemas.microsoft.com/office/drawing/2014/main" id="{0E2B3F39-AABD-4749-9521-BE8DE451189E}"/>
                  </a:ext>
                </a:extLst>
              </p:cNvPr>
              <p:cNvSpPr/>
              <p:nvPr/>
            </p:nvSpPr>
            <p:spPr>
              <a:xfrm>
                <a:off x="4334146" y="2484563"/>
                <a:ext cx="4564377" cy="1107996"/>
              </a:xfrm>
              <a:prstGeom prst="rect">
                <a:avLst/>
              </a:prstGeom>
            </p:spPr>
            <p:txBody>
              <a:bodyPr wrap="square" anchor="ctr">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pPr>
                <a:r>
                  <a:rPr lang="vi-VN" sz="2200"/>
                  <a:t>Lệnh    </a:t>
                </a:r>
                <a:r>
                  <a:rPr lang="en-US" sz="2200" smtClean="0"/>
                  <a:t>       </a:t>
                </a:r>
                <a:r>
                  <a:rPr lang="vi-VN" sz="2200" smtClean="0"/>
                  <a:t>để </a:t>
                </a:r>
                <a:r>
                  <a:rPr lang="vi-VN" sz="2200"/>
                  <a:t>lưu lại vết di chuyển của nhân vật.</a:t>
                </a:r>
                <a:endParaRPr lang="en-US" sz="2200"/>
              </a:p>
            </p:txBody>
          </p:sp>
        </p:grpSp>
        <p:pic>
          <p:nvPicPr>
            <p:cNvPr id="19" name="Picture 18"/>
            <p:cNvPicPr>
              <a:picLocks noChangeAspect="1"/>
            </p:cNvPicPr>
            <p:nvPr/>
          </p:nvPicPr>
          <p:blipFill rotWithShape="1">
            <a:blip r:embed="rId5">
              <a:extLst>
                <a:ext uri="{28A0092B-C50C-407E-A947-70E740481C1C}">
                  <a14:useLocalDpi xmlns:a14="http://schemas.microsoft.com/office/drawing/2010/main" val="0"/>
                </a:ext>
              </a:extLst>
            </a:blip>
            <a:srcRect l="9825" t="59179" r="78648" b="33506"/>
            <a:stretch/>
          </p:blipFill>
          <p:spPr>
            <a:xfrm>
              <a:off x="4541044" y="1001026"/>
              <a:ext cx="722509" cy="399149"/>
            </a:xfrm>
            <a:prstGeom prst="rect">
              <a:avLst/>
            </a:prstGeom>
          </p:spPr>
        </p:pic>
      </p:grpSp>
      <p:grpSp>
        <p:nvGrpSpPr>
          <p:cNvPr id="3" name="Group 2"/>
          <p:cNvGrpSpPr/>
          <p:nvPr/>
        </p:nvGrpSpPr>
        <p:grpSpPr>
          <a:xfrm>
            <a:off x="3595138" y="2451380"/>
            <a:ext cx="4503834" cy="1469542"/>
            <a:chOff x="3595138" y="2451380"/>
            <a:chExt cx="4503834" cy="1469542"/>
          </a:xfrm>
        </p:grpSpPr>
        <p:grpSp>
          <p:nvGrpSpPr>
            <p:cNvPr id="21" name="Group 20"/>
            <p:cNvGrpSpPr/>
            <p:nvPr/>
          </p:nvGrpSpPr>
          <p:grpSpPr>
            <a:xfrm>
              <a:off x="3595138" y="2451380"/>
              <a:ext cx="4503834" cy="1469542"/>
              <a:chOff x="4165755" y="2245615"/>
              <a:chExt cx="4503834" cy="1469542"/>
            </a:xfrm>
          </p:grpSpPr>
          <p:grpSp>
            <p:nvGrpSpPr>
              <p:cNvPr id="22" name="Group 21">
                <a:extLst>
                  <a:ext uri="{FF2B5EF4-FFF2-40B4-BE49-F238E27FC236}">
                    <a16:creationId xmlns:a16="http://schemas.microsoft.com/office/drawing/2014/main" id="{6A32A5F6-E82A-5127-350B-FAD04435DF38}"/>
                  </a:ext>
                </a:extLst>
              </p:cNvPr>
              <p:cNvGrpSpPr/>
              <p:nvPr/>
            </p:nvGrpSpPr>
            <p:grpSpPr>
              <a:xfrm>
                <a:off x="4165755" y="2245615"/>
                <a:ext cx="4503834" cy="1469542"/>
                <a:chOff x="99666" y="1034035"/>
                <a:chExt cx="4503834" cy="1469542"/>
              </a:xfrm>
            </p:grpSpPr>
            <p:sp>
              <p:nvSpPr>
                <p:cNvPr id="24" name="Rounded Rectangle 23">
                  <a:extLst>
                    <a:ext uri="{FF2B5EF4-FFF2-40B4-BE49-F238E27FC236}">
                      <a16:creationId xmlns:a16="http://schemas.microsoft.com/office/drawing/2014/main" id="{B07E0603-05AE-B8A0-B8BF-D9D930E3E03F}"/>
                    </a:ext>
                  </a:extLst>
                </p:cNvPr>
                <p:cNvSpPr/>
                <p:nvPr/>
              </p:nvSpPr>
              <p:spPr>
                <a:xfrm>
                  <a:off x="99666" y="1150386"/>
                  <a:ext cx="4503834" cy="1353191"/>
                </a:xfrm>
                <a:prstGeom prst="roundRect">
                  <a:avLst>
                    <a:gd name="adj" fmla="val 3600"/>
                  </a:avLst>
                </a:prstGeom>
                <a:solidFill>
                  <a:srgbClr val="FFFF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700" b="0" i="0" u="none" strike="noStrike" kern="0" cap="none" spc="0" normalizeH="0" baseline="0" noProof="0">
                    <a:ln>
                      <a:noFill/>
                    </a:ln>
                    <a:solidFill>
                      <a:prstClr val="white"/>
                    </a:solidFill>
                    <a:effectLst/>
                    <a:uLnTx/>
                    <a:uFillTx/>
                    <a:latin typeface="+mj-lt"/>
                    <a:ea typeface="+mn-ea"/>
                    <a:cs typeface="+mn-cs"/>
                    <a:sym typeface="Arial"/>
                  </a:endParaRPr>
                </a:p>
              </p:txBody>
            </p:sp>
            <p:pic>
              <p:nvPicPr>
                <p:cNvPr id="25" name="Picture 24">
                  <a:extLst>
                    <a:ext uri="{FF2B5EF4-FFF2-40B4-BE49-F238E27FC236}">
                      <a16:creationId xmlns:a16="http://schemas.microsoft.com/office/drawing/2014/main" id="{E935C2F2-D669-7008-4817-4BA5E5FB95F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9953413">
                  <a:off x="125672" y="1034035"/>
                  <a:ext cx="322263" cy="314630"/>
                </a:xfrm>
                <a:prstGeom prst="rect">
                  <a:avLst/>
                </a:prstGeom>
              </p:spPr>
            </p:pic>
          </p:grpSp>
          <p:sp>
            <p:nvSpPr>
              <p:cNvPr id="23" name="Rectangle 22">
                <a:extLst>
                  <a:ext uri="{FF2B5EF4-FFF2-40B4-BE49-F238E27FC236}">
                    <a16:creationId xmlns:a16="http://schemas.microsoft.com/office/drawing/2014/main" id="{0E2B3F39-AABD-4749-9521-BE8DE451189E}"/>
                  </a:ext>
                </a:extLst>
              </p:cNvPr>
              <p:cNvSpPr/>
              <p:nvPr/>
            </p:nvSpPr>
            <p:spPr>
              <a:xfrm>
                <a:off x="4315264" y="2484563"/>
                <a:ext cx="4204815" cy="1107996"/>
              </a:xfrm>
              <a:prstGeom prst="rect">
                <a:avLst/>
              </a:prstGeom>
            </p:spPr>
            <p:txBody>
              <a:bodyPr wrap="square" anchor="ctr">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pPr>
                <a:r>
                  <a:rPr lang="vi-VN" sz="2200"/>
                  <a:t>Lệnh   </a:t>
                </a:r>
                <a:r>
                  <a:rPr lang="en-US" sz="2200"/>
                  <a:t> </a:t>
                </a:r>
                <a:r>
                  <a:rPr lang="en-US" sz="2200" smtClean="0"/>
                  <a:t>        </a:t>
                </a:r>
                <a:r>
                  <a:rPr lang="vi-VN" sz="2200" smtClean="0"/>
                  <a:t>để </a:t>
                </a:r>
                <a:r>
                  <a:rPr lang="vi-VN" sz="2200"/>
                  <a:t>in hình nhân vật trên vùng Sân khấu. </a:t>
                </a:r>
                <a:endParaRPr lang="en-US" sz="2200"/>
              </a:p>
            </p:txBody>
          </p:sp>
        </p:grpSp>
        <p:pic>
          <p:nvPicPr>
            <p:cNvPr id="20" name="Picture 19"/>
            <p:cNvPicPr>
              <a:picLocks noChangeAspect="1"/>
            </p:cNvPicPr>
            <p:nvPr/>
          </p:nvPicPr>
          <p:blipFill rotWithShape="1">
            <a:blip r:embed="rId5">
              <a:extLst>
                <a:ext uri="{28A0092B-C50C-407E-A947-70E740481C1C}">
                  <a14:useLocalDpi xmlns:a14="http://schemas.microsoft.com/office/drawing/2010/main" val="0"/>
                </a:ext>
              </a:extLst>
            </a:blip>
            <a:srcRect l="11853" t="47534" r="75357" b="43948"/>
            <a:stretch/>
          </p:blipFill>
          <p:spPr>
            <a:xfrm>
              <a:off x="4566696" y="2805111"/>
              <a:ext cx="747801" cy="433599"/>
            </a:xfrm>
            <a:prstGeom prst="rect">
              <a:avLst/>
            </a:prstGeom>
          </p:spPr>
        </p:pic>
      </p:grpSp>
    </p:spTree>
    <p:extLst>
      <p:ext uri="{BB962C8B-B14F-4D97-AF65-F5344CB8AC3E}">
        <p14:creationId xmlns:p14="http://schemas.microsoft.com/office/powerpoint/2010/main" val="392431175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left)">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184"/>
        <p:cNvGrpSpPr/>
        <p:nvPr/>
      </p:nvGrpSpPr>
      <p:grpSpPr>
        <a:xfrm>
          <a:off x="0" y="0"/>
          <a:ext cx="0" cy="0"/>
          <a:chOff x="0" y="0"/>
          <a:chExt cx="0" cy="0"/>
        </a:xfrm>
      </p:grpSpPr>
      <p:sp>
        <p:nvSpPr>
          <p:cNvPr id="3194" name="Google Shape;3194;p73"/>
          <p:cNvSpPr/>
          <p:nvPr/>
        </p:nvSpPr>
        <p:spPr>
          <a:xfrm>
            <a:off x="555438" y="695326"/>
            <a:ext cx="329115" cy="322612"/>
          </a:xfrm>
          <a:custGeom>
            <a:avLst/>
            <a:gdLst/>
            <a:ahLst/>
            <a:cxnLst/>
            <a:rect l="l" t="t" r="r" b="b"/>
            <a:pathLst>
              <a:path w="16700" h="16370" extrusionOk="0">
                <a:moveTo>
                  <a:pt x="8359" y="0"/>
                </a:moveTo>
                <a:cubicBezTo>
                  <a:pt x="8012" y="0"/>
                  <a:pt x="7664" y="178"/>
                  <a:pt x="7473" y="537"/>
                </a:cubicBezTo>
                <a:lnTo>
                  <a:pt x="5219" y="4664"/>
                </a:lnTo>
                <a:cubicBezTo>
                  <a:pt x="5124" y="4830"/>
                  <a:pt x="4982" y="4949"/>
                  <a:pt x="4816" y="5044"/>
                </a:cubicBezTo>
                <a:lnTo>
                  <a:pt x="689" y="7297"/>
                </a:lnTo>
                <a:cubicBezTo>
                  <a:pt x="1" y="7677"/>
                  <a:pt x="1" y="8673"/>
                  <a:pt x="689" y="9052"/>
                </a:cubicBezTo>
                <a:lnTo>
                  <a:pt x="4816" y="11330"/>
                </a:lnTo>
                <a:cubicBezTo>
                  <a:pt x="4982" y="11401"/>
                  <a:pt x="5124" y="11543"/>
                  <a:pt x="5219" y="11709"/>
                </a:cubicBezTo>
                <a:lnTo>
                  <a:pt x="7473" y="15836"/>
                </a:lnTo>
                <a:cubicBezTo>
                  <a:pt x="7662" y="16192"/>
                  <a:pt x="8006" y="16370"/>
                  <a:pt x="8350" y="16370"/>
                </a:cubicBezTo>
                <a:cubicBezTo>
                  <a:pt x="8694" y="16370"/>
                  <a:pt x="9038" y="16192"/>
                  <a:pt x="9228" y="15836"/>
                </a:cubicBezTo>
                <a:lnTo>
                  <a:pt x="11481" y="11709"/>
                </a:lnTo>
                <a:cubicBezTo>
                  <a:pt x="11576" y="11543"/>
                  <a:pt x="11718" y="11401"/>
                  <a:pt x="11884" y="11330"/>
                </a:cubicBezTo>
                <a:lnTo>
                  <a:pt x="16012" y="9052"/>
                </a:lnTo>
                <a:cubicBezTo>
                  <a:pt x="16699" y="8673"/>
                  <a:pt x="16699" y="7677"/>
                  <a:pt x="16012" y="7297"/>
                </a:cubicBezTo>
                <a:lnTo>
                  <a:pt x="11884" y="5044"/>
                </a:lnTo>
                <a:cubicBezTo>
                  <a:pt x="11718" y="4949"/>
                  <a:pt x="11576" y="4807"/>
                  <a:pt x="11481" y="4641"/>
                </a:cubicBezTo>
                <a:lnTo>
                  <a:pt x="9228" y="513"/>
                </a:lnTo>
                <a:cubicBezTo>
                  <a:pt x="9040" y="172"/>
                  <a:pt x="8700" y="0"/>
                  <a:pt x="8359" y="0"/>
                </a:cubicBezTo>
                <a:close/>
              </a:path>
            </a:pathLst>
          </a:custGeom>
          <a:solidFill>
            <a:schemeClr val="accent1"/>
          </a:solidFill>
          <a:ln w="19050" cap="flat" cmpd="sng">
            <a:solidFill>
              <a:schemeClr val="dk1"/>
            </a:solidFill>
            <a:prstDash val="solid"/>
            <a:miter lim="237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95" name="Google Shape;3195;p73"/>
          <p:cNvGrpSpPr/>
          <p:nvPr/>
        </p:nvGrpSpPr>
        <p:grpSpPr>
          <a:xfrm>
            <a:off x="8041313" y="438663"/>
            <a:ext cx="382675" cy="382675"/>
            <a:chOff x="7940700" y="833750"/>
            <a:chExt cx="382675" cy="382675"/>
          </a:xfrm>
        </p:grpSpPr>
        <p:sp>
          <p:nvSpPr>
            <p:cNvPr id="3196" name="Google Shape;3196;p73"/>
            <p:cNvSpPr/>
            <p:nvPr/>
          </p:nvSpPr>
          <p:spPr>
            <a:xfrm rot="10800000" flipH="1">
              <a:off x="7994275" y="833750"/>
              <a:ext cx="329100" cy="329100"/>
            </a:xfrm>
            <a:prstGeom prst="ellipse">
              <a:avLst/>
            </a:prstGeom>
            <a:solidFill>
              <a:schemeClr val="lt2"/>
            </a:solidFill>
            <a:ln w="19050" cap="rnd"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7" name="Google Shape;3197;p73"/>
            <p:cNvSpPr/>
            <p:nvPr/>
          </p:nvSpPr>
          <p:spPr>
            <a:xfrm rot="10800000" flipH="1">
              <a:off x="7940700" y="887325"/>
              <a:ext cx="329100" cy="329100"/>
            </a:xfrm>
            <a:prstGeom prst="ellipse">
              <a:avLst/>
            </a:prstGeom>
            <a:solidFill>
              <a:schemeClr val="lt2"/>
            </a:solidFill>
            <a:ln w="19050" cap="rnd"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 name="Group 1"/>
          <p:cNvGrpSpPr/>
          <p:nvPr/>
        </p:nvGrpSpPr>
        <p:grpSpPr>
          <a:xfrm>
            <a:off x="2016366" y="821339"/>
            <a:ext cx="6617820" cy="2432668"/>
            <a:chOff x="2016366" y="821339"/>
            <a:chExt cx="6617820" cy="2432668"/>
          </a:xfrm>
        </p:grpSpPr>
        <p:sp>
          <p:nvSpPr>
            <p:cNvPr id="9" name="Freeform 8">
              <a:extLst>
                <a:ext uri="{FF2B5EF4-FFF2-40B4-BE49-F238E27FC236}">
                  <a16:creationId xmlns:a16="http://schemas.microsoft.com/office/drawing/2014/main" id="{DCC98AD2-84C3-439A-8033-290C69234544}"/>
                </a:ext>
              </a:extLst>
            </p:cNvPr>
            <p:cNvSpPr/>
            <p:nvPr/>
          </p:nvSpPr>
          <p:spPr>
            <a:xfrm>
              <a:off x="2016366" y="821339"/>
              <a:ext cx="6617820" cy="2432668"/>
            </a:xfrm>
            <a:custGeom>
              <a:avLst/>
              <a:gdLst/>
              <a:ahLst/>
              <a:cxnLst/>
              <a:rect l="l" t="t" r="r" b="b"/>
              <a:pathLst>
                <a:path w="3836240" h="2052388">
                  <a:moveTo>
                    <a:pt x="0" y="0"/>
                  </a:moveTo>
                  <a:lnTo>
                    <a:pt x="3836240" y="0"/>
                  </a:lnTo>
                  <a:lnTo>
                    <a:pt x="3836240" y="2052389"/>
                  </a:lnTo>
                  <a:lnTo>
                    <a:pt x="0" y="2052389"/>
                  </a:lnTo>
                  <a:lnTo>
                    <a:pt x="0" y="0"/>
                  </a:lnTo>
                  <a:close/>
                </a:path>
              </a:pathLst>
            </a:custGeom>
            <a:blipFill>
              <a:blip r:embed="rId3">
                <a:extLst>
                  <a:ext uri="{BEBA8EAE-BF5A-486C-A8C5-ECC9F3942E4B}">
                    <a14:imgProps xmlns:a14="http://schemas.microsoft.com/office/drawing/2010/main">
                      <a14:imgLayer r:embed="rId4">
                        <a14:imgEffect>
                          <a14:saturation sat="33000"/>
                        </a14:imgEffect>
                        <a14:imgEffect>
                          <a14:brightnessContrast bright="20000" contrast="40000"/>
                        </a14:imgEffect>
                      </a14:imgLayer>
                    </a14:imgProps>
                  </a:ext>
                  <a:ext uri="{96DAC541-7B7A-43D3-8B79-37D633B846F1}">
                    <asvg:svgBlip xmlns:lc="http://schemas.openxmlformats.org/drawingml/2006/lockedCanvas" xmlns:asvg="http://schemas.microsoft.com/office/drawing/2016/SVG/main" xmlns="" r:embed="rId6"/>
                  </a:ext>
                </a:extLst>
              </a:blip>
              <a:stretch>
                <a:fillRect/>
              </a:stretch>
            </a:blipFill>
          </p:spPr>
          <p:txBody>
            <a:bodyPr/>
            <a:lstStyle/>
            <a:p>
              <a:endParaRPr lang="en-US"/>
            </a:p>
          </p:txBody>
        </p:sp>
        <p:sp>
          <p:nvSpPr>
            <p:cNvPr id="10" name="TextBox 9"/>
            <p:cNvSpPr txBox="1"/>
            <p:nvPr/>
          </p:nvSpPr>
          <p:spPr>
            <a:xfrm>
              <a:off x="2690586" y="1229759"/>
              <a:ext cx="5067300" cy="1615827"/>
            </a:xfrm>
            <a:prstGeom prst="rect">
              <a:avLst/>
            </a:prstGeom>
            <a:noFill/>
          </p:spPr>
          <p:txBody>
            <a:bodyPr wrap="square" rtlCol="0">
              <a:spAutoFit/>
            </a:bodyPr>
            <a:lstStyle/>
            <a:p>
              <a:pPr algn="just">
                <a:lnSpc>
                  <a:spcPct val="150000"/>
                </a:lnSpc>
              </a:pPr>
              <a:r>
                <a:rPr lang="en-US" sz="2200"/>
                <a:t>Nhóm lệnh </a:t>
              </a:r>
              <a:r>
                <a:rPr lang="en-US" sz="2200" b="1"/>
                <a:t>Bút vẽ </a:t>
              </a:r>
              <a:r>
                <a:rPr lang="en-US" sz="2200"/>
                <a:t>có các lệnh dùng để vẽ hình trên vùng Sân khấu dựa theo vị trí và sự di chuyển của nhân vật. </a:t>
              </a:r>
              <a:endParaRPr lang="vi-VN" sz="2200"/>
            </a:p>
          </p:txBody>
        </p:sp>
      </p:grpSp>
      <p:pic>
        <p:nvPicPr>
          <p:cNvPr id="3" name="Picture 2"/>
          <p:cNvPicPr>
            <a:picLocks noChangeAspect="1"/>
          </p:cNvPicPr>
          <p:nvPr/>
        </p:nvPicPr>
        <p:blipFill rotWithShape="1">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r="43175"/>
          <a:stretch/>
        </p:blipFill>
        <p:spPr>
          <a:xfrm>
            <a:off x="655320" y="2767146"/>
            <a:ext cx="2476500" cy="2451424"/>
          </a:xfrm>
          <a:prstGeom prst="rect">
            <a:avLst/>
          </a:prstGeom>
        </p:spPr>
      </p:pic>
    </p:spTree>
    <p:extLst>
      <p:ext uri="{BB962C8B-B14F-4D97-AF65-F5344CB8AC3E}">
        <p14:creationId xmlns:p14="http://schemas.microsoft.com/office/powerpoint/2010/main" val="300228887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82"/>
        <p:cNvGrpSpPr/>
        <p:nvPr/>
      </p:nvGrpSpPr>
      <p:grpSpPr>
        <a:xfrm>
          <a:off x="0" y="0"/>
          <a:ext cx="0" cy="0"/>
          <a:chOff x="0" y="0"/>
          <a:chExt cx="0" cy="0"/>
        </a:xfrm>
      </p:grpSpPr>
      <p:sp>
        <p:nvSpPr>
          <p:cNvPr id="17" name="TextBox 16"/>
          <p:cNvSpPr txBox="1"/>
          <p:nvPr/>
        </p:nvSpPr>
        <p:spPr>
          <a:xfrm>
            <a:off x="1065166" y="1984024"/>
            <a:ext cx="7148832" cy="2031325"/>
          </a:xfrm>
          <a:prstGeom prst="rect">
            <a:avLst/>
          </a:prstGeom>
          <a:noFill/>
        </p:spPr>
        <p:txBody>
          <a:bodyPr wrap="square" rtlCol="0">
            <a:spAutoFit/>
          </a:bodyPr>
          <a:lstStyle/>
          <a:p>
            <a:pPr algn="just">
              <a:lnSpc>
                <a:spcPct val="150000"/>
              </a:lnSpc>
            </a:pPr>
            <a:r>
              <a:rPr lang="vi-VN" sz="2100"/>
              <a:t>• </a:t>
            </a:r>
            <a:r>
              <a:rPr lang="vi-VN" sz="2100" smtClean="0"/>
              <a:t>Để </a:t>
            </a:r>
            <a:r>
              <a:rPr lang="vi-VN" sz="2100"/>
              <a:t>thêm nhóm lệnh </a:t>
            </a:r>
            <a:r>
              <a:rPr lang="vi-VN" sz="2100" b="1"/>
              <a:t>Bút vẽ </a:t>
            </a:r>
            <a:r>
              <a:rPr lang="vi-VN" sz="2100"/>
              <a:t>vào vùng Thư viện lệnh, em chọn </a:t>
            </a:r>
            <a:r>
              <a:rPr lang="vi-VN" sz="2100" b="1"/>
              <a:t>Thêm phần mở rộng</a:t>
            </a:r>
            <a:r>
              <a:rPr lang="vi-VN" sz="2100"/>
              <a:t>. </a:t>
            </a:r>
            <a:endParaRPr lang="en-US" sz="2100" smtClean="0"/>
          </a:p>
          <a:p>
            <a:pPr algn="just">
              <a:lnSpc>
                <a:spcPct val="150000"/>
              </a:lnSpc>
            </a:pPr>
            <a:r>
              <a:rPr lang="vi-VN" sz="2100" smtClean="0"/>
              <a:t>• </a:t>
            </a:r>
            <a:r>
              <a:rPr lang="vi-VN" sz="2100"/>
              <a:t>Nhóm lệnh </a:t>
            </a:r>
            <a:r>
              <a:rPr lang="vi-VN" sz="2100" b="1"/>
              <a:t>Bút vẽ </a:t>
            </a:r>
            <a:r>
              <a:rPr lang="vi-VN" sz="2100"/>
              <a:t>có các lệnh dùng để vẽ hình trên vùng Sân khấu dựa theo vị trí và sự di chuyển của nhân vật.</a:t>
            </a:r>
          </a:p>
        </p:txBody>
      </p:sp>
      <p:sp>
        <p:nvSpPr>
          <p:cNvPr id="2684" name="Google Shape;2684;p55"/>
          <p:cNvSpPr/>
          <p:nvPr/>
        </p:nvSpPr>
        <p:spPr>
          <a:xfrm>
            <a:off x="7465675" y="4084562"/>
            <a:ext cx="509471" cy="499404"/>
          </a:xfrm>
          <a:custGeom>
            <a:avLst/>
            <a:gdLst/>
            <a:ahLst/>
            <a:cxnLst/>
            <a:rect l="l" t="t" r="r" b="b"/>
            <a:pathLst>
              <a:path w="16700" h="16370" extrusionOk="0">
                <a:moveTo>
                  <a:pt x="8359" y="0"/>
                </a:moveTo>
                <a:cubicBezTo>
                  <a:pt x="8012" y="0"/>
                  <a:pt x="7664" y="178"/>
                  <a:pt x="7473" y="537"/>
                </a:cubicBezTo>
                <a:lnTo>
                  <a:pt x="5219" y="4664"/>
                </a:lnTo>
                <a:cubicBezTo>
                  <a:pt x="5124" y="4830"/>
                  <a:pt x="4982" y="4949"/>
                  <a:pt x="4816" y="5044"/>
                </a:cubicBezTo>
                <a:lnTo>
                  <a:pt x="689" y="7297"/>
                </a:lnTo>
                <a:cubicBezTo>
                  <a:pt x="1" y="7677"/>
                  <a:pt x="1" y="8673"/>
                  <a:pt x="689" y="9052"/>
                </a:cubicBezTo>
                <a:lnTo>
                  <a:pt x="4816" y="11330"/>
                </a:lnTo>
                <a:cubicBezTo>
                  <a:pt x="4982" y="11401"/>
                  <a:pt x="5124" y="11543"/>
                  <a:pt x="5219" y="11709"/>
                </a:cubicBezTo>
                <a:lnTo>
                  <a:pt x="7473" y="15836"/>
                </a:lnTo>
                <a:cubicBezTo>
                  <a:pt x="7662" y="16192"/>
                  <a:pt x="8006" y="16370"/>
                  <a:pt x="8350" y="16370"/>
                </a:cubicBezTo>
                <a:cubicBezTo>
                  <a:pt x="8694" y="16370"/>
                  <a:pt x="9038" y="16192"/>
                  <a:pt x="9228" y="15836"/>
                </a:cubicBezTo>
                <a:lnTo>
                  <a:pt x="11481" y="11709"/>
                </a:lnTo>
                <a:cubicBezTo>
                  <a:pt x="11576" y="11543"/>
                  <a:pt x="11718" y="11401"/>
                  <a:pt x="11884" y="11330"/>
                </a:cubicBezTo>
                <a:lnTo>
                  <a:pt x="16012" y="9052"/>
                </a:lnTo>
                <a:cubicBezTo>
                  <a:pt x="16699" y="8673"/>
                  <a:pt x="16699" y="7677"/>
                  <a:pt x="16012" y="7297"/>
                </a:cubicBezTo>
                <a:lnTo>
                  <a:pt x="11884" y="5044"/>
                </a:lnTo>
                <a:cubicBezTo>
                  <a:pt x="11718" y="4949"/>
                  <a:pt x="11576" y="4807"/>
                  <a:pt x="11481" y="4641"/>
                </a:cubicBezTo>
                <a:lnTo>
                  <a:pt x="9228" y="513"/>
                </a:lnTo>
                <a:cubicBezTo>
                  <a:pt x="9040" y="172"/>
                  <a:pt x="8700" y="0"/>
                  <a:pt x="8359" y="0"/>
                </a:cubicBezTo>
                <a:close/>
              </a:path>
            </a:pathLst>
          </a:custGeom>
          <a:solidFill>
            <a:schemeClr val="accent1"/>
          </a:solidFill>
          <a:ln w="19050" cap="flat" cmpd="sng">
            <a:solidFill>
              <a:schemeClr val="dk1"/>
            </a:solidFill>
            <a:prstDash val="solid"/>
            <a:miter lim="237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85" name="Google Shape;2685;p55"/>
          <p:cNvGrpSpPr/>
          <p:nvPr/>
        </p:nvGrpSpPr>
        <p:grpSpPr>
          <a:xfrm>
            <a:off x="5738183" y="387321"/>
            <a:ext cx="456877" cy="456877"/>
            <a:chOff x="977325" y="1958850"/>
            <a:chExt cx="382675" cy="382675"/>
          </a:xfrm>
        </p:grpSpPr>
        <p:sp>
          <p:nvSpPr>
            <p:cNvPr id="2686" name="Google Shape;2686;p55"/>
            <p:cNvSpPr/>
            <p:nvPr/>
          </p:nvSpPr>
          <p:spPr>
            <a:xfrm>
              <a:off x="1030900" y="2012425"/>
              <a:ext cx="329100" cy="329100"/>
            </a:xfrm>
            <a:prstGeom prst="ellipse">
              <a:avLst/>
            </a:prstGeom>
            <a:solidFill>
              <a:schemeClr val="accent2"/>
            </a:solidFill>
            <a:ln w="19050" cap="rnd"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7" name="Google Shape;2687;p55"/>
            <p:cNvSpPr/>
            <p:nvPr/>
          </p:nvSpPr>
          <p:spPr>
            <a:xfrm>
              <a:off x="977325" y="1958850"/>
              <a:ext cx="329100" cy="329100"/>
            </a:xfrm>
            <a:prstGeom prst="ellipse">
              <a:avLst/>
            </a:prstGeom>
            <a:solidFill>
              <a:schemeClr val="accent2"/>
            </a:solidFill>
            <a:ln w="19050" cap="rnd"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88" name="Google Shape;2688;p55"/>
          <p:cNvGrpSpPr/>
          <p:nvPr/>
        </p:nvGrpSpPr>
        <p:grpSpPr>
          <a:xfrm>
            <a:off x="1037009" y="4153530"/>
            <a:ext cx="494375" cy="494375"/>
            <a:chOff x="7940700" y="833750"/>
            <a:chExt cx="382675" cy="382675"/>
          </a:xfrm>
        </p:grpSpPr>
        <p:sp>
          <p:nvSpPr>
            <p:cNvPr id="2689" name="Google Shape;2689;p55"/>
            <p:cNvSpPr/>
            <p:nvPr/>
          </p:nvSpPr>
          <p:spPr>
            <a:xfrm rot="10800000" flipH="1">
              <a:off x="7994275" y="833750"/>
              <a:ext cx="329100" cy="329100"/>
            </a:xfrm>
            <a:prstGeom prst="ellipse">
              <a:avLst/>
            </a:prstGeom>
            <a:solidFill>
              <a:schemeClr val="lt2"/>
            </a:solidFill>
            <a:ln w="19050" cap="rnd"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 name="Google Shape;2690;p55"/>
            <p:cNvSpPr/>
            <p:nvPr/>
          </p:nvSpPr>
          <p:spPr>
            <a:xfrm rot="10800000" flipH="1">
              <a:off x="7940700" y="887325"/>
              <a:ext cx="329100" cy="329100"/>
            </a:xfrm>
            <a:prstGeom prst="ellipse">
              <a:avLst/>
            </a:prstGeom>
            <a:solidFill>
              <a:schemeClr val="lt2"/>
            </a:solidFill>
            <a:ln w="19050" cap="rnd"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Rounded Rectangle 15"/>
          <p:cNvSpPr/>
          <p:nvPr/>
        </p:nvSpPr>
        <p:spPr>
          <a:xfrm>
            <a:off x="3781310" y="1330086"/>
            <a:ext cx="1716543" cy="508525"/>
          </a:xfrm>
          <a:prstGeom prst="roundRect">
            <a:avLst/>
          </a:prstGeom>
          <a:solidFill>
            <a:schemeClr val="tx2"/>
          </a:solidFill>
          <a:ln w="19050"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lvl="0" algn="ctr">
              <a:buClrTx/>
              <a:defRPr/>
            </a:pPr>
            <a:r>
              <a:rPr lang="en-US" sz="2300" b="1" smtClean="0">
                <a:latin typeface="Arial" panose="020B0604020202020204" pitchFamily="34" charset="0"/>
                <a:cs typeface="Arial" panose="020B0604020202020204" pitchFamily="34" charset="0"/>
              </a:rPr>
              <a:t>GHI NHỚ</a:t>
            </a:r>
            <a:endParaRPr kumimoji="0" lang="en-US" sz="2300" b="1" i="0" u="none" strike="noStrike" kern="0" cap="none" spc="0" normalizeH="0" baseline="0" noProof="0" smtClean="0">
              <a:ln>
                <a:noFill/>
              </a:ln>
              <a:solidFill>
                <a:srgbClr val="000000"/>
              </a:solidFill>
              <a:effectLst/>
              <a:uLnTx/>
              <a:uFillTx/>
              <a:cs typeface="Arial" panose="020B0604020202020204" pitchFamily="34" charset="0"/>
            </a:endParaRPr>
          </a:p>
        </p:txBody>
      </p:sp>
    </p:spTree>
    <p:extLst>
      <p:ext uri="{BB962C8B-B14F-4D97-AF65-F5344CB8AC3E}">
        <p14:creationId xmlns:p14="http://schemas.microsoft.com/office/powerpoint/2010/main" val="410083153"/>
      </p:ext>
    </p:extLst>
  </p:cSld>
  <p:clrMapOvr>
    <a:masterClrMapping/>
  </p:clrMapOvr>
  <p:transition spd="med">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outVertical)">
                                      <p:cBhvr>
                                        <p:cTn id="7" dur="500"/>
                                        <p:tgtEl>
                                          <p:spTgt spid="16"/>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arn(outVertical)">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159"/>
        <p:cNvGrpSpPr/>
        <p:nvPr/>
      </p:nvGrpSpPr>
      <p:grpSpPr>
        <a:xfrm>
          <a:off x="0" y="0"/>
          <a:ext cx="0" cy="0"/>
          <a:chOff x="0" y="0"/>
          <a:chExt cx="0" cy="0"/>
        </a:xfrm>
      </p:grpSpPr>
      <p:grpSp>
        <p:nvGrpSpPr>
          <p:cNvPr id="160" name="Google Shape;160;p1"/>
          <p:cNvGrpSpPr/>
          <p:nvPr/>
        </p:nvGrpSpPr>
        <p:grpSpPr>
          <a:xfrm>
            <a:off x="2914650" y="0"/>
            <a:ext cx="3314700" cy="1091381"/>
            <a:chOff x="633147" y="-1998"/>
            <a:chExt cx="5288779" cy="785741"/>
          </a:xfrm>
        </p:grpSpPr>
        <p:sp>
          <p:nvSpPr>
            <p:cNvPr id="161" name="Google Shape;161;p1"/>
            <p:cNvSpPr/>
            <p:nvPr/>
          </p:nvSpPr>
          <p:spPr>
            <a:xfrm>
              <a:off x="1707174" y="-1998"/>
              <a:ext cx="45719" cy="294735"/>
            </a:xfrm>
            <a:prstGeom prst="rect">
              <a:avLst/>
            </a:prstGeom>
            <a:solidFill>
              <a:srgbClr val="CE3028"/>
            </a:solidFill>
            <a:ln>
              <a:noFill/>
            </a:ln>
          </p:spPr>
          <p:txBody>
            <a:bodyPr spcFirstLastPara="1" wrap="square" lIns="68569" tIns="34275" rIns="68569" bIns="34275" anchor="ctr" anchorCtr="0">
              <a:noAutofit/>
            </a:bodyPr>
            <a:lstStyle/>
            <a:p>
              <a:pPr algn="ctr">
                <a:buClr>
                  <a:schemeClr val="lt1"/>
                </a:buClr>
                <a:buSzPts val="4000"/>
              </a:pPr>
              <a:endParaRPr sz="3000">
                <a:solidFill>
                  <a:srgbClr val="FFFFFF"/>
                </a:solidFill>
                <a:latin typeface="Calibri"/>
                <a:ea typeface="Calibri"/>
                <a:cs typeface="Calibri"/>
                <a:sym typeface="Calibri"/>
              </a:endParaRPr>
            </a:p>
          </p:txBody>
        </p:sp>
        <p:sp>
          <p:nvSpPr>
            <p:cNvPr id="162" name="Google Shape;162;p1"/>
            <p:cNvSpPr/>
            <p:nvPr/>
          </p:nvSpPr>
          <p:spPr>
            <a:xfrm>
              <a:off x="4768850" y="-1998"/>
              <a:ext cx="45719" cy="294735"/>
            </a:xfrm>
            <a:prstGeom prst="rect">
              <a:avLst/>
            </a:prstGeom>
            <a:solidFill>
              <a:srgbClr val="CE3028"/>
            </a:solidFill>
            <a:ln>
              <a:noFill/>
            </a:ln>
          </p:spPr>
          <p:txBody>
            <a:bodyPr spcFirstLastPara="1" wrap="square" lIns="68569" tIns="34275" rIns="68569" bIns="34275" anchor="ctr" anchorCtr="0">
              <a:noAutofit/>
            </a:bodyPr>
            <a:lstStyle/>
            <a:p>
              <a:pPr algn="ctr">
                <a:buClr>
                  <a:schemeClr val="lt1"/>
                </a:buClr>
                <a:buSzPts val="4000"/>
              </a:pPr>
              <a:endParaRPr sz="3000">
                <a:solidFill>
                  <a:srgbClr val="FFFFFF"/>
                </a:solidFill>
                <a:latin typeface="Calibri"/>
                <a:ea typeface="Calibri"/>
                <a:cs typeface="Calibri"/>
                <a:sym typeface="Calibri"/>
              </a:endParaRPr>
            </a:p>
          </p:txBody>
        </p:sp>
        <p:sp>
          <p:nvSpPr>
            <p:cNvPr id="163" name="Google Shape;163;p1"/>
            <p:cNvSpPr/>
            <p:nvPr/>
          </p:nvSpPr>
          <p:spPr>
            <a:xfrm>
              <a:off x="633147" y="219500"/>
              <a:ext cx="5288779" cy="564243"/>
            </a:xfrm>
            <a:prstGeom prst="roundRect">
              <a:avLst>
                <a:gd name="adj" fmla="val 16667"/>
              </a:avLst>
            </a:prstGeom>
            <a:solidFill>
              <a:srgbClr val="CE3028"/>
            </a:solidFill>
            <a:ln>
              <a:noFill/>
            </a:ln>
          </p:spPr>
          <p:txBody>
            <a:bodyPr spcFirstLastPara="1" wrap="square" lIns="68569" tIns="34275" rIns="68569" bIns="34275" anchor="ctr" anchorCtr="0">
              <a:noAutofit/>
            </a:bodyPr>
            <a:lstStyle/>
            <a:p>
              <a:pPr algn="ctr">
                <a:buClr>
                  <a:srgbClr val="FFFFFF"/>
                </a:buClr>
                <a:buSzPts val="4400"/>
              </a:pPr>
              <a:r>
                <a:rPr lang="en-US" sz="3300" b="1">
                  <a:solidFill>
                    <a:srgbClr val="FFFFFF"/>
                  </a:solidFill>
                </a:rPr>
                <a:t>kenhgiaovien</a:t>
              </a:r>
              <a:endParaRPr sz="1050"/>
            </a:p>
          </p:txBody>
        </p:sp>
      </p:grpSp>
      <p:grpSp>
        <p:nvGrpSpPr>
          <p:cNvPr id="164" name="Google Shape;164;p1"/>
          <p:cNvGrpSpPr/>
          <p:nvPr/>
        </p:nvGrpSpPr>
        <p:grpSpPr>
          <a:xfrm>
            <a:off x="586884" y="3617470"/>
            <a:ext cx="4786679" cy="743025"/>
            <a:chOff x="5029200" y="3390900"/>
            <a:chExt cx="9573359" cy="1486050"/>
          </a:xfrm>
        </p:grpSpPr>
        <p:sp>
          <p:nvSpPr>
            <p:cNvPr id="165" name="Google Shape;165;p1"/>
            <p:cNvSpPr/>
            <p:nvPr/>
          </p:nvSpPr>
          <p:spPr>
            <a:xfrm>
              <a:off x="5029200" y="3390900"/>
              <a:ext cx="9573359" cy="1066800"/>
            </a:xfrm>
            <a:prstGeom prst="roundRect">
              <a:avLst>
                <a:gd name="adj" fmla="val 50000"/>
              </a:avLst>
            </a:prstGeom>
            <a:solidFill>
              <a:schemeClr val="accent6"/>
            </a:solidFill>
            <a:ln w="12700" cap="flat" cmpd="sng">
              <a:solidFill>
                <a:srgbClr val="C55A11"/>
              </a:solidFill>
              <a:prstDash val="solid"/>
              <a:miter lim="800000"/>
              <a:headEnd type="none" w="sm" len="sm"/>
              <a:tailEnd type="none" w="sm" len="sm"/>
            </a:ln>
          </p:spPr>
          <p:txBody>
            <a:bodyPr spcFirstLastPara="1" wrap="square" lIns="68569" tIns="34275" rIns="68569" bIns="34275" anchor="ctr" anchorCtr="0">
              <a:noAutofit/>
            </a:bodyPr>
            <a:lstStyle/>
            <a:p>
              <a:pPr algn="ctr">
                <a:buSzPts val="2400"/>
              </a:pPr>
              <a:r>
                <a:rPr lang="en-US" sz="1800" u="sng">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https://kenhgiaovien.com/</a:t>
              </a:r>
              <a:r>
                <a:rPr lang="en-US" sz="1800"/>
                <a:t> </a:t>
              </a:r>
              <a:endParaRPr sz="1050"/>
            </a:p>
          </p:txBody>
        </p:sp>
        <p:pic>
          <p:nvPicPr>
            <p:cNvPr id="166" name="Google Shape;166;p1" descr="A colorful letter g on a black background&#10;&#10;Description automatically generated"/>
            <p:cNvPicPr preferRelativeResize="0"/>
            <p:nvPr/>
          </p:nvPicPr>
          <p:blipFill rotWithShape="1">
            <a:blip r:embed="rId4">
              <a:alphaModFix/>
            </a:blip>
            <a:srcRect/>
            <a:stretch/>
          </p:blipFill>
          <p:spPr>
            <a:xfrm>
              <a:off x="5368288" y="3463290"/>
              <a:ext cx="922020" cy="922020"/>
            </a:xfrm>
            <a:prstGeom prst="rect">
              <a:avLst/>
            </a:prstGeom>
            <a:noFill/>
            <a:ln>
              <a:noFill/>
            </a:ln>
          </p:spPr>
        </p:pic>
        <p:pic>
          <p:nvPicPr>
            <p:cNvPr id="167" name="Google Shape;167;p1"/>
            <p:cNvPicPr preferRelativeResize="0"/>
            <p:nvPr/>
          </p:nvPicPr>
          <p:blipFill rotWithShape="1">
            <a:blip r:embed="rId5">
              <a:alphaModFix/>
            </a:blip>
            <a:srcRect/>
            <a:stretch/>
          </p:blipFill>
          <p:spPr>
            <a:xfrm rot="-1474430">
              <a:off x="13354142" y="3525549"/>
              <a:ext cx="912564" cy="1216752"/>
            </a:xfrm>
            <a:prstGeom prst="rect">
              <a:avLst/>
            </a:prstGeom>
            <a:noFill/>
            <a:ln>
              <a:noFill/>
            </a:ln>
          </p:spPr>
        </p:pic>
      </p:grpSp>
      <p:sp>
        <p:nvSpPr>
          <p:cNvPr id="168" name="Google Shape;168;p1"/>
          <p:cNvSpPr txBox="1"/>
          <p:nvPr/>
        </p:nvSpPr>
        <p:spPr>
          <a:xfrm>
            <a:off x="612618" y="1347460"/>
            <a:ext cx="6134770" cy="2146711"/>
          </a:xfrm>
          <a:prstGeom prst="rect">
            <a:avLst/>
          </a:prstGeom>
          <a:noFill/>
          <a:ln>
            <a:noFill/>
          </a:ln>
        </p:spPr>
        <p:txBody>
          <a:bodyPr spcFirstLastPara="1" wrap="square" lIns="68569" tIns="34275" rIns="68569" bIns="34275" anchor="t" anchorCtr="0">
            <a:spAutoFit/>
          </a:bodyPr>
          <a:lstStyle/>
          <a:p>
            <a:pPr marL="342917" indent="-342917" algn="just">
              <a:lnSpc>
                <a:spcPct val="150000"/>
              </a:lnSpc>
              <a:buSzPts val="2400"/>
              <a:buFont typeface="Arial"/>
              <a:buChar char="•"/>
            </a:pPr>
            <a:r>
              <a:rPr lang="en-US" sz="1800"/>
              <a:t>Bài giảng và giáo án này chỉ có duy nhất trên </a:t>
            </a:r>
            <a:r>
              <a:rPr lang="en-US" sz="1800" b="1"/>
              <a:t>kenhgiaovien.com </a:t>
            </a:r>
            <a:endParaRPr sz="1800" b="1"/>
          </a:p>
          <a:p>
            <a:pPr marL="342917" indent="-342917" algn="just">
              <a:lnSpc>
                <a:spcPct val="150000"/>
              </a:lnSpc>
              <a:buSzPts val="2400"/>
              <a:buFont typeface="Arial"/>
              <a:buChar char="•"/>
            </a:pPr>
            <a:r>
              <a:rPr lang="en-US" sz="1800"/>
              <a:t>Bất cứ nơi nào đăng bán lại đều là đánh cắp bản quyền và hưởng lợi bất chính trên công sức của giáo viên. </a:t>
            </a:r>
            <a:endParaRPr sz="1050"/>
          </a:p>
          <a:p>
            <a:pPr marL="342917" indent="-342917" algn="just">
              <a:lnSpc>
                <a:spcPct val="150000"/>
              </a:lnSpc>
              <a:buSzPts val="2400"/>
              <a:buFont typeface="Arial"/>
              <a:buChar char="•"/>
            </a:pPr>
            <a:r>
              <a:rPr lang="en-US" sz="1800"/>
              <a:t>Vui lòng không tiếp tay cho hành vi xấu.</a:t>
            </a:r>
            <a:endParaRPr sz="1050"/>
          </a:p>
        </p:txBody>
      </p:sp>
      <p:sp>
        <p:nvSpPr>
          <p:cNvPr id="169" name="Google Shape;169;p1"/>
          <p:cNvSpPr txBox="1"/>
          <p:nvPr/>
        </p:nvSpPr>
        <p:spPr>
          <a:xfrm>
            <a:off x="1110118" y="4325498"/>
            <a:ext cx="3740209" cy="577051"/>
          </a:xfrm>
          <a:prstGeom prst="rect">
            <a:avLst/>
          </a:prstGeom>
          <a:noFill/>
          <a:ln>
            <a:noFill/>
          </a:ln>
        </p:spPr>
        <p:txBody>
          <a:bodyPr spcFirstLastPara="1" wrap="square" lIns="68569" tIns="34275" rIns="68569" bIns="34275" anchor="t" anchorCtr="0">
            <a:spAutoFit/>
          </a:bodyPr>
          <a:lstStyle/>
          <a:p>
            <a:pPr algn="ctr">
              <a:buSzPts val="4000"/>
            </a:pPr>
            <a:r>
              <a:rPr lang="en-US" sz="3000">
                <a:latin typeface="Aharoni"/>
                <a:ea typeface="Aharoni"/>
                <a:cs typeface="Aharoni"/>
                <a:sym typeface="Aharoni"/>
              </a:rPr>
              <a:t>Zalo: </a:t>
            </a:r>
            <a:r>
              <a:rPr lang="en-US" sz="3300" b="1">
                <a:solidFill>
                  <a:srgbClr val="4EA72E"/>
                </a:solidFill>
                <a:latin typeface="Aharoni"/>
                <a:ea typeface="Aharoni"/>
                <a:cs typeface="Aharoni"/>
                <a:sym typeface="Aharoni"/>
              </a:rPr>
              <a:t>0386 168 725</a:t>
            </a:r>
            <a:endParaRPr sz="3000" b="1">
              <a:solidFill>
                <a:srgbClr val="4EA72E"/>
              </a:solidFill>
              <a:latin typeface="Aharoni"/>
              <a:ea typeface="Aharoni"/>
              <a:cs typeface="Aharoni"/>
              <a:sym typeface="Aharoni"/>
            </a:endParaRPr>
          </a:p>
        </p:txBody>
      </p:sp>
      <p:pic>
        <p:nvPicPr>
          <p:cNvPr id="170" name="Google Shape;170;p1"/>
          <p:cNvPicPr preferRelativeResize="0"/>
          <p:nvPr/>
        </p:nvPicPr>
        <p:blipFill rotWithShape="1">
          <a:blip r:embed="rId6">
            <a:alphaModFix/>
          </a:blip>
          <a:srcRect/>
          <a:stretch/>
        </p:blipFill>
        <p:spPr>
          <a:xfrm>
            <a:off x="6540910" y="1604692"/>
            <a:ext cx="2255990" cy="3538808"/>
          </a:xfrm>
          <a:prstGeom prst="rect">
            <a:avLst/>
          </a:prstGeom>
          <a:noFill/>
          <a:ln>
            <a:noFill/>
          </a:ln>
        </p:spPr>
      </p:pic>
    </p:spTree>
    <p:extLst>
      <p:ext uri="{BB962C8B-B14F-4D97-AF65-F5344CB8AC3E}">
        <p14:creationId xmlns:p14="http://schemas.microsoft.com/office/powerpoint/2010/main" val="3396303756"/>
      </p:ext>
    </p:extLst>
  </p:cSld>
  <p:clrMapOvr>
    <a:masterClrMapping/>
  </p:clrMapOvr>
  <p:transition spd="med">
    <p:split orient="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70000"/>
            <a:lum/>
          </a:blip>
          <a:srcRect/>
          <a:tile tx="0" ty="0" sx="100000" sy="100000" flip="none" algn="tl"/>
        </a:blipFill>
        <a:effectLst/>
      </p:bgPr>
    </p:bg>
    <p:spTree>
      <p:nvGrpSpPr>
        <p:cNvPr id="1" name=""/>
        <p:cNvGrpSpPr/>
        <p:nvPr/>
      </p:nvGrpSpPr>
      <p:grpSpPr>
        <a:xfrm>
          <a:off x="0" y="0"/>
          <a:ext cx="0" cy="0"/>
          <a:chOff x="0" y="0"/>
          <a:chExt cx="0" cy="0"/>
        </a:xfrm>
      </p:grpSpPr>
      <p:sp>
        <p:nvSpPr>
          <p:cNvPr id="6" name="1">
            <a:hlinkClick r:id="rId4" action="ppaction://hlinksldjump"/>
            <a:extLst>
              <a:ext uri="{FF2B5EF4-FFF2-40B4-BE49-F238E27FC236}">
                <a16:creationId xmlns:a16="http://schemas.microsoft.com/office/drawing/2014/main" id="{037E40D2-4335-948C-6709-9EFCEA0CB346}"/>
              </a:ext>
            </a:extLst>
          </p:cNvPr>
          <p:cNvSpPr/>
          <p:nvPr/>
        </p:nvSpPr>
        <p:spPr>
          <a:xfrm>
            <a:off x="1682300" y="-15978"/>
            <a:ext cx="821037" cy="1300652"/>
          </a:xfrm>
          <a:custGeom>
            <a:avLst/>
            <a:gdLst/>
            <a:ahLst/>
            <a:cxnLst/>
            <a:rect l="l" t="t" r="r" b="b"/>
            <a:pathLst>
              <a:path w="950719" h="1506090">
                <a:moveTo>
                  <a:pt x="0" y="0"/>
                </a:moveTo>
                <a:lnTo>
                  <a:pt x="950719" y="0"/>
                </a:lnTo>
                <a:lnTo>
                  <a:pt x="950719" y="1506090"/>
                </a:lnTo>
                <a:lnTo>
                  <a:pt x="0" y="1506090"/>
                </a:lnTo>
                <a:lnTo>
                  <a:pt x="0" y="0"/>
                </a:lnTo>
                <a:close/>
              </a:path>
            </a:pathLst>
          </a:custGeom>
          <a:blipFill>
            <a:blip r:embed="rId5"/>
            <a:stretch>
              <a:fillRect/>
            </a:stretch>
          </a:blipFill>
        </p:spPr>
      </p:sp>
      <p:sp>
        <p:nvSpPr>
          <p:cNvPr id="11" name="n">
            <a:extLst>
              <a:ext uri="{FF2B5EF4-FFF2-40B4-BE49-F238E27FC236}">
                <a16:creationId xmlns:a16="http://schemas.microsoft.com/office/drawing/2014/main" id="{C49AEAD0-2131-7664-9929-1FE77101C9B6}"/>
              </a:ext>
            </a:extLst>
          </p:cNvPr>
          <p:cNvSpPr/>
          <p:nvPr/>
        </p:nvSpPr>
        <p:spPr>
          <a:xfrm>
            <a:off x="1569762" y="26425"/>
            <a:ext cx="1194840" cy="1194840"/>
          </a:xfrm>
          <a:custGeom>
            <a:avLst/>
            <a:gdLst/>
            <a:ahLst/>
            <a:cxnLst/>
            <a:rect l="l" t="t" r="r" b="b"/>
            <a:pathLst>
              <a:path w="1359991" h="1359991">
                <a:moveTo>
                  <a:pt x="0" y="0"/>
                </a:moveTo>
                <a:lnTo>
                  <a:pt x="1359991" y="0"/>
                </a:lnTo>
                <a:lnTo>
                  <a:pt x="1359991" y="1359991"/>
                </a:lnTo>
                <a:lnTo>
                  <a:pt x="0" y="1359991"/>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13" name="2">
            <a:hlinkClick r:id="rId8" action="ppaction://hlinksldjump"/>
            <a:extLst>
              <a:ext uri="{FF2B5EF4-FFF2-40B4-BE49-F238E27FC236}">
                <a16:creationId xmlns:a16="http://schemas.microsoft.com/office/drawing/2014/main" id="{AC263916-DF54-4055-9891-9935925FF242}"/>
              </a:ext>
            </a:extLst>
          </p:cNvPr>
          <p:cNvSpPr/>
          <p:nvPr/>
        </p:nvSpPr>
        <p:spPr>
          <a:xfrm>
            <a:off x="3079313" y="-106"/>
            <a:ext cx="821037" cy="1300652"/>
          </a:xfrm>
          <a:custGeom>
            <a:avLst/>
            <a:gdLst/>
            <a:ahLst/>
            <a:cxnLst/>
            <a:rect l="l" t="t" r="r" b="b"/>
            <a:pathLst>
              <a:path w="950719" h="1506090">
                <a:moveTo>
                  <a:pt x="0" y="0"/>
                </a:moveTo>
                <a:lnTo>
                  <a:pt x="950719" y="0"/>
                </a:lnTo>
                <a:lnTo>
                  <a:pt x="950719" y="1506090"/>
                </a:lnTo>
                <a:lnTo>
                  <a:pt x="0" y="1506090"/>
                </a:lnTo>
                <a:lnTo>
                  <a:pt x="0" y="0"/>
                </a:lnTo>
                <a:close/>
              </a:path>
            </a:pathLst>
          </a:custGeom>
          <a:blipFill>
            <a:blip r:embed="rId5"/>
            <a:stretch>
              <a:fillRect/>
            </a:stretch>
          </a:blipFill>
        </p:spPr>
      </p:sp>
      <p:sp>
        <p:nvSpPr>
          <p:cNvPr id="14" name="3">
            <a:hlinkClick r:id="rId9" action="ppaction://hlinksldjump"/>
            <a:extLst>
              <a:ext uri="{FF2B5EF4-FFF2-40B4-BE49-F238E27FC236}">
                <a16:creationId xmlns:a16="http://schemas.microsoft.com/office/drawing/2014/main" id="{FAA8292C-830F-C8C3-11E4-B5B24DA428F7}"/>
              </a:ext>
            </a:extLst>
          </p:cNvPr>
          <p:cNvSpPr/>
          <p:nvPr/>
        </p:nvSpPr>
        <p:spPr>
          <a:xfrm>
            <a:off x="4500928" y="-15978"/>
            <a:ext cx="821037" cy="1300652"/>
          </a:xfrm>
          <a:custGeom>
            <a:avLst/>
            <a:gdLst/>
            <a:ahLst/>
            <a:cxnLst/>
            <a:rect l="l" t="t" r="r" b="b"/>
            <a:pathLst>
              <a:path w="950719" h="1506090">
                <a:moveTo>
                  <a:pt x="0" y="0"/>
                </a:moveTo>
                <a:lnTo>
                  <a:pt x="950719" y="0"/>
                </a:lnTo>
                <a:lnTo>
                  <a:pt x="950719" y="1506090"/>
                </a:lnTo>
                <a:lnTo>
                  <a:pt x="0" y="1506090"/>
                </a:lnTo>
                <a:lnTo>
                  <a:pt x="0" y="0"/>
                </a:lnTo>
                <a:close/>
              </a:path>
            </a:pathLst>
          </a:custGeom>
          <a:blipFill>
            <a:blip r:embed="rId5"/>
            <a:stretch>
              <a:fillRect/>
            </a:stretch>
          </a:blipFill>
        </p:spPr>
      </p:sp>
      <p:sp>
        <p:nvSpPr>
          <p:cNvPr id="15" name="4">
            <a:hlinkClick r:id="rId10" action="ppaction://hlinksldjump"/>
            <a:extLst>
              <a:ext uri="{FF2B5EF4-FFF2-40B4-BE49-F238E27FC236}">
                <a16:creationId xmlns:a16="http://schemas.microsoft.com/office/drawing/2014/main" id="{BF9F9E35-4CE3-6B6F-938C-0277736E71E9}"/>
              </a:ext>
            </a:extLst>
          </p:cNvPr>
          <p:cNvSpPr/>
          <p:nvPr/>
        </p:nvSpPr>
        <p:spPr>
          <a:xfrm>
            <a:off x="5897941" y="16486"/>
            <a:ext cx="821037" cy="1300652"/>
          </a:xfrm>
          <a:custGeom>
            <a:avLst/>
            <a:gdLst/>
            <a:ahLst/>
            <a:cxnLst/>
            <a:rect l="l" t="t" r="r" b="b"/>
            <a:pathLst>
              <a:path w="950719" h="1506090">
                <a:moveTo>
                  <a:pt x="0" y="0"/>
                </a:moveTo>
                <a:lnTo>
                  <a:pt x="950719" y="0"/>
                </a:lnTo>
                <a:lnTo>
                  <a:pt x="950719" y="1506090"/>
                </a:lnTo>
                <a:lnTo>
                  <a:pt x="0" y="1506090"/>
                </a:lnTo>
                <a:lnTo>
                  <a:pt x="0" y="0"/>
                </a:lnTo>
                <a:close/>
              </a:path>
            </a:pathLst>
          </a:custGeom>
          <a:blipFill>
            <a:blip r:embed="rId5"/>
            <a:stretch>
              <a:fillRect/>
            </a:stretch>
          </a:blipFill>
        </p:spPr>
        <p:txBody>
          <a:bodyPr/>
          <a:lstStyle/>
          <a:p>
            <a:endParaRPr lang="en-VN" sz="700" dirty="0"/>
          </a:p>
        </p:txBody>
      </p:sp>
      <p:sp>
        <p:nvSpPr>
          <p:cNvPr id="16" name="5">
            <a:hlinkClick r:id="rId11" action="ppaction://hlinksldjump"/>
            <a:extLst>
              <a:ext uri="{FF2B5EF4-FFF2-40B4-BE49-F238E27FC236}">
                <a16:creationId xmlns:a16="http://schemas.microsoft.com/office/drawing/2014/main" id="{802B26C5-17C6-14FC-9462-80C9C7F157FB}"/>
              </a:ext>
            </a:extLst>
          </p:cNvPr>
          <p:cNvSpPr/>
          <p:nvPr/>
        </p:nvSpPr>
        <p:spPr>
          <a:xfrm>
            <a:off x="7194113" y="-17821"/>
            <a:ext cx="821037" cy="1300652"/>
          </a:xfrm>
          <a:custGeom>
            <a:avLst/>
            <a:gdLst/>
            <a:ahLst/>
            <a:cxnLst/>
            <a:rect l="l" t="t" r="r" b="b"/>
            <a:pathLst>
              <a:path w="950719" h="1506090">
                <a:moveTo>
                  <a:pt x="0" y="0"/>
                </a:moveTo>
                <a:lnTo>
                  <a:pt x="950719" y="0"/>
                </a:lnTo>
                <a:lnTo>
                  <a:pt x="950719" y="1506090"/>
                </a:lnTo>
                <a:lnTo>
                  <a:pt x="0" y="1506090"/>
                </a:lnTo>
                <a:lnTo>
                  <a:pt x="0" y="0"/>
                </a:lnTo>
                <a:close/>
              </a:path>
            </a:pathLst>
          </a:custGeom>
          <a:blipFill>
            <a:blip r:embed="rId5"/>
            <a:stretch>
              <a:fillRect/>
            </a:stretch>
          </a:blipFill>
        </p:spPr>
      </p:sp>
      <p:sp>
        <p:nvSpPr>
          <p:cNvPr id="17" name="đ">
            <a:extLst>
              <a:ext uri="{FF2B5EF4-FFF2-40B4-BE49-F238E27FC236}">
                <a16:creationId xmlns:a16="http://schemas.microsoft.com/office/drawing/2014/main" id="{85802181-61A4-6FD7-EB85-83FF0ED0BC27}"/>
              </a:ext>
            </a:extLst>
          </p:cNvPr>
          <p:cNvSpPr/>
          <p:nvPr/>
        </p:nvSpPr>
        <p:spPr>
          <a:xfrm>
            <a:off x="0" y="586175"/>
            <a:ext cx="1790700" cy="4557325"/>
          </a:xfrm>
          <a:custGeom>
            <a:avLst/>
            <a:gdLst/>
            <a:ahLst/>
            <a:cxnLst/>
            <a:rect l="l" t="t" r="r" b="b"/>
            <a:pathLst>
              <a:path w="2668108" h="3741889">
                <a:moveTo>
                  <a:pt x="0" y="0"/>
                </a:moveTo>
                <a:lnTo>
                  <a:pt x="2668108" y="0"/>
                </a:lnTo>
                <a:lnTo>
                  <a:pt x="2668108" y="3741890"/>
                </a:lnTo>
                <a:lnTo>
                  <a:pt x="0" y="3741890"/>
                </a:lnTo>
                <a:lnTo>
                  <a:pt x="0" y="0"/>
                </a:lnTo>
                <a:close/>
              </a:path>
            </a:pathLst>
          </a:custGeom>
          <a:blipFill>
            <a:blip r:embed="rId12"/>
            <a:stretch>
              <a:fillRect l="476" t="-125" r="-82261"/>
            </a:stretch>
          </a:blipFill>
        </p:spPr>
        <p:txBody>
          <a:bodyPr/>
          <a:lstStyle/>
          <a:p>
            <a:endParaRPr lang="en-VN" sz="700" dirty="0"/>
          </a:p>
        </p:txBody>
      </p:sp>
      <p:sp>
        <p:nvSpPr>
          <p:cNvPr id="18" name="n">
            <a:extLst>
              <a:ext uri="{FF2B5EF4-FFF2-40B4-BE49-F238E27FC236}">
                <a16:creationId xmlns:a16="http://schemas.microsoft.com/office/drawing/2014/main" id="{686A23F8-626B-832C-517C-12F93FC1282B}"/>
              </a:ext>
            </a:extLst>
          </p:cNvPr>
          <p:cNvSpPr/>
          <p:nvPr/>
        </p:nvSpPr>
        <p:spPr>
          <a:xfrm>
            <a:off x="2887222" y="79332"/>
            <a:ext cx="1194840" cy="1194840"/>
          </a:xfrm>
          <a:custGeom>
            <a:avLst/>
            <a:gdLst/>
            <a:ahLst/>
            <a:cxnLst/>
            <a:rect l="l" t="t" r="r" b="b"/>
            <a:pathLst>
              <a:path w="1359991" h="1359991">
                <a:moveTo>
                  <a:pt x="0" y="0"/>
                </a:moveTo>
                <a:lnTo>
                  <a:pt x="1359991" y="0"/>
                </a:lnTo>
                <a:lnTo>
                  <a:pt x="1359991" y="1359991"/>
                </a:lnTo>
                <a:lnTo>
                  <a:pt x="0" y="1359991"/>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19" name="n">
            <a:extLst>
              <a:ext uri="{FF2B5EF4-FFF2-40B4-BE49-F238E27FC236}">
                <a16:creationId xmlns:a16="http://schemas.microsoft.com/office/drawing/2014/main" id="{BF642F8B-ADD8-75BD-576A-96FCEBE554BE}"/>
              </a:ext>
            </a:extLst>
          </p:cNvPr>
          <p:cNvSpPr/>
          <p:nvPr/>
        </p:nvSpPr>
        <p:spPr>
          <a:xfrm>
            <a:off x="4291694" y="97047"/>
            <a:ext cx="1194840" cy="1194840"/>
          </a:xfrm>
          <a:custGeom>
            <a:avLst/>
            <a:gdLst/>
            <a:ahLst/>
            <a:cxnLst/>
            <a:rect l="l" t="t" r="r" b="b"/>
            <a:pathLst>
              <a:path w="1359991" h="1359991">
                <a:moveTo>
                  <a:pt x="0" y="0"/>
                </a:moveTo>
                <a:lnTo>
                  <a:pt x="1359991" y="0"/>
                </a:lnTo>
                <a:lnTo>
                  <a:pt x="1359991" y="1359991"/>
                </a:lnTo>
                <a:lnTo>
                  <a:pt x="0" y="1359991"/>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20" name="n">
            <a:extLst>
              <a:ext uri="{FF2B5EF4-FFF2-40B4-BE49-F238E27FC236}">
                <a16:creationId xmlns:a16="http://schemas.microsoft.com/office/drawing/2014/main" id="{70F1A94F-EDA4-394A-6BF0-7358825E737A}"/>
              </a:ext>
            </a:extLst>
          </p:cNvPr>
          <p:cNvSpPr/>
          <p:nvPr/>
        </p:nvSpPr>
        <p:spPr>
          <a:xfrm>
            <a:off x="5722681" y="122298"/>
            <a:ext cx="1194840" cy="1194840"/>
          </a:xfrm>
          <a:custGeom>
            <a:avLst/>
            <a:gdLst/>
            <a:ahLst/>
            <a:cxnLst/>
            <a:rect l="l" t="t" r="r" b="b"/>
            <a:pathLst>
              <a:path w="1359991" h="1359991">
                <a:moveTo>
                  <a:pt x="0" y="0"/>
                </a:moveTo>
                <a:lnTo>
                  <a:pt x="1359991" y="0"/>
                </a:lnTo>
                <a:lnTo>
                  <a:pt x="1359991" y="1359991"/>
                </a:lnTo>
                <a:lnTo>
                  <a:pt x="0" y="1359991"/>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21" name="n">
            <a:extLst>
              <a:ext uri="{FF2B5EF4-FFF2-40B4-BE49-F238E27FC236}">
                <a16:creationId xmlns:a16="http://schemas.microsoft.com/office/drawing/2014/main" id="{F931CFBB-3E42-12EE-AE07-45EB874D0BEA}"/>
              </a:ext>
            </a:extLst>
          </p:cNvPr>
          <p:cNvSpPr/>
          <p:nvPr/>
        </p:nvSpPr>
        <p:spPr>
          <a:xfrm>
            <a:off x="7104423" y="122298"/>
            <a:ext cx="1194840" cy="1194840"/>
          </a:xfrm>
          <a:custGeom>
            <a:avLst/>
            <a:gdLst/>
            <a:ahLst/>
            <a:cxnLst/>
            <a:rect l="l" t="t" r="r" b="b"/>
            <a:pathLst>
              <a:path w="1359991" h="1359991">
                <a:moveTo>
                  <a:pt x="0" y="0"/>
                </a:moveTo>
                <a:lnTo>
                  <a:pt x="1359991" y="0"/>
                </a:lnTo>
                <a:lnTo>
                  <a:pt x="1359991" y="1359991"/>
                </a:lnTo>
                <a:lnTo>
                  <a:pt x="0" y="1359991"/>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pic>
        <p:nvPicPr>
          <p:cNvPr id="22" name="Picture 27">
            <a:extLst>
              <a:ext uri="{FF2B5EF4-FFF2-40B4-BE49-F238E27FC236}">
                <a16:creationId xmlns:a16="http://schemas.microsoft.com/office/drawing/2014/main" id="{752E6336-6CC1-5C44-5E3E-5A4D4A8FCADA}"/>
              </a:ext>
            </a:extLst>
          </p:cNvPr>
          <p:cNvPicPr>
            <a:picLocks noChangeAspect="1"/>
          </p:cNvPicPr>
          <p:nvPr/>
        </p:nvPicPr>
        <p:blipFill>
          <a:blip r:embed="rId13"/>
          <a:srcRect/>
          <a:stretch>
            <a:fillRect/>
          </a:stretch>
        </p:blipFill>
        <p:spPr>
          <a:xfrm>
            <a:off x="4560687" y="-61525"/>
            <a:ext cx="5087472" cy="5271992"/>
          </a:xfrm>
          <a:prstGeom prst="rect">
            <a:avLst/>
          </a:prstGeom>
        </p:spPr>
      </p:pic>
      <p:pic>
        <p:nvPicPr>
          <p:cNvPr id="1026" name="Picture 2" descr="https://cdn-icons-png.flaticon.com/128/9812/9812561.png">
            <a:hlinkClick r:id="rId14" action="ppaction://hlinksldjump"/>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062437" y="4102100"/>
            <a:ext cx="821564" cy="821565"/>
          </a:xfrm>
          <a:prstGeom prst="rect">
            <a:avLst/>
          </a:prstGeom>
          <a:noFill/>
          <a:extLst>
            <a:ext uri="{909E8E84-426E-40DD-AFC4-6F175D3DCCD1}">
              <a14:hiddenFill xmlns:a14="http://schemas.microsoft.com/office/drawing/2010/main">
                <a:solidFill>
                  <a:srgbClr val="FFFFFF"/>
                </a:solidFill>
              </a14:hiddenFill>
            </a:ext>
          </a:extLst>
        </p:spPr>
      </p:pic>
      <p:sp>
        <p:nvSpPr>
          <p:cNvPr id="2" name="Rounded Rectangle 1"/>
          <p:cNvSpPr/>
          <p:nvPr/>
        </p:nvSpPr>
        <p:spPr>
          <a:xfrm>
            <a:off x="2610624" y="2078182"/>
            <a:ext cx="4262965" cy="1911927"/>
          </a:xfrm>
          <a:prstGeom prst="roundRect">
            <a:avLst/>
          </a:prstGeom>
          <a:solidFill>
            <a:schemeClr val="accent6"/>
          </a:solidFill>
          <a:ln w="127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500" b="1" smtClean="0">
                <a:solidFill>
                  <a:srgbClr val="000000"/>
                </a:solidFill>
              </a:rPr>
              <a:t>TRÒ CHƠI </a:t>
            </a:r>
          </a:p>
          <a:p>
            <a:pPr algn="ctr">
              <a:lnSpc>
                <a:spcPct val="150000"/>
              </a:lnSpc>
            </a:pPr>
            <a:r>
              <a:rPr lang="en-US" sz="3500" b="1" smtClean="0">
                <a:solidFill>
                  <a:srgbClr val="000000"/>
                </a:solidFill>
              </a:rPr>
              <a:t>ĐẬP BÓNG</a:t>
            </a:r>
            <a:endParaRPr lang="en-US" sz="3500" b="1">
              <a:solidFill>
                <a:srgbClr val="000000"/>
              </a:solidFill>
            </a:endParaRPr>
          </a:p>
        </p:txBody>
      </p:sp>
    </p:spTree>
    <p:extLst>
      <p:ext uri="{BB962C8B-B14F-4D97-AF65-F5344CB8AC3E}">
        <p14:creationId xmlns:p14="http://schemas.microsoft.com/office/powerpoint/2010/main" val="2380225182"/>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nodeType="withEffect">
                                  <p:stCondLst>
                                    <p:cond delay="0"/>
                                  </p:stCondLst>
                                  <p:childTnLst>
                                    <p:animEffect transition="out" filter="fade">
                                      <p:cBhvr>
                                        <p:cTn id="6" dur="500" tmFilter="0, 0; .2, .5; .8, .5; 1, 0"/>
                                        <p:tgtEl>
                                          <p:spTgt spid="2">
                                            <p:txEl>
                                              <p:pRg st="0" end="0"/>
                                            </p:txEl>
                                          </p:spTgt>
                                        </p:tgtEl>
                                      </p:cBhvr>
                                    </p:animEffect>
                                    <p:animScale>
                                      <p:cBhvr>
                                        <p:cTn id="7" dur="250" autoRev="1" fill="hold"/>
                                        <p:tgtEl>
                                          <p:spTgt spid="2">
                                            <p:txEl>
                                              <p:pRg st="0" end="0"/>
                                            </p:txEl>
                                          </p:spTgt>
                                        </p:tgtEl>
                                      </p:cBhvr>
                                      <p:by x="105000" y="105000"/>
                                    </p:animScale>
                                  </p:childTnLst>
                                </p:cTn>
                              </p:par>
                              <p:par>
                                <p:cTn id="8" presetID="26" presetClass="emph" presetSubtype="0" repeatCount="indefinite" fill="hold" nodeType="withEffect">
                                  <p:stCondLst>
                                    <p:cond delay="0"/>
                                  </p:stCondLst>
                                  <p:childTnLst>
                                    <p:animEffect transition="out" filter="fade">
                                      <p:cBhvr>
                                        <p:cTn id="9" dur="500" tmFilter="0, 0; .2, .5; .8, .5; 1, 0"/>
                                        <p:tgtEl>
                                          <p:spTgt spid="2">
                                            <p:txEl>
                                              <p:pRg st="1" end="1"/>
                                            </p:txEl>
                                          </p:spTgt>
                                        </p:tgtEl>
                                      </p:cBhvr>
                                    </p:animEffect>
                                    <p:animScale>
                                      <p:cBhvr>
                                        <p:cTn id="10" dur="250" autoRev="1" fill="hold"/>
                                        <p:tgtEl>
                                          <p:spTgt spid="2">
                                            <p:txEl>
                                              <p:pRg st="1" end="1"/>
                                            </p:txEl>
                                          </p:spTgt>
                                        </p:tgtEl>
                                      </p:cBhvr>
                                      <p:by x="105000" y="105000"/>
                                    </p:animScale>
                                  </p:childTnLst>
                                </p:cTn>
                              </p:par>
                            </p:childTnLst>
                          </p:cTn>
                        </p:par>
                      </p:childTnLst>
                    </p:cTn>
                  </p:par>
                  <p:par>
                    <p:cTn id="11" fill="hold">
                      <p:stCondLst>
                        <p:cond delay="indefinite"/>
                      </p:stCondLst>
                      <p:childTnLst>
                        <p:par>
                          <p:cTn id="12" fill="hold">
                            <p:stCondLst>
                              <p:cond delay="0"/>
                            </p:stCondLst>
                            <p:childTnLst>
                              <p:par>
                                <p:cTn id="13" presetID="37" presetClass="exit" presetSubtype="0" fill="hold" grpId="0" nodeType="clickEffect">
                                  <p:stCondLst>
                                    <p:cond delay="0"/>
                                  </p:stCondLst>
                                  <p:childTnLst>
                                    <p:animEffect transition="out" filter="fade">
                                      <p:cBhvr>
                                        <p:cTn id="14" dur="500"/>
                                        <p:tgtEl>
                                          <p:spTgt spid="2">
                                            <p:txEl>
                                              <p:pRg st="0" end="0"/>
                                            </p:txEl>
                                          </p:spTgt>
                                        </p:tgtEl>
                                      </p:cBhvr>
                                    </p:animEffect>
                                    <p:anim calcmode="lin" valueType="num">
                                      <p:cBhvr>
                                        <p:cTn id="15" dur="500"/>
                                        <p:tgtEl>
                                          <p:spTgt spid="2">
                                            <p:txEl>
                                              <p:pRg st="0" end="0"/>
                                            </p:txEl>
                                          </p:spTgt>
                                        </p:tgtEl>
                                        <p:attrNameLst>
                                          <p:attrName>ppt_x</p:attrName>
                                        </p:attrNameLst>
                                      </p:cBhvr>
                                      <p:tavLst>
                                        <p:tav tm="0">
                                          <p:val>
                                            <p:strVal val="ppt_x"/>
                                          </p:val>
                                        </p:tav>
                                        <p:tav tm="100000">
                                          <p:val>
                                            <p:strVal val="ppt_x"/>
                                          </p:val>
                                        </p:tav>
                                      </p:tavLst>
                                    </p:anim>
                                    <p:anim calcmode="lin" valueType="num">
                                      <p:cBhvr>
                                        <p:cTn id="16" dur="50" decel="100000"/>
                                        <p:tgtEl>
                                          <p:spTgt spid="2">
                                            <p:txEl>
                                              <p:pRg st="0" end="0"/>
                                            </p:txEl>
                                          </p:spTgt>
                                        </p:tgtEl>
                                        <p:attrNameLst>
                                          <p:attrName>ppt_y</p:attrName>
                                        </p:attrNameLst>
                                      </p:cBhvr>
                                      <p:tavLst>
                                        <p:tav tm="0">
                                          <p:val>
                                            <p:strVal val="ppt_y"/>
                                          </p:val>
                                        </p:tav>
                                        <p:tav tm="100000">
                                          <p:val>
                                            <p:strVal val="ppt_y-.03"/>
                                          </p:val>
                                        </p:tav>
                                      </p:tavLst>
                                    </p:anim>
                                    <p:anim calcmode="lin" valueType="num">
                                      <p:cBhvr>
                                        <p:cTn id="17" dur="450" accel="100000">
                                          <p:stCondLst>
                                            <p:cond delay="50"/>
                                          </p:stCondLst>
                                        </p:cTn>
                                        <p:tgtEl>
                                          <p:spTgt spid="2">
                                            <p:txEl>
                                              <p:pRg st="0" end="0"/>
                                            </p:txEl>
                                          </p:spTgt>
                                        </p:tgtEl>
                                        <p:attrNameLst>
                                          <p:attrName>ppt_y</p:attrName>
                                        </p:attrNameLst>
                                      </p:cBhvr>
                                      <p:tavLst>
                                        <p:tav tm="0">
                                          <p:val>
                                            <p:strVal val="ppt_y"/>
                                          </p:val>
                                        </p:tav>
                                        <p:tav tm="100000">
                                          <p:val>
                                            <p:strVal val="ppt_y+1"/>
                                          </p:val>
                                        </p:tav>
                                      </p:tavLst>
                                    </p:anim>
                                    <p:set>
                                      <p:cBhvr>
                                        <p:cTn id="18" dur="1" fill="hold">
                                          <p:stCondLst>
                                            <p:cond delay="499"/>
                                          </p:stCondLst>
                                        </p:cTn>
                                        <p:tgtEl>
                                          <p:spTgt spid="2">
                                            <p:txEl>
                                              <p:pRg st="0" end="0"/>
                                            </p:txEl>
                                          </p:spTgt>
                                        </p:tgtEl>
                                        <p:attrNameLst>
                                          <p:attrName>style.visibility</p:attrName>
                                        </p:attrNameLst>
                                      </p:cBhvr>
                                      <p:to>
                                        <p:strVal val="hidden"/>
                                      </p:to>
                                    </p:set>
                                  </p:childTnLst>
                                </p:cTn>
                              </p:par>
                              <p:par>
                                <p:cTn id="19" presetID="37" presetClass="exit" presetSubtype="0" fill="hold" grpId="0" nodeType="withEffect">
                                  <p:stCondLst>
                                    <p:cond delay="0"/>
                                  </p:stCondLst>
                                  <p:childTnLst>
                                    <p:animEffect transition="out" filter="fade">
                                      <p:cBhvr>
                                        <p:cTn id="20" dur="500"/>
                                        <p:tgtEl>
                                          <p:spTgt spid="2">
                                            <p:txEl>
                                              <p:pRg st="1" end="1"/>
                                            </p:txEl>
                                          </p:spTgt>
                                        </p:tgtEl>
                                      </p:cBhvr>
                                    </p:animEffect>
                                    <p:anim calcmode="lin" valueType="num">
                                      <p:cBhvr>
                                        <p:cTn id="21" dur="500"/>
                                        <p:tgtEl>
                                          <p:spTgt spid="2">
                                            <p:txEl>
                                              <p:pRg st="1" end="1"/>
                                            </p:txEl>
                                          </p:spTgt>
                                        </p:tgtEl>
                                        <p:attrNameLst>
                                          <p:attrName>ppt_x</p:attrName>
                                        </p:attrNameLst>
                                      </p:cBhvr>
                                      <p:tavLst>
                                        <p:tav tm="0">
                                          <p:val>
                                            <p:strVal val="ppt_x"/>
                                          </p:val>
                                        </p:tav>
                                        <p:tav tm="100000">
                                          <p:val>
                                            <p:strVal val="ppt_x"/>
                                          </p:val>
                                        </p:tav>
                                      </p:tavLst>
                                    </p:anim>
                                    <p:anim calcmode="lin" valueType="num">
                                      <p:cBhvr>
                                        <p:cTn id="22" dur="50" decel="100000"/>
                                        <p:tgtEl>
                                          <p:spTgt spid="2">
                                            <p:txEl>
                                              <p:pRg st="1" end="1"/>
                                            </p:txEl>
                                          </p:spTgt>
                                        </p:tgtEl>
                                        <p:attrNameLst>
                                          <p:attrName>ppt_y</p:attrName>
                                        </p:attrNameLst>
                                      </p:cBhvr>
                                      <p:tavLst>
                                        <p:tav tm="0">
                                          <p:val>
                                            <p:strVal val="ppt_y"/>
                                          </p:val>
                                        </p:tav>
                                        <p:tav tm="100000">
                                          <p:val>
                                            <p:strVal val="ppt_y-.03"/>
                                          </p:val>
                                        </p:tav>
                                      </p:tavLst>
                                    </p:anim>
                                    <p:anim calcmode="lin" valueType="num">
                                      <p:cBhvr>
                                        <p:cTn id="23" dur="450" accel="100000">
                                          <p:stCondLst>
                                            <p:cond delay="50"/>
                                          </p:stCondLst>
                                        </p:cTn>
                                        <p:tgtEl>
                                          <p:spTgt spid="2">
                                            <p:txEl>
                                              <p:pRg st="1" end="1"/>
                                            </p:txEl>
                                          </p:spTgt>
                                        </p:tgtEl>
                                        <p:attrNameLst>
                                          <p:attrName>ppt_y</p:attrName>
                                        </p:attrNameLst>
                                      </p:cBhvr>
                                      <p:tavLst>
                                        <p:tav tm="0">
                                          <p:val>
                                            <p:strVal val="ppt_y"/>
                                          </p:val>
                                        </p:tav>
                                        <p:tav tm="100000">
                                          <p:val>
                                            <p:strVal val="ppt_y+1"/>
                                          </p:val>
                                        </p:tav>
                                      </p:tavLst>
                                    </p:anim>
                                    <p:set>
                                      <p:cBhvr>
                                        <p:cTn id="24" dur="1" fill="hold">
                                          <p:stCondLst>
                                            <p:cond delay="499"/>
                                          </p:stCondLst>
                                        </p:cTn>
                                        <p:tgtEl>
                                          <p:spTgt spid="2">
                                            <p:txEl>
                                              <p:pRg st="1" end="1"/>
                                            </p:txEl>
                                          </p:spTgt>
                                        </p:tgtEl>
                                        <p:attrNameLst>
                                          <p:attrName>style.visibility</p:attrName>
                                        </p:attrNameLst>
                                      </p:cBhvr>
                                      <p:to>
                                        <p:strVal val="hidden"/>
                                      </p:to>
                                    </p:set>
                                  </p:childTnLst>
                                </p:cTn>
                              </p:par>
                              <p:par>
                                <p:cTn id="25" presetID="37" presetClass="exit" presetSubtype="0" fill="hold" grpId="0" nodeType="withEffect">
                                  <p:stCondLst>
                                    <p:cond delay="0"/>
                                  </p:stCondLst>
                                  <p:childTnLst>
                                    <p:animEffect transition="out" filter="fade">
                                      <p:cBhvr>
                                        <p:cTn id="26" dur="500"/>
                                        <p:tgtEl>
                                          <p:spTgt spid="2">
                                            <p:bg/>
                                          </p:spTgt>
                                        </p:tgtEl>
                                      </p:cBhvr>
                                    </p:animEffect>
                                    <p:anim calcmode="lin" valueType="num">
                                      <p:cBhvr>
                                        <p:cTn id="27" dur="500"/>
                                        <p:tgtEl>
                                          <p:spTgt spid="2">
                                            <p:bg/>
                                          </p:spTgt>
                                        </p:tgtEl>
                                        <p:attrNameLst>
                                          <p:attrName>ppt_x</p:attrName>
                                        </p:attrNameLst>
                                      </p:cBhvr>
                                      <p:tavLst>
                                        <p:tav tm="0">
                                          <p:val>
                                            <p:strVal val="ppt_x"/>
                                          </p:val>
                                        </p:tav>
                                        <p:tav tm="100000">
                                          <p:val>
                                            <p:strVal val="ppt_x"/>
                                          </p:val>
                                        </p:tav>
                                      </p:tavLst>
                                    </p:anim>
                                    <p:anim calcmode="lin" valueType="num">
                                      <p:cBhvr>
                                        <p:cTn id="28" dur="50" decel="100000"/>
                                        <p:tgtEl>
                                          <p:spTgt spid="2">
                                            <p:bg/>
                                          </p:spTgt>
                                        </p:tgtEl>
                                        <p:attrNameLst>
                                          <p:attrName>ppt_y</p:attrName>
                                        </p:attrNameLst>
                                      </p:cBhvr>
                                      <p:tavLst>
                                        <p:tav tm="0">
                                          <p:val>
                                            <p:strVal val="ppt_y"/>
                                          </p:val>
                                        </p:tav>
                                        <p:tav tm="100000">
                                          <p:val>
                                            <p:strVal val="ppt_y-.03"/>
                                          </p:val>
                                        </p:tav>
                                      </p:tavLst>
                                    </p:anim>
                                    <p:anim calcmode="lin" valueType="num">
                                      <p:cBhvr>
                                        <p:cTn id="29" dur="450" accel="100000">
                                          <p:stCondLst>
                                            <p:cond delay="50"/>
                                          </p:stCondLst>
                                        </p:cTn>
                                        <p:tgtEl>
                                          <p:spTgt spid="2">
                                            <p:bg/>
                                          </p:spTgt>
                                        </p:tgtEl>
                                        <p:attrNameLst>
                                          <p:attrName>ppt_y</p:attrName>
                                        </p:attrNameLst>
                                      </p:cBhvr>
                                      <p:tavLst>
                                        <p:tav tm="0">
                                          <p:val>
                                            <p:strVal val="ppt_y"/>
                                          </p:val>
                                        </p:tav>
                                        <p:tav tm="100000">
                                          <p:val>
                                            <p:strVal val="ppt_y+1"/>
                                          </p:val>
                                        </p:tav>
                                      </p:tavLst>
                                    </p:anim>
                                    <p:set>
                                      <p:cBhvr>
                                        <p:cTn id="30" dur="1" fill="hold">
                                          <p:stCondLst>
                                            <p:cond delay="499"/>
                                          </p:stCondLst>
                                        </p:cTn>
                                        <p:tgtEl>
                                          <p:spTgt spid="2">
                                            <p:bg/>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1" restart="whenNotActive" fill="hold" evtFilter="cancelBubble" nodeType="interactiveSeq">
                <p:stCondLst>
                  <p:cond evt="onClick" delay="0">
                    <p:tgtEl>
                      <p:spTgt spid="6"/>
                    </p:tgtEl>
                  </p:cond>
                </p:stCondLst>
                <p:endSync evt="end" delay="0">
                  <p:rtn val="all"/>
                </p:endSync>
                <p:childTnLst>
                  <p:par>
                    <p:cTn id="32" fill="hold">
                      <p:stCondLst>
                        <p:cond delay="0"/>
                      </p:stCondLst>
                      <p:childTnLst>
                        <p:par>
                          <p:cTn id="33" fill="hold">
                            <p:stCondLst>
                              <p:cond delay="0"/>
                            </p:stCondLst>
                            <p:childTnLst>
                              <p:par>
                                <p:cTn id="34" presetID="53" presetClass="exit" presetSubtype="32" fill="hold" nodeType="clickEffect">
                                  <p:stCondLst>
                                    <p:cond delay="0"/>
                                  </p:stCondLst>
                                  <p:childTnLst>
                                    <p:anim calcmode="lin" valueType="num">
                                      <p:cBhvr>
                                        <p:cTn id="35" dur="500"/>
                                        <p:tgtEl>
                                          <p:spTgt spid="6"/>
                                        </p:tgtEl>
                                        <p:attrNameLst>
                                          <p:attrName>ppt_w</p:attrName>
                                        </p:attrNameLst>
                                      </p:cBhvr>
                                      <p:tavLst>
                                        <p:tav tm="0">
                                          <p:val>
                                            <p:strVal val="ppt_w"/>
                                          </p:val>
                                        </p:tav>
                                        <p:tav tm="100000">
                                          <p:val>
                                            <p:fltVal val="0"/>
                                          </p:val>
                                        </p:tav>
                                      </p:tavLst>
                                    </p:anim>
                                    <p:anim calcmode="lin" valueType="num">
                                      <p:cBhvr>
                                        <p:cTn id="36" dur="500"/>
                                        <p:tgtEl>
                                          <p:spTgt spid="6"/>
                                        </p:tgtEl>
                                        <p:attrNameLst>
                                          <p:attrName>ppt_h</p:attrName>
                                        </p:attrNameLst>
                                      </p:cBhvr>
                                      <p:tavLst>
                                        <p:tav tm="0">
                                          <p:val>
                                            <p:strVal val="ppt_h"/>
                                          </p:val>
                                        </p:tav>
                                        <p:tav tm="100000">
                                          <p:val>
                                            <p:fltVal val="0"/>
                                          </p:val>
                                        </p:tav>
                                      </p:tavLst>
                                    </p:anim>
                                    <p:animEffect transition="out" filter="fade">
                                      <p:cBhvr>
                                        <p:cTn id="37" dur="500"/>
                                        <p:tgtEl>
                                          <p:spTgt spid="6"/>
                                        </p:tgtEl>
                                      </p:cBhvr>
                                    </p:animEffect>
                                    <p:set>
                                      <p:cBhvr>
                                        <p:cTn id="38" dur="1" fill="hold">
                                          <p:stCondLst>
                                            <p:cond delay="499"/>
                                          </p:stCondLst>
                                        </p:cTn>
                                        <p:tgtEl>
                                          <p:spTgt spid="6"/>
                                        </p:tgtEl>
                                        <p:attrNameLst>
                                          <p:attrName>style.visibility</p:attrName>
                                        </p:attrNameLst>
                                      </p:cBhvr>
                                      <p:to>
                                        <p:strVal val="hidden"/>
                                      </p:to>
                                    </p:set>
                                  </p:childTnLst>
                                </p:cTn>
                              </p:par>
                              <p:par>
                                <p:cTn id="39" presetID="53" presetClass="entr" presetSubtype="16" fill="hold" nodeType="with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p:cTn id="41" dur="500" fill="hold"/>
                                        <p:tgtEl>
                                          <p:spTgt spid="11"/>
                                        </p:tgtEl>
                                        <p:attrNameLst>
                                          <p:attrName>ppt_w</p:attrName>
                                        </p:attrNameLst>
                                      </p:cBhvr>
                                      <p:tavLst>
                                        <p:tav tm="0">
                                          <p:val>
                                            <p:fltVal val="0"/>
                                          </p:val>
                                        </p:tav>
                                        <p:tav tm="100000">
                                          <p:val>
                                            <p:strVal val="#ppt_w"/>
                                          </p:val>
                                        </p:tav>
                                      </p:tavLst>
                                    </p:anim>
                                    <p:anim calcmode="lin" valueType="num">
                                      <p:cBhvr>
                                        <p:cTn id="42" dur="500" fill="hold"/>
                                        <p:tgtEl>
                                          <p:spTgt spid="11"/>
                                        </p:tgtEl>
                                        <p:attrNameLst>
                                          <p:attrName>ppt_h</p:attrName>
                                        </p:attrNameLst>
                                      </p:cBhvr>
                                      <p:tavLst>
                                        <p:tav tm="0">
                                          <p:val>
                                            <p:fltVal val="0"/>
                                          </p:val>
                                        </p:tav>
                                        <p:tav tm="100000">
                                          <p:val>
                                            <p:strVal val="#ppt_h"/>
                                          </p:val>
                                        </p:tav>
                                      </p:tavLst>
                                    </p:anim>
                                    <p:animEffect transition="in" filter="fade">
                                      <p:cBhvr>
                                        <p:cTn id="43" dur="500"/>
                                        <p:tgtEl>
                                          <p:spTgt spid="11"/>
                                        </p:tgtEl>
                                      </p:cBhvr>
                                    </p:animEffect>
                                  </p:childTnLst>
                                </p:cTn>
                              </p:par>
                            </p:childTnLst>
                          </p:cTn>
                        </p:par>
                        <p:par>
                          <p:cTn id="44" fill="hold">
                            <p:stCondLst>
                              <p:cond delay="500"/>
                            </p:stCondLst>
                            <p:childTnLst>
                              <p:par>
                                <p:cTn id="45" presetID="37" presetClass="exit" presetSubtype="0" fill="hold" nodeType="afterEffect">
                                  <p:stCondLst>
                                    <p:cond delay="0"/>
                                  </p:stCondLst>
                                  <p:childTnLst>
                                    <p:animEffect transition="out" filter="fade">
                                      <p:cBhvr>
                                        <p:cTn id="46" dur="1000"/>
                                        <p:tgtEl>
                                          <p:spTgt spid="11"/>
                                        </p:tgtEl>
                                      </p:cBhvr>
                                    </p:animEffect>
                                    <p:anim calcmode="lin" valueType="num">
                                      <p:cBhvr>
                                        <p:cTn id="47" dur="1000"/>
                                        <p:tgtEl>
                                          <p:spTgt spid="11"/>
                                        </p:tgtEl>
                                        <p:attrNameLst>
                                          <p:attrName>ppt_x</p:attrName>
                                        </p:attrNameLst>
                                      </p:cBhvr>
                                      <p:tavLst>
                                        <p:tav tm="0">
                                          <p:val>
                                            <p:strVal val="ppt_x"/>
                                          </p:val>
                                        </p:tav>
                                        <p:tav tm="100000">
                                          <p:val>
                                            <p:strVal val="ppt_x"/>
                                          </p:val>
                                        </p:tav>
                                      </p:tavLst>
                                    </p:anim>
                                    <p:anim calcmode="lin" valueType="num">
                                      <p:cBhvr>
                                        <p:cTn id="48" dur="100" decel="100000"/>
                                        <p:tgtEl>
                                          <p:spTgt spid="11"/>
                                        </p:tgtEl>
                                        <p:attrNameLst>
                                          <p:attrName>ppt_y</p:attrName>
                                        </p:attrNameLst>
                                      </p:cBhvr>
                                      <p:tavLst>
                                        <p:tav tm="0">
                                          <p:val>
                                            <p:strVal val="ppt_y"/>
                                          </p:val>
                                        </p:tav>
                                        <p:tav tm="100000">
                                          <p:val>
                                            <p:strVal val="ppt_y-.03"/>
                                          </p:val>
                                        </p:tav>
                                      </p:tavLst>
                                    </p:anim>
                                    <p:anim calcmode="lin" valueType="num">
                                      <p:cBhvr>
                                        <p:cTn id="49" dur="900" accel="100000">
                                          <p:stCondLst>
                                            <p:cond delay="100"/>
                                          </p:stCondLst>
                                        </p:cTn>
                                        <p:tgtEl>
                                          <p:spTgt spid="11"/>
                                        </p:tgtEl>
                                        <p:attrNameLst>
                                          <p:attrName>ppt_y</p:attrName>
                                        </p:attrNameLst>
                                      </p:cBhvr>
                                      <p:tavLst>
                                        <p:tav tm="0">
                                          <p:val>
                                            <p:strVal val="ppt_y"/>
                                          </p:val>
                                        </p:tav>
                                        <p:tav tm="100000">
                                          <p:val>
                                            <p:strVal val="ppt_y+1"/>
                                          </p:val>
                                        </p:tav>
                                      </p:tavLst>
                                    </p:anim>
                                    <p:set>
                                      <p:cBhvr>
                                        <p:cTn id="50" dur="1" fill="hold">
                                          <p:stCondLst>
                                            <p:cond delay="999"/>
                                          </p:stCondLst>
                                        </p:cTn>
                                        <p:tgtEl>
                                          <p:spTgt spid="11"/>
                                        </p:tgtEl>
                                        <p:attrNameLst>
                                          <p:attrName>style.visibility</p:attrName>
                                        </p:attrNameLst>
                                      </p:cBhvr>
                                      <p:to>
                                        <p:strVal val="hidden"/>
                                      </p:to>
                                    </p:set>
                                  </p:childTnLst>
                                </p:cTn>
                              </p:par>
                            </p:childTnLst>
                          </p:cTn>
                        </p:par>
                        <p:par>
                          <p:cTn id="51" fill="hold">
                            <p:stCondLst>
                              <p:cond delay="1500"/>
                            </p:stCondLst>
                            <p:childTnLst>
                              <p:par>
                                <p:cTn id="52" presetID="0" presetClass="path" presetSubtype="0" accel="50000" decel="50000" fill="hold" grpId="0" nodeType="afterEffect">
                                  <p:stCondLst>
                                    <p:cond delay="0"/>
                                  </p:stCondLst>
                                  <p:childTnLst>
                                    <p:animMotion origin="layout" path="M 0.00312 0.03195 L 0.10529 -0.0199 " pathEditMode="relative" rAng="0" ptsTypes="AA">
                                      <p:cBhvr>
                                        <p:cTn id="53" dur="1000" fill="hold"/>
                                        <p:tgtEl>
                                          <p:spTgt spid="17"/>
                                        </p:tgtEl>
                                        <p:attrNameLst>
                                          <p:attrName>ppt_x</p:attrName>
                                          <p:attrName>ppt_y</p:attrName>
                                        </p:attrNameLst>
                                      </p:cBhvr>
                                      <p:rCtr x="5104" y="-2593"/>
                                    </p:animMotion>
                                  </p:childTnLst>
                                </p:cTn>
                              </p:par>
                            </p:childTnLst>
                          </p:cTn>
                        </p:par>
                      </p:childTnLst>
                    </p:cTn>
                  </p:par>
                </p:childTnLst>
              </p:cTn>
              <p:nextCondLst>
                <p:cond evt="onClick" delay="0">
                  <p:tgtEl>
                    <p:spTgt spid="6"/>
                  </p:tgtEl>
                </p:cond>
              </p:nextCondLst>
            </p:seq>
            <p:seq concurrent="1" nextAc="seek">
              <p:cTn id="54" restart="whenNotActive" fill="hold" evtFilter="cancelBubble" nodeType="interactiveSeq">
                <p:stCondLst>
                  <p:cond evt="onClick" delay="0">
                    <p:tgtEl>
                      <p:spTgt spid="13"/>
                    </p:tgtEl>
                  </p:cond>
                </p:stCondLst>
                <p:endSync evt="end" delay="0">
                  <p:rtn val="all"/>
                </p:endSync>
                <p:childTnLst>
                  <p:par>
                    <p:cTn id="55" fill="hold">
                      <p:stCondLst>
                        <p:cond delay="0"/>
                      </p:stCondLst>
                      <p:childTnLst>
                        <p:par>
                          <p:cTn id="56" fill="hold">
                            <p:stCondLst>
                              <p:cond delay="0"/>
                            </p:stCondLst>
                            <p:childTnLst>
                              <p:par>
                                <p:cTn id="57" presetID="53" presetClass="exit" presetSubtype="32" fill="hold" nodeType="clickEffect">
                                  <p:stCondLst>
                                    <p:cond delay="0"/>
                                  </p:stCondLst>
                                  <p:childTnLst>
                                    <p:anim calcmode="lin" valueType="num">
                                      <p:cBhvr>
                                        <p:cTn id="58" dur="500"/>
                                        <p:tgtEl>
                                          <p:spTgt spid="13"/>
                                        </p:tgtEl>
                                        <p:attrNameLst>
                                          <p:attrName>ppt_w</p:attrName>
                                        </p:attrNameLst>
                                      </p:cBhvr>
                                      <p:tavLst>
                                        <p:tav tm="0">
                                          <p:val>
                                            <p:strVal val="ppt_w"/>
                                          </p:val>
                                        </p:tav>
                                        <p:tav tm="100000">
                                          <p:val>
                                            <p:fltVal val="0"/>
                                          </p:val>
                                        </p:tav>
                                      </p:tavLst>
                                    </p:anim>
                                    <p:anim calcmode="lin" valueType="num">
                                      <p:cBhvr>
                                        <p:cTn id="59" dur="500"/>
                                        <p:tgtEl>
                                          <p:spTgt spid="13"/>
                                        </p:tgtEl>
                                        <p:attrNameLst>
                                          <p:attrName>ppt_h</p:attrName>
                                        </p:attrNameLst>
                                      </p:cBhvr>
                                      <p:tavLst>
                                        <p:tav tm="0">
                                          <p:val>
                                            <p:strVal val="ppt_h"/>
                                          </p:val>
                                        </p:tav>
                                        <p:tav tm="100000">
                                          <p:val>
                                            <p:fltVal val="0"/>
                                          </p:val>
                                        </p:tav>
                                      </p:tavLst>
                                    </p:anim>
                                    <p:animEffect transition="out" filter="fade">
                                      <p:cBhvr>
                                        <p:cTn id="60" dur="500"/>
                                        <p:tgtEl>
                                          <p:spTgt spid="13"/>
                                        </p:tgtEl>
                                      </p:cBhvr>
                                    </p:animEffect>
                                    <p:set>
                                      <p:cBhvr>
                                        <p:cTn id="61" dur="1" fill="hold">
                                          <p:stCondLst>
                                            <p:cond delay="499"/>
                                          </p:stCondLst>
                                        </p:cTn>
                                        <p:tgtEl>
                                          <p:spTgt spid="13"/>
                                        </p:tgtEl>
                                        <p:attrNameLst>
                                          <p:attrName>style.visibility</p:attrName>
                                        </p:attrNameLst>
                                      </p:cBhvr>
                                      <p:to>
                                        <p:strVal val="hidden"/>
                                      </p:to>
                                    </p:set>
                                  </p:childTnLst>
                                </p:cTn>
                              </p:par>
                              <p:par>
                                <p:cTn id="62" presetID="53" presetClass="entr" presetSubtype="16" fill="hold"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fltVal val="0"/>
                                          </p:val>
                                        </p:tav>
                                        <p:tav tm="100000">
                                          <p:val>
                                            <p:strVal val="#ppt_w"/>
                                          </p:val>
                                        </p:tav>
                                      </p:tavLst>
                                    </p:anim>
                                    <p:anim calcmode="lin" valueType="num">
                                      <p:cBhvr>
                                        <p:cTn id="65" dur="500" fill="hold"/>
                                        <p:tgtEl>
                                          <p:spTgt spid="18"/>
                                        </p:tgtEl>
                                        <p:attrNameLst>
                                          <p:attrName>ppt_h</p:attrName>
                                        </p:attrNameLst>
                                      </p:cBhvr>
                                      <p:tavLst>
                                        <p:tav tm="0">
                                          <p:val>
                                            <p:fltVal val="0"/>
                                          </p:val>
                                        </p:tav>
                                        <p:tav tm="100000">
                                          <p:val>
                                            <p:strVal val="#ppt_h"/>
                                          </p:val>
                                        </p:tav>
                                      </p:tavLst>
                                    </p:anim>
                                    <p:animEffect transition="in" filter="fade">
                                      <p:cBhvr>
                                        <p:cTn id="66" dur="500"/>
                                        <p:tgtEl>
                                          <p:spTgt spid="18"/>
                                        </p:tgtEl>
                                      </p:cBhvr>
                                    </p:animEffect>
                                  </p:childTnLst>
                                </p:cTn>
                              </p:par>
                            </p:childTnLst>
                          </p:cTn>
                        </p:par>
                        <p:par>
                          <p:cTn id="67" fill="hold">
                            <p:stCondLst>
                              <p:cond delay="500"/>
                            </p:stCondLst>
                            <p:childTnLst>
                              <p:par>
                                <p:cTn id="68" presetID="37" presetClass="exit" presetSubtype="0" fill="hold" nodeType="afterEffect">
                                  <p:stCondLst>
                                    <p:cond delay="0"/>
                                  </p:stCondLst>
                                  <p:childTnLst>
                                    <p:animEffect transition="out" filter="fade">
                                      <p:cBhvr>
                                        <p:cTn id="69" dur="1000"/>
                                        <p:tgtEl>
                                          <p:spTgt spid="18"/>
                                        </p:tgtEl>
                                      </p:cBhvr>
                                    </p:animEffect>
                                    <p:anim calcmode="lin" valueType="num">
                                      <p:cBhvr>
                                        <p:cTn id="70" dur="1000"/>
                                        <p:tgtEl>
                                          <p:spTgt spid="18"/>
                                        </p:tgtEl>
                                        <p:attrNameLst>
                                          <p:attrName>ppt_x</p:attrName>
                                        </p:attrNameLst>
                                      </p:cBhvr>
                                      <p:tavLst>
                                        <p:tav tm="0">
                                          <p:val>
                                            <p:strVal val="ppt_x"/>
                                          </p:val>
                                        </p:tav>
                                        <p:tav tm="100000">
                                          <p:val>
                                            <p:strVal val="ppt_x"/>
                                          </p:val>
                                        </p:tav>
                                      </p:tavLst>
                                    </p:anim>
                                    <p:anim calcmode="lin" valueType="num">
                                      <p:cBhvr>
                                        <p:cTn id="71" dur="100" decel="100000"/>
                                        <p:tgtEl>
                                          <p:spTgt spid="18"/>
                                        </p:tgtEl>
                                        <p:attrNameLst>
                                          <p:attrName>ppt_y</p:attrName>
                                        </p:attrNameLst>
                                      </p:cBhvr>
                                      <p:tavLst>
                                        <p:tav tm="0">
                                          <p:val>
                                            <p:strVal val="ppt_y"/>
                                          </p:val>
                                        </p:tav>
                                        <p:tav tm="100000">
                                          <p:val>
                                            <p:strVal val="ppt_y-.03"/>
                                          </p:val>
                                        </p:tav>
                                      </p:tavLst>
                                    </p:anim>
                                    <p:anim calcmode="lin" valueType="num">
                                      <p:cBhvr>
                                        <p:cTn id="72" dur="900" accel="100000">
                                          <p:stCondLst>
                                            <p:cond delay="100"/>
                                          </p:stCondLst>
                                        </p:cTn>
                                        <p:tgtEl>
                                          <p:spTgt spid="18"/>
                                        </p:tgtEl>
                                        <p:attrNameLst>
                                          <p:attrName>ppt_y</p:attrName>
                                        </p:attrNameLst>
                                      </p:cBhvr>
                                      <p:tavLst>
                                        <p:tav tm="0">
                                          <p:val>
                                            <p:strVal val="ppt_y"/>
                                          </p:val>
                                        </p:tav>
                                        <p:tav tm="100000">
                                          <p:val>
                                            <p:strVal val="ppt_y+1"/>
                                          </p:val>
                                        </p:tav>
                                      </p:tavLst>
                                    </p:anim>
                                    <p:set>
                                      <p:cBhvr>
                                        <p:cTn id="73" dur="1" fill="hold">
                                          <p:stCondLst>
                                            <p:cond delay="999"/>
                                          </p:stCondLst>
                                        </p:cTn>
                                        <p:tgtEl>
                                          <p:spTgt spid="18"/>
                                        </p:tgtEl>
                                        <p:attrNameLst>
                                          <p:attrName>style.visibility</p:attrName>
                                        </p:attrNameLst>
                                      </p:cBhvr>
                                      <p:to>
                                        <p:strVal val="hidden"/>
                                      </p:to>
                                    </p:set>
                                  </p:childTnLst>
                                </p:cTn>
                              </p:par>
                            </p:childTnLst>
                          </p:cTn>
                        </p:par>
                        <p:par>
                          <p:cTn id="74" fill="hold">
                            <p:stCondLst>
                              <p:cond delay="1500"/>
                            </p:stCondLst>
                            <p:childTnLst>
                              <p:par>
                                <p:cTn id="75" presetID="0" presetClass="path" presetSubtype="0" accel="50000" decel="50000" fill="hold" grpId="1" nodeType="afterEffect">
                                  <p:stCondLst>
                                    <p:cond delay="0"/>
                                  </p:stCondLst>
                                  <p:childTnLst>
                                    <p:animMotion origin="layout" path="M 0.10529 -0.01991 L 0.25269 -0.10139 " pathEditMode="relative" rAng="0" ptsTypes="AA">
                                      <p:cBhvr>
                                        <p:cTn id="76" dur="1000" fill="hold"/>
                                        <p:tgtEl>
                                          <p:spTgt spid="17"/>
                                        </p:tgtEl>
                                        <p:attrNameLst>
                                          <p:attrName>ppt_x</p:attrName>
                                          <p:attrName>ppt_y</p:attrName>
                                        </p:attrNameLst>
                                      </p:cBhvr>
                                      <p:rCtr x="7370" y="-4074"/>
                                    </p:animMotion>
                                  </p:childTnLst>
                                </p:cTn>
                              </p:par>
                            </p:childTnLst>
                          </p:cTn>
                        </p:par>
                      </p:childTnLst>
                    </p:cTn>
                  </p:par>
                </p:childTnLst>
              </p:cTn>
              <p:nextCondLst>
                <p:cond evt="onClick" delay="0">
                  <p:tgtEl>
                    <p:spTgt spid="13"/>
                  </p:tgtEl>
                </p:cond>
              </p:nextCondLst>
            </p:seq>
            <p:seq concurrent="1" nextAc="seek">
              <p:cTn id="77" restart="whenNotActive" fill="hold" evtFilter="cancelBubble" nodeType="interactiveSeq">
                <p:stCondLst>
                  <p:cond evt="onClick" delay="0">
                    <p:tgtEl>
                      <p:spTgt spid="14"/>
                    </p:tgtEl>
                  </p:cond>
                </p:stCondLst>
                <p:endSync evt="end" delay="0">
                  <p:rtn val="all"/>
                </p:endSync>
                <p:childTnLst>
                  <p:par>
                    <p:cTn id="78" fill="hold">
                      <p:stCondLst>
                        <p:cond delay="0"/>
                      </p:stCondLst>
                      <p:childTnLst>
                        <p:par>
                          <p:cTn id="79" fill="hold">
                            <p:stCondLst>
                              <p:cond delay="0"/>
                            </p:stCondLst>
                            <p:childTnLst>
                              <p:par>
                                <p:cTn id="80" presetID="53" presetClass="exit" presetSubtype="32" fill="hold" nodeType="clickEffect">
                                  <p:stCondLst>
                                    <p:cond delay="0"/>
                                  </p:stCondLst>
                                  <p:childTnLst>
                                    <p:anim calcmode="lin" valueType="num">
                                      <p:cBhvr>
                                        <p:cTn id="81" dur="500"/>
                                        <p:tgtEl>
                                          <p:spTgt spid="14"/>
                                        </p:tgtEl>
                                        <p:attrNameLst>
                                          <p:attrName>ppt_w</p:attrName>
                                        </p:attrNameLst>
                                      </p:cBhvr>
                                      <p:tavLst>
                                        <p:tav tm="0">
                                          <p:val>
                                            <p:strVal val="ppt_w"/>
                                          </p:val>
                                        </p:tav>
                                        <p:tav tm="100000">
                                          <p:val>
                                            <p:fltVal val="0"/>
                                          </p:val>
                                        </p:tav>
                                      </p:tavLst>
                                    </p:anim>
                                    <p:anim calcmode="lin" valueType="num">
                                      <p:cBhvr>
                                        <p:cTn id="82" dur="500"/>
                                        <p:tgtEl>
                                          <p:spTgt spid="14"/>
                                        </p:tgtEl>
                                        <p:attrNameLst>
                                          <p:attrName>ppt_h</p:attrName>
                                        </p:attrNameLst>
                                      </p:cBhvr>
                                      <p:tavLst>
                                        <p:tav tm="0">
                                          <p:val>
                                            <p:strVal val="ppt_h"/>
                                          </p:val>
                                        </p:tav>
                                        <p:tav tm="100000">
                                          <p:val>
                                            <p:fltVal val="0"/>
                                          </p:val>
                                        </p:tav>
                                      </p:tavLst>
                                    </p:anim>
                                    <p:animEffect transition="out" filter="fade">
                                      <p:cBhvr>
                                        <p:cTn id="83" dur="500"/>
                                        <p:tgtEl>
                                          <p:spTgt spid="14"/>
                                        </p:tgtEl>
                                      </p:cBhvr>
                                    </p:animEffect>
                                    <p:set>
                                      <p:cBhvr>
                                        <p:cTn id="84" dur="1" fill="hold">
                                          <p:stCondLst>
                                            <p:cond delay="499"/>
                                          </p:stCondLst>
                                        </p:cTn>
                                        <p:tgtEl>
                                          <p:spTgt spid="14"/>
                                        </p:tgtEl>
                                        <p:attrNameLst>
                                          <p:attrName>style.visibility</p:attrName>
                                        </p:attrNameLst>
                                      </p:cBhvr>
                                      <p:to>
                                        <p:strVal val="hidden"/>
                                      </p:to>
                                    </p:set>
                                  </p:childTnLst>
                                </p:cTn>
                              </p:par>
                              <p:par>
                                <p:cTn id="85" presetID="53" presetClass="entr" presetSubtype="16" fill="hold" nodeType="with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p:cTn id="87" dur="500" fill="hold"/>
                                        <p:tgtEl>
                                          <p:spTgt spid="19"/>
                                        </p:tgtEl>
                                        <p:attrNameLst>
                                          <p:attrName>ppt_w</p:attrName>
                                        </p:attrNameLst>
                                      </p:cBhvr>
                                      <p:tavLst>
                                        <p:tav tm="0">
                                          <p:val>
                                            <p:fltVal val="0"/>
                                          </p:val>
                                        </p:tav>
                                        <p:tav tm="100000">
                                          <p:val>
                                            <p:strVal val="#ppt_w"/>
                                          </p:val>
                                        </p:tav>
                                      </p:tavLst>
                                    </p:anim>
                                    <p:anim calcmode="lin" valueType="num">
                                      <p:cBhvr>
                                        <p:cTn id="88" dur="500" fill="hold"/>
                                        <p:tgtEl>
                                          <p:spTgt spid="19"/>
                                        </p:tgtEl>
                                        <p:attrNameLst>
                                          <p:attrName>ppt_h</p:attrName>
                                        </p:attrNameLst>
                                      </p:cBhvr>
                                      <p:tavLst>
                                        <p:tav tm="0">
                                          <p:val>
                                            <p:fltVal val="0"/>
                                          </p:val>
                                        </p:tav>
                                        <p:tav tm="100000">
                                          <p:val>
                                            <p:strVal val="#ppt_h"/>
                                          </p:val>
                                        </p:tav>
                                      </p:tavLst>
                                    </p:anim>
                                    <p:animEffect transition="in" filter="fade">
                                      <p:cBhvr>
                                        <p:cTn id="89" dur="500"/>
                                        <p:tgtEl>
                                          <p:spTgt spid="19"/>
                                        </p:tgtEl>
                                      </p:cBhvr>
                                    </p:animEffect>
                                  </p:childTnLst>
                                </p:cTn>
                              </p:par>
                            </p:childTnLst>
                          </p:cTn>
                        </p:par>
                        <p:par>
                          <p:cTn id="90" fill="hold">
                            <p:stCondLst>
                              <p:cond delay="500"/>
                            </p:stCondLst>
                            <p:childTnLst>
                              <p:par>
                                <p:cTn id="91" presetID="37" presetClass="exit" presetSubtype="0" fill="hold" nodeType="afterEffect">
                                  <p:stCondLst>
                                    <p:cond delay="0"/>
                                  </p:stCondLst>
                                  <p:childTnLst>
                                    <p:animEffect transition="out" filter="fade">
                                      <p:cBhvr>
                                        <p:cTn id="92" dur="1000"/>
                                        <p:tgtEl>
                                          <p:spTgt spid="19"/>
                                        </p:tgtEl>
                                      </p:cBhvr>
                                    </p:animEffect>
                                    <p:anim calcmode="lin" valueType="num">
                                      <p:cBhvr>
                                        <p:cTn id="93" dur="1000"/>
                                        <p:tgtEl>
                                          <p:spTgt spid="19"/>
                                        </p:tgtEl>
                                        <p:attrNameLst>
                                          <p:attrName>ppt_x</p:attrName>
                                        </p:attrNameLst>
                                      </p:cBhvr>
                                      <p:tavLst>
                                        <p:tav tm="0">
                                          <p:val>
                                            <p:strVal val="ppt_x"/>
                                          </p:val>
                                        </p:tav>
                                        <p:tav tm="100000">
                                          <p:val>
                                            <p:strVal val="ppt_x"/>
                                          </p:val>
                                        </p:tav>
                                      </p:tavLst>
                                    </p:anim>
                                    <p:anim calcmode="lin" valueType="num">
                                      <p:cBhvr>
                                        <p:cTn id="94" dur="100" decel="100000"/>
                                        <p:tgtEl>
                                          <p:spTgt spid="19"/>
                                        </p:tgtEl>
                                        <p:attrNameLst>
                                          <p:attrName>ppt_y</p:attrName>
                                        </p:attrNameLst>
                                      </p:cBhvr>
                                      <p:tavLst>
                                        <p:tav tm="0">
                                          <p:val>
                                            <p:strVal val="ppt_y"/>
                                          </p:val>
                                        </p:tav>
                                        <p:tav tm="100000">
                                          <p:val>
                                            <p:strVal val="ppt_y-.03"/>
                                          </p:val>
                                        </p:tav>
                                      </p:tavLst>
                                    </p:anim>
                                    <p:anim calcmode="lin" valueType="num">
                                      <p:cBhvr>
                                        <p:cTn id="95" dur="900" accel="100000">
                                          <p:stCondLst>
                                            <p:cond delay="100"/>
                                          </p:stCondLst>
                                        </p:cTn>
                                        <p:tgtEl>
                                          <p:spTgt spid="19"/>
                                        </p:tgtEl>
                                        <p:attrNameLst>
                                          <p:attrName>ppt_y</p:attrName>
                                        </p:attrNameLst>
                                      </p:cBhvr>
                                      <p:tavLst>
                                        <p:tav tm="0">
                                          <p:val>
                                            <p:strVal val="ppt_y"/>
                                          </p:val>
                                        </p:tav>
                                        <p:tav tm="100000">
                                          <p:val>
                                            <p:strVal val="ppt_y+1"/>
                                          </p:val>
                                        </p:tav>
                                      </p:tavLst>
                                    </p:anim>
                                    <p:set>
                                      <p:cBhvr>
                                        <p:cTn id="96" dur="1" fill="hold">
                                          <p:stCondLst>
                                            <p:cond delay="999"/>
                                          </p:stCondLst>
                                        </p:cTn>
                                        <p:tgtEl>
                                          <p:spTgt spid="19"/>
                                        </p:tgtEl>
                                        <p:attrNameLst>
                                          <p:attrName>style.visibility</p:attrName>
                                        </p:attrNameLst>
                                      </p:cBhvr>
                                      <p:to>
                                        <p:strVal val="hidden"/>
                                      </p:to>
                                    </p:set>
                                  </p:childTnLst>
                                </p:cTn>
                              </p:par>
                            </p:childTnLst>
                          </p:cTn>
                        </p:par>
                        <p:par>
                          <p:cTn id="97" fill="hold">
                            <p:stCondLst>
                              <p:cond delay="1500"/>
                            </p:stCondLst>
                            <p:childTnLst>
                              <p:par>
                                <p:cTn id="98" presetID="0" presetClass="path" presetSubtype="0" accel="50000" decel="50000" fill="hold" grpId="2" nodeType="afterEffect">
                                  <p:stCondLst>
                                    <p:cond delay="0"/>
                                  </p:stCondLst>
                                  <p:childTnLst>
                                    <p:animMotion origin="layout" path="M 0.25269 -0.10138 L 0.36041 -0.05694 " pathEditMode="relative" rAng="0" ptsTypes="AA">
                                      <p:cBhvr>
                                        <p:cTn id="99" dur="1000" fill="hold"/>
                                        <p:tgtEl>
                                          <p:spTgt spid="17"/>
                                        </p:tgtEl>
                                        <p:attrNameLst>
                                          <p:attrName>ppt_x</p:attrName>
                                          <p:attrName>ppt_y</p:attrName>
                                        </p:attrNameLst>
                                      </p:cBhvr>
                                      <p:rCtr x="5382" y="2222"/>
                                    </p:animMotion>
                                  </p:childTnLst>
                                </p:cTn>
                              </p:par>
                            </p:childTnLst>
                          </p:cTn>
                        </p:par>
                      </p:childTnLst>
                    </p:cTn>
                  </p:par>
                </p:childTnLst>
              </p:cTn>
              <p:nextCondLst>
                <p:cond evt="onClick" delay="0">
                  <p:tgtEl>
                    <p:spTgt spid="14"/>
                  </p:tgtEl>
                </p:cond>
              </p:nextCondLst>
            </p:seq>
            <p:seq concurrent="1" nextAc="seek">
              <p:cTn id="100" restart="whenNotActive" fill="hold" evtFilter="cancelBubble" nodeType="interactiveSeq">
                <p:stCondLst>
                  <p:cond evt="onClick" delay="0">
                    <p:tgtEl>
                      <p:spTgt spid="15"/>
                    </p:tgtEl>
                  </p:cond>
                </p:stCondLst>
                <p:endSync evt="end" delay="0">
                  <p:rtn val="all"/>
                </p:endSync>
                <p:childTnLst>
                  <p:par>
                    <p:cTn id="101" fill="hold">
                      <p:stCondLst>
                        <p:cond delay="0"/>
                      </p:stCondLst>
                      <p:childTnLst>
                        <p:par>
                          <p:cTn id="102" fill="hold">
                            <p:stCondLst>
                              <p:cond delay="0"/>
                            </p:stCondLst>
                            <p:childTnLst>
                              <p:par>
                                <p:cTn id="103" presetID="53" presetClass="exit" presetSubtype="32" fill="hold" grpId="0" nodeType="clickEffect">
                                  <p:stCondLst>
                                    <p:cond delay="0"/>
                                  </p:stCondLst>
                                  <p:childTnLst>
                                    <p:anim calcmode="lin" valueType="num">
                                      <p:cBhvr>
                                        <p:cTn id="104" dur="500"/>
                                        <p:tgtEl>
                                          <p:spTgt spid="15"/>
                                        </p:tgtEl>
                                        <p:attrNameLst>
                                          <p:attrName>ppt_w</p:attrName>
                                        </p:attrNameLst>
                                      </p:cBhvr>
                                      <p:tavLst>
                                        <p:tav tm="0">
                                          <p:val>
                                            <p:strVal val="ppt_w"/>
                                          </p:val>
                                        </p:tav>
                                        <p:tav tm="100000">
                                          <p:val>
                                            <p:fltVal val="0"/>
                                          </p:val>
                                        </p:tav>
                                      </p:tavLst>
                                    </p:anim>
                                    <p:anim calcmode="lin" valueType="num">
                                      <p:cBhvr>
                                        <p:cTn id="105" dur="500"/>
                                        <p:tgtEl>
                                          <p:spTgt spid="15"/>
                                        </p:tgtEl>
                                        <p:attrNameLst>
                                          <p:attrName>ppt_h</p:attrName>
                                        </p:attrNameLst>
                                      </p:cBhvr>
                                      <p:tavLst>
                                        <p:tav tm="0">
                                          <p:val>
                                            <p:strVal val="ppt_h"/>
                                          </p:val>
                                        </p:tav>
                                        <p:tav tm="100000">
                                          <p:val>
                                            <p:fltVal val="0"/>
                                          </p:val>
                                        </p:tav>
                                      </p:tavLst>
                                    </p:anim>
                                    <p:animEffect transition="out" filter="fade">
                                      <p:cBhvr>
                                        <p:cTn id="106" dur="500"/>
                                        <p:tgtEl>
                                          <p:spTgt spid="15"/>
                                        </p:tgtEl>
                                      </p:cBhvr>
                                    </p:animEffect>
                                    <p:set>
                                      <p:cBhvr>
                                        <p:cTn id="107" dur="1" fill="hold">
                                          <p:stCondLst>
                                            <p:cond delay="499"/>
                                          </p:stCondLst>
                                        </p:cTn>
                                        <p:tgtEl>
                                          <p:spTgt spid="15"/>
                                        </p:tgtEl>
                                        <p:attrNameLst>
                                          <p:attrName>style.visibility</p:attrName>
                                        </p:attrNameLst>
                                      </p:cBhvr>
                                      <p:to>
                                        <p:strVal val="hidden"/>
                                      </p:to>
                                    </p:set>
                                  </p:childTnLst>
                                </p:cTn>
                              </p:par>
                              <p:par>
                                <p:cTn id="108" presetID="53" presetClass="entr" presetSubtype="16" fill="hold" nodeType="with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fltVal val="0"/>
                                          </p:val>
                                        </p:tav>
                                        <p:tav tm="100000">
                                          <p:val>
                                            <p:strVal val="#ppt_w"/>
                                          </p:val>
                                        </p:tav>
                                      </p:tavLst>
                                    </p:anim>
                                    <p:anim calcmode="lin" valueType="num">
                                      <p:cBhvr>
                                        <p:cTn id="111" dur="500" fill="hold"/>
                                        <p:tgtEl>
                                          <p:spTgt spid="20"/>
                                        </p:tgtEl>
                                        <p:attrNameLst>
                                          <p:attrName>ppt_h</p:attrName>
                                        </p:attrNameLst>
                                      </p:cBhvr>
                                      <p:tavLst>
                                        <p:tav tm="0">
                                          <p:val>
                                            <p:fltVal val="0"/>
                                          </p:val>
                                        </p:tav>
                                        <p:tav tm="100000">
                                          <p:val>
                                            <p:strVal val="#ppt_h"/>
                                          </p:val>
                                        </p:tav>
                                      </p:tavLst>
                                    </p:anim>
                                    <p:animEffect transition="in" filter="fade">
                                      <p:cBhvr>
                                        <p:cTn id="112" dur="500"/>
                                        <p:tgtEl>
                                          <p:spTgt spid="20"/>
                                        </p:tgtEl>
                                      </p:cBhvr>
                                    </p:animEffect>
                                  </p:childTnLst>
                                </p:cTn>
                              </p:par>
                            </p:childTnLst>
                          </p:cTn>
                        </p:par>
                        <p:par>
                          <p:cTn id="113" fill="hold">
                            <p:stCondLst>
                              <p:cond delay="500"/>
                            </p:stCondLst>
                            <p:childTnLst>
                              <p:par>
                                <p:cTn id="114" presetID="37" presetClass="exit" presetSubtype="0" fill="hold" nodeType="afterEffect">
                                  <p:stCondLst>
                                    <p:cond delay="0"/>
                                  </p:stCondLst>
                                  <p:childTnLst>
                                    <p:animEffect transition="out" filter="fade">
                                      <p:cBhvr>
                                        <p:cTn id="115" dur="1000"/>
                                        <p:tgtEl>
                                          <p:spTgt spid="20"/>
                                        </p:tgtEl>
                                      </p:cBhvr>
                                    </p:animEffect>
                                    <p:anim calcmode="lin" valueType="num">
                                      <p:cBhvr>
                                        <p:cTn id="116" dur="1000"/>
                                        <p:tgtEl>
                                          <p:spTgt spid="20"/>
                                        </p:tgtEl>
                                        <p:attrNameLst>
                                          <p:attrName>ppt_x</p:attrName>
                                        </p:attrNameLst>
                                      </p:cBhvr>
                                      <p:tavLst>
                                        <p:tav tm="0">
                                          <p:val>
                                            <p:strVal val="ppt_x"/>
                                          </p:val>
                                        </p:tav>
                                        <p:tav tm="100000">
                                          <p:val>
                                            <p:strVal val="ppt_x"/>
                                          </p:val>
                                        </p:tav>
                                      </p:tavLst>
                                    </p:anim>
                                    <p:anim calcmode="lin" valueType="num">
                                      <p:cBhvr>
                                        <p:cTn id="117" dur="100" decel="100000"/>
                                        <p:tgtEl>
                                          <p:spTgt spid="20"/>
                                        </p:tgtEl>
                                        <p:attrNameLst>
                                          <p:attrName>ppt_y</p:attrName>
                                        </p:attrNameLst>
                                      </p:cBhvr>
                                      <p:tavLst>
                                        <p:tav tm="0">
                                          <p:val>
                                            <p:strVal val="ppt_y"/>
                                          </p:val>
                                        </p:tav>
                                        <p:tav tm="100000">
                                          <p:val>
                                            <p:strVal val="ppt_y-.03"/>
                                          </p:val>
                                        </p:tav>
                                      </p:tavLst>
                                    </p:anim>
                                    <p:anim calcmode="lin" valueType="num">
                                      <p:cBhvr>
                                        <p:cTn id="118" dur="900" accel="100000">
                                          <p:stCondLst>
                                            <p:cond delay="100"/>
                                          </p:stCondLst>
                                        </p:cTn>
                                        <p:tgtEl>
                                          <p:spTgt spid="20"/>
                                        </p:tgtEl>
                                        <p:attrNameLst>
                                          <p:attrName>ppt_y</p:attrName>
                                        </p:attrNameLst>
                                      </p:cBhvr>
                                      <p:tavLst>
                                        <p:tav tm="0">
                                          <p:val>
                                            <p:strVal val="ppt_y"/>
                                          </p:val>
                                        </p:tav>
                                        <p:tav tm="100000">
                                          <p:val>
                                            <p:strVal val="ppt_y+1"/>
                                          </p:val>
                                        </p:tav>
                                      </p:tavLst>
                                    </p:anim>
                                    <p:set>
                                      <p:cBhvr>
                                        <p:cTn id="119" dur="1" fill="hold">
                                          <p:stCondLst>
                                            <p:cond delay="999"/>
                                          </p:stCondLst>
                                        </p:cTn>
                                        <p:tgtEl>
                                          <p:spTgt spid="20"/>
                                        </p:tgtEl>
                                        <p:attrNameLst>
                                          <p:attrName>style.visibility</p:attrName>
                                        </p:attrNameLst>
                                      </p:cBhvr>
                                      <p:to>
                                        <p:strVal val="hidden"/>
                                      </p:to>
                                    </p:set>
                                  </p:childTnLst>
                                </p:cTn>
                              </p:par>
                            </p:childTnLst>
                          </p:cTn>
                        </p:par>
                        <p:par>
                          <p:cTn id="120" fill="hold">
                            <p:stCondLst>
                              <p:cond delay="1500"/>
                            </p:stCondLst>
                            <p:childTnLst>
                              <p:par>
                                <p:cTn id="121" presetID="0" presetClass="path" presetSubtype="0" accel="50000" decel="50000" fill="hold" grpId="3" nodeType="afterEffect">
                                  <p:stCondLst>
                                    <p:cond delay="0"/>
                                  </p:stCondLst>
                                  <p:childTnLst>
                                    <p:animMotion origin="layout" path="M 0.36041 -0.05694 L 0.52665 -0.05694 " pathEditMode="relative" rAng="0" ptsTypes="AA">
                                      <p:cBhvr>
                                        <p:cTn id="122" dur="1000" fill="hold"/>
                                        <p:tgtEl>
                                          <p:spTgt spid="17"/>
                                        </p:tgtEl>
                                        <p:attrNameLst>
                                          <p:attrName>ppt_x</p:attrName>
                                          <p:attrName>ppt_y</p:attrName>
                                        </p:attrNameLst>
                                      </p:cBhvr>
                                      <p:rCtr x="8307" y="0"/>
                                    </p:animMotion>
                                  </p:childTnLst>
                                </p:cTn>
                              </p:par>
                            </p:childTnLst>
                          </p:cTn>
                        </p:par>
                      </p:childTnLst>
                    </p:cTn>
                  </p:par>
                </p:childTnLst>
              </p:cTn>
              <p:nextCondLst>
                <p:cond evt="onClick" delay="0">
                  <p:tgtEl>
                    <p:spTgt spid="15"/>
                  </p:tgtEl>
                </p:cond>
              </p:nextCondLst>
            </p:seq>
            <p:seq concurrent="1" nextAc="seek">
              <p:cTn id="123" restart="whenNotActive" fill="hold" evtFilter="cancelBubble" nodeType="interactiveSeq">
                <p:stCondLst>
                  <p:cond evt="onClick" delay="0">
                    <p:tgtEl>
                      <p:spTgt spid="16"/>
                    </p:tgtEl>
                  </p:cond>
                </p:stCondLst>
                <p:endSync evt="end" delay="0">
                  <p:rtn val="all"/>
                </p:endSync>
                <p:childTnLst>
                  <p:par>
                    <p:cTn id="124" fill="hold">
                      <p:stCondLst>
                        <p:cond delay="0"/>
                      </p:stCondLst>
                      <p:childTnLst>
                        <p:par>
                          <p:cTn id="125" fill="hold">
                            <p:stCondLst>
                              <p:cond delay="0"/>
                            </p:stCondLst>
                            <p:childTnLst>
                              <p:par>
                                <p:cTn id="126" presetID="53" presetClass="exit" presetSubtype="32" fill="hold" nodeType="clickEffect">
                                  <p:stCondLst>
                                    <p:cond delay="0"/>
                                  </p:stCondLst>
                                  <p:childTnLst>
                                    <p:anim calcmode="lin" valueType="num">
                                      <p:cBhvr>
                                        <p:cTn id="127" dur="500"/>
                                        <p:tgtEl>
                                          <p:spTgt spid="16"/>
                                        </p:tgtEl>
                                        <p:attrNameLst>
                                          <p:attrName>ppt_w</p:attrName>
                                        </p:attrNameLst>
                                      </p:cBhvr>
                                      <p:tavLst>
                                        <p:tav tm="0">
                                          <p:val>
                                            <p:strVal val="ppt_w"/>
                                          </p:val>
                                        </p:tav>
                                        <p:tav tm="100000">
                                          <p:val>
                                            <p:fltVal val="0"/>
                                          </p:val>
                                        </p:tav>
                                      </p:tavLst>
                                    </p:anim>
                                    <p:anim calcmode="lin" valueType="num">
                                      <p:cBhvr>
                                        <p:cTn id="128" dur="500"/>
                                        <p:tgtEl>
                                          <p:spTgt spid="16"/>
                                        </p:tgtEl>
                                        <p:attrNameLst>
                                          <p:attrName>ppt_h</p:attrName>
                                        </p:attrNameLst>
                                      </p:cBhvr>
                                      <p:tavLst>
                                        <p:tav tm="0">
                                          <p:val>
                                            <p:strVal val="ppt_h"/>
                                          </p:val>
                                        </p:tav>
                                        <p:tav tm="100000">
                                          <p:val>
                                            <p:fltVal val="0"/>
                                          </p:val>
                                        </p:tav>
                                      </p:tavLst>
                                    </p:anim>
                                    <p:animEffect transition="out" filter="fade">
                                      <p:cBhvr>
                                        <p:cTn id="129" dur="500"/>
                                        <p:tgtEl>
                                          <p:spTgt spid="16"/>
                                        </p:tgtEl>
                                      </p:cBhvr>
                                    </p:animEffect>
                                    <p:set>
                                      <p:cBhvr>
                                        <p:cTn id="130" dur="1" fill="hold">
                                          <p:stCondLst>
                                            <p:cond delay="499"/>
                                          </p:stCondLst>
                                        </p:cTn>
                                        <p:tgtEl>
                                          <p:spTgt spid="16"/>
                                        </p:tgtEl>
                                        <p:attrNameLst>
                                          <p:attrName>style.visibility</p:attrName>
                                        </p:attrNameLst>
                                      </p:cBhvr>
                                      <p:to>
                                        <p:strVal val="hidden"/>
                                      </p:to>
                                    </p:set>
                                  </p:childTnLst>
                                </p:cTn>
                              </p:par>
                              <p:par>
                                <p:cTn id="131" presetID="53" presetClass="entr" presetSubtype="16" fill="hold" nodeType="withEffect">
                                  <p:stCondLst>
                                    <p:cond delay="0"/>
                                  </p:stCondLst>
                                  <p:childTnLst>
                                    <p:set>
                                      <p:cBhvr>
                                        <p:cTn id="132" dur="1" fill="hold">
                                          <p:stCondLst>
                                            <p:cond delay="0"/>
                                          </p:stCondLst>
                                        </p:cTn>
                                        <p:tgtEl>
                                          <p:spTgt spid="21"/>
                                        </p:tgtEl>
                                        <p:attrNameLst>
                                          <p:attrName>style.visibility</p:attrName>
                                        </p:attrNameLst>
                                      </p:cBhvr>
                                      <p:to>
                                        <p:strVal val="visible"/>
                                      </p:to>
                                    </p:set>
                                    <p:anim calcmode="lin" valueType="num">
                                      <p:cBhvr>
                                        <p:cTn id="133" dur="500" fill="hold"/>
                                        <p:tgtEl>
                                          <p:spTgt spid="21"/>
                                        </p:tgtEl>
                                        <p:attrNameLst>
                                          <p:attrName>ppt_w</p:attrName>
                                        </p:attrNameLst>
                                      </p:cBhvr>
                                      <p:tavLst>
                                        <p:tav tm="0">
                                          <p:val>
                                            <p:fltVal val="0"/>
                                          </p:val>
                                        </p:tav>
                                        <p:tav tm="100000">
                                          <p:val>
                                            <p:strVal val="#ppt_w"/>
                                          </p:val>
                                        </p:tav>
                                      </p:tavLst>
                                    </p:anim>
                                    <p:anim calcmode="lin" valueType="num">
                                      <p:cBhvr>
                                        <p:cTn id="134" dur="500" fill="hold"/>
                                        <p:tgtEl>
                                          <p:spTgt spid="21"/>
                                        </p:tgtEl>
                                        <p:attrNameLst>
                                          <p:attrName>ppt_h</p:attrName>
                                        </p:attrNameLst>
                                      </p:cBhvr>
                                      <p:tavLst>
                                        <p:tav tm="0">
                                          <p:val>
                                            <p:fltVal val="0"/>
                                          </p:val>
                                        </p:tav>
                                        <p:tav tm="100000">
                                          <p:val>
                                            <p:strVal val="#ppt_h"/>
                                          </p:val>
                                        </p:tav>
                                      </p:tavLst>
                                    </p:anim>
                                    <p:animEffect transition="in" filter="fade">
                                      <p:cBhvr>
                                        <p:cTn id="135" dur="500"/>
                                        <p:tgtEl>
                                          <p:spTgt spid="21"/>
                                        </p:tgtEl>
                                      </p:cBhvr>
                                    </p:animEffect>
                                  </p:childTnLst>
                                </p:cTn>
                              </p:par>
                            </p:childTnLst>
                          </p:cTn>
                        </p:par>
                        <p:par>
                          <p:cTn id="136" fill="hold">
                            <p:stCondLst>
                              <p:cond delay="500"/>
                            </p:stCondLst>
                            <p:childTnLst>
                              <p:par>
                                <p:cTn id="137" presetID="37" presetClass="exit" presetSubtype="0" fill="hold" nodeType="afterEffect">
                                  <p:stCondLst>
                                    <p:cond delay="0"/>
                                  </p:stCondLst>
                                  <p:childTnLst>
                                    <p:animEffect transition="out" filter="fade">
                                      <p:cBhvr>
                                        <p:cTn id="138" dur="1000"/>
                                        <p:tgtEl>
                                          <p:spTgt spid="21"/>
                                        </p:tgtEl>
                                      </p:cBhvr>
                                    </p:animEffect>
                                    <p:anim calcmode="lin" valueType="num">
                                      <p:cBhvr>
                                        <p:cTn id="139" dur="1000"/>
                                        <p:tgtEl>
                                          <p:spTgt spid="21"/>
                                        </p:tgtEl>
                                        <p:attrNameLst>
                                          <p:attrName>ppt_x</p:attrName>
                                        </p:attrNameLst>
                                      </p:cBhvr>
                                      <p:tavLst>
                                        <p:tav tm="0">
                                          <p:val>
                                            <p:strVal val="ppt_x"/>
                                          </p:val>
                                        </p:tav>
                                        <p:tav tm="100000">
                                          <p:val>
                                            <p:strVal val="ppt_x"/>
                                          </p:val>
                                        </p:tav>
                                      </p:tavLst>
                                    </p:anim>
                                    <p:anim calcmode="lin" valueType="num">
                                      <p:cBhvr>
                                        <p:cTn id="140" dur="100" decel="100000"/>
                                        <p:tgtEl>
                                          <p:spTgt spid="21"/>
                                        </p:tgtEl>
                                        <p:attrNameLst>
                                          <p:attrName>ppt_y</p:attrName>
                                        </p:attrNameLst>
                                      </p:cBhvr>
                                      <p:tavLst>
                                        <p:tav tm="0">
                                          <p:val>
                                            <p:strVal val="ppt_y"/>
                                          </p:val>
                                        </p:tav>
                                        <p:tav tm="100000">
                                          <p:val>
                                            <p:strVal val="ppt_y-.03"/>
                                          </p:val>
                                        </p:tav>
                                      </p:tavLst>
                                    </p:anim>
                                    <p:anim calcmode="lin" valueType="num">
                                      <p:cBhvr>
                                        <p:cTn id="141" dur="900" accel="100000">
                                          <p:stCondLst>
                                            <p:cond delay="100"/>
                                          </p:stCondLst>
                                        </p:cTn>
                                        <p:tgtEl>
                                          <p:spTgt spid="21"/>
                                        </p:tgtEl>
                                        <p:attrNameLst>
                                          <p:attrName>ppt_y</p:attrName>
                                        </p:attrNameLst>
                                      </p:cBhvr>
                                      <p:tavLst>
                                        <p:tav tm="0">
                                          <p:val>
                                            <p:strVal val="ppt_y"/>
                                          </p:val>
                                        </p:tav>
                                        <p:tav tm="100000">
                                          <p:val>
                                            <p:strVal val="ppt_y+1"/>
                                          </p:val>
                                        </p:tav>
                                      </p:tavLst>
                                    </p:anim>
                                    <p:set>
                                      <p:cBhvr>
                                        <p:cTn id="142" dur="1" fill="hold">
                                          <p:stCondLst>
                                            <p:cond delay="999"/>
                                          </p:stCondLst>
                                        </p:cTn>
                                        <p:tgtEl>
                                          <p:spTgt spid="21"/>
                                        </p:tgtEl>
                                        <p:attrNameLst>
                                          <p:attrName>style.visibility</p:attrName>
                                        </p:attrNameLst>
                                      </p:cBhvr>
                                      <p:to>
                                        <p:strVal val="hidden"/>
                                      </p:to>
                                    </p:set>
                                  </p:childTnLst>
                                </p:cTn>
                              </p:par>
                            </p:childTnLst>
                          </p:cTn>
                        </p:par>
                        <p:par>
                          <p:cTn id="143" fill="hold">
                            <p:stCondLst>
                              <p:cond delay="1500"/>
                            </p:stCondLst>
                            <p:childTnLst>
                              <p:par>
                                <p:cTn id="144" presetID="0" presetClass="path" presetSubtype="0" accel="50000" decel="50000" fill="hold" grpId="4" nodeType="afterEffect">
                                  <p:stCondLst>
                                    <p:cond delay="0"/>
                                  </p:stCondLst>
                                  <p:childTnLst>
                                    <p:animMotion origin="layout" path="M 0.52665 -0.05694 L 0.64357 -0.03472 " pathEditMode="relative" rAng="0" ptsTypes="AA">
                                      <p:cBhvr>
                                        <p:cTn id="145" dur="1000" fill="hold"/>
                                        <p:tgtEl>
                                          <p:spTgt spid="17"/>
                                        </p:tgtEl>
                                        <p:attrNameLst>
                                          <p:attrName>ppt_x</p:attrName>
                                          <p:attrName>ppt_y</p:attrName>
                                        </p:attrNameLst>
                                      </p:cBhvr>
                                      <p:rCtr x="5842" y="-370"/>
                                    </p:animMotion>
                                  </p:childTnLst>
                                </p:cTn>
                              </p:par>
                            </p:childTnLst>
                          </p:cTn>
                        </p:par>
                        <p:par>
                          <p:cTn id="146" fill="hold">
                            <p:stCondLst>
                              <p:cond delay="2500"/>
                            </p:stCondLst>
                            <p:childTnLst>
                              <p:par>
                                <p:cTn id="147" presetID="23" presetClass="entr" presetSubtype="16" fill="hold" nodeType="afterEffect">
                                  <p:stCondLst>
                                    <p:cond delay="0"/>
                                  </p:stCondLst>
                                  <p:childTnLst>
                                    <p:set>
                                      <p:cBhvr>
                                        <p:cTn id="148" dur="1" fill="hold">
                                          <p:stCondLst>
                                            <p:cond delay="0"/>
                                          </p:stCondLst>
                                        </p:cTn>
                                        <p:tgtEl>
                                          <p:spTgt spid="22"/>
                                        </p:tgtEl>
                                        <p:attrNameLst>
                                          <p:attrName>style.visibility</p:attrName>
                                        </p:attrNameLst>
                                      </p:cBhvr>
                                      <p:to>
                                        <p:strVal val="visible"/>
                                      </p:to>
                                    </p:set>
                                    <p:anim calcmode="lin" valueType="num">
                                      <p:cBhvr>
                                        <p:cTn id="149" dur="500" fill="hold"/>
                                        <p:tgtEl>
                                          <p:spTgt spid="22"/>
                                        </p:tgtEl>
                                        <p:attrNameLst>
                                          <p:attrName>ppt_w</p:attrName>
                                        </p:attrNameLst>
                                      </p:cBhvr>
                                      <p:tavLst>
                                        <p:tav tm="0">
                                          <p:val>
                                            <p:fltVal val="0"/>
                                          </p:val>
                                        </p:tav>
                                        <p:tav tm="100000">
                                          <p:val>
                                            <p:strVal val="#ppt_w"/>
                                          </p:val>
                                        </p:tav>
                                      </p:tavLst>
                                    </p:anim>
                                    <p:anim calcmode="lin" valueType="num">
                                      <p:cBhvr>
                                        <p:cTn id="150" dur="500" fill="hold"/>
                                        <p:tgtEl>
                                          <p:spTgt spid="22"/>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16"/>
                  </p:tgtEl>
                </p:cond>
              </p:nextCondLst>
            </p:seq>
          </p:childTnLst>
        </p:cTn>
      </p:par>
    </p:tnLst>
    <p:bldLst>
      <p:bldP spid="15" grpId="0" animBg="1"/>
      <p:bldP spid="17" grpId="0" animBg="1"/>
      <p:bldP spid="17" grpId="1" animBg="1"/>
      <p:bldP spid="17" grpId="2" animBg="1"/>
      <p:bldP spid="17" grpId="3" animBg="1"/>
      <p:bldP spid="17" grpId="4" animBg="1"/>
      <p:bldP spid="2" grpId="0" uiExpand="1" build="allAtOnce"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54"/>
        <p:cNvGrpSpPr/>
        <p:nvPr/>
      </p:nvGrpSpPr>
      <p:grpSpPr>
        <a:xfrm>
          <a:off x="0" y="0"/>
          <a:ext cx="0" cy="0"/>
          <a:chOff x="0" y="0"/>
          <a:chExt cx="0" cy="0"/>
        </a:xfrm>
      </p:grpSpPr>
      <p:sp>
        <p:nvSpPr>
          <p:cNvPr id="2255" name="Google Shape;2255;p45"/>
          <p:cNvSpPr/>
          <p:nvPr/>
        </p:nvSpPr>
        <p:spPr>
          <a:xfrm>
            <a:off x="174300" y="163950"/>
            <a:ext cx="8795400" cy="4815600"/>
          </a:xfrm>
          <a:prstGeom prst="roundRect">
            <a:avLst>
              <a:gd name="adj" fmla="val 327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TextBox 54"/>
          <p:cNvSpPr txBox="1"/>
          <p:nvPr/>
        </p:nvSpPr>
        <p:spPr>
          <a:xfrm>
            <a:off x="0" y="188431"/>
            <a:ext cx="9144000" cy="630942"/>
          </a:xfrm>
          <a:prstGeom prst="rect">
            <a:avLst/>
          </a:prstGeom>
          <a:noFill/>
        </p:spPr>
        <p:txBody>
          <a:bodyPr wrap="square" rtlCol="0">
            <a:spAutoFit/>
          </a:bodyPr>
          <a:lstStyle/>
          <a:p>
            <a:pPr algn="ctr"/>
            <a:r>
              <a:rPr lang="en-US" sz="3500" b="1" smtClean="0">
                <a:solidFill>
                  <a:srgbClr val="F55B5B"/>
                </a:solidFill>
              </a:rPr>
              <a:t>KHỞI ĐỘNG</a:t>
            </a:r>
            <a:endParaRPr lang="en-US" sz="3500" b="1">
              <a:solidFill>
                <a:srgbClr val="F55B5B"/>
              </a:solidFill>
            </a:endParaRPr>
          </a:p>
        </p:txBody>
      </p:sp>
      <p:sp>
        <p:nvSpPr>
          <p:cNvPr id="57" name="TextBox 56"/>
          <p:cNvSpPr txBox="1"/>
          <p:nvPr/>
        </p:nvSpPr>
        <p:spPr>
          <a:xfrm>
            <a:off x="472780" y="2870615"/>
            <a:ext cx="1883114" cy="1384995"/>
          </a:xfrm>
          <a:prstGeom prst="rect">
            <a:avLst/>
          </a:prstGeom>
          <a:noFill/>
        </p:spPr>
        <p:txBody>
          <a:bodyPr wrap="square" rtlCol="0">
            <a:spAutoFit/>
          </a:bodyPr>
          <a:lstStyle/>
          <a:p>
            <a:pPr algn="ctr">
              <a:lnSpc>
                <a:spcPct val="150000"/>
              </a:lnSpc>
            </a:pPr>
            <a:r>
              <a:rPr lang="vi-VN" i="1"/>
              <a:t>Hình </a:t>
            </a:r>
            <a:r>
              <a:rPr lang="en-US" i="1" smtClean="0"/>
              <a:t>1. Chương trình của bạn Bình và kết quả thực hiện chương trình</a:t>
            </a:r>
            <a:endParaRPr lang="vi-VN" i="1"/>
          </a:p>
        </p:txBody>
      </p:sp>
      <p:sp>
        <p:nvSpPr>
          <p:cNvPr id="59" name="TextBox 58"/>
          <p:cNvSpPr txBox="1"/>
          <p:nvPr/>
        </p:nvSpPr>
        <p:spPr>
          <a:xfrm>
            <a:off x="627184" y="812028"/>
            <a:ext cx="7889631" cy="1420325"/>
          </a:xfrm>
          <a:prstGeom prst="rect">
            <a:avLst/>
          </a:prstGeom>
          <a:noFill/>
        </p:spPr>
        <p:txBody>
          <a:bodyPr wrap="square" rtlCol="0">
            <a:spAutoFit/>
          </a:bodyPr>
          <a:lstStyle/>
          <a:p>
            <a:pPr algn="just">
              <a:lnSpc>
                <a:spcPct val="150000"/>
              </a:lnSpc>
            </a:pPr>
            <a:r>
              <a:rPr lang="vi-VN" sz="2000"/>
              <a:t> Chương trình của bạn Minh có thêm một lệnh so với chương trình của bạn Bình nên kết quả thực hiện của hai chương trình khác nhau (Hình 1 và Hình 2). Em hãy cho biết sự khác nhau đó. </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15756" t="25553" r="54549" b="12194"/>
          <a:stretch/>
        </p:blipFill>
        <p:spPr>
          <a:xfrm>
            <a:off x="2530259" y="2276579"/>
            <a:ext cx="1823068" cy="2573068"/>
          </a:xfrm>
          <a:prstGeom prst="rect">
            <a:avLst/>
          </a:prstGeom>
        </p:spPr>
      </p:pic>
      <p:sp>
        <p:nvSpPr>
          <p:cNvPr id="10" name="TextBox 9"/>
          <p:cNvSpPr txBox="1"/>
          <p:nvPr/>
        </p:nvSpPr>
        <p:spPr>
          <a:xfrm>
            <a:off x="6611816" y="2870615"/>
            <a:ext cx="1904818" cy="1384995"/>
          </a:xfrm>
          <a:prstGeom prst="rect">
            <a:avLst/>
          </a:prstGeom>
          <a:noFill/>
        </p:spPr>
        <p:txBody>
          <a:bodyPr wrap="square" rtlCol="0">
            <a:spAutoFit/>
          </a:bodyPr>
          <a:lstStyle/>
          <a:p>
            <a:pPr algn="ctr">
              <a:lnSpc>
                <a:spcPct val="150000"/>
              </a:lnSpc>
            </a:pPr>
            <a:r>
              <a:rPr lang="en-US" i="1" smtClean="0"/>
              <a:t>Hình 2. Chương trình của bạn Minh và kết quả thực hiện chương trình</a:t>
            </a:r>
            <a:endParaRPr lang="vi-VN" i="1"/>
          </a:p>
        </p:txBody>
      </p:sp>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l="55918" t="25553" r="14624" b="12194"/>
          <a:stretch/>
        </p:blipFill>
        <p:spPr>
          <a:xfrm>
            <a:off x="4628966" y="2276579"/>
            <a:ext cx="1808550" cy="2573068"/>
          </a:xfrm>
          <a:prstGeom prst="rect">
            <a:avLst/>
          </a:prstGeom>
        </p:spPr>
      </p:pic>
      <p:grpSp>
        <p:nvGrpSpPr>
          <p:cNvPr id="5" name="Group 4"/>
          <p:cNvGrpSpPr/>
          <p:nvPr/>
        </p:nvGrpSpPr>
        <p:grpSpPr>
          <a:xfrm>
            <a:off x="5369374" y="983323"/>
            <a:ext cx="3345757" cy="1163352"/>
            <a:chOff x="5369374" y="983323"/>
            <a:chExt cx="3345757" cy="1163352"/>
          </a:xfrm>
        </p:grpSpPr>
        <p:sp>
          <p:nvSpPr>
            <p:cNvPr id="3" name="Rounded Rectangular Callout 2"/>
            <p:cNvSpPr/>
            <p:nvPr/>
          </p:nvSpPr>
          <p:spPr>
            <a:xfrm>
              <a:off x="5369374" y="983323"/>
              <a:ext cx="3345757" cy="1163352"/>
            </a:xfrm>
            <a:prstGeom prst="wedgeRoundRectCallout">
              <a:avLst>
                <a:gd name="adj1" fmla="val -30398"/>
                <a:gd name="adj2" fmla="val 101085"/>
                <a:gd name="adj3" fmla="val 16667"/>
              </a:avLst>
            </a:prstGeom>
            <a:solidFill>
              <a:schemeClr val="accent3"/>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rgbClr val="000000"/>
                  </a:solidFill>
                </a:rPr>
                <a:t>Chương trình của bạn Minh có thêm lệnh </a:t>
              </a:r>
              <a:r>
                <a:rPr lang="en-US" sz="2000" smtClean="0">
                  <a:solidFill>
                    <a:srgbClr val="000000"/>
                  </a:solidFill>
                </a:rPr>
                <a:t>	   .</a:t>
              </a:r>
              <a:endParaRPr lang="en-US" sz="2000">
                <a:solidFill>
                  <a:srgbClr val="000000"/>
                </a:solidFill>
              </a:endParaRPr>
            </a:p>
          </p:txBody>
        </p:sp>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9802" t="59197" r="78536" b="33518"/>
            <a:stretch/>
          </p:blipFill>
          <p:spPr>
            <a:xfrm>
              <a:off x="7653499" y="1569728"/>
              <a:ext cx="816607" cy="444055"/>
            </a:xfrm>
            <a:prstGeom prst="rect">
              <a:avLst/>
            </a:prstGeom>
          </p:spPr>
        </p:pic>
      </p:grpSp>
    </p:spTree>
    <p:extLst>
      <p:ext uri="{BB962C8B-B14F-4D97-AF65-F5344CB8AC3E}">
        <p14:creationId xmlns:p14="http://schemas.microsoft.com/office/powerpoint/2010/main" val="1667622838"/>
      </p:ext>
    </p:extLst>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fill="hold"/>
                                        <p:tgtEl>
                                          <p:spTgt spid="11"/>
                                        </p:tgtEl>
                                        <p:attrNameLst>
                                          <p:attrName>ppt_x</p:attrName>
                                        </p:attrNameLst>
                                      </p:cBhvr>
                                      <p:tavLst>
                                        <p:tav tm="0">
                                          <p:val>
                                            <p:strVal val="#ppt_x"/>
                                          </p:val>
                                        </p:tav>
                                        <p:tav tm="100000">
                                          <p:val>
                                            <p:strVal val="#ppt_x"/>
                                          </p:val>
                                        </p:tav>
                                      </p:tavLst>
                                    </p:anim>
                                    <p:anim calcmode="lin" valueType="num">
                                      <p:cBhvr additive="base">
                                        <p:cTn id="17" dur="500" fill="hold"/>
                                        <p:tgtEl>
                                          <p:spTgt spid="11"/>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fill="hold"/>
                                        <p:tgtEl>
                                          <p:spTgt spid="10"/>
                                        </p:tgtEl>
                                        <p:attrNameLst>
                                          <p:attrName>ppt_x</p:attrName>
                                        </p:attrNameLst>
                                      </p:cBhvr>
                                      <p:tavLst>
                                        <p:tav tm="0">
                                          <p:val>
                                            <p:strVal val="#ppt_x"/>
                                          </p:val>
                                        </p:tav>
                                        <p:tav tm="100000">
                                          <p:val>
                                            <p:strVal val="#ppt_x"/>
                                          </p:val>
                                        </p:tav>
                                      </p:tavLst>
                                    </p:anim>
                                    <p:anim calcmode="lin" valueType="num">
                                      <p:cBhvr additive="base">
                                        <p:cTn id="21" dur="500" fill="hold"/>
                                        <p:tgtEl>
                                          <p:spTgt spid="10"/>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additive="base">
                                        <p:cTn id="24" dur="500" fill="hold"/>
                                        <p:tgtEl>
                                          <p:spTgt spid="57"/>
                                        </p:tgtEl>
                                        <p:attrNameLst>
                                          <p:attrName>ppt_x</p:attrName>
                                        </p:attrNameLst>
                                      </p:cBhvr>
                                      <p:tavLst>
                                        <p:tav tm="0">
                                          <p:val>
                                            <p:strVal val="#ppt_x"/>
                                          </p:val>
                                        </p:tav>
                                        <p:tav tm="100000">
                                          <p:val>
                                            <p:strVal val="#ppt_x"/>
                                          </p:val>
                                        </p:tav>
                                      </p:tavLst>
                                    </p:anim>
                                    <p:anim calcmode="lin" valueType="num">
                                      <p:cBhvr additive="base">
                                        <p:cTn id="25"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p:cTn id="30" dur="500" fill="hold"/>
                                        <p:tgtEl>
                                          <p:spTgt spid="5"/>
                                        </p:tgtEl>
                                        <p:attrNameLst>
                                          <p:attrName>ppt_w</p:attrName>
                                        </p:attrNameLst>
                                      </p:cBhvr>
                                      <p:tavLst>
                                        <p:tav tm="0">
                                          <p:val>
                                            <p:fltVal val="0"/>
                                          </p:val>
                                        </p:tav>
                                        <p:tav tm="100000">
                                          <p:val>
                                            <p:strVal val="#ppt_w"/>
                                          </p:val>
                                        </p:tav>
                                      </p:tavLst>
                                    </p:anim>
                                    <p:anim calcmode="lin" valueType="num">
                                      <p:cBhvr>
                                        <p:cTn id="31" dur="500" fill="hold"/>
                                        <p:tgtEl>
                                          <p:spTgt spid="5"/>
                                        </p:tgtEl>
                                        <p:attrNameLst>
                                          <p:attrName>ppt_h</p:attrName>
                                        </p:attrNameLst>
                                      </p:cBhvr>
                                      <p:tavLst>
                                        <p:tav tm="0">
                                          <p:val>
                                            <p:fltVal val="0"/>
                                          </p:val>
                                        </p:tav>
                                        <p:tav tm="100000">
                                          <p:val>
                                            <p:strVal val="#ppt_h"/>
                                          </p:val>
                                        </p:tav>
                                      </p:tavLst>
                                    </p:anim>
                                    <p:animEffect transition="in" filter="fade">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59" grpId="0"/>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70000"/>
            <a:lum/>
          </a:blip>
          <a:srcRect/>
          <a:tile tx="0" ty="0" sx="100000" sy="100000" flip="none" algn="tl"/>
        </a:blipFill>
        <a:effectLst/>
      </p:bgPr>
    </p:bg>
    <p:spTree>
      <p:nvGrpSpPr>
        <p:cNvPr id="1" name=""/>
        <p:cNvGrpSpPr/>
        <p:nvPr/>
      </p:nvGrpSpPr>
      <p:grpSpPr>
        <a:xfrm>
          <a:off x="0" y="0"/>
          <a:ext cx="0" cy="0"/>
          <a:chOff x="0" y="0"/>
          <a:chExt cx="0" cy="0"/>
        </a:xfrm>
      </p:grpSpPr>
      <p:grpSp>
        <p:nvGrpSpPr>
          <p:cNvPr id="3" name="Group 2"/>
          <p:cNvGrpSpPr/>
          <p:nvPr/>
        </p:nvGrpSpPr>
        <p:grpSpPr>
          <a:xfrm>
            <a:off x="243727" y="328740"/>
            <a:ext cx="8656545" cy="1797240"/>
            <a:chOff x="243727" y="328740"/>
            <a:chExt cx="8656545" cy="1797240"/>
          </a:xfrm>
        </p:grpSpPr>
        <p:sp>
          <p:nvSpPr>
            <p:cNvPr id="32" name="Câu hỏi">
              <a:extLst>
                <a:ext uri="{FF2B5EF4-FFF2-40B4-BE49-F238E27FC236}">
                  <a16:creationId xmlns:a16="http://schemas.microsoft.com/office/drawing/2014/main" id="{1AB69979-1D5C-6D4F-6590-E0650E70A5B4}"/>
                </a:ext>
              </a:extLst>
            </p:cNvPr>
            <p:cNvSpPr/>
            <p:nvPr/>
          </p:nvSpPr>
          <p:spPr>
            <a:xfrm>
              <a:off x="243727" y="328740"/>
              <a:ext cx="8656545" cy="1797240"/>
            </a:xfrm>
            <a:prstGeom prst="roundRect">
              <a:avLst>
                <a:gd name="adj" fmla="val 9780"/>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b="1" noProof="1">
                  <a:solidFill>
                    <a:srgbClr val="C00000"/>
                  </a:solidFill>
                  <a:cs typeface="Arial" panose="020B0604020202020204" pitchFamily="34" charset="0"/>
                </a:rPr>
                <a:t>Câu 1: Lệnh dưới đây có ý nghĩa gì? </a:t>
              </a:r>
              <a:endParaRPr lang="en-US" sz="2000" b="1" noProof="1" smtClean="0">
                <a:solidFill>
                  <a:srgbClr val="C00000"/>
                </a:solidFill>
                <a:cs typeface="Arial" panose="020B0604020202020204" pitchFamily="34" charset="0"/>
              </a:endParaRPr>
            </a:p>
            <a:p>
              <a:pPr algn="ctr">
                <a:lnSpc>
                  <a:spcPct val="150000"/>
                </a:lnSpc>
              </a:pPr>
              <a:endParaRPr lang="en-US" sz="2500" b="1" noProof="1" smtClean="0">
                <a:solidFill>
                  <a:srgbClr val="C00000"/>
                </a:solidFill>
                <a:latin typeface="Arial" panose="020B0604020202020204" pitchFamily="34" charset="0"/>
                <a:cs typeface="Arial" panose="020B0604020202020204" pitchFamily="34" charset="0"/>
              </a:endParaRPr>
            </a:p>
            <a:p>
              <a:pPr algn="ctr">
                <a:lnSpc>
                  <a:spcPct val="150000"/>
                </a:lnSpc>
              </a:pPr>
              <a:endParaRPr lang="vi-VN" sz="2500" noProof="1">
                <a:solidFill>
                  <a:srgbClr val="C00000"/>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l="4032" t="3952" r="44102" b="80740"/>
            <a:stretch/>
          </p:blipFill>
          <p:spPr>
            <a:xfrm>
              <a:off x="2635088" y="984333"/>
              <a:ext cx="3873819" cy="941870"/>
            </a:xfrm>
            <a:prstGeom prst="rect">
              <a:avLst/>
            </a:prstGeom>
          </p:spPr>
        </p:pic>
      </p:grpSp>
      <p:sp>
        <p:nvSpPr>
          <p:cNvPr id="33" name="Đáp án đúng">
            <a:extLst>
              <a:ext uri="{FF2B5EF4-FFF2-40B4-BE49-F238E27FC236}">
                <a16:creationId xmlns:a16="http://schemas.microsoft.com/office/drawing/2014/main" id="{2FB644CA-CB55-3594-B5C2-C9F8A867CDF0}"/>
              </a:ext>
            </a:extLst>
          </p:cNvPr>
          <p:cNvSpPr/>
          <p:nvPr/>
        </p:nvSpPr>
        <p:spPr>
          <a:xfrm>
            <a:off x="243726" y="2400344"/>
            <a:ext cx="4151397" cy="911505"/>
          </a:xfrm>
          <a:prstGeom prst="roundRect">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A. Xóa tất cả các hình.</a:t>
            </a:r>
            <a:endParaRPr lang="vi-VN" sz="2000" noProof="1">
              <a:solidFill>
                <a:srgbClr val="000000"/>
              </a:solidFill>
              <a:latin typeface="Arial" panose="020B0604020202020204" pitchFamily="34" charset="0"/>
              <a:cs typeface="Arial" panose="020B0604020202020204" pitchFamily="34" charset="0"/>
            </a:endParaRPr>
          </a:p>
        </p:txBody>
      </p:sp>
      <p:sp>
        <p:nvSpPr>
          <p:cNvPr id="34" name="Đáp án sai 1">
            <a:extLst>
              <a:ext uri="{FF2B5EF4-FFF2-40B4-BE49-F238E27FC236}">
                <a16:creationId xmlns:a16="http://schemas.microsoft.com/office/drawing/2014/main" id="{30828281-61AD-7A62-0775-C0E24C9C1DEB}"/>
              </a:ext>
            </a:extLst>
          </p:cNvPr>
          <p:cNvSpPr/>
          <p:nvPr/>
        </p:nvSpPr>
        <p:spPr>
          <a:xfrm>
            <a:off x="243726" y="3586213"/>
            <a:ext cx="4151397" cy="1201535"/>
          </a:xfrm>
          <a:prstGeom prst="roundRect">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B. Đặt màu vẽ.</a:t>
            </a:r>
            <a:endParaRPr lang="vi-VN" sz="2000" noProof="1">
              <a:solidFill>
                <a:srgbClr val="000000"/>
              </a:solidFill>
              <a:latin typeface="Arial" panose="020B0604020202020204" pitchFamily="34" charset="0"/>
              <a:cs typeface="Arial" panose="020B0604020202020204" pitchFamily="34" charset="0"/>
            </a:endParaRPr>
          </a:p>
        </p:txBody>
      </p:sp>
      <p:sp>
        <p:nvSpPr>
          <p:cNvPr id="35" name="Đáp án sai 2">
            <a:extLst>
              <a:ext uri="{FF2B5EF4-FFF2-40B4-BE49-F238E27FC236}">
                <a16:creationId xmlns:a16="http://schemas.microsoft.com/office/drawing/2014/main" id="{E6A889FC-D3A7-FA7C-0DE3-0EA076B22F62}"/>
              </a:ext>
            </a:extLst>
          </p:cNvPr>
          <p:cNvSpPr/>
          <p:nvPr/>
        </p:nvSpPr>
        <p:spPr>
          <a:xfrm>
            <a:off x="4748874" y="2400344"/>
            <a:ext cx="4151397" cy="911505"/>
          </a:xfrm>
          <a:prstGeom prst="roundRect">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C. Đặt kích thước của nét vẽ.</a:t>
            </a:r>
            <a:endParaRPr lang="vi-VN" sz="2000" noProof="1">
              <a:solidFill>
                <a:srgbClr val="000000"/>
              </a:solidFill>
              <a:latin typeface="Arial" panose="020B0604020202020204" pitchFamily="34" charset="0"/>
              <a:cs typeface="Arial" panose="020B0604020202020204" pitchFamily="34" charset="0"/>
            </a:endParaRPr>
          </a:p>
        </p:txBody>
      </p:sp>
      <p:sp>
        <p:nvSpPr>
          <p:cNvPr id="36" name="Đáp án sai 3">
            <a:extLst>
              <a:ext uri="{FF2B5EF4-FFF2-40B4-BE49-F238E27FC236}">
                <a16:creationId xmlns:a16="http://schemas.microsoft.com/office/drawing/2014/main" id="{39170EEF-8452-D761-9524-3629836006CB}"/>
              </a:ext>
            </a:extLst>
          </p:cNvPr>
          <p:cNvSpPr/>
          <p:nvPr/>
        </p:nvSpPr>
        <p:spPr>
          <a:xfrm>
            <a:off x="4748874" y="3586213"/>
            <a:ext cx="4151397" cy="1201535"/>
          </a:xfrm>
          <a:prstGeom prst="roundRect">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D. Nhân vật nhấc bút (nhấc bút lên để không vẽ). </a:t>
            </a:r>
            <a:endParaRPr lang="vi-VN" sz="2000" noProof="1">
              <a:solidFill>
                <a:srgbClr val="000000"/>
              </a:solidFill>
              <a:latin typeface="Arial" panose="020B0604020202020204" pitchFamily="34" charset="0"/>
              <a:cs typeface="Arial" panose="020B0604020202020204" pitchFamily="34" charset="0"/>
            </a:endParaRPr>
          </a:p>
        </p:txBody>
      </p:sp>
      <p:sp>
        <p:nvSpPr>
          <p:cNvPr id="37" name="Đáp án đúng">
            <a:extLst>
              <a:ext uri="{FF2B5EF4-FFF2-40B4-BE49-F238E27FC236}">
                <a16:creationId xmlns:a16="http://schemas.microsoft.com/office/drawing/2014/main" id="{73F5B725-A6FC-F5A2-F2A4-6047B0B0A3CC}"/>
              </a:ext>
            </a:extLst>
          </p:cNvPr>
          <p:cNvSpPr/>
          <p:nvPr/>
        </p:nvSpPr>
        <p:spPr>
          <a:xfrm>
            <a:off x="243725" y="3586212"/>
            <a:ext cx="4151397" cy="1201535"/>
          </a:xfrm>
          <a:prstGeom prst="roundRect">
            <a:avLst/>
          </a:prstGeom>
          <a:solidFill>
            <a:schemeClr val="tx2">
              <a:lumMod val="60000"/>
              <a:lumOff val="40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B. Đặt màu vẽ.</a:t>
            </a:r>
          </a:p>
        </p:txBody>
      </p:sp>
      <p:pic>
        <p:nvPicPr>
          <p:cNvPr id="2054" name="Picture 6" descr="https://cdn-icons-png.flaticon.com/128/10238/10238278.png">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0377" y="117933"/>
            <a:ext cx="532148" cy="5321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1991689"/>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barn(inVertical)">
                                      <p:cBhvr>
                                        <p:cTn id="12" dur="500"/>
                                        <p:tgtEl>
                                          <p:spTgt spid="33"/>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barn(inVertical)">
                                      <p:cBhvr>
                                        <p:cTn id="15" dur="500"/>
                                        <p:tgtEl>
                                          <p:spTgt spid="34"/>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barn(inVertical)">
                                      <p:cBhvr>
                                        <p:cTn id="18" dur="500"/>
                                        <p:tgtEl>
                                          <p:spTgt spid="35"/>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barn(inVertical)">
                                      <p:cBhvr>
                                        <p:cTn id="21" dur="500"/>
                                        <p:tgtEl>
                                          <p:spTgt spid="3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wipe(left)">
                                      <p:cBhvr>
                                        <p:cTn id="2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P spid="35" grpId="0" animBg="1"/>
      <p:bldP spid="36" grpId="0" animBg="1"/>
      <p:bldP spid="3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70000"/>
            <a:lum/>
          </a:blip>
          <a:srcRect/>
          <a:tile tx="0" ty="0" sx="100000" sy="100000" flip="none" algn="tl"/>
        </a:blipFill>
        <a:effectLst/>
      </p:bgPr>
    </p:bg>
    <p:spTree>
      <p:nvGrpSpPr>
        <p:cNvPr id="1" name=""/>
        <p:cNvGrpSpPr/>
        <p:nvPr/>
      </p:nvGrpSpPr>
      <p:grpSpPr>
        <a:xfrm>
          <a:off x="0" y="0"/>
          <a:ext cx="0" cy="0"/>
          <a:chOff x="0" y="0"/>
          <a:chExt cx="0" cy="0"/>
        </a:xfrm>
      </p:grpSpPr>
      <p:grpSp>
        <p:nvGrpSpPr>
          <p:cNvPr id="2" name="Group 1"/>
          <p:cNvGrpSpPr/>
          <p:nvPr/>
        </p:nvGrpSpPr>
        <p:grpSpPr>
          <a:xfrm>
            <a:off x="243727" y="328740"/>
            <a:ext cx="8656545" cy="1797240"/>
            <a:chOff x="243727" y="328740"/>
            <a:chExt cx="8656545" cy="1797240"/>
          </a:xfrm>
        </p:grpSpPr>
        <p:sp>
          <p:nvSpPr>
            <p:cNvPr id="19" name="Câu hỏi">
              <a:extLst>
                <a:ext uri="{FF2B5EF4-FFF2-40B4-BE49-F238E27FC236}">
                  <a16:creationId xmlns:a16="http://schemas.microsoft.com/office/drawing/2014/main" id="{1AB69979-1D5C-6D4F-6590-E0650E70A5B4}"/>
                </a:ext>
              </a:extLst>
            </p:cNvPr>
            <p:cNvSpPr/>
            <p:nvPr/>
          </p:nvSpPr>
          <p:spPr>
            <a:xfrm>
              <a:off x="243727" y="328740"/>
              <a:ext cx="8656545" cy="1797240"/>
            </a:xfrm>
            <a:prstGeom prst="roundRect">
              <a:avLst>
                <a:gd name="adj" fmla="val 9780"/>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b="1" noProof="1">
                  <a:solidFill>
                    <a:srgbClr val="C00000"/>
                  </a:solidFill>
                  <a:cs typeface="Arial" panose="020B0604020202020204" pitchFamily="34" charset="0"/>
                </a:rPr>
                <a:t>Câu 2: Lệnh dưới đây có ý nghĩa gì? </a:t>
              </a:r>
              <a:endParaRPr lang="en-US" sz="2000" b="1" noProof="1" smtClean="0">
                <a:solidFill>
                  <a:srgbClr val="C00000"/>
                </a:solidFill>
                <a:cs typeface="Arial" panose="020B0604020202020204" pitchFamily="34" charset="0"/>
              </a:endParaRPr>
            </a:p>
            <a:p>
              <a:pPr algn="ctr">
                <a:lnSpc>
                  <a:spcPct val="150000"/>
                </a:lnSpc>
              </a:pPr>
              <a:endParaRPr lang="en-US" sz="2500" b="1" noProof="1" smtClean="0">
                <a:solidFill>
                  <a:srgbClr val="C00000"/>
                </a:solidFill>
                <a:latin typeface="Arial" panose="020B0604020202020204" pitchFamily="34" charset="0"/>
                <a:cs typeface="Arial" panose="020B0604020202020204" pitchFamily="34" charset="0"/>
              </a:endParaRPr>
            </a:p>
            <a:p>
              <a:pPr algn="ctr">
                <a:lnSpc>
                  <a:spcPct val="150000"/>
                </a:lnSpc>
              </a:pPr>
              <a:endParaRPr lang="vi-VN" sz="2500" noProof="1">
                <a:solidFill>
                  <a:srgbClr val="C00000"/>
                </a:solidFill>
                <a:latin typeface="Arial" panose="020B0604020202020204" pitchFamily="34" charset="0"/>
                <a:cs typeface="Arial" panose="020B0604020202020204" pitchFamily="34" charset="0"/>
              </a:endParaRPr>
            </a:p>
          </p:txBody>
        </p:sp>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4337" t="23457" r="41559" b="62099"/>
            <a:stretch/>
          </p:blipFill>
          <p:spPr>
            <a:xfrm>
              <a:off x="2665938" y="1005592"/>
              <a:ext cx="3812121" cy="838380"/>
            </a:xfrm>
            <a:prstGeom prst="rect">
              <a:avLst/>
            </a:prstGeom>
          </p:spPr>
        </p:pic>
      </p:grpSp>
      <p:sp>
        <p:nvSpPr>
          <p:cNvPr id="20" name="Đáp án đúng">
            <a:extLst>
              <a:ext uri="{FF2B5EF4-FFF2-40B4-BE49-F238E27FC236}">
                <a16:creationId xmlns:a16="http://schemas.microsoft.com/office/drawing/2014/main" id="{2FB644CA-CB55-3594-B5C2-C9F8A867CDF0}"/>
              </a:ext>
            </a:extLst>
          </p:cNvPr>
          <p:cNvSpPr/>
          <p:nvPr/>
        </p:nvSpPr>
        <p:spPr>
          <a:xfrm>
            <a:off x="243726" y="2400344"/>
            <a:ext cx="4151397" cy="911505"/>
          </a:xfrm>
          <a:prstGeom prst="roundRect">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A. Xóa tất cả các hình.</a:t>
            </a:r>
            <a:endParaRPr lang="vi-VN" sz="2000" noProof="1">
              <a:solidFill>
                <a:srgbClr val="000000"/>
              </a:solidFill>
              <a:latin typeface="Arial" panose="020B0604020202020204" pitchFamily="34" charset="0"/>
              <a:cs typeface="Arial" panose="020B0604020202020204" pitchFamily="34" charset="0"/>
            </a:endParaRPr>
          </a:p>
        </p:txBody>
      </p:sp>
      <p:sp>
        <p:nvSpPr>
          <p:cNvPr id="21" name="Đáp án sai 1">
            <a:extLst>
              <a:ext uri="{FF2B5EF4-FFF2-40B4-BE49-F238E27FC236}">
                <a16:creationId xmlns:a16="http://schemas.microsoft.com/office/drawing/2014/main" id="{30828281-61AD-7A62-0775-C0E24C9C1DEB}"/>
              </a:ext>
            </a:extLst>
          </p:cNvPr>
          <p:cNvSpPr/>
          <p:nvPr/>
        </p:nvSpPr>
        <p:spPr>
          <a:xfrm>
            <a:off x="243726" y="3586213"/>
            <a:ext cx="4151397" cy="1201535"/>
          </a:xfrm>
          <a:prstGeom prst="roundRect">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B. Đặt màu vẽ.</a:t>
            </a:r>
            <a:endParaRPr lang="vi-VN" sz="2000" noProof="1">
              <a:solidFill>
                <a:srgbClr val="000000"/>
              </a:solidFill>
              <a:latin typeface="Arial" panose="020B0604020202020204" pitchFamily="34" charset="0"/>
              <a:cs typeface="Arial" panose="020B0604020202020204" pitchFamily="34" charset="0"/>
            </a:endParaRPr>
          </a:p>
        </p:txBody>
      </p:sp>
      <p:sp>
        <p:nvSpPr>
          <p:cNvPr id="22" name="Đáp án sai 2">
            <a:extLst>
              <a:ext uri="{FF2B5EF4-FFF2-40B4-BE49-F238E27FC236}">
                <a16:creationId xmlns:a16="http://schemas.microsoft.com/office/drawing/2014/main" id="{E6A889FC-D3A7-FA7C-0DE3-0EA076B22F62}"/>
              </a:ext>
            </a:extLst>
          </p:cNvPr>
          <p:cNvSpPr/>
          <p:nvPr/>
        </p:nvSpPr>
        <p:spPr>
          <a:xfrm>
            <a:off x="4748874" y="2400344"/>
            <a:ext cx="4151397" cy="911505"/>
          </a:xfrm>
          <a:prstGeom prst="roundRect">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C. Đặt kích thước của nét vẽ.</a:t>
            </a:r>
            <a:endParaRPr lang="vi-VN" sz="2000" noProof="1">
              <a:solidFill>
                <a:srgbClr val="000000"/>
              </a:solidFill>
              <a:latin typeface="Arial" panose="020B0604020202020204" pitchFamily="34" charset="0"/>
              <a:cs typeface="Arial" panose="020B0604020202020204" pitchFamily="34" charset="0"/>
            </a:endParaRPr>
          </a:p>
        </p:txBody>
      </p:sp>
      <p:sp>
        <p:nvSpPr>
          <p:cNvPr id="23" name="Đáp án sai 3">
            <a:extLst>
              <a:ext uri="{FF2B5EF4-FFF2-40B4-BE49-F238E27FC236}">
                <a16:creationId xmlns:a16="http://schemas.microsoft.com/office/drawing/2014/main" id="{39170EEF-8452-D761-9524-3629836006CB}"/>
              </a:ext>
            </a:extLst>
          </p:cNvPr>
          <p:cNvSpPr/>
          <p:nvPr/>
        </p:nvSpPr>
        <p:spPr>
          <a:xfrm>
            <a:off x="4748874" y="3586213"/>
            <a:ext cx="4151397" cy="1201535"/>
          </a:xfrm>
          <a:prstGeom prst="roundRect">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D. Nhân vật nhấc bút (nhấc bút lên để không vẽ). </a:t>
            </a:r>
            <a:endParaRPr lang="vi-VN" sz="2000" noProof="1">
              <a:solidFill>
                <a:srgbClr val="000000"/>
              </a:solidFill>
              <a:latin typeface="Arial" panose="020B0604020202020204" pitchFamily="34" charset="0"/>
              <a:cs typeface="Arial" panose="020B0604020202020204" pitchFamily="34" charset="0"/>
            </a:endParaRPr>
          </a:p>
        </p:txBody>
      </p:sp>
      <p:sp>
        <p:nvSpPr>
          <p:cNvPr id="24" name="Đáp án đúng">
            <a:extLst>
              <a:ext uri="{FF2B5EF4-FFF2-40B4-BE49-F238E27FC236}">
                <a16:creationId xmlns:a16="http://schemas.microsoft.com/office/drawing/2014/main" id="{73F5B725-A6FC-F5A2-F2A4-6047B0B0A3CC}"/>
              </a:ext>
            </a:extLst>
          </p:cNvPr>
          <p:cNvSpPr/>
          <p:nvPr/>
        </p:nvSpPr>
        <p:spPr>
          <a:xfrm>
            <a:off x="4748873" y="2400344"/>
            <a:ext cx="4151397" cy="911505"/>
          </a:xfrm>
          <a:prstGeom prst="roundRect">
            <a:avLst/>
          </a:prstGeom>
          <a:solidFill>
            <a:schemeClr val="tx2">
              <a:lumMod val="60000"/>
              <a:lumOff val="40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C. Đặt kích thước của nét vẽ.</a:t>
            </a:r>
          </a:p>
        </p:txBody>
      </p:sp>
      <p:pic>
        <p:nvPicPr>
          <p:cNvPr id="2054" name="Picture 6" descr="https://cdn-icons-png.flaticon.com/128/10238/10238278.png">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0377" y="117933"/>
            <a:ext cx="532148" cy="5321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9389956"/>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arn(inVertical)">
                                      <p:cBhvr>
                                        <p:cTn id="12" dur="500"/>
                                        <p:tgtEl>
                                          <p:spTgt spid="20"/>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barn(inVertical)">
                                      <p:cBhvr>
                                        <p:cTn id="15" dur="500"/>
                                        <p:tgtEl>
                                          <p:spTgt spid="21"/>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barn(inVertical)">
                                      <p:cBhvr>
                                        <p:cTn id="18" dur="500"/>
                                        <p:tgtEl>
                                          <p:spTgt spid="22"/>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barn(inVertical)">
                                      <p:cBhvr>
                                        <p:cTn id="21" dur="500"/>
                                        <p:tgtEl>
                                          <p:spTgt spid="2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wipe(left)">
                                      <p:cBhvr>
                                        <p:cTn id="2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70000"/>
            <a:lum/>
          </a:blip>
          <a:srcRect/>
          <a:tile tx="0" ty="0" sx="100000" sy="100000" flip="none" algn="tl"/>
        </a:blipFill>
        <a:effectLst/>
      </p:bgPr>
    </p:bg>
    <p:spTree>
      <p:nvGrpSpPr>
        <p:cNvPr id="1" name=""/>
        <p:cNvGrpSpPr/>
        <p:nvPr/>
      </p:nvGrpSpPr>
      <p:grpSpPr>
        <a:xfrm>
          <a:off x="0" y="0"/>
          <a:ext cx="0" cy="0"/>
          <a:chOff x="0" y="0"/>
          <a:chExt cx="0" cy="0"/>
        </a:xfrm>
      </p:grpSpPr>
      <p:grpSp>
        <p:nvGrpSpPr>
          <p:cNvPr id="2" name="Group 1"/>
          <p:cNvGrpSpPr/>
          <p:nvPr/>
        </p:nvGrpSpPr>
        <p:grpSpPr>
          <a:xfrm>
            <a:off x="243727" y="328740"/>
            <a:ext cx="8656545" cy="1797240"/>
            <a:chOff x="243727" y="328740"/>
            <a:chExt cx="8656545" cy="1797240"/>
          </a:xfrm>
        </p:grpSpPr>
        <p:sp>
          <p:nvSpPr>
            <p:cNvPr id="9" name="Câu hỏi">
              <a:extLst>
                <a:ext uri="{FF2B5EF4-FFF2-40B4-BE49-F238E27FC236}">
                  <a16:creationId xmlns:a16="http://schemas.microsoft.com/office/drawing/2014/main" id="{1AB69979-1D5C-6D4F-6590-E0650E70A5B4}"/>
                </a:ext>
              </a:extLst>
            </p:cNvPr>
            <p:cNvSpPr/>
            <p:nvPr/>
          </p:nvSpPr>
          <p:spPr>
            <a:xfrm>
              <a:off x="243727" y="328740"/>
              <a:ext cx="8656545" cy="1797240"/>
            </a:xfrm>
            <a:prstGeom prst="roundRect">
              <a:avLst>
                <a:gd name="adj" fmla="val 9780"/>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b="1" noProof="1">
                  <a:solidFill>
                    <a:srgbClr val="C00000"/>
                  </a:solidFill>
                  <a:cs typeface="Arial" panose="020B0604020202020204" pitchFamily="34" charset="0"/>
                </a:rPr>
                <a:t>Câu </a:t>
              </a:r>
              <a:r>
                <a:rPr lang="en-US" sz="2000" b="1" noProof="1" smtClean="0">
                  <a:solidFill>
                    <a:srgbClr val="C00000"/>
                  </a:solidFill>
                  <a:cs typeface="Arial" panose="020B0604020202020204" pitchFamily="34" charset="0"/>
                </a:rPr>
                <a:t>3</a:t>
              </a:r>
              <a:r>
                <a:rPr lang="vi-VN" sz="2000" b="1" noProof="1" smtClean="0">
                  <a:solidFill>
                    <a:srgbClr val="C00000"/>
                  </a:solidFill>
                  <a:cs typeface="Arial" panose="020B0604020202020204" pitchFamily="34" charset="0"/>
                </a:rPr>
                <a:t>: </a:t>
              </a:r>
              <a:r>
                <a:rPr lang="vi-VN" sz="2000" b="1" noProof="1">
                  <a:solidFill>
                    <a:srgbClr val="C00000"/>
                  </a:solidFill>
                  <a:cs typeface="Arial" panose="020B0604020202020204" pitchFamily="34" charset="0"/>
                </a:rPr>
                <a:t>Lệnh dưới đây có ý nghĩa gì? </a:t>
              </a:r>
              <a:endParaRPr lang="en-US" sz="2000" b="1" noProof="1" smtClean="0">
                <a:solidFill>
                  <a:srgbClr val="C00000"/>
                </a:solidFill>
                <a:cs typeface="Arial" panose="020B0604020202020204" pitchFamily="34" charset="0"/>
              </a:endParaRPr>
            </a:p>
            <a:p>
              <a:pPr algn="ctr">
                <a:lnSpc>
                  <a:spcPct val="150000"/>
                </a:lnSpc>
              </a:pPr>
              <a:endParaRPr lang="en-US" sz="2500" b="1" noProof="1" smtClean="0">
                <a:solidFill>
                  <a:srgbClr val="C00000"/>
                </a:solidFill>
                <a:latin typeface="Arial" panose="020B0604020202020204" pitchFamily="34" charset="0"/>
                <a:cs typeface="Arial" panose="020B0604020202020204" pitchFamily="34" charset="0"/>
              </a:endParaRPr>
            </a:p>
            <a:p>
              <a:pPr algn="ctr">
                <a:lnSpc>
                  <a:spcPct val="150000"/>
                </a:lnSpc>
              </a:pPr>
              <a:endParaRPr lang="vi-VN" sz="2500" noProof="1">
                <a:solidFill>
                  <a:srgbClr val="C00000"/>
                </a:solidFill>
                <a:latin typeface="Arial" panose="020B0604020202020204" pitchFamily="34" charset="0"/>
                <a:cs typeface="Arial" panose="020B0604020202020204" pitchFamily="34" charset="0"/>
              </a:endParaRPr>
            </a:p>
          </p:txBody>
        </p:sp>
        <p:pic>
          <p:nvPicPr>
            <p:cNvPr id="16" name="Picture 15"/>
            <p:cNvPicPr>
              <a:picLocks noChangeAspect="1"/>
            </p:cNvPicPr>
            <p:nvPr/>
          </p:nvPicPr>
          <p:blipFill rotWithShape="1">
            <a:blip r:embed="rId4">
              <a:extLst>
                <a:ext uri="{28A0092B-C50C-407E-A947-70E740481C1C}">
                  <a14:useLocalDpi xmlns:a14="http://schemas.microsoft.com/office/drawing/2010/main" val="0"/>
                </a:ext>
              </a:extLst>
            </a:blip>
            <a:srcRect l="9587" t="68035" r="77784" b="24681"/>
            <a:stretch/>
          </p:blipFill>
          <p:spPr>
            <a:xfrm>
              <a:off x="3732222" y="1103538"/>
              <a:ext cx="1679553" cy="843349"/>
            </a:xfrm>
            <a:prstGeom prst="rect">
              <a:avLst/>
            </a:prstGeom>
          </p:spPr>
        </p:pic>
      </p:grpSp>
      <p:sp>
        <p:nvSpPr>
          <p:cNvPr id="10" name="Đáp án đúng">
            <a:extLst>
              <a:ext uri="{FF2B5EF4-FFF2-40B4-BE49-F238E27FC236}">
                <a16:creationId xmlns:a16="http://schemas.microsoft.com/office/drawing/2014/main" id="{2FB644CA-CB55-3594-B5C2-C9F8A867CDF0}"/>
              </a:ext>
            </a:extLst>
          </p:cNvPr>
          <p:cNvSpPr/>
          <p:nvPr/>
        </p:nvSpPr>
        <p:spPr>
          <a:xfrm>
            <a:off x="243726" y="2400344"/>
            <a:ext cx="4151397" cy="911505"/>
          </a:xfrm>
          <a:prstGeom prst="roundRect">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A. Xóa tất cả các hình.</a:t>
            </a:r>
            <a:endParaRPr lang="vi-VN" sz="2000" noProof="1">
              <a:solidFill>
                <a:srgbClr val="000000"/>
              </a:solidFill>
              <a:latin typeface="Arial" panose="020B0604020202020204" pitchFamily="34" charset="0"/>
              <a:cs typeface="Arial" panose="020B0604020202020204" pitchFamily="34" charset="0"/>
            </a:endParaRPr>
          </a:p>
        </p:txBody>
      </p:sp>
      <p:sp>
        <p:nvSpPr>
          <p:cNvPr id="11" name="Đáp án sai 1">
            <a:extLst>
              <a:ext uri="{FF2B5EF4-FFF2-40B4-BE49-F238E27FC236}">
                <a16:creationId xmlns:a16="http://schemas.microsoft.com/office/drawing/2014/main" id="{30828281-61AD-7A62-0775-C0E24C9C1DEB}"/>
              </a:ext>
            </a:extLst>
          </p:cNvPr>
          <p:cNvSpPr/>
          <p:nvPr/>
        </p:nvSpPr>
        <p:spPr>
          <a:xfrm>
            <a:off x="243726" y="3586213"/>
            <a:ext cx="4151397" cy="1201535"/>
          </a:xfrm>
          <a:prstGeom prst="roundRect">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B. Đặt màu vẽ.</a:t>
            </a:r>
            <a:endParaRPr lang="vi-VN" sz="2000" noProof="1">
              <a:solidFill>
                <a:srgbClr val="000000"/>
              </a:solidFill>
              <a:latin typeface="Arial" panose="020B0604020202020204" pitchFamily="34" charset="0"/>
              <a:cs typeface="Arial" panose="020B0604020202020204" pitchFamily="34" charset="0"/>
            </a:endParaRPr>
          </a:p>
        </p:txBody>
      </p:sp>
      <p:sp>
        <p:nvSpPr>
          <p:cNvPr id="12" name="Đáp án sai 2">
            <a:extLst>
              <a:ext uri="{FF2B5EF4-FFF2-40B4-BE49-F238E27FC236}">
                <a16:creationId xmlns:a16="http://schemas.microsoft.com/office/drawing/2014/main" id="{E6A889FC-D3A7-FA7C-0DE3-0EA076B22F62}"/>
              </a:ext>
            </a:extLst>
          </p:cNvPr>
          <p:cNvSpPr/>
          <p:nvPr/>
        </p:nvSpPr>
        <p:spPr>
          <a:xfrm>
            <a:off x="4748874" y="2400344"/>
            <a:ext cx="4151397" cy="911505"/>
          </a:xfrm>
          <a:prstGeom prst="roundRect">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C. Đặt kích thước của nét vẽ.</a:t>
            </a:r>
            <a:endParaRPr lang="vi-VN" sz="2000" noProof="1">
              <a:solidFill>
                <a:srgbClr val="000000"/>
              </a:solidFill>
              <a:latin typeface="Arial" panose="020B0604020202020204" pitchFamily="34" charset="0"/>
              <a:cs typeface="Arial" panose="020B0604020202020204" pitchFamily="34" charset="0"/>
            </a:endParaRPr>
          </a:p>
        </p:txBody>
      </p:sp>
      <p:sp>
        <p:nvSpPr>
          <p:cNvPr id="13" name="Đáp án sai 3">
            <a:extLst>
              <a:ext uri="{FF2B5EF4-FFF2-40B4-BE49-F238E27FC236}">
                <a16:creationId xmlns:a16="http://schemas.microsoft.com/office/drawing/2014/main" id="{39170EEF-8452-D761-9524-3629836006CB}"/>
              </a:ext>
            </a:extLst>
          </p:cNvPr>
          <p:cNvSpPr/>
          <p:nvPr/>
        </p:nvSpPr>
        <p:spPr>
          <a:xfrm>
            <a:off x="4748874" y="3586213"/>
            <a:ext cx="4151397" cy="1201535"/>
          </a:xfrm>
          <a:prstGeom prst="roundRect">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D. Nhân vật nhấc bút (nhấc bút lên để không vẽ). </a:t>
            </a:r>
            <a:endParaRPr lang="vi-VN" sz="2000" noProof="1">
              <a:solidFill>
                <a:srgbClr val="000000"/>
              </a:solidFill>
              <a:latin typeface="Arial" panose="020B0604020202020204" pitchFamily="34" charset="0"/>
              <a:cs typeface="Arial" panose="020B0604020202020204" pitchFamily="34" charset="0"/>
            </a:endParaRPr>
          </a:p>
        </p:txBody>
      </p:sp>
      <p:sp>
        <p:nvSpPr>
          <p:cNvPr id="14" name="Đáp án đúng">
            <a:extLst>
              <a:ext uri="{FF2B5EF4-FFF2-40B4-BE49-F238E27FC236}">
                <a16:creationId xmlns:a16="http://schemas.microsoft.com/office/drawing/2014/main" id="{73F5B725-A6FC-F5A2-F2A4-6047B0B0A3CC}"/>
              </a:ext>
            </a:extLst>
          </p:cNvPr>
          <p:cNvSpPr/>
          <p:nvPr/>
        </p:nvSpPr>
        <p:spPr>
          <a:xfrm>
            <a:off x="4748873" y="3586213"/>
            <a:ext cx="4151397" cy="1201535"/>
          </a:xfrm>
          <a:prstGeom prst="roundRect">
            <a:avLst/>
          </a:prstGeom>
          <a:solidFill>
            <a:schemeClr val="tx2">
              <a:lumMod val="60000"/>
              <a:lumOff val="40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D. Nhân vật nhấc bút (nhấc bút lên để không vẽ). </a:t>
            </a:r>
          </a:p>
        </p:txBody>
      </p:sp>
      <p:pic>
        <p:nvPicPr>
          <p:cNvPr id="2054" name="Picture 6" descr="https://cdn-icons-png.flaticon.com/128/10238/10238278.png">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0377" y="117933"/>
            <a:ext cx="532148" cy="5321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5911189"/>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arn(inVertical)">
                                      <p:cBhvr>
                                        <p:cTn id="18" dur="500"/>
                                        <p:tgtEl>
                                          <p:spTgt spid="12"/>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barn(inVertical)">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left)">
                                      <p:cBhvr>
                                        <p:cTn id="2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70000"/>
            <a:lum/>
          </a:blip>
          <a:srcRect/>
          <a:tile tx="0" ty="0" sx="100000" sy="100000" flip="none" algn="tl"/>
        </a:blipFill>
        <a:effectLst/>
      </p:bgPr>
    </p:bg>
    <p:spTree>
      <p:nvGrpSpPr>
        <p:cNvPr id="1" name=""/>
        <p:cNvGrpSpPr/>
        <p:nvPr/>
      </p:nvGrpSpPr>
      <p:grpSpPr>
        <a:xfrm>
          <a:off x="0" y="0"/>
          <a:ext cx="0" cy="0"/>
          <a:chOff x="0" y="0"/>
          <a:chExt cx="0" cy="0"/>
        </a:xfrm>
      </p:grpSpPr>
      <p:sp>
        <p:nvSpPr>
          <p:cNvPr id="32" name="Câu hỏi">
            <a:extLst>
              <a:ext uri="{FF2B5EF4-FFF2-40B4-BE49-F238E27FC236}">
                <a16:creationId xmlns:a16="http://schemas.microsoft.com/office/drawing/2014/main" id="{1AB69979-1D5C-6D4F-6590-E0650E70A5B4}"/>
              </a:ext>
            </a:extLst>
          </p:cNvPr>
          <p:cNvSpPr/>
          <p:nvPr/>
        </p:nvSpPr>
        <p:spPr>
          <a:xfrm>
            <a:off x="243727" y="228600"/>
            <a:ext cx="8656545" cy="1196817"/>
          </a:xfrm>
          <a:prstGeom prst="roundRect">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b="1" noProof="1">
                <a:solidFill>
                  <a:srgbClr val="C00000"/>
                </a:solidFill>
                <a:cs typeface="Arial" panose="020B0604020202020204" pitchFamily="34" charset="0"/>
              </a:rPr>
              <a:t>Câu 4: Sắp xếp thứ tự các lệnh dưới đây để lập trình thực hiện: </a:t>
            </a:r>
            <a:endParaRPr lang="en-US" sz="2000" b="1" noProof="1" smtClean="0">
              <a:solidFill>
                <a:srgbClr val="C00000"/>
              </a:solidFill>
              <a:cs typeface="Arial" panose="020B0604020202020204" pitchFamily="34" charset="0"/>
            </a:endParaRPr>
          </a:p>
          <a:p>
            <a:pPr algn="ctr">
              <a:lnSpc>
                <a:spcPct val="150000"/>
              </a:lnSpc>
            </a:pPr>
            <a:r>
              <a:rPr lang="vi-VN" sz="2000" b="1" noProof="1" smtClean="0">
                <a:solidFill>
                  <a:srgbClr val="C00000"/>
                </a:solidFill>
                <a:cs typeface="Arial" panose="020B0604020202020204" pitchFamily="34" charset="0"/>
              </a:rPr>
              <a:t>“</a:t>
            </a:r>
            <a:r>
              <a:rPr lang="vi-VN" sz="2000" b="1" noProof="1">
                <a:solidFill>
                  <a:srgbClr val="C00000"/>
                </a:solidFill>
                <a:cs typeface="Arial" panose="020B0604020202020204" pitchFamily="34" charset="0"/>
              </a:rPr>
              <a:t>Vẽ một đoạn thẳng có độ dài là 100 bước”. </a:t>
            </a:r>
            <a:endParaRPr lang="vi-VN" sz="2000" noProof="1">
              <a:solidFill>
                <a:srgbClr val="C00000"/>
              </a:solidFill>
              <a:latin typeface="Arial" panose="020B0604020202020204" pitchFamily="34" charset="0"/>
              <a:cs typeface="Arial" panose="020B0604020202020204" pitchFamily="34" charset="0"/>
            </a:endParaRPr>
          </a:p>
        </p:txBody>
      </p:sp>
      <p:sp>
        <p:nvSpPr>
          <p:cNvPr id="33" name="Đáp án đúng">
            <a:extLst>
              <a:ext uri="{FF2B5EF4-FFF2-40B4-BE49-F238E27FC236}">
                <a16:creationId xmlns:a16="http://schemas.microsoft.com/office/drawing/2014/main" id="{2FB644CA-CB55-3594-B5C2-C9F8A867CDF0}"/>
              </a:ext>
            </a:extLst>
          </p:cNvPr>
          <p:cNvSpPr/>
          <p:nvPr/>
        </p:nvSpPr>
        <p:spPr>
          <a:xfrm>
            <a:off x="5287042" y="1636225"/>
            <a:ext cx="3613228" cy="639359"/>
          </a:xfrm>
          <a:prstGeom prst="roundRect">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A. (1) ⟶ (2) ⟶ (3) ⟶ (4).</a:t>
            </a:r>
            <a:endParaRPr lang="vi-VN" sz="2000" noProof="1">
              <a:solidFill>
                <a:srgbClr val="000000"/>
              </a:solidFill>
              <a:latin typeface="Arial" panose="020B0604020202020204" pitchFamily="34" charset="0"/>
              <a:cs typeface="Arial" panose="020B0604020202020204" pitchFamily="34" charset="0"/>
            </a:endParaRPr>
          </a:p>
        </p:txBody>
      </p:sp>
      <p:sp>
        <p:nvSpPr>
          <p:cNvPr id="34" name="Đáp án sai 1">
            <a:extLst>
              <a:ext uri="{FF2B5EF4-FFF2-40B4-BE49-F238E27FC236}">
                <a16:creationId xmlns:a16="http://schemas.microsoft.com/office/drawing/2014/main" id="{30828281-61AD-7A62-0775-C0E24C9C1DEB}"/>
              </a:ext>
            </a:extLst>
          </p:cNvPr>
          <p:cNvSpPr/>
          <p:nvPr/>
        </p:nvSpPr>
        <p:spPr>
          <a:xfrm>
            <a:off x="5287042" y="2519595"/>
            <a:ext cx="3613228" cy="639359"/>
          </a:xfrm>
          <a:prstGeom prst="roundRect">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B. (3) ⟶ (4) ⟶ (1) ⟶ (2).</a:t>
            </a:r>
            <a:endParaRPr lang="vi-VN" sz="2000" noProof="1">
              <a:solidFill>
                <a:srgbClr val="000000"/>
              </a:solidFill>
              <a:latin typeface="Arial" panose="020B0604020202020204" pitchFamily="34" charset="0"/>
              <a:cs typeface="Arial" panose="020B0604020202020204" pitchFamily="34" charset="0"/>
            </a:endParaRPr>
          </a:p>
        </p:txBody>
      </p:sp>
      <p:sp>
        <p:nvSpPr>
          <p:cNvPr id="35" name="Đáp án sai 2">
            <a:extLst>
              <a:ext uri="{FF2B5EF4-FFF2-40B4-BE49-F238E27FC236}">
                <a16:creationId xmlns:a16="http://schemas.microsoft.com/office/drawing/2014/main" id="{E6A889FC-D3A7-FA7C-0DE3-0EA076B22F62}"/>
              </a:ext>
            </a:extLst>
          </p:cNvPr>
          <p:cNvSpPr/>
          <p:nvPr/>
        </p:nvSpPr>
        <p:spPr>
          <a:xfrm>
            <a:off x="5287042" y="3402966"/>
            <a:ext cx="3613228" cy="639359"/>
          </a:xfrm>
          <a:prstGeom prst="roundRect">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C. (4) ⟶ (3) ⟶ (2) ⟶ (1). </a:t>
            </a:r>
            <a:endParaRPr lang="vi-VN" sz="2000" noProof="1">
              <a:solidFill>
                <a:srgbClr val="000000"/>
              </a:solidFill>
              <a:latin typeface="Arial" panose="020B0604020202020204" pitchFamily="34" charset="0"/>
              <a:cs typeface="Arial" panose="020B0604020202020204" pitchFamily="34" charset="0"/>
            </a:endParaRPr>
          </a:p>
        </p:txBody>
      </p:sp>
      <p:sp>
        <p:nvSpPr>
          <p:cNvPr id="36" name="Đáp án sai 3">
            <a:extLst>
              <a:ext uri="{FF2B5EF4-FFF2-40B4-BE49-F238E27FC236}">
                <a16:creationId xmlns:a16="http://schemas.microsoft.com/office/drawing/2014/main" id="{39170EEF-8452-D761-9524-3629836006CB}"/>
              </a:ext>
            </a:extLst>
          </p:cNvPr>
          <p:cNvSpPr/>
          <p:nvPr/>
        </p:nvSpPr>
        <p:spPr>
          <a:xfrm>
            <a:off x="5287041" y="4286337"/>
            <a:ext cx="3613228" cy="639359"/>
          </a:xfrm>
          <a:prstGeom prst="roundRect">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D. (4) ⟶ (2) ⟶ (3) ⟶ (1).</a:t>
            </a:r>
            <a:endParaRPr lang="vi-VN" sz="2000" noProof="1">
              <a:solidFill>
                <a:srgbClr val="000000"/>
              </a:solidFill>
              <a:latin typeface="Arial" panose="020B0604020202020204" pitchFamily="34" charset="0"/>
              <a:cs typeface="Arial" panose="020B0604020202020204" pitchFamily="34" charset="0"/>
            </a:endParaRPr>
          </a:p>
        </p:txBody>
      </p:sp>
      <p:sp>
        <p:nvSpPr>
          <p:cNvPr id="37" name="Đáp án đúng">
            <a:extLst>
              <a:ext uri="{FF2B5EF4-FFF2-40B4-BE49-F238E27FC236}">
                <a16:creationId xmlns:a16="http://schemas.microsoft.com/office/drawing/2014/main" id="{73F5B725-A6FC-F5A2-F2A4-6047B0B0A3CC}"/>
              </a:ext>
            </a:extLst>
          </p:cNvPr>
          <p:cNvSpPr/>
          <p:nvPr/>
        </p:nvSpPr>
        <p:spPr>
          <a:xfrm>
            <a:off x="5287040" y="4286337"/>
            <a:ext cx="3613228" cy="639359"/>
          </a:xfrm>
          <a:prstGeom prst="roundRect">
            <a:avLst/>
          </a:prstGeom>
          <a:solidFill>
            <a:schemeClr val="tx2">
              <a:lumMod val="60000"/>
              <a:lumOff val="40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D. (4) ⟶ (2) ⟶ (3) ⟶ (1).</a:t>
            </a:r>
          </a:p>
        </p:txBody>
      </p:sp>
      <p:pic>
        <p:nvPicPr>
          <p:cNvPr id="2054" name="Picture 6" descr="https://cdn-icons-png.flaticon.com/128/10238/10238278.png">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0377" y="117933"/>
            <a:ext cx="532148" cy="532148"/>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a:off x="244832" y="1636225"/>
            <a:ext cx="4841518" cy="3289472"/>
            <a:chOff x="244832" y="1636225"/>
            <a:chExt cx="4841518" cy="3289472"/>
          </a:xfrm>
        </p:grpSpPr>
        <p:sp>
          <p:nvSpPr>
            <p:cNvPr id="14" name="Câu hỏi">
              <a:extLst>
                <a:ext uri="{FF2B5EF4-FFF2-40B4-BE49-F238E27FC236}">
                  <a16:creationId xmlns:a16="http://schemas.microsoft.com/office/drawing/2014/main" id="{1AB69979-1D5C-6D4F-6590-E0650E70A5B4}"/>
                </a:ext>
              </a:extLst>
            </p:cNvPr>
            <p:cNvSpPr/>
            <p:nvPr/>
          </p:nvSpPr>
          <p:spPr>
            <a:xfrm>
              <a:off x="244832" y="1636225"/>
              <a:ext cx="4841518" cy="3289472"/>
            </a:xfrm>
            <a:prstGeom prst="roundRect">
              <a:avLst>
                <a:gd name="adj" fmla="val 4688"/>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vi-VN" sz="2000" noProof="1">
                <a:solidFill>
                  <a:srgbClr val="C00000"/>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rotWithShape="1">
            <a:blip r:embed="rId6">
              <a:extLst>
                <a:ext uri="{28A0092B-C50C-407E-A947-70E740481C1C}">
                  <a14:useLocalDpi xmlns:a14="http://schemas.microsoft.com/office/drawing/2010/main" val="0"/>
                </a:ext>
              </a:extLst>
            </a:blip>
            <a:srcRect l="62434" t="75648" r="12854" b="7870"/>
            <a:stretch/>
          </p:blipFill>
          <p:spPr>
            <a:xfrm>
              <a:off x="992892" y="3857755"/>
              <a:ext cx="1560227" cy="857163"/>
            </a:xfrm>
            <a:prstGeom prst="rect">
              <a:avLst/>
            </a:prstGeom>
          </p:spPr>
        </p:pic>
        <p:pic>
          <p:nvPicPr>
            <p:cNvPr id="11" name="Picture 10"/>
            <p:cNvPicPr>
              <a:picLocks noChangeAspect="1"/>
            </p:cNvPicPr>
            <p:nvPr/>
          </p:nvPicPr>
          <p:blipFill rotWithShape="1">
            <a:blip r:embed="rId6">
              <a:extLst>
                <a:ext uri="{28A0092B-C50C-407E-A947-70E740481C1C}">
                  <a14:useLocalDpi xmlns:a14="http://schemas.microsoft.com/office/drawing/2010/main" val="0"/>
                </a:ext>
              </a:extLst>
            </a:blip>
            <a:srcRect l="62166" t="16297" r="12778" b="68259"/>
            <a:stretch/>
          </p:blipFill>
          <p:spPr>
            <a:xfrm>
              <a:off x="992892" y="1883620"/>
              <a:ext cx="1581944" cy="803228"/>
            </a:xfrm>
            <a:prstGeom prst="rect">
              <a:avLst/>
            </a:prstGeom>
          </p:spPr>
        </p:pic>
        <p:pic>
          <p:nvPicPr>
            <p:cNvPr id="12" name="Picture 11"/>
            <p:cNvPicPr>
              <a:picLocks noChangeAspect="1"/>
            </p:cNvPicPr>
            <p:nvPr/>
          </p:nvPicPr>
          <p:blipFill rotWithShape="1">
            <a:blip r:embed="rId6">
              <a:extLst>
                <a:ext uri="{28A0092B-C50C-407E-A947-70E740481C1C}">
                  <a14:useLocalDpi xmlns:a14="http://schemas.microsoft.com/office/drawing/2010/main" val="0"/>
                </a:ext>
              </a:extLst>
            </a:blip>
            <a:srcRect l="63207" t="36794" r="13809" b="47651"/>
            <a:stretch/>
          </p:blipFill>
          <p:spPr>
            <a:xfrm>
              <a:off x="3231283" y="1877840"/>
              <a:ext cx="1451078" cy="809008"/>
            </a:xfrm>
            <a:prstGeom prst="rect">
              <a:avLst/>
            </a:prstGeom>
          </p:spPr>
        </p:pic>
        <p:pic>
          <p:nvPicPr>
            <p:cNvPr id="13" name="Picture 12"/>
            <p:cNvPicPr>
              <a:picLocks noChangeAspect="1"/>
            </p:cNvPicPr>
            <p:nvPr/>
          </p:nvPicPr>
          <p:blipFill rotWithShape="1">
            <a:blip r:embed="rId6">
              <a:extLst>
                <a:ext uri="{28A0092B-C50C-407E-A947-70E740481C1C}">
                  <a14:useLocalDpi xmlns:a14="http://schemas.microsoft.com/office/drawing/2010/main" val="0"/>
                </a:ext>
              </a:extLst>
            </a:blip>
            <a:srcRect l="62054" t="57473" r="5708" b="29193"/>
            <a:stretch/>
          </p:blipFill>
          <p:spPr>
            <a:xfrm>
              <a:off x="992892" y="2897656"/>
              <a:ext cx="2190766" cy="746381"/>
            </a:xfrm>
            <a:prstGeom prst="rect">
              <a:avLst/>
            </a:prstGeom>
          </p:spPr>
        </p:pic>
        <p:sp>
          <p:nvSpPr>
            <p:cNvPr id="3" name="Oval 2"/>
            <p:cNvSpPr/>
            <p:nvPr/>
          </p:nvSpPr>
          <p:spPr>
            <a:xfrm>
              <a:off x="505002" y="2067894"/>
              <a:ext cx="408130" cy="408130"/>
            </a:xfrm>
            <a:prstGeom prst="ellipse">
              <a:avLst/>
            </a:prstGeom>
            <a:solidFill>
              <a:srgbClr val="F55B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chemeClr val="accent6"/>
                  </a:solidFill>
                </a:rPr>
                <a:t>1</a:t>
              </a:r>
              <a:endParaRPr lang="en-US" sz="2000" b="1">
                <a:solidFill>
                  <a:schemeClr val="accent6"/>
                </a:solidFill>
              </a:endParaRPr>
            </a:p>
          </p:txBody>
        </p:sp>
        <p:sp>
          <p:nvSpPr>
            <p:cNvPr id="16" name="Oval 15"/>
            <p:cNvSpPr/>
            <p:nvPr/>
          </p:nvSpPr>
          <p:spPr>
            <a:xfrm>
              <a:off x="2775528" y="2067894"/>
              <a:ext cx="408130" cy="408130"/>
            </a:xfrm>
            <a:prstGeom prst="ellipse">
              <a:avLst/>
            </a:prstGeom>
            <a:solidFill>
              <a:srgbClr val="F55B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chemeClr val="accent6"/>
                  </a:solidFill>
                </a:rPr>
                <a:t>2</a:t>
              </a:r>
              <a:endParaRPr lang="en-US" sz="2000" b="1">
                <a:solidFill>
                  <a:schemeClr val="accent6"/>
                </a:solidFill>
              </a:endParaRPr>
            </a:p>
          </p:txBody>
        </p:sp>
        <p:sp>
          <p:nvSpPr>
            <p:cNvPr id="17" name="Oval 16"/>
            <p:cNvSpPr/>
            <p:nvPr/>
          </p:nvSpPr>
          <p:spPr>
            <a:xfrm>
              <a:off x="505002" y="3066781"/>
              <a:ext cx="408130" cy="408130"/>
            </a:xfrm>
            <a:prstGeom prst="ellipse">
              <a:avLst/>
            </a:prstGeom>
            <a:solidFill>
              <a:srgbClr val="F55B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chemeClr val="accent6"/>
                  </a:solidFill>
                </a:rPr>
                <a:t>3</a:t>
              </a:r>
              <a:endParaRPr lang="en-US" sz="2000" b="1">
                <a:solidFill>
                  <a:schemeClr val="accent6"/>
                </a:solidFill>
              </a:endParaRPr>
            </a:p>
          </p:txBody>
        </p:sp>
        <p:sp>
          <p:nvSpPr>
            <p:cNvPr id="18" name="Oval 17"/>
            <p:cNvSpPr/>
            <p:nvPr/>
          </p:nvSpPr>
          <p:spPr>
            <a:xfrm>
              <a:off x="505002" y="4082271"/>
              <a:ext cx="408130" cy="408130"/>
            </a:xfrm>
            <a:prstGeom prst="ellipse">
              <a:avLst/>
            </a:prstGeom>
            <a:solidFill>
              <a:srgbClr val="F55B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chemeClr val="accent6"/>
                  </a:solidFill>
                </a:rPr>
                <a:t>4</a:t>
              </a:r>
              <a:endParaRPr lang="en-US" sz="2000" b="1">
                <a:solidFill>
                  <a:schemeClr val="accent6"/>
                </a:solidFill>
              </a:endParaRPr>
            </a:p>
          </p:txBody>
        </p:sp>
      </p:grpSp>
    </p:spTree>
    <p:extLst>
      <p:ext uri="{BB962C8B-B14F-4D97-AF65-F5344CB8AC3E}">
        <p14:creationId xmlns:p14="http://schemas.microsoft.com/office/powerpoint/2010/main" val="2235050785"/>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500"/>
                                        <p:tgtEl>
                                          <p:spTgt spid="32"/>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barn(inVertical)">
                                      <p:cBhvr>
                                        <p:cTn id="16" dur="500"/>
                                        <p:tgtEl>
                                          <p:spTgt spid="33"/>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barn(inVertical)">
                                      <p:cBhvr>
                                        <p:cTn id="19" dur="500"/>
                                        <p:tgtEl>
                                          <p:spTgt spid="34"/>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barn(inVertical)">
                                      <p:cBhvr>
                                        <p:cTn id="22" dur="500"/>
                                        <p:tgtEl>
                                          <p:spTgt spid="35"/>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barn(inVertical)">
                                      <p:cBhvr>
                                        <p:cTn id="25" dur="500"/>
                                        <p:tgtEl>
                                          <p:spTgt spid="3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left)">
                                      <p:cBhvr>
                                        <p:cTn id="30"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34" grpId="0" animBg="1"/>
      <p:bldP spid="35" grpId="0" animBg="1"/>
      <p:bldP spid="36" grpId="0" animBg="1"/>
      <p:bldP spid="3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70000"/>
            <a:lum/>
          </a:blip>
          <a:srcRect/>
          <a:tile tx="0" ty="0" sx="100000" sy="100000" flip="none" algn="tl"/>
        </a:blipFill>
        <a:effectLst/>
      </p:bgPr>
    </p:bg>
    <p:spTree>
      <p:nvGrpSpPr>
        <p:cNvPr id="1" name=""/>
        <p:cNvGrpSpPr/>
        <p:nvPr/>
      </p:nvGrpSpPr>
      <p:grpSpPr>
        <a:xfrm>
          <a:off x="0" y="0"/>
          <a:ext cx="0" cy="0"/>
          <a:chOff x="0" y="0"/>
          <a:chExt cx="0" cy="0"/>
        </a:xfrm>
      </p:grpSpPr>
      <p:sp>
        <p:nvSpPr>
          <p:cNvPr id="22" name="Câu hỏi">
            <a:extLst>
              <a:ext uri="{FF2B5EF4-FFF2-40B4-BE49-F238E27FC236}">
                <a16:creationId xmlns:a16="http://schemas.microsoft.com/office/drawing/2014/main" id="{1AB69979-1D5C-6D4F-6590-E0650E70A5B4}"/>
              </a:ext>
            </a:extLst>
          </p:cNvPr>
          <p:cNvSpPr/>
          <p:nvPr/>
        </p:nvSpPr>
        <p:spPr>
          <a:xfrm>
            <a:off x="243727" y="262011"/>
            <a:ext cx="5293473" cy="3192533"/>
          </a:xfrm>
          <a:prstGeom prst="roundRect">
            <a:avLst>
              <a:gd name="adj" fmla="val 6324"/>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b="1" noProof="1">
                <a:solidFill>
                  <a:srgbClr val="C00000"/>
                </a:solidFill>
                <a:cs typeface="Arial" panose="020B0604020202020204" pitchFamily="34" charset="0"/>
              </a:rPr>
              <a:t>Câu 5: Bạn Lan muốn lập trình để khi nháy chuột vào , chương trình sẽ in 2 hình ảnh nhân vật cách nhau một đoạn có độ dài 100 bước. Nhưng chương trình của Lan không thực hiện đúng yêu cầu. Những lệnh nào dưới đây bị sai thứ tự?</a:t>
            </a:r>
            <a:endParaRPr lang="vi-VN" sz="2000" noProof="1">
              <a:solidFill>
                <a:srgbClr val="C00000"/>
              </a:solidFill>
              <a:latin typeface="Arial" panose="020B0604020202020204" pitchFamily="34" charset="0"/>
              <a:cs typeface="Arial" panose="020B0604020202020204" pitchFamily="34" charset="0"/>
            </a:endParaRPr>
          </a:p>
        </p:txBody>
      </p:sp>
      <p:sp>
        <p:nvSpPr>
          <p:cNvPr id="23" name="Đáp án đúng">
            <a:extLst>
              <a:ext uri="{FF2B5EF4-FFF2-40B4-BE49-F238E27FC236}">
                <a16:creationId xmlns:a16="http://schemas.microsoft.com/office/drawing/2014/main" id="{2FB644CA-CB55-3594-B5C2-C9F8A867CDF0}"/>
              </a:ext>
            </a:extLst>
          </p:cNvPr>
          <p:cNvSpPr/>
          <p:nvPr/>
        </p:nvSpPr>
        <p:spPr>
          <a:xfrm>
            <a:off x="243727" y="3619862"/>
            <a:ext cx="4118205" cy="568082"/>
          </a:xfrm>
          <a:prstGeom prst="roundRect">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A. Lệnh (2), (3).</a:t>
            </a:r>
            <a:endParaRPr lang="vi-VN" sz="2000" noProof="1">
              <a:solidFill>
                <a:srgbClr val="000000"/>
              </a:solidFill>
              <a:latin typeface="Arial" panose="020B0604020202020204" pitchFamily="34" charset="0"/>
              <a:cs typeface="Arial" panose="020B0604020202020204" pitchFamily="34" charset="0"/>
            </a:endParaRPr>
          </a:p>
        </p:txBody>
      </p:sp>
      <p:sp>
        <p:nvSpPr>
          <p:cNvPr id="24" name="Đáp án sai 1">
            <a:extLst>
              <a:ext uri="{FF2B5EF4-FFF2-40B4-BE49-F238E27FC236}">
                <a16:creationId xmlns:a16="http://schemas.microsoft.com/office/drawing/2014/main" id="{30828281-61AD-7A62-0775-C0E24C9C1DEB}"/>
              </a:ext>
            </a:extLst>
          </p:cNvPr>
          <p:cNvSpPr/>
          <p:nvPr/>
        </p:nvSpPr>
        <p:spPr>
          <a:xfrm>
            <a:off x="243727" y="4357972"/>
            <a:ext cx="4118205" cy="568082"/>
          </a:xfrm>
          <a:prstGeom prst="roundRect">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B. Lệnh (1), (2).</a:t>
            </a:r>
            <a:endParaRPr lang="vi-VN" sz="2000" noProof="1">
              <a:solidFill>
                <a:srgbClr val="000000"/>
              </a:solidFill>
              <a:latin typeface="Arial" panose="020B0604020202020204" pitchFamily="34" charset="0"/>
              <a:cs typeface="Arial" panose="020B0604020202020204" pitchFamily="34" charset="0"/>
            </a:endParaRPr>
          </a:p>
        </p:txBody>
      </p:sp>
      <p:sp>
        <p:nvSpPr>
          <p:cNvPr id="25" name="Đáp án sai 2">
            <a:extLst>
              <a:ext uri="{FF2B5EF4-FFF2-40B4-BE49-F238E27FC236}">
                <a16:creationId xmlns:a16="http://schemas.microsoft.com/office/drawing/2014/main" id="{E6A889FC-D3A7-FA7C-0DE3-0EA076B22F62}"/>
              </a:ext>
            </a:extLst>
          </p:cNvPr>
          <p:cNvSpPr/>
          <p:nvPr/>
        </p:nvSpPr>
        <p:spPr>
          <a:xfrm>
            <a:off x="4782064" y="3619862"/>
            <a:ext cx="4118205" cy="568082"/>
          </a:xfrm>
          <a:prstGeom prst="roundRect">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C. Lệnh (3), (4).</a:t>
            </a:r>
            <a:endParaRPr lang="vi-VN" sz="2000" noProof="1">
              <a:solidFill>
                <a:srgbClr val="000000"/>
              </a:solidFill>
              <a:latin typeface="Arial" panose="020B0604020202020204" pitchFamily="34" charset="0"/>
              <a:cs typeface="Arial" panose="020B0604020202020204" pitchFamily="34" charset="0"/>
            </a:endParaRPr>
          </a:p>
        </p:txBody>
      </p:sp>
      <p:sp>
        <p:nvSpPr>
          <p:cNvPr id="26" name="Đáp án sai 3">
            <a:extLst>
              <a:ext uri="{FF2B5EF4-FFF2-40B4-BE49-F238E27FC236}">
                <a16:creationId xmlns:a16="http://schemas.microsoft.com/office/drawing/2014/main" id="{39170EEF-8452-D761-9524-3629836006CB}"/>
              </a:ext>
            </a:extLst>
          </p:cNvPr>
          <p:cNvSpPr/>
          <p:nvPr/>
        </p:nvSpPr>
        <p:spPr>
          <a:xfrm>
            <a:off x="4782064" y="4357972"/>
            <a:ext cx="4118205" cy="568082"/>
          </a:xfrm>
          <a:prstGeom prst="roundRect">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D. Lệnh (1), (4). </a:t>
            </a:r>
            <a:endParaRPr lang="vi-VN" sz="2000" noProof="1">
              <a:solidFill>
                <a:srgbClr val="000000"/>
              </a:solidFill>
              <a:latin typeface="Arial" panose="020B0604020202020204" pitchFamily="34" charset="0"/>
              <a:cs typeface="Arial" panose="020B0604020202020204" pitchFamily="34" charset="0"/>
            </a:endParaRPr>
          </a:p>
        </p:txBody>
      </p:sp>
      <p:sp>
        <p:nvSpPr>
          <p:cNvPr id="27" name="Đáp án đúng">
            <a:extLst>
              <a:ext uri="{FF2B5EF4-FFF2-40B4-BE49-F238E27FC236}">
                <a16:creationId xmlns:a16="http://schemas.microsoft.com/office/drawing/2014/main" id="{73F5B725-A6FC-F5A2-F2A4-6047B0B0A3CC}"/>
              </a:ext>
            </a:extLst>
          </p:cNvPr>
          <p:cNvSpPr/>
          <p:nvPr/>
        </p:nvSpPr>
        <p:spPr>
          <a:xfrm>
            <a:off x="243726" y="3619862"/>
            <a:ext cx="4118205" cy="569586"/>
          </a:xfrm>
          <a:prstGeom prst="roundRect">
            <a:avLst/>
          </a:prstGeom>
          <a:solidFill>
            <a:schemeClr val="tx2">
              <a:lumMod val="60000"/>
              <a:lumOff val="40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A. Lệnh (2), (3).</a:t>
            </a:r>
          </a:p>
        </p:txBody>
      </p:sp>
      <p:pic>
        <p:nvPicPr>
          <p:cNvPr id="28" name="Picture 6" descr="https://cdn-icons-png.flaticon.com/128/10238/10238278.png">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0377" y="117933"/>
            <a:ext cx="532148" cy="53214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rotWithShape="1">
          <a:blip r:embed="rId6">
            <a:extLst>
              <a:ext uri="{28A0092B-C50C-407E-A947-70E740481C1C}">
                <a14:useLocalDpi xmlns:a14="http://schemas.microsoft.com/office/drawing/2010/main" val="0"/>
              </a:ext>
            </a:extLst>
          </a:blip>
          <a:srcRect l="12981" t="43458" r="44713" b="3950"/>
          <a:stretch/>
        </p:blipFill>
        <p:spPr>
          <a:xfrm>
            <a:off x="5787278" y="262011"/>
            <a:ext cx="3112991" cy="3187823"/>
          </a:xfrm>
          <a:prstGeom prst="rect">
            <a:avLst/>
          </a:prstGeom>
        </p:spPr>
      </p:pic>
    </p:spTree>
    <p:extLst>
      <p:ext uri="{BB962C8B-B14F-4D97-AF65-F5344CB8AC3E}">
        <p14:creationId xmlns:p14="http://schemas.microsoft.com/office/powerpoint/2010/main" val="2594736568"/>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barn(inVertical)">
                                      <p:cBhvr>
                                        <p:cTn id="18" dur="500"/>
                                        <p:tgtEl>
                                          <p:spTgt spid="23"/>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barn(inVertical)">
                                      <p:cBhvr>
                                        <p:cTn id="21" dur="500"/>
                                        <p:tgtEl>
                                          <p:spTgt spid="24"/>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barn(inVertical)">
                                      <p:cBhvr>
                                        <p:cTn id="24" dur="500"/>
                                        <p:tgtEl>
                                          <p:spTgt spid="25"/>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barn(inVertical)">
                                      <p:cBhvr>
                                        <p:cTn id="27" dur="500"/>
                                        <p:tgtEl>
                                          <p:spTgt spid="2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left)">
                                      <p:cBhvr>
                                        <p:cTn id="3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P spid="26" grpId="0" animBg="1"/>
      <p:bldP spid="2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05"/>
        <p:cNvGrpSpPr/>
        <p:nvPr/>
      </p:nvGrpSpPr>
      <p:grpSpPr>
        <a:xfrm>
          <a:off x="0" y="0"/>
          <a:ext cx="0" cy="0"/>
          <a:chOff x="0" y="0"/>
          <a:chExt cx="0" cy="0"/>
        </a:xfrm>
      </p:grpSpPr>
      <p:sp>
        <p:nvSpPr>
          <p:cNvPr id="2625" name="Google Shape;2625;p54"/>
          <p:cNvSpPr/>
          <p:nvPr/>
        </p:nvSpPr>
        <p:spPr>
          <a:xfrm>
            <a:off x="890502" y="528765"/>
            <a:ext cx="329115" cy="322612"/>
          </a:xfrm>
          <a:custGeom>
            <a:avLst/>
            <a:gdLst/>
            <a:ahLst/>
            <a:cxnLst/>
            <a:rect l="l" t="t" r="r" b="b"/>
            <a:pathLst>
              <a:path w="16700" h="16370" extrusionOk="0">
                <a:moveTo>
                  <a:pt x="8359" y="0"/>
                </a:moveTo>
                <a:cubicBezTo>
                  <a:pt x="8012" y="0"/>
                  <a:pt x="7664" y="178"/>
                  <a:pt x="7473" y="537"/>
                </a:cubicBezTo>
                <a:lnTo>
                  <a:pt x="5219" y="4664"/>
                </a:lnTo>
                <a:cubicBezTo>
                  <a:pt x="5124" y="4830"/>
                  <a:pt x="4982" y="4949"/>
                  <a:pt x="4816" y="5044"/>
                </a:cubicBezTo>
                <a:lnTo>
                  <a:pt x="689" y="7297"/>
                </a:lnTo>
                <a:cubicBezTo>
                  <a:pt x="1" y="7677"/>
                  <a:pt x="1" y="8673"/>
                  <a:pt x="689" y="9052"/>
                </a:cubicBezTo>
                <a:lnTo>
                  <a:pt x="4816" y="11330"/>
                </a:lnTo>
                <a:cubicBezTo>
                  <a:pt x="4982" y="11401"/>
                  <a:pt x="5124" y="11543"/>
                  <a:pt x="5219" y="11709"/>
                </a:cubicBezTo>
                <a:lnTo>
                  <a:pt x="7473" y="15836"/>
                </a:lnTo>
                <a:cubicBezTo>
                  <a:pt x="7662" y="16192"/>
                  <a:pt x="8006" y="16370"/>
                  <a:pt x="8350" y="16370"/>
                </a:cubicBezTo>
                <a:cubicBezTo>
                  <a:pt x="8694" y="16370"/>
                  <a:pt x="9038" y="16192"/>
                  <a:pt x="9228" y="15836"/>
                </a:cubicBezTo>
                <a:lnTo>
                  <a:pt x="11481" y="11709"/>
                </a:lnTo>
                <a:cubicBezTo>
                  <a:pt x="11576" y="11543"/>
                  <a:pt x="11718" y="11401"/>
                  <a:pt x="11884" y="11330"/>
                </a:cubicBezTo>
                <a:lnTo>
                  <a:pt x="16012" y="9052"/>
                </a:lnTo>
                <a:cubicBezTo>
                  <a:pt x="16699" y="8673"/>
                  <a:pt x="16699" y="7677"/>
                  <a:pt x="16012" y="7297"/>
                </a:cubicBezTo>
                <a:lnTo>
                  <a:pt x="11884" y="5044"/>
                </a:lnTo>
                <a:cubicBezTo>
                  <a:pt x="11718" y="4949"/>
                  <a:pt x="11576" y="4807"/>
                  <a:pt x="11481" y="4641"/>
                </a:cubicBezTo>
                <a:lnTo>
                  <a:pt x="9228" y="513"/>
                </a:lnTo>
                <a:cubicBezTo>
                  <a:pt x="9040" y="172"/>
                  <a:pt x="8700" y="0"/>
                  <a:pt x="8359" y="0"/>
                </a:cubicBezTo>
                <a:close/>
              </a:path>
            </a:pathLst>
          </a:custGeom>
          <a:solidFill>
            <a:schemeClr val="accent1"/>
          </a:solidFill>
          <a:ln w="19050" cap="flat" cmpd="sng">
            <a:solidFill>
              <a:schemeClr val="dk1"/>
            </a:solidFill>
            <a:prstDash val="solid"/>
            <a:miter lim="237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26" name="Google Shape;2626;p54"/>
          <p:cNvGrpSpPr/>
          <p:nvPr/>
        </p:nvGrpSpPr>
        <p:grpSpPr>
          <a:xfrm>
            <a:off x="8200970" y="468701"/>
            <a:ext cx="382675" cy="382675"/>
            <a:chOff x="7940700" y="833750"/>
            <a:chExt cx="382675" cy="382675"/>
          </a:xfrm>
        </p:grpSpPr>
        <p:sp>
          <p:nvSpPr>
            <p:cNvPr id="2627" name="Google Shape;2627;p54"/>
            <p:cNvSpPr/>
            <p:nvPr/>
          </p:nvSpPr>
          <p:spPr>
            <a:xfrm rot="10800000" flipH="1">
              <a:off x="7994275" y="833750"/>
              <a:ext cx="329100" cy="329100"/>
            </a:xfrm>
            <a:prstGeom prst="ellipse">
              <a:avLst/>
            </a:prstGeom>
            <a:solidFill>
              <a:schemeClr val="lt2"/>
            </a:solidFill>
            <a:ln w="19050" cap="rnd"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8" name="Google Shape;2628;p54"/>
            <p:cNvSpPr/>
            <p:nvPr/>
          </p:nvSpPr>
          <p:spPr>
            <a:xfrm rot="10800000" flipH="1">
              <a:off x="7940700" y="887325"/>
              <a:ext cx="329100" cy="329100"/>
            </a:xfrm>
            <a:prstGeom prst="ellipse">
              <a:avLst/>
            </a:prstGeom>
            <a:solidFill>
              <a:schemeClr val="lt2"/>
            </a:solidFill>
            <a:ln w="19050" cap="rnd"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29" name="Google Shape;2629;p54"/>
          <p:cNvGrpSpPr/>
          <p:nvPr/>
        </p:nvGrpSpPr>
        <p:grpSpPr>
          <a:xfrm>
            <a:off x="3031888" y="4760813"/>
            <a:ext cx="382675" cy="382675"/>
            <a:chOff x="7940700" y="833750"/>
            <a:chExt cx="382675" cy="382675"/>
          </a:xfrm>
        </p:grpSpPr>
        <p:sp>
          <p:nvSpPr>
            <p:cNvPr id="2630" name="Google Shape;2630;p54"/>
            <p:cNvSpPr/>
            <p:nvPr/>
          </p:nvSpPr>
          <p:spPr>
            <a:xfrm rot="10800000" flipH="1">
              <a:off x="7994275" y="833750"/>
              <a:ext cx="329100" cy="329100"/>
            </a:xfrm>
            <a:prstGeom prst="ellipse">
              <a:avLst/>
            </a:prstGeom>
            <a:solidFill>
              <a:schemeClr val="accent2"/>
            </a:solidFill>
            <a:ln w="19050" cap="rnd"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1" name="Google Shape;2631;p54"/>
            <p:cNvSpPr/>
            <p:nvPr/>
          </p:nvSpPr>
          <p:spPr>
            <a:xfrm rot="10800000" flipH="1">
              <a:off x="7940700" y="887325"/>
              <a:ext cx="329100" cy="329100"/>
            </a:xfrm>
            <a:prstGeom prst="ellipse">
              <a:avLst/>
            </a:prstGeom>
            <a:solidFill>
              <a:schemeClr val="accent2"/>
            </a:solidFill>
            <a:ln w="19050" cap="rnd"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8" name="Rounded Rectangle 87"/>
          <p:cNvSpPr/>
          <p:nvPr/>
        </p:nvSpPr>
        <p:spPr>
          <a:xfrm>
            <a:off x="2756210" y="457869"/>
            <a:ext cx="3631578" cy="586721"/>
          </a:xfrm>
          <a:prstGeom prst="roundRect">
            <a:avLst/>
          </a:prstGeom>
          <a:solidFill>
            <a:schemeClr val="accent2"/>
          </a:solidFill>
          <a:ln w="19050"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lvl="0" algn="ctr">
              <a:buClrTx/>
              <a:defRPr/>
            </a:pPr>
            <a:r>
              <a:rPr lang="en-US" sz="2300" b="1" noProof="0" smtClean="0">
                <a:latin typeface="Arial" panose="020B0604020202020204" pitchFamily="34" charset="0"/>
                <a:cs typeface="Arial" panose="020B0604020202020204" pitchFamily="34" charset="0"/>
              </a:rPr>
              <a:t>LUYỆN TẬP SGK TR.49</a:t>
            </a:r>
            <a:endParaRPr kumimoji="0" lang="en-US" sz="2300" b="1" i="0" u="none" strike="noStrike" kern="0" cap="none" spc="0" normalizeH="0" baseline="0" noProof="0" smtClean="0">
              <a:ln>
                <a:noFill/>
              </a:ln>
              <a:solidFill>
                <a:srgbClr val="000000"/>
              </a:solidFill>
              <a:effectLst/>
              <a:uLnTx/>
              <a:uFillTx/>
              <a:cs typeface="Arial" panose="020B0604020202020204" pitchFamily="34" charset="0"/>
            </a:endParaRPr>
          </a:p>
        </p:txBody>
      </p:sp>
      <p:grpSp>
        <p:nvGrpSpPr>
          <p:cNvPr id="14" name="Group 13">
            <a:extLst>
              <a:ext uri="{FF2B5EF4-FFF2-40B4-BE49-F238E27FC236}">
                <a16:creationId xmlns:a16="http://schemas.microsoft.com/office/drawing/2014/main" id="{5CAFBF2F-35AB-E8EB-1D45-4652D8565869}"/>
              </a:ext>
            </a:extLst>
          </p:cNvPr>
          <p:cNvGrpSpPr/>
          <p:nvPr/>
        </p:nvGrpSpPr>
        <p:grpSpPr>
          <a:xfrm>
            <a:off x="3895140" y="1339750"/>
            <a:ext cx="4199748" cy="3330893"/>
            <a:chOff x="1028700" y="2150347"/>
            <a:chExt cx="9384985" cy="7443395"/>
          </a:xfrm>
        </p:grpSpPr>
        <p:sp>
          <p:nvSpPr>
            <p:cNvPr id="16" name="Rectangle: Rounded Corners 4">
              <a:extLst>
                <a:ext uri="{FF2B5EF4-FFF2-40B4-BE49-F238E27FC236}">
                  <a16:creationId xmlns:a16="http://schemas.microsoft.com/office/drawing/2014/main" id="{E7353702-3830-CEB8-9973-D453981C9788}"/>
                </a:ext>
              </a:extLst>
            </p:cNvPr>
            <p:cNvSpPr/>
            <p:nvPr/>
          </p:nvSpPr>
          <p:spPr>
            <a:xfrm>
              <a:off x="1028700" y="2947524"/>
              <a:ext cx="9384985" cy="6646218"/>
            </a:xfrm>
            <a:prstGeom prst="roundRect">
              <a:avLst>
                <a:gd name="adj" fmla="val 7633"/>
              </a:avLst>
            </a:prstGeom>
            <a:solidFill>
              <a:srgbClr val="FBF2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0BE89C69-1BA8-2F2F-01BF-6D0FE11A63EB}"/>
                </a:ext>
              </a:extLst>
            </p:cNvPr>
            <p:cNvSpPr txBox="1"/>
            <p:nvPr/>
          </p:nvSpPr>
          <p:spPr>
            <a:xfrm>
              <a:off x="1446842" y="3918293"/>
              <a:ext cx="8548701" cy="5364639"/>
            </a:xfrm>
            <a:prstGeom prst="rect">
              <a:avLst/>
            </a:prstGeom>
            <a:noFill/>
          </p:spPr>
          <p:txBody>
            <a:bodyPr wrap="square" rtlCol="0">
              <a:spAutoFit/>
            </a:bodyPr>
            <a:lstStyle/>
            <a:p>
              <a:pPr algn="just">
                <a:lnSpc>
                  <a:spcPct val="150000"/>
                </a:lnSpc>
              </a:pPr>
              <a:r>
                <a:rPr lang="vi-VN" sz="2000">
                  <a:latin typeface="Arial" panose="020B0604020202020204" pitchFamily="34" charset="0"/>
                  <a:cs typeface="Arial" panose="020B0604020202020204" pitchFamily="34" charset="0"/>
                </a:rPr>
                <a:t>1. Em hãy nêu một số lệnh trong nhóm lệnh </a:t>
              </a:r>
              <a:r>
                <a:rPr lang="vi-VN" sz="2000" b="1">
                  <a:latin typeface="Arial" panose="020B0604020202020204" pitchFamily="34" charset="0"/>
                  <a:cs typeface="Arial" panose="020B0604020202020204" pitchFamily="34" charset="0"/>
                </a:rPr>
                <a:t>Bút vẽ</a:t>
              </a:r>
              <a:r>
                <a:rPr lang="vi-VN" sz="2000">
                  <a:latin typeface="Arial" panose="020B0604020202020204" pitchFamily="34" charset="0"/>
                  <a:cs typeface="Arial" panose="020B0604020202020204" pitchFamily="34" charset="0"/>
                </a:rPr>
                <a:t>.</a:t>
              </a:r>
            </a:p>
            <a:p>
              <a:pPr algn="just">
                <a:lnSpc>
                  <a:spcPct val="150000"/>
                </a:lnSpc>
              </a:pPr>
              <a:r>
                <a:rPr lang="vi-VN" sz="2000">
                  <a:latin typeface="Arial" panose="020B0604020202020204" pitchFamily="34" charset="0"/>
                  <a:cs typeface="Arial" panose="020B0604020202020204" pitchFamily="34" charset="0"/>
                </a:rPr>
                <a:t>2. Em hãy tạo chương trình để vẽ một đoạn thẳng có độ dài là 100 bước và kích thước là 5. </a:t>
              </a:r>
            </a:p>
          </p:txBody>
        </p:sp>
        <p:sp>
          <p:nvSpPr>
            <p:cNvPr id="18" name="Freeform 7">
              <a:extLst>
                <a:ext uri="{FF2B5EF4-FFF2-40B4-BE49-F238E27FC236}">
                  <a16:creationId xmlns:a16="http://schemas.microsoft.com/office/drawing/2014/main" id="{1586689A-E0BC-6C90-F818-199DFD9715A8}"/>
                </a:ext>
              </a:extLst>
            </p:cNvPr>
            <p:cNvSpPr/>
            <p:nvPr/>
          </p:nvSpPr>
          <p:spPr>
            <a:xfrm>
              <a:off x="4514403" y="2150347"/>
              <a:ext cx="2413579" cy="1767947"/>
            </a:xfrm>
            <a:custGeom>
              <a:avLst/>
              <a:gdLst/>
              <a:ahLst/>
              <a:cxnLst/>
              <a:rect l="l" t="t" r="r" b="b"/>
              <a:pathLst>
                <a:path w="5617474" h="4114800">
                  <a:moveTo>
                    <a:pt x="0" y="0"/>
                  </a:moveTo>
                  <a:lnTo>
                    <a:pt x="5617474" y="0"/>
                  </a:lnTo>
                  <a:lnTo>
                    <a:pt x="5617474" y="4114800"/>
                  </a:lnTo>
                  <a:lnTo>
                    <a:pt x="0" y="4114800"/>
                  </a:lnTo>
                  <a:lnTo>
                    <a:pt x="0" y="0"/>
                  </a:lnTo>
                  <a:close/>
                </a:path>
              </a:pathLst>
            </a:custGeom>
            <a:blipFill>
              <a:blip r:embed="rId3">
                <a:extLst>
                  <a:ext uri="{96DAC541-7B7A-43D3-8B79-37D633B846F1}">
                    <asvg:svgBlip xmlns:asvg="http://schemas.microsoft.com/office/drawing/2016/SVG/main" xmlns="" r:embed="rId5"/>
                  </a:ext>
                </a:extLst>
              </a:blip>
              <a:stretch>
                <a:fillRect/>
              </a:stretch>
            </a:blipFill>
          </p:spPr>
          <p:txBody>
            <a:bodyPr/>
            <a:lstStyle/>
            <a:p>
              <a:endParaRPr lang="en-US"/>
            </a:p>
          </p:txBody>
        </p:sp>
      </p:grpSp>
      <p:pic>
        <p:nvPicPr>
          <p:cNvPr id="2" name="Picture 1"/>
          <p:cNvPicPr>
            <a:picLocks noChangeAspect="1"/>
          </p:cNvPicPr>
          <p:nvPr/>
        </p:nvPicPr>
        <p:blipFill rotWithShape="1">
          <a:blip r:embed="rId6">
            <a:extLst>
              <a:ext uri="{28A0092B-C50C-407E-A947-70E740481C1C}">
                <a14:useLocalDpi xmlns:a14="http://schemas.microsoft.com/office/drawing/2010/main" val="0"/>
              </a:ext>
            </a:extLst>
          </a:blip>
          <a:srcRect l="8793" t="2202" r="52481" b="50773"/>
          <a:stretch/>
        </p:blipFill>
        <p:spPr>
          <a:xfrm>
            <a:off x="754903" y="1223066"/>
            <a:ext cx="2953120" cy="3585911"/>
          </a:xfrm>
          <a:prstGeom prst="rect">
            <a:avLst/>
          </a:prstGeom>
        </p:spPr>
      </p:pic>
    </p:spTree>
    <p:extLst>
      <p:ext uri="{BB962C8B-B14F-4D97-AF65-F5344CB8AC3E}">
        <p14:creationId xmlns:p14="http://schemas.microsoft.com/office/powerpoint/2010/main" val="3138251067"/>
      </p:ext>
    </p:extLst>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p:cTn id="7" dur="500" fill="hold"/>
                                        <p:tgtEl>
                                          <p:spTgt spid="88"/>
                                        </p:tgtEl>
                                        <p:attrNameLst>
                                          <p:attrName>ppt_w</p:attrName>
                                        </p:attrNameLst>
                                      </p:cBhvr>
                                      <p:tavLst>
                                        <p:tav tm="0">
                                          <p:val>
                                            <p:fltVal val="0"/>
                                          </p:val>
                                        </p:tav>
                                        <p:tav tm="100000">
                                          <p:val>
                                            <p:strVal val="#ppt_w"/>
                                          </p:val>
                                        </p:tav>
                                      </p:tavLst>
                                    </p:anim>
                                    <p:anim calcmode="lin" valueType="num">
                                      <p:cBhvr>
                                        <p:cTn id="8" dur="500" fill="hold"/>
                                        <p:tgtEl>
                                          <p:spTgt spid="88"/>
                                        </p:tgtEl>
                                        <p:attrNameLst>
                                          <p:attrName>ppt_h</p:attrName>
                                        </p:attrNameLst>
                                      </p:cBhvr>
                                      <p:tavLst>
                                        <p:tav tm="0">
                                          <p:val>
                                            <p:fltVal val="0"/>
                                          </p:val>
                                        </p:tav>
                                        <p:tav tm="100000">
                                          <p:val>
                                            <p:strVal val="#ppt_h"/>
                                          </p:val>
                                        </p:tav>
                                      </p:tavLst>
                                    </p:anim>
                                    <p:animEffect transition="in" filter="fade">
                                      <p:cBhvr>
                                        <p:cTn id="9" dur="500"/>
                                        <p:tgtEl>
                                          <p:spTgt spid="8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p:cTn id="14" dur="500" fill="hold"/>
                                        <p:tgtEl>
                                          <p:spTgt spid="14"/>
                                        </p:tgtEl>
                                        <p:attrNameLst>
                                          <p:attrName>ppt_w</p:attrName>
                                        </p:attrNameLst>
                                      </p:cBhvr>
                                      <p:tavLst>
                                        <p:tav tm="0">
                                          <p:val>
                                            <p:fltVal val="0"/>
                                          </p:val>
                                        </p:tav>
                                        <p:tav tm="100000">
                                          <p:val>
                                            <p:strVal val="#ppt_w"/>
                                          </p:val>
                                        </p:tav>
                                      </p:tavLst>
                                    </p:anim>
                                    <p:anim calcmode="lin" valueType="num">
                                      <p:cBhvr>
                                        <p:cTn id="15" dur="500" fill="hold"/>
                                        <p:tgtEl>
                                          <p:spTgt spid="14"/>
                                        </p:tgtEl>
                                        <p:attrNameLst>
                                          <p:attrName>ppt_h</p:attrName>
                                        </p:attrNameLst>
                                      </p:cBhvr>
                                      <p:tavLst>
                                        <p:tav tm="0">
                                          <p:val>
                                            <p:fltVal val="0"/>
                                          </p:val>
                                        </p:tav>
                                        <p:tav tm="100000">
                                          <p:val>
                                            <p:strVal val="#ppt_h"/>
                                          </p:val>
                                        </p:tav>
                                      </p:tavLst>
                                    </p:anim>
                                    <p:animEffect transition="in" filter="fade">
                                      <p:cBhvr>
                                        <p:cTn id="16" dur="500"/>
                                        <p:tgtEl>
                                          <p:spTgt spid="14"/>
                                        </p:tgtEl>
                                      </p:cBhvr>
                                    </p:animEffect>
                                  </p:childTnLst>
                                </p:cTn>
                              </p:par>
                              <p:par>
                                <p:cTn id="17" presetID="53" presetClass="entr" presetSubtype="16"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animEffect transition="in" filter="fade">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605"/>
        <p:cNvGrpSpPr/>
        <p:nvPr/>
      </p:nvGrpSpPr>
      <p:grpSpPr>
        <a:xfrm>
          <a:off x="0" y="0"/>
          <a:ext cx="0" cy="0"/>
          <a:chOff x="0" y="0"/>
          <a:chExt cx="0" cy="0"/>
        </a:xfrm>
      </p:grpSpPr>
      <p:grpSp>
        <p:nvGrpSpPr>
          <p:cNvPr id="2629" name="Google Shape;2629;p54"/>
          <p:cNvGrpSpPr/>
          <p:nvPr/>
        </p:nvGrpSpPr>
        <p:grpSpPr>
          <a:xfrm>
            <a:off x="3031888" y="4760813"/>
            <a:ext cx="382675" cy="382675"/>
            <a:chOff x="7940700" y="833750"/>
            <a:chExt cx="382675" cy="382675"/>
          </a:xfrm>
        </p:grpSpPr>
        <p:sp>
          <p:nvSpPr>
            <p:cNvPr id="2630" name="Google Shape;2630;p54"/>
            <p:cNvSpPr/>
            <p:nvPr/>
          </p:nvSpPr>
          <p:spPr>
            <a:xfrm rot="10800000" flipH="1">
              <a:off x="7994275" y="833750"/>
              <a:ext cx="329100" cy="329100"/>
            </a:xfrm>
            <a:prstGeom prst="ellipse">
              <a:avLst/>
            </a:prstGeom>
            <a:solidFill>
              <a:schemeClr val="accent2"/>
            </a:solidFill>
            <a:ln w="19050" cap="rnd"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1" name="Google Shape;2631;p54"/>
            <p:cNvSpPr/>
            <p:nvPr/>
          </p:nvSpPr>
          <p:spPr>
            <a:xfrm rot="10800000" flipH="1">
              <a:off x="7940700" y="887325"/>
              <a:ext cx="329100" cy="329100"/>
            </a:xfrm>
            <a:prstGeom prst="ellipse">
              <a:avLst/>
            </a:prstGeom>
            <a:solidFill>
              <a:schemeClr val="accent2"/>
            </a:solidFill>
            <a:ln w="19050" cap="rnd"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 name="Group 3"/>
          <p:cNvGrpSpPr/>
          <p:nvPr/>
        </p:nvGrpSpPr>
        <p:grpSpPr>
          <a:xfrm>
            <a:off x="846311" y="3643128"/>
            <a:ext cx="7451376" cy="768492"/>
            <a:chOff x="846311" y="3643128"/>
            <a:chExt cx="7451376" cy="768492"/>
          </a:xfrm>
        </p:grpSpPr>
        <p:sp>
          <p:nvSpPr>
            <p:cNvPr id="20" name="Rounded Rectangle 19"/>
            <p:cNvSpPr/>
            <p:nvPr/>
          </p:nvSpPr>
          <p:spPr>
            <a:xfrm>
              <a:off x="846311" y="3643128"/>
              <a:ext cx="7451376" cy="768492"/>
            </a:xfrm>
            <a:prstGeom prst="roundRect">
              <a:avLst>
                <a:gd name="adj" fmla="val 8306"/>
              </a:avLst>
            </a:prstGeom>
            <a:solidFill>
              <a:schemeClr val="accent3"/>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rgbClr val="000000"/>
                  </a:solidFill>
                </a:rPr>
                <a:t>Lệnh </a:t>
              </a:r>
              <a:r>
                <a:rPr lang="en-US" sz="2000" smtClean="0">
                  <a:solidFill>
                    <a:srgbClr val="000000"/>
                  </a:solidFill>
                </a:rPr>
                <a:t>	       </a:t>
              </a:r>
              <a:r>
                <a:rPr lang="vi-VN" sz="2000" smtClean="0">
                  <a:solidFill>
                    <a:srgbClr val="000000"/>
                  </a:solidFill>
                </a:rPr>
                <a:t>: </a:t>
              </a:r>
              <a:r>
                <a:rPr lang="vi-VN" sz="2000">
                  <a:solidFill>
                    <a:srgbClr val="000000"/>
                  </a:solidFill>
                </a:rPr>
                <a:t>Nhân vật đặt bút (đặt bút xuống để sẵn sàng vẽ). </a:t>
              </a:r>
              <a:endParaRPr lang="en-US" sz="2000">
                <a:solidFill>
                  <a:srgbClr val="000000"/>
                </a:solidFill>
              </a:endParaRPr>
            </a:p>
          </p:txBody>
        </p:sp>
        <p:pic>
          <p:nvPicPr>
            <p:cNvPr id="21" name="Picture 20"/>
            <p:cNvPicPr>
              <a:picLocks noChangeAspect="1"/>
            </p:cNvPicPr>
            <p:nvPr/>
          </p:nvPicPr>
          <p:blipFill rotWithShape="1">
            <a:blip r:embed="rId3">
              <a:extLst>
                <a:ext uri="{28A0092B-C50C-407E-A947-70E740481C1C}">
                  <a14:useLocalDpi xmlns:a14="http://schemas.microsoft.com/office/drawing/2010/main" val="0"/>
                </a:ext>
              </a:extLst>
            </a:blip>
            <a:srcRect l="9825" t="59179" r="78648" b="33506"/>
            <a:stretch/>
          </p:blipFill>
          <p:spPr>
            <a:xfrm>
              <a:off x="1575208" y="3850482"/>
              <a:ext cx="759854" cy="419780"/>
            </a:xfrm>
            <a:prstGeom prst="rect">
              <a:avLst/>
            </a:prstGeom>
          </p:spPr>
        </p:pic>
      </p:grpSp>
      <p:grpSp>
        <p:nvGrpSpPr>
          <p:cNvPr id="2" name="Group 1"/>
          <p:cNvGrpSpPr/>
          <p:nvPr/>
        </p:nvGrpSpPr>
        <p:grpSpPr>
          <a:xfrm>
            <a:off x="846311" y="598996"/>
            <a:ext cx="7451376" cy="1210834"/>
            <a:chOff x="846311" y="598996"/>
            <a:chExt cx="7451376" cy="1210834"/>
          </a:xfrm>
        </p:grpSpPr>
        <p:sp>
          <p:nvSpPr>
            <p:cNvPr id="15" name="Rounded Rectangle 14"/>
            <p:cNvSpPr/>
            <p:nvPr/>
          </p:nvSpPr>
          <p:spPr>
            <a:xfrm>
              <a:off x="846311" y="598996"/>
              <a:ext cx="7451376" cy="1210834"/>
            </a:xfrm>
            <a:prstGeom prst="roundRect">
              <a:avLst>
                <a:gd name="adj" fmla="val 8306"/>
              </a:avLst>
            </a:prstGeom>
            <a:solidFill>
              <a:schemeClr val="accent3"/>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rgbClr val="000000"/>
                  </a:solidFill>
                </a:rPr>
                <a:t>Lệnh  </a:t>
              </a:r>
              <a:r>
                <a:rPr lang="en-US" sz="2000" smtClean="0">
                  <a:solidFill>
                    <a:srgbClr val="000000"/>
                  </a:solidFill>
                </a:rPr>
                <a:t>	        </a:t>
              </a:r>
              <a:r>
                <a:rPr lang="vi-VN" sz="2000" smtClean="0">
                  <a:solidFill>
                    <a:srgbClr val="000000"/>
                  </a:solidFill>
                </a:rPr>
                <a:t>: </a:t>
              </a:r>
              <a:r>
                <a:rPr lang="vi-VN" sz="2000">
                  <a:solidFill>
                    <a:srgbClr val="000000"/>
                  </a:solidFill>
                </a:rPr>
                <a:t>Xóa tất cả các hình, các đường đã vẽ trên vùng Sân khấu.</a:t>
              </a:r>
              <a:endParaRPr lang="en-US" sz="2000">
                <a:solidFill>
                  <a:srgbClr val="000000"/>
                </a:solidFill>
              </a:endParaRPr>
            </a:p>
          </p:txBody>
        </p:sp>
        <p:pic>
          <p:nvPicPr>
            <p:cNvPr id="22" name="Picture 21"/>
            <p:cNvPicPr>
              <a:picLocks noChangeAspect="1"/>
            </p:cNvPicPr>
            <p:nvPr/>
          </p:nvPicPr>
          <p:blipFill rotWithShape="1">
            <a:blip r:embed="rId3">
              <a:extLst>
                <a:ext uri="{28A0092B-C50C-407E-A947-70E740481C1C}">
                  <a14:useLocalDpi xmlns:a14="http://schemas.microsoft.com/office/drawing/2010/main" val="0"/>
                </a:ext>
              </a:extLst>
            </a:blip>
            <a:srcRect l="11906" t="36146" r="73019" b="55613"/>
            <a:stretch/>
          </p:blipFill>
          <p:spPr>
            <a:xfrm>
              <a:off x="1596640" y="833387"/>
              <a:ext cx="847938" cy="403555"/>
            </a:xfrm>
            <a:prstGeom prst="rect">
              <a:avLst/>
            </a:prstGeom>
          </p:spPr>
        </p:pic>
      </p:grpSp>
      <p:grpSp>
        <p:nvGrpSpPr>
          <p:cNvPr id="3" name="Group 2"/>
          <p:cNvGrpSpPr/>
          <p:nvPr/>
        </p:nvGrpSpPr>
        <p:grpSpPr>
          <a:xfrm>
            <a:off x="846311" y="2121062"/>
            <a:ext cx="7451376" cy="1210834"/>
            <a:chOff x="846311" y="2121062"/>
            <a:chExt cx="7451376" cy="1210834"/>
          </a:xfrm>
        </p:grpSpPr>
        <p:sp>
          <p:nvSpPr>
            <p:cNvPr id="19" name="Rounded Rectangle 18"/>
            <p:cNvSpPr/>
            <p:nvPr/>
          </p:nvSpPr>
          <p:spPr>
            <a:xfrm>
              <a:off x="846311" y="2121062"/>
              <a:ext cx="7451376" cy="1210834"/>
            </a:xfrm>
            <a:prstGeom prst="roundRect">
              <a:avLst>
                <a:gd name="adj" fmla="val 8306"/>
              </a:avLst>
            </a:prstGeom>
            <a:solidFill>
              <a:schemeClr val="accent3"/>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rgbClr val="000000"/>
                  </a:solidFill>
                </a:rPr>
                <a:t>Lệnh  </a:t>
              </a:r>
              <a:r>
                <a:rPr lang="en-US" sz="2000" smtClean="0">
                  <a:solidFill>
                    <a:srgbClr val="000000"/>
                  </a:solidFill>
                </a:rPr>
                <a:t>	       </a:t>
              </a:r>
              <a:r>
                <a:rPr lang="vi-VN" sz="2000" smtClean="0">
                  <a:solidFill>
                    <a:srgbClr val="000000"/>
                  </a:solidFill>
                </a:rPr>
                <a:t>: </a:t>
              </a:r>
              <a:r>
                <a:rPr lang="vi-VN" sz="2000">
                  <a:solidFill>
                    <a:srgbClr val="000000"/>
                  </a:solidFill>
                </a:rPr>
                <a:t>In hình ảnh nhân vật tại vị trí của nhân vật trên vùng Sân </a:t>
              </a:r>
              <a:r>
                <a:rPr lang="vi-VN" sz="2000" smtClean="0">
                  <a:solidFill>
                    <a:srgbClr val="000000"/>
                  </a:solidFill>
                </a:rPr>
                <a:t>khấu</a:t>
              </a:r>
              <a:r>
                <a:rPr lang="vi-VN" sz="2000">
                  <a:solidFill>
                    <a:srgbClr val="000000"/>
                  </a:solidFill>
                </a:rPr>
                <a:t>. </a:t>
              </a:r>
              <a:endParaRPr lang="en-US" sz="2000">
                <a:solidFill>
                  <a:srgbClr val="000000"/>
                </a:solidFill>
              </a:endParaRPr>
            </a:p>
          </p:txBody>
        </p:sp>
        <p:pic>
          <p:nvPicPr>
            <p:cNvPr id="23" name="Picture 22"/>
            <p:cNvPicPr>
              <a:picLocks noChangeAspect="1"/>
            </p:cNvPicPr>
            <p:nvPr/>
          </p:nvPicPr>
          <p:blipFill rotWithShape="1">
            <a:blip r:embed="rId3">
              <a:extLst>
                <a:ext uri="{28A0092B-C50C-407E-A947-70E740481C1C}">
                  <a14:useLocalDpi xmlns:a14="http://schemas.microsoft.com/office/drawing/2010/main" val="0"/>
                </a:ext>
              </a:extLst>
            </a:blip>
            <a:srcRect l="11853" t="47534" r="75357" b="43948"/>
            <a:stretch/>
          </p:blipFill>
          <p:spPr>
            <a:xfrm>
              <a:off x="1596639" y="2324743"/>
              <a:ext cx="756035" cy="438373"/>
            </a:xfrm>
            <a:prstGeom prst="rect">
              <a:avLst/>
            </a:prstGeom>
          </p:spPr>
        </p:pic>
      </p:grpSp>
    </p:spTree>
    <p:extLst>
      <p:ext uri="{BB962C8B-B14F-4D97-AF65-F5344CB8AC3E}">
        <p14:creationId xmlns:p14="http://schemas.microsoft.com/office/powerpoint/2010/main" val="1019971864"/>
      </p:ext>
    </p:extLst>
  </p:cSld>
  <p:clrMapOvr>
    <a:masterClrMapping/>
  </p:clrMapOvr>
  <p:transition spd="med">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605"/>
        <p:cNvGrpSpPr/>
        <p:nvPr/>
      </p:nvGrpSpPr>
      <p:grpSpPr>
        <a:xfrm>
          <a:off x="0" y="0"/>
          <a:ext cx="0" cy="0"/>
          <a:chOff x="0" y="0"/>
          <a:chExt cx="0" cy="0"/>
        </a:xfrm>
      </p:grpSpPr>
      <p:grpSp>
        <p:nvGrpSpPr>
          <p:cNvPr id="2629" name="Google Shape;2629;p54"/>
          <p:cNvGrpSpPr/>
          <p:nvPr/>
        </p:nvGrpSpPr>
        <p:grpSpPr>
          <a:xfrm>
            <a:off x="3031888" y="4760813"/>
            <a:ext cx="382675" cy="382675"/>
            <a:chOff x="7940700" y="833750"/>
            <a:chExt cx="382675" cy="382675"/>
          </a:xfrm>
        </p:grpSpPr>
        <p:sp>
          <p:nvSpPr>
            <p:cNvPr id="2630" name="Google Shape;2630;p54"/>
            <p:cNvSpPr/>
            <p:nvPr/>
          </p:nvSpPr>
          <p:spPr>
            <a:xfrm rot="10800000" flipH="1">
              <a:off x="7994275" y="833750"/>
              <a:ext cx="329100" cy="329100"/>
            </a:xfrm>
            <a:prstGeom prst="ellipse">
              <a:avLst/>
            </a:prstGeom>
            <a:solidFill>
              <a:schemeClr val="accent2"/>
            </a:solidFill>
            <a:ln w="19050" cap="rnd"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1" name="Google Shape;2631;p54"/>
            <p:cNvSpPr/>
            <p:nvPr/>
          </p:nvSpPr>
          <p:spPr>
            <a:xfrm rot="10800000" flipH="1">
              <a:off x="7940700" y="887325"/>
              <a:ext cx="329100" cy="329100"/>
            </a:xfrm>
            <a:prstGeom prst="ellipse">
              <a:avLst/>
            </a:prstGeom>
            <a:solidFill>
              <a:schemeClr val="accent2"/>
            </a:solidFill>
            <a:ln w="19050" cap="rnd"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1" name="Picture 10"/>
          <p:cNvPicPr/>
          <p:nvPr/>
        </p:nvPicPr>
        <p:blipFill>
          <a:blip r:embed="rId3">
            <a:clrChange>
              <a:clrFrom>
                <a:srgbClr val="F9F9F9"/>
              </a:clrFrom>
              <a:clrTo>
                <a:srgbClr val="F9F9F9">
                  <a:alpha val="0"/>
                </a:srgbClr>
              </a:clrTo>
            </a:clrChange>
          </a:blip>
          <a:stretch>
            <a:fillRect/>
          </a:stretch>
        </p:blipFill>
        <p:spPr>
          <a:xfrm>
            <a:off x="3286125" y="409598"/>
            <a:ext cx="5323690" cy="4091009"/>
          </a:xfrm>
          <a:prstGeom prst="rect">
            <a:avLst/>
          </a:prstGeom>
        </p:spPr>
      </p:pic>
      <p:grpSp>
        <p:nvGrpSpPr>
          <p:cNvPr id="12" name="Group 11"/>
          <p:cNvGrpSpPr/>
          <p:nvPr/>
        </p:nvGrpSpPr>
        <p:grpSpPr>
          <a:xfrm>
            <a:off x="821233" y="574972"/>
            <a:ext cx="2264229" cy="2400657"/>
            <a:chOff x="9220199" y="2324100"/>
            <a:chExt cx="2264229" cy="2400657"/>
          </a:xfrm>
        </p:grpSpPr>
        <p:sp>
          <p:nvSpPr>
            <p:cNvPr id="13" name="TextBox 12"/>
            <p:cNvSpPr txBox="1"/>
            <p:nvPr/>
          </p:nvSpPr>
          <p:spPr>
            <a:xfrm>
              <a:off x="9220199" y="2324100"/>
              <a:ext cx="2264229" cy="2400657"/>
            </a:xfrm>
            <a:prstGeom prst="rect">
              <a:avLst/>
            </a:prstGeom>
            <a:noFill/>
          </p:spPr>
          <p:txBody>
            <a:bodyPr wrap="square" rtlCol="0">
              <a:spAutoFit/>
            </a:bodyPr>
            <a:lstStyle/>
            <a:p>
              <a:pPr algn="just">
                <a:lnSpc>
                  <a:spcPct val="150000"/>
                </a:lnSpc>
              </a:pPr>
              <a:r>
                <a:rPr lang="en-US" sz="2000" smtClean="0">
                  <a:latin typeface="Arial" panose="020B0604020202020204" pitchFamily="34" charset="0"/>
                  <a:cs typeface="Arial" panose="020B0604020202020204" pitchFamily="34" charset="0"/>
                </a:rPr>
                <a:t>        </a:t>
              </a:r>
              <a:r>
                <a:rPr lang="vi-VN" sz="2000" smtClean="0">
                  <a:latin typeface="Arial" panose="020B0604020202020204" pitchFamily="34" charset="0"/>
                  <a:cs typeface="Arial" panose="020B0604020202020204" pitchFamily="34" charset="0"/>
                </a:rPr>
                <a:t>Chương </a:t>
              </a:r>
              <a:r>
                <a:rPr lang="vi-VN" sz="2000">
                  <a:latin typeface="Arial" panose="020B0604020202020204" pitchFamily="34" charset="0"/>
                  <a:cs typeface="Arial" panose="020B0604020202020204" pitchFamily="34" charset="0"/>
                </a:rPr>
                <a:t>trình để vẽ một đoạn thẳng có độ dài là 100 bước và kích thước là 5:</a:t>
              </a:r>
              <a:endParaRPr lang="en-US" sz="2000">
                <a:latin typeface="Arial" panose="020B0604020202020204" pitchFamily="34" charset="0"/>
                <a:cs typeface="Arial" panose="020B0604020202020204" pitchFamily="34" charset="0"/>
              </a:endParaRPr>
            </a:p>
          </p:txBody>
        </p:sp>
        <p:pic>
          <p:nvPicPr>
            <p:cNvPr id="14" name="Picture 2" descr="https://cdn-icons-png.flaticon.com/128/4151/415147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6200000">
              <a:off x="9300890" y="2385452"/>
              <a:ext cx="488012" cy="48269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45557187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par>
                          <p:cTn id="10" fill="hold">
                            <p:stCondLst>
                              <p:cond delay="500"/>
                            </p:stCondLst>
                            <p:childTnLst>
                              <p:par>
                                <p:cTn id="11" presetID="21" presetClass="entr" presetSubtype="1"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heel(1)">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254"/>
        <p:cNvGrpSpPr/>
        <p:nvPr/>
      </p:nvGrpSpPr>
      <p:grpSpPr>
        <a:xfrm>
          <a:off x="0" y="0"/>
          <a:ext cx="0" cy="0"/>
          <a:chOff x="0" y="0"/>
          <a:chExt cx="0" cy="0"/>
        </a:xfrm>
      </p:grpSpPr>
      <p:sp>
        <p:nvSpPr>
          <p:cNvPr id="2255" name="Google Shape;2255;p45"/>
          <p:cNvSpPr/>
          <p:nvPr/>
        </p:nvSpPr>
        <p:spPr>
          <a:xfrm>
            <a:off x="174300" y="163950"/>
            <a:ext cx="8795400" cy="4815600"/>
          </a:xfrm>
          <a:prstGeom prst="roundRect">
            <a:avLst>
              <a:gd name="adj" fmla="val 327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TextBox 11"/>
          <p:cNvSpPr txBox="1"/>
          <p:nvPr/>
        </p:nvSpPr>
        <p:spPr>
          <a:xfrm>
            <a:off x="376303" y="1230170"/>
            <a:ext cx="5038722" cy="1477328"/>
          </a:xfrm>
          <a:prstGeom prst="rect">
            <a:avLst/>
          </a:prstGeom>
          <a:noFill/>
        </p:spPr>
        <p:txBody>
          <a:bodyPr wrap="square" rtlCol="0">
            <a:spAutoFit/>
          </a:bodyPr>
          <a:lstStyle/>
          <a:p>
            <a:pPr algn="just">
              <a:lnSpc>
                <a:spcPct val="150000"/>
              </a:lnSpc>
            </a:pPr>
            <a:r>
              <a:rPr lang="en-US" sz="2000" smtClean="0"/>
              <a:t>T</a:t>
            </a:r>
            <a:r>
              <a:rPr lang="vi-VN" sz="2000" smtClean="0"/>
              <a:t>ạo </a:t>
            </a:r>
            <a:r>
              <a:rPr lang="vi-VN" sz="2000"/>
              <a:t>chương trình để vẽ 3 đoạn thẳng với 3 màu khác nhau </a:t>
            </a:r>
            <a:r>
              <a:rPr lang="vi-VN" sz="2000" smtClean="0"/>
              <a:t>theo </a:t>
            </a:r>
            <a:r>
              <a:rPr lang="vi-VN" sz="2000"/>
              <a:t>vết di chuyển của nhân vật trên vùng Sân khấu. </a:t>
            </a:r>
          </a:p>
        </p:txBody>
      </p:sp>
      <p:pic>
        <p:nvPicPr>
          <p:cNvPr id="13" name="Picture 12"/>
          <p:cNvPicPr>
            <a:picLocks noChangeAspect="1"/>
          </p:cNvPicPr>
          <p:nvPr/>
        </p:nvPicPr>
        <p:blipFill rotWithShape="1">
          <a:blip r:embed="rId3">
            <a:extLst>
              <a:ext uri="{28A0092B-C50C-407E-A947-70E740481C1C}">
                <a14:useLocalDpi xmlns:a14="http://schemas.microsoft.com/office/drawing/2010/main" val="0"/>
              </a:ext>
            </a:extLst>
          </a:blip>
          <a:srcRect l="62531" t="11773" r="5096" b="25552"/>
          <a:stretch/>
        </p:blipFill>
        <p:spPr>
          <a:xfrm>
            <a:off x="376303" y="2804868"/>
            <a:ext cx="3403444" cy="1950759"/>
          </a:xfrm>
          <a:prstGeom prst="roundRect">
            <a:avLst>
              <a:gd name="adj" fmla="val 5439"/>
            </a:avLst>
          </a:prstGeom>
        </p:spPr>
      </p:pic>
      <p:sp>
        <p:nvSpPr>
          <p:cNvPr id="14" name="TextBox 13"/>
          <p:cNvSpPr txBox="1"/>
          <p:nvPr/>
        </p:nvSpPr>
        <p:spPr>
          <a:xfrm>
            <a:off x="3779747" y="3249332"/>
            <a:ext cx="1562552" cy="1061829"/>
          </a:xfrm>
          <a:prstGeom prst="rect">
            <a:avLst/>
          </a:prstGeom>
          <a:noFill/>
        </p:spPr>
        <p:txBody>
          <a:bodyPr wrap="square" rtlCol="0">
            <a:spAutoFit/>
          </a:bodyPr>
          <a:lstStyle/>
          <a:p>
            <a:pPr algn="ctr">
              <a:lnSpc>
                <a:spcPct val="150000"/>
              </a:lnSpc>
            </a:pPr>
            <a:r>
              <a:rPr lang="en-US" i="1" smtClean="0"/>
              <a:t>Hình 4. Sân khấu chương trình vẽ 3 đoạn thẳng</a:t>
            </a:r>
            <a:endParaRPr lang="vi-VN" i="1"/>
          </a:p>
        </p:txBody>
      </p:sp>
      <p:pic>
        <p:nvPicPr>
          <p:cNvPr id="15" name="Picture 14"/>
          <p:cNvPicPr/>
          <p:nvPr/>
        </p:nvPicPr>
        <p:blipFill>
          <a:blip r:embed="rId4"/>
          <a:stretch>
            <a:fillRect/>
          </a:stretch>
        </p:blipFill>
        <p:spPr>
          <a:xfrm>
            <a:off x="5617028" y="407792"/>
            <a:ext cx="2977915" cy="4327916"/>
          </a:xfrm>
          <a:prstGeom prst="rect">
            <a:avLst/>
          </a:prstGeom>
        </p:spPr>
      </p:pic>
      <p:sp>
        <p:nvSpPr>
          <p:cNvPr id="5" name="Pentagon 4"/>
          <p:cNvSpPr/>
          <p:nvPr/>
        </p:nvSpPr>
        <p:spPr>
          <a:xfrm>
            <a:off x="174301" y="399584"/>
            <a:ext cx="3102300" cy="733216"/>
          </a:xfrm>
          <a:prstGeom prst="homePlate">
            <a:avLst/>
          </a:prstGeom>
          <a:solidFill>
            <a:schemeClr val="tx2">
              <a:lumMod val="50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smtClean="0">
                <a:solidFill>
                  <a:schemeClr val="accent6"/>
                </a:solidFill>
              </a:rPr>
              <a:t>VẬN DỤNG</a:t>
            </a:r>
            <a:endParaRPr lang="en-US" sz="3500" b="1">
              <a:solidFill>
                <a:schemeClr val="accent6"/>
              </a:solidFill>
            </a:endParaRPr>
          </a:p>
        </p:txBody>
      </p:sp>
    </p:spTree>
    <p:extLst>
      <p:ext uri="{BB962C8B-B14F-4D97-AF65-F5344CB8AC3E}">
        <p14:creationId xmlns:p14="http://schemas.microsoft.com/office/powerpoint/2010/main" val="1294720446"/>
      </p:ext>
    </p:extLst>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par>
                                <p:cTn id="10" presetID="53" presetClass="entr" presetSubtype="16"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Effect transition="in" filter="fade">
                                      <p:cBhvr>
                                        <p:cTn id="14" dur="500"/>
                                        <p:tgtEl>
                                          <p:spTgt spid="1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up)">
                                      <p:cBhvr>
                                        <p:cTn id="2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513"/>
        <p:cNvGrpSpPr/>
        <p:nvPr/>
      </p:nvGrpSpPr>
      <p:grpSpPr>
        <a:xfrm>
          <a:off x="0" y="0"/>
          <a:ext cx="0" cy="0"/>
          <a:chOff x="0" y="0"/>
          <a:chExt cx="0" cy="0"/>
        </a:xfrm>
      </p:grpSpPr>
      <p:grpSp>
        <p:nvGrpSpPr>
          <p:cNvPr id="2514" name="Google Shape;2514;p52"/>
          <p:cNvGrpSpPr/>
          <p:nvPr/>
        </p:nvGrpSpPr>
        <p:grpSpPr>
          <a:xfrm>
            <a:off x="838345" y="2112041"/>
            <a:ext cx="3484946" cy="2213216"/>
            <a:chOff x="5192687" y="893625"/>
            <a:chExt cx="2479926" cy="2753238"/>
          </a:xfrm>
        </p:grpSpPr>
        <p:sp>
          <p:nvSpPr>
            <p:cNvPr id="2515" name="Google Shape;2515;p52"/>
            <p:cNvSpPr/>
            <p:nvPr/>
          </p:nvSpPr>
          <p:spPr>
            <a:xfrm>
              <a:off x="5193113" y="893625"/>
              <a:ext cx="2479500" cy="2753238"/>
            </a:xfrm>
            <a:prstGeom prst="roundRect">
              <a:avLst>
                <a:gd name="adj" fmla="val 6771"/>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52"/>
            <p:cNvSpPr/>
            <p:nvPr/>
          </p:nvSpPr>
          <p:spPr>
            <a:xfrm>
              <a:off x="5192687" y="893625"/>
              <a:ext cx="2479500" cy="475800"/>
            </a:xfrm>
            <a:prstGeom prst="round2SameRect">
              <a:avLst>
                <a:gd name="adj1" fmla="val 22159"/>
                <a:gd name="adj2" fmla="val 0"/>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17" name="Google Shape;2517;p52"/>
          <p:cNvGrpSpPr/>
          <p:nvPr/>
        </p:nvGrpSpPr>
        <p:grpSpPr>
          <a:xfrm>
            <a:off x="4875282" y="2112041"/>
            <a:ext cx="3484946" cy="2213216"/>
            <a:chOff x="5192687" y="893625"/>
            <a:chExt cx="2479926" cy="2753238"/>
          </a:xfrm>
        </p:grpSpPr>
        <p:sp>
          <p:nvSpPr>
            <p:cNvPr id="2518" name="Google Shape;2518;p52"/>
            <p:cNvSpPr/>
            <p:nvPr/>
          </p:nvSpPr>
          <p:spPr>
            <a:xfrm>
              <a:off x="5193113" y="893625"/>
              <a:ext cx="2479500" cy="2753238"/>
            </a:xfrm>
            <a:prstGeom prst="roundRect">
              <a:avLst>
                <a:gd name="adj" fmla="val 657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2519;p52"/>
            <p:cNvSpPr/>
            <p:nvPr/>
          </p:nvSpPr>
          <p:spPr>
            <a:xfrm>
              <a:off x="5192687" y="893625"/>
              <a:ext cx="2479500" cy="475800"/>
            </a:xfrm>
            <a:prstGeom prst="round2SameRect">
              <a:avLst>
                <a:gd name="adj1" fmla="val 22159"/>
                <a:gd name="adj2" fmla="val 0"/>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1" name="Google Shape;2531;p52"/>
          <p:cNvSpPr/>
          <p:nvPr/>
        </p:nvSpPr>
        <p:spPr>
          <a:xfrm>
            <a:off x="2114320" y="1391668"/>
            <a:ext cx="932400" cy="932400"/>
          </a:xfrm>
          <a:prstGeom prst="roundRect">
            <a:avLst>
              <a:gd name="adj" fmla="val 16667"/>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200" b="1" smtClean="0">
                <a:solidFill>
                  <a:schemeClr val="accent6"/>
                </a:solidFill>
              </a:rPr>
              <a:t>1</a:t>
            </a:r>
            <a:endParaRPr sz="3200" b="1">
              <a:solidFill>
                <a:schemeClr val="accent6"/>
              </a:solidFill>
            </a:endParaRPr>
          </a:p>
        </p:txBody>
      </p:sp>
      <p:sp>
        <p:nvSpPr>
          <p:cNvPr id="2532" name="Google Shape;2532;p52"/>
          <p:cNvSpPr/>
          <p:nvPr/>
        </p:nvSpPr>
        <p:spPr>
          <a:xfrm>
            <a:off x="6151257" y="1391668"/>
            <a:ext cx="932400" cy="932400"/>
          </a:xfrm>
          <a:prstGeom prst="roundRect">
            <a:avLst>
              <a:gd name="adj" fmla="val 16667"/>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200" b="1" smtClean="0">
                <a:solidFill>
                  <a:schemeClr val="accent6"/>
                </a:solidFill>
              </a:rPr>
              <a:t>2</a:t>
            </a:r>
            <a:endParaRPr sz="3200" b="1">
              <a:solidFill>
                <a:schemeClr val="accent6"/>
              </a:solidFill>
            </a:endParaRPr>
          </a:p>
        </p:txBody>
      </p:sp>
      <p:sp>
        <p:nvSpPr>
          <p:cNvPr id="49" name="TextBox 48"/>
          <p:cNvSpPr txBox="1"/>
          <p:nvPr/>
        </p:nvSpPr>
        <p:spPr>
          <a:xfrm>
            <a:off x="0" y="393010"/>
            <a:ext cx="9144000" cy="630942"/>
          </a:xfrm>
          <a:prstGeom prst="rect">
            <a:avLst/>
          </a:prstGeom>
          <a:noFill/>
        </p:spPr>
        <p:txBody>
          <a:bodyPr wrap="square" rtlCol="0">
            <a:spAutoFit/>
          </a:bodyPr>
          <a:lstStyle/>
          <a:p>
            <a:pPr algn="ctr"/>
            <a:r>
              <a:rPr lang="en-US" sz="3500" b="1" smtClean="0"/>
              <a:t>HƯỚNG DẪN VỀ NHÀ</a:t>
            </a:r>
            <a:endParaRPr lang="en-US" sz="3500" b="1"/>
          </a:p>
        </p:txBody>
      </p:sp>
      <p:sp>
        <p:nvSpPr>
          <p:cNvPr id="50" name="TextBox 49"/>
          <p:cNvSpPr txBox="1"/>
          <p:nvPr/>
        </p:nvSpPr>
        <p:spPr>
          <a:xfrm>
            <a:off x="1348265" y="2691784"/>
            <a:ext cx="2464509" cy="958660"/>
          </a:xfrm>
          <a:prstGeom prst="rect">
            <a:avLst/>
          </a:prstGeom>
          <a:noFill/>
        </p:spPr>
        <p:txBody>
          <a:bodyPr wrap="square" rtlCol="0">
            <a:spAutoFit/>
          </a:bodyPr>
          <a:lstStyle/>
          <a:p>
            <a:pPr algn="just">
              <a:lnSpc>
                <a:spcPct val="150000"/>
              </a:lnSpc>
            </a:pPr>
            <a:r>
              <a:rPr lang="vi-VN" sz="2000"/>
              <a:t>Ôn lại các kiến thức đã </a:t>
            </a:r>
            <a:r>
              <a:rPr lang="vi-VN" sz="2000" smtClean="0"/>
              <a:t>học</a:t>
            </a:r>
            <a:r>
              <a:rPr lang="en-US" sz="2000" smtClean="0"/>
              <a:t>.</a:t>
            </a:r>
            <a:endParaRPr lang="vi-VN" sz="2000"/>
          </a:p>
        </p:txBody>
      </p:sp>
      <p:sp>
        <p:nvSpPr>
          <p:cNvPr id="51" name="TextBox 50"/>
          <p:cNvSpPr txBox="1"/>
          <p:nvPr/>
        </p:nvSpPr>
        <p:spPr>
          <a:xfrm>
            <a:off x="5120347" y="2691784"/>
            <a:ext cx="2994220" cy="1477328"/>
          </a:xfrm>
          <a:prstGeom prst="rect">
            <a:avLst/>
          </a:prstGeom>
          <a:noFill/>
        </p:spPr>
        <p:txBody>
          <a:bodyPr wrap="square" rtlCol="0">
            <a:spAutoFit/>
          </a:bodyPr>
          <a:lstStyle/>
          <a:p>
            <a:pPr algn="just">
              <a:lnSpc>
                <a:spcPct val="150000"/>
              </a:lnSpc>
            </a:pPr>
            <a:r>
              <a:rPr lang="en-US" sz="2000" smtClean="0"/>
              <a:t>Tìm hiểu</a:t>
            </a:r>
            <a:r>
              <a:rPr lang="vi-VN" sz="2000" smtClean="0"/>
              <a:t> trước </a:t>
            </a:r>
            <a:r>
              <a:rPr lang="vi-VN" sz="2000" b="1" i="1"/>
              <a:t>Bài 2: Thực hành tạo chương trình vẽ hình đơn </a:t>
            </a:r>
            <a:r>
              <a:rPr lang="vi-VN" sz="2000" b="1" i="1" smtClean="0"/>
              <a:t>giản</a:t>
            </a:r>
            <a:r>
              <a:rPr lang="en-US" sz="2000" smtClean="0"/>
              <a:t>.</a:t>
            </a:r>
            <a:endParaRPr lang="vi-VN" sz="2000"/>
          </a:p>
        </p:txBody>
      </p:sp>
    </p:spTree>
    <p:extLst>
      <p:ext uri="{BB962C8B-B14F-4D97-AF65-F5344CB8AC3E}">
        <p14:creationId xmlns:p14="http://schemas.microsoft.com/office/powerpoint/2010/main" val="4231145761"/>
      </p:ext>
    </p:extLst>
  </p:cSld>
  <p:clrMapOvr>
    <a:masterClrMapping/>
  </p:clrMapOvr>
  <p:transition spd="med">
    <p:split orient="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54"/>
        <p:cNvGrpSpPr/>
        <p:nvPr/>
      </p:nvGrpSpPr>
      <p:grpSpPr>
        <a:xfrm>
          <a:off x="0" y="0"/>
          <a:ext cx="0" cy="0"/>
          <a:chOff x="0" y="0"/>
          <a:chExt cx="0" cy="0"/>
        </a:xfrm>
      </p:grpSpPr>
      <p:sp>
        <p:nvSpPr>
          <p:cNvPr id="2255" name="Google Shape;2255;p45"/>
          <p:cNvSpPr/>
          <p:nvPr/>
        </p:nvSpPr>
        <p:spPr>
          <a:xfrm>
            <a:off x="174300" y="275572"/>
            <a:ext cx="8795400" cy="3895595"/>
          </a:xfrm>
          <a:prstGeom prst="roundRect">
            <a:avLst>
              <a:gd name="adj" fmla="val 327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TextBox 12"/>
          <p:cNvSpPr txBox="1"/>
          <p:nvPr/>
        </p:nvSpPr>
        <p:spPr>
          <a:xfrm>
            <a:off x="2903" y="306192"/>
            <a:ext cx="9144001" cy="2492990"/>
          </a:xfrm>
          <a:prstGeom prst="rect">
            <a:avLst/>
          </a:prstGeom>
          <a:noFill/>
        </p:spPr>
        <p:txBody>
          <a:bodyPr wrap="square" rtlCol="0">
            <a:spAutoFit/>
          </a:bodyPr>
          <a:lstStyle/>
          <a:p>
            <a:pPr algn="ctr">
              <a:lnSpc>
                <a:spcPct val="150000"/>
              </a:lnSpc>
            </a:pPr>
            <a:r>
              <a:rPr lang="vi-VN" sz="2700" b="1">
                <a:solidFill>
                  <a:srgbClr val="0070C0"/>
                </a:solidFill>
              </a:rPr>
              <a:t>CHỦ ĐỀ F. GIẢI QUYẾT VẤN ĐỀ VỚI </a:t>
            </a:r>
            <a:endParaRPr lang="en-US" sz="2700" b="1" smtClean="0">
              <a:solidFill>
                <a:srgbClr val="0070C0"/>
              </a:solidFill>
            </a:endParaRPr>
          </a:p>
          <a:p>
            <a:pPr algn="ctr">
              <a:lnSpc>
                <a:spcPct val="150000"/>
              </a:lnSpc>
            </a:pPr>
            <a:r>
              <a:rPr lang="vi-VN" sz="2700" b="1" smtClean="0">
                <a:solidFill>
                  <a:srgbClr val="0070C0"/>
                </a:solidFill>
              </a:rPr>
              <a:t>SỰ </a:t>
            </a:r>
            <a:r>
              <a:rPr lang="vi-VN" sz="2700" b="1">
                <a:solidFill>
                  <a:srgbClr val="0070C0"/>
                </a:solidFill>
              </a:rPr>
              <a:t>TRỢ GIÚP </a:t>
            </a:r>
            <a:r>
              <a:rPr lang="vi-VN" sz="2700" b="1" smtClean="0">
                <a:solidFill>
                  <a:srgbClr val="0070C0"/>
                </a:solidFill>
              </a:rPr>
              <a:t>CỦA </a:t>
            </a:r>
            <a:r>
              <a:rPr lang="vi-VN" sz="2700" b="1">
                <a:solidFill>
                  <a:srgbClr val="0070C0"/>
                </a:solidFill>
              </a:rPr>
              <a:t>MÁY TÍNH</a:t>
            </a:r>
          </a:p>
          <a:p>
            <a:pPr algn="ctr">
              <a:lnSpc>
                <a:spcPct val="150000"/>
              </a:lnSpc>
            </a:pPr>
            <a:r>
              <a:rPr lang="vi-VN" sz="2400" b="1">
                <a:solidFill>
                  <a:srgbClr val="7030A0"/>
                </a:solidFill>
              </a:rPr>
              <a:t>CHƠI VÀ KHÁM PHÁ TRONG MÔI TRƯỜNG </a:t>
            </a:r>
            <a:endParaRPr lang="en-US" sz="2400" b="1" smtClean="0">
              <a:solidFill>
                <a:srgbClr val="7030A0"/>
              </a:solidFill>
            </a:endParaRPr>
          </a:p>
          <a:p>
            <a:pPr algn="ctr">
              <a:lnSpc>
                <a:spcPct val="150000"/>
              </a:lnSpc>
            </a:pPr>
            <a:r>
              <a:rPr lang="vi-VN" sz="2400" b="1" smtClean="0">
                <a:solidFill>
                  <a:srgbClr val="7030A0"/>
                </a:solidFill>
              </a:rPr>
              <a:t>LẬP </a:t>
            </a:r>
            <a:r>
              <a:rPr lang="vi-VN" sz="2400" b="1">
                <a:solidFill>
                  <a:srgbClr val="7030A0"/>
                </a:solidFill>
              </a:rPr>
              <a:t>TRÌNH TRỰC QUAN</a:t>
            </a:r>
          </a:p>
        </p:txBody>
      </p:sp>
      <p:sp>
        <p:nvSpPr>
          <p:cNvPr id="14" name="TextBox 13"/>
          <p:cNvSpPr txBox="1"/>
          <p:nvPr/>
        </p:nvSpPr>
        <p:spPr>
          <a:xfrm>
            <a:off x="2903" y="2632684"/>
            <a:ext cx="9141097" cy="1002710"/>
          </a:xfrm>
          <a:prstGeom prst="rect">
            <a:avLst/>
          </a:prstGeom>
          <a:noFill/>
        </p:spPr>
        <p:txBody>
          <a:bodyPr wrap="square" rtlCol="0">
            <a:spAutoFit/>
          </a:bodyPr>
          <a:lstStyle/>
          <a:p>
            <a:pPr algn="ctr">
              <a:lnSpc>
                <a:spcPct val="150000"/>
              </a:lnSpc>
            </a:pPr>
            <a:r>
              <a:rPr lang="vi-VN" sz="4500" b="1">
                <a:solidFill>
                  <a:srgbClr val="C00000"/>
                </a:solidFill>
              </a:rPr>
              <a:t>BÀI 1: NHÓM LỆNH BÚT VẼ</a:t>
            </a: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9419" y="3725709"/>
            <a:ext cx="1917745" cy="1266024"/>
          </a:xfrm>
          <a:prstGeom prst="rect">
            <a:avLst/>
          </a:prstGeom>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5205" y="4261482"/>
            <a:ext cx="787085" cy="818744"/>
          </a:xfrm>
          <a:prstGeom prst="rect">
            <a:avLst/>
          </a:prstGeom>
        </p:spPr>
      </p:pic>
    </p:spTree>
    <p:extLst>
      <p:ext uri="{BB962C8B-B14F-4D97-AF65-F5344CB8AC3E}">
        <p14:creationId xmlns:p14="http://schemas.microsoft.com/office/powerpoint/2010/main" val="3411018118"/>
      </p:ext>
    </p:extLst>
  </p:cSld>
  <p:clrMapOvr>
    <a:masterClrMapping/>
  </p:clrMapOvr>
  <mc:AlternateContent xmlns:mc="http://schemas.openxmlformats.org/markup-compatibility/2006" xmlns:p14="http://schemas.microsoft.com/office/powerpoint/2010/main">
    <mc:Choice Requires="p14">
      <p:transition spd="med">
        <p14:prism/>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outVertical)">
                                      <p:cBhvr>
                                        <p:cTn id="7" dur="500"/>
                                        <p:tgtEl>
                                          <p:spTgt spid="13"/>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arn(outVertical)">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298"/>
        <p:cNvGrpSpPr/>
        <p:nvPr/>
      </p:nvGrpSpPr>
      <p:grpSpPr>
        <a:xfrm>
          <a:off x="0" y="0"/>
          <a:ext cx="0" cy="0"/>
          <a:chOff x="0" y="0"/>
          <a:chExt cx="0" cy="0"/>
        </a:xfrm>
      </p:grpSpPr>
      <p:grpSp>
        <p:nvGrpSpPr>
          <p:cNvPr id="2299" name="Google Shape;2299;p46"/>
          <p:cNvGrpSpPr/>
          <p:nvPr/>
        </p:nvGrpSpPr>
        <p:grpSpPr>
          <a:xfrm>
            <a:off x="1611075" y="744791"/>
            <a:ext cx="6200525" cy="2799300"/>
            <a:chOff x="1471775" y="893613"/>
            <a:chExt cx="6200525" cy="2799300"/>
          </a:xfrm>
        </p:grpSpPr>
        <p:sp>
          <p:nvSpPr>
            <p:cNvPr id="2300" name="Google Shape;2300;p46"/>
            <p:cNvSpPr/>
            <p:nvPr/>
          </p:nvSpPr>
          <p:spPr>
            <a:xfrm>
              <a:off x="1471900" y="893613"/>
              <a:ext cx="6200400" cy="2799300"/>
            </a:xfrm>
            <a:prstGeom prst="roundRect">
              <a:avLst>
                <a:gd name="adj" fmla="val 327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46"/>
            <p:cNvSpPr/>
            <p:nvPr/>
          </p:nvSpPr>
          <p:spPr>
            <a:xfrm>
              <a:off x="1471775" y="893613"/>
              <a:ext cx="6200400" cy="475800"/>
            </a:xfrm>
            <a:prstGeom prst="round2SameRect">
              <a:avLst>
                <a:gd name="adj1" fmla="val 22159"/>
                <a:gd name="adj2" fmla="val 0"/>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02" name="Google Shape;2302;p46"/>
            <p:cNvGrpSpPr/>
            <p:nvPr/>
          </p:nvGrpSpPr>
          <p:grpSpPr>
            <a:xfrm>
              <a:off x="6928725" y="1072563"/>
              <a:ext cx="525050" cy="117900"/>
              <a:chOff x="7110900" y="450050"/>
              <a:chExt cx="525050" cy="117900"/>
            </a:xfrm>
          </p:grpSpPr>
          <p:sp>
            <p:nvSpPr>
              <p:cNvPr id="2303" name="Google Shape;2303;p46"/>
              <p:cNvSpPr/>
              <p:nvPr/>
            </p:nvSpPr>
            <p:spPr>
              <a:xfrm>
                <a:off x="7110900" y="450050"/>
                <a:ext cx="117900" cy="117900"/>
              </a:xfrm>
              <a:prstGeom prst="ellipse">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46"/>
              <p:cNvSpPr/>
              <p:nvPr/>
            </p:nvSpPr>
            <p:spPr>
              <a:xfrm>
                <a:off x="7314475" y="450050"/>
                <a:ext cx="117900" cy="1179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46"/>
              <p:cNvSpPr/>
              <p:nvPr/>
            </p:nvSpPr>
            <p:spPr>
              <a:xfrm>
                <a:off x="7518050" y="450050"/>
                <a:ext cx="117900" cy="117900"/>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306" name="Google Shape;2306;p46"/>
          <p:cNvGrpSpPr/>
          <p:nvPr/>
        </p:nvGrpSpPr>
        <p:grpSpPr>
          <a:xfrm>
            <a:off x="1471775" y="893613"/>
            <a:ext cx="6200525" cy="2799300"/>
            <a:chOff x="1471775" y="893613"/>
            <a:chExt cx="6200525" cy="2799300"/>
          </a:xfrm>
        </p:grpSpPr>
        <p:sp>
          <p:nvSpPr>
            <p:cNvPr id="2307" name="Google Shape;2307;p46"/>
            <p:cNvSpPr/>
            <p:nvPr/>
          </p:nvSpPr>
          <p:spPr>
            <a:xfrm>
              <a:off x="1471900" y="893613"/>
              <a:ext cx="6200400" cy="2799300"/>
            </a:xfrm>
            <a:prstGeom prst="roundRect">
              <a:avLst>
                <a:gd name="adj" fmla="val 327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46"/>
            <p:cNvSpPr/>
            <p:nvPr/>
          </p:nvSpPr>
          <p:spPr>
            <a:xfrm>
              <a:off x="1471775" y="893613"/>
              <a:ext cx="6200400" cy="475800"/>
            </a:xfrm>
            <a:prstGeom prst="round2SameRect">
              <a:avLst>
                <a:gd name="adj1" fmla="val 22159"/>
                <a:gd name="adj2" fmla="val 0"/>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09" name="Google Shape;2309;p46"/>
            <p:cNvGrpSpPr/>
            <p:nvPr/>
          </p:nvGrpSpPr>
          <p:grpSpPr>
            <a:xfrm>
              <a:off x="6928725" y="1072563"/>
              <a:ext cx="525050" cy="117900"/>
              <a:chOff x="7110900" y="450050"/>
              <a:chExt cx="525050" cy="117900"/>
            </a:xfrm>
          </p:grpSpPr>
          <p:sp>
            <p:nvSpPr>
              <p:cNvPr id="2310" name="Google Shape;2310;p46"/>
              <p:cNvSpPr/>
              <p:nvPr/>
            </p:nvSpPr>
            <p:spPr>
              <a:xfrm>
                <a:off x="7110900" y="450050"/>
                <a:ext cx="117900" cy="117900"/>
              </a:xfrm>
              <a:prstGeom prst="ellipse">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46"/>
              <p:cNvSpPr/>
              <p:nvPr/>
            </p:nvSpPr>
            <p:spPr>
              <a:xfrm>
                <a:off x="7314475" y="450050"/>
                <a:ext cx="117900" cy="1179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46"/>
              <p:cNvSpPr/>
              <p:nvPr/>
            </p:nvSpPr>
            <p:spPr>
              <a:xfrm>
                <a:off x="7518050" y="450050"/>
                <a:ext cx="117900" cy="117900"/>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316" name="Google Shape;2316;p46"/>
          <p:cNvGrpSpPr/>
          <p:nvPr/>
        </p:nvGrpSpPr>
        <p:grpSpPr>
          <a:xfrm rot="-2700000">
            <a:off x="1304945" y="2809278"/>
            <a:ext cx="612385" cy="1577048"/>
            <a:chOff x="830725" y="555300"/>
            <a:chExt cx="1082825" cy="2788550"/>
          </a:xfrm>
        </p:grpSpPr>
        <p:sp>
          <p:nvSpPr>
            <p:cNvPr id="2317" name="Google Shape;2317;p46"/>
            <p:cNvSpPr/>
            <p:nvPr/>
          </p:nvSpPr>
          <p:spPr>
            <a:xfrm>
              <a:off x="1219725" y="3030375"/>
              <a:ext cx="304825" cy="80125"/>
            </a:xfrm>
            <a:custGeom>
              <a:avLst/>
              <a:gdLst/>
              <a:ahLst/>
              <a:cxnLst/>
              <a:rect l="l" t="t" r="r" b="b"/>
              <a:pathLst>
                <a:path w="12193" h="3205" extrusionOk="0">
                  <a:moveTo>
                    <a:pt x="5985" y="0"/>
                  </a:moveTo>
                  <a:cubicBezTo>
                    <a:pt x="2373" y="0"/>
                    <a:pt x="1" y="3205"/>
                    <a:pt x="1" y="3205"/>
                  </a:cubicBezTo>
                  <a:lnTo>
                    <a:pt x="12193" y="3205"/>
                  </a:lnTo>
                  <a:cubicBezTo>
                    <a:pt x="9908" y="801"/>
                    <a:pt x="7792" y="0"/>
                    <a:pt x="5985" y="0"/>
                  </a:cubicBezTo>
                  <a:close/>
                </a:path>
              </a:pathLst>
            </a:custGeom>
            <a:solidFill>
              <a:srgbClr val="FDF0D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46"/>
            <p:cNvSpPr/>
            <p:nvPr/>
          </p:nvSpPr>
          <p:spPr>
            <a:xfrm>
              <a:off x="1219725" y="2930225"/>
              <a:ext cx="304825" cy="180275"/>
            </a:xfrm>
            <a:custGeom>
              <a:avLst/>
              <a:gdLst/>
              <a:ahLst/>
              <a:cxnLst/>
              <a:rect l="l" t="t" r="r" b="b"/>
              <a:pathLst>
                <a:path w="12193" h="7211" fill="none" extrusionOk="0">
                  <a:moveTo>
                    <a:pt x="1" y="7211"/>
                  </a:moveTo>
                  <a:cubicBezTo>
                    <a:pt x="1" y="7211"/>
                    <a:pt x="5338" y="0"/>
                    <a:pt x="12193" y="7211"/>
                  </a:cubicBezTo>
                </a:path>
              </a:pathLst>
            </a:custGeom>
            <a:noFill/>
            <a:ln w="19050" cap="flat" cmpd="sng">
              <a:solidFill>
                <a:schemeClr val="dk1"/>
              </a:solidFill>
              <a:prstDash val="solid"/>
              <a:miter lim="237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46"/>
            <p:cNvSpPr/>
            <p:nvPr/>
          </p:nvSpPr>
          <p:spPr>
            <a:xfrm>
              <a:off x="949925" y="2644925"/>
              <a:ext cx="847400" cy="622875"/>
            </a:xfrm>
            <a:custGeom>
              <a:avLst/>
              <a:gdLst/>
              <a:ahLst/>
              <a:cxnLst/>
              <a:rect l="l" t="t" r="r" b="b"/>
              <a:pathLst>
                <a:path w="33896" h="24915" extrusionOk="0">
                  <a:moveTo>
                    <a:pt x="6467" y="1"/>
                  </a:moveTo>
                  <a:cubicBezTo>
                    <a:pt x="6165" y="1"/>
                    <a:pt x="5865" y="79"/>
                    <a:pt x="5598" y="240"/>
                  </a:cubicBezTo>
                  <a:lnTo>
                    <a:pt x="1115" y="2944"/>
                  </a:lnTo>
                  <a:cubicBezTo>
                    <a:pt x="214" y="3490"/>
                    <a:pt x="1" y="4676"/>
                    <a:pt x="641" y="5482"/>
                  </a:cubicBezTo>
                  <a:lnTo>
                    <a:pt x="14896" y="23936"/>
                  </a:lnTo>
                  <a:cubicBezTo>
                    <a:pt x="15406" y="24588"/>
                    <a:pt x="16148" y="24915"/>
                    <a:pt x="16889" y="24915"/>
                  </a:cubicBezTo>
                  <a:cubicBezTo>
                    <a:pt x="17630" y="24915"/>
                    <a:pt x="18371" y="24588"/>
                    <a:pt x="18881" y="23936"/>
                  </a:cubicBezTo>
                  <a:lnTo>
                    <a:pt x="33327" y="5245"/>
                  </a:lnTo>
                  <a:cubicBezTo>
                    <a:pt x="33896" y="4510"/>
                    <a:pt x="33777" y="3419"/>
                    <a:pt x="33018" y="2849"/>
                  </a:cubicBezTo>
                  <a:lnTo>
                    <a:pt x="30741" y="1071"/>
                  </a:lnTo>
                  <a:cubicBezTo>
                    <a:pt x="30429" y="823"/>
                    <a:pt x="30058" y="702"/>
                    <a:pt x="29688" y="702"/>
                  </a:cubicBezTo>
                  <a:cubicBezTo>
                    <a:pt x="29243" y="702"/>
                    <a:pt x="28801" y="876"/>
                    <a:pt x="28464" y="1213"/>
                  </a:cubicBezTo>
                  <a:lnTo>
                    <a:pt x="25547" y="4107"/>
                  </a:lnTo>
                  <a:cubicBezTo>
                    <a:pt x="25214" y="4451"/>
                    <a:pt x="24776" y="4623"/>
                    <a:pt x="24334" y="4623"/>
                  </a:cubicBezTo>
                  <a:cubicBezTo>
                    <a:pt x="23892" y="4623"/>
                    <a:pt x="23447" y="4451"/>
                    <a:pt x="23103" y="4107"/>
                  </a:cubicBezTo>
                  <a:lnTo>
                    <a:pt x="19783" y="786"/>
                  </a:lnTo>
                  <a:cubicBezTo>
                    <a:pt x="19439" y="442"/>
                    <a:pt x="18994" y="270"/>
                    <a:pt x="18552" y="270"/>
                  </a:cubicBezTo>
                  <a:cubicBezTo>
                    <a:pt x="18110" y="270"/>
                    <a:pt x="17672" y="442"/>
                    <a:pt x="17340" y="786"/>
                  </a:cubicBezTo>
                  <a:lnTo>
                    <a:pt x="13877" y="4225"/>
                  </a:lnTo>
                  <a:cubicBezTo>
                    <a:pt x="13533" y="4569"/>
                    <a:pt x="13088" y="4741"/>
                    <a:pt x="12646" y="4741"/>
                  </a:cubicBezTo>
                  <a:cubicBezTo>
                    <a:pt x="12204" y="4741"/>
                    <a:pt x="11765" y="4569"/>
                    <a:pt x="11433" y="4225"/>
                  </a:cubicBezTo>
                  <a:lnTo>
                    <a:pt x="7709" y="501"/>
                  </a:lnTo>
                  <a:cubicBezTo>
                    <a:pt x="7368" y="174"/>
                    <a:pt x="6917" y="1"/>
                    <a:pt x="6467" y="1"/>
                  </a:cubicBezTo>
                  <a:close/>
                </a:path>
              </a:pathLst>
            </a:custGeom>
            <a:solidFill>
              <a:schemeClr val="dk2"/>
            </a:solidFill>
            <a:ln w="19050" cap="flat" cmpd="sng">
              <a:solidFill>
                <a:schemeClr val="dk1"/>
              </a:solidFill>
              <a:prstDash val="solid"/>
              <a:miter lim="237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46"/>
            <p:cNvSpPr/>
            <p:nvPr/>
          </p:nvSpPr>
          <p:spPr>
            <a:xfrm>
              <a:off x="929775" y="1147700"/>
              <a:ext cx="885350" cy="1625700"/>
            </a:xfrm>
            <a:custGeom>
              <a:avLst/>
              <a:gdLst/>
              <a:ahLst/>
              <a:cxnLst/>
              <a:rect l="l" t="t" r="r" b="b"/>
              <a:pathLst>
                <a:path w="35414" h="65028" extrusionOk="0">
                  <a:moveTo>
                    <a:pt x="0" y="0"/>
                  </a:moveTo>
                  <a:lnTo>
                    <a:pt x="0" y="63521"/>
                  </a:lnTo>
                  <a:lnTo>
                    <a:pt x="261" y="63853"/>
                  </a:lnTo>
                  <a:lnTo>
                    <a:pt x="4791" y="61126"/>
                  </a:lnTo>
                  <a:cubicBezTo>
                    <a:pt x="5450" y="60728"/>
                    <a:pt x="6188" y="60533"/>
                    <a:pt x="6922" y="60533"/>
                  </a:cubicBezTo>
                  <a:cubicBezTo>
                    <a:pt x="7983" y="60533"/>
                    <a:pt x="9034" y="60943"/>
                    <a:pt x="9820" y="61742"/>
                  </a:cubicBezTo>
                  <a:lnTo>
                    <a:pt x="12880" y="64778"/>
                  </a:lnTo>
                  <a:cubicBezTo>
                    <a:pt x="13034" y="64944"/>
                    <a:pt x="13242" y="65027"/>
                    <a:pt x="13449" y="65027"/>
                  </a:cubicBezTo>
                  <a:cubicBezTo>
                    <a:pt x="13657" y="65027"/>
                    <a:pt x="13864" y="64944"/>
                    <a:pt x="14018" y="64778"/>
                  </a:cubicBezTo>
                  <a:lnTo>
                    <a:pt x="16438" y="62383"/>
                  </a:lnTo>
                  <a:cubicBezTo>
                    <a:pt x="17244" y="61576"/>
                    <a:pt x="18300" y="61173"/>
                    <a:pt x="19355" y="61173"/>
                  </a:cubicBezTo>
                  <a:cubicBezTo>
                    <a:pt x="20411" y="61173"/>
                    <a:pt x="21466" y="61576"/>
                    <a:pt x="22273" y="62383"/>
                  </a:cubicBezTo>
                  <a:lnTo>
                    <a:pt x="24550" y="64660"/>
                  </a:lnTo>
                  <a:cubicBezTo>
                    <a:pt x="24704" y="64814"/>
                    <a:pt x="24912" y="64891"/>
                    <a:pt x="25122" y="64891"/>
                  </a:cubicBezTo>
                  <a:cubicBezTo>
                    <a:pt x="25333" y="64891"/>
                    <a:pt x="25546" y="64814"/>
                    <a:pt x="25712" y="64660"/>
                  </a:cubicBezTo>
                  <a:lnTo>
                    <a:pt x="27752" y="62596"/>
                  </a:lnTo>
                  <a:cubicBezTo>
                    <a:pt x="28551" y="61798"/>
                    <a:pt x="29601" y="61391"/>
                    <a:pt x="30660" y="61391"/>
                  </a:cubicBezTo>
                  <a:cubicBezTo>
                    <a:pt x="31551" y="61391"/>
                    <a:pt x="32449" y="61679"/>
                    <a:pt x="33208" y="62264"/>
                  </a:cubicBezTo>
                  <a:lnTo>
                    <a:pt x="35176" y="63806"/>
                  </a:lnTo>
                  <a:lnTo>
                    <a:pt x="35390" y="63521"/>
                  </a:lnTo>
                  <a:lnTo>
                    <a:pt x="35413" y="0"/>
                  </a:lnTo>
                  <a:close/>
                </a:path>
              </a:pathLst>
            </a:custGeom>
            <a:solidFill>
              <a:schemeClr val="lt2"/>
            </a:solidFill>
            <a:ln w="19050" cap="flat" cmpd="sng">
              <a:solidFill>
                <a:schemeClr val="dk1"/>
              </a:solidFill>
              <a:prstDash val="solid"/>
              <a:miter lim="237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46"/>
            <p:cNvSpPr/>
            <p:nvPr/>
          </p:nvSpPr>
          <p:spPr>
            <a:xfrm>
              <a:off x="1180600" y="1147700"/>
              <a:ext cx="432900" cy="1625250"/>
            </a:xfrm>
            <a:custGeom>
              <a:avLst/>
              <a:gdLst/>
              <a:ahLst/>
              <a:cxnLst/>
              <a:rect l="l" t="t" r="r" b="b"/>
              <a:pathLst>
                <a:path w="17316" h="65010" extrusionOk="0">
                  <a:moveTo>
                    <a:pt x="0" y="0"/>
                  </a:moveTo>
                  <a:lnTo>
                    <a:pt x="0" y="61908"/>
                  </a:lnTo>
                  <a:lnTo>
                    <a:pt x="2847" y="64778"/>
                  </a:lnTo>
                  <a:cubicBezTo>
                    <a:pt x="3001" y="64933"/>
                    <a:pt x="3209" y="65010"/>
                    <a:pt x="3419" y="65010"/>
                  </a:cubicBezTo>
                  <a:cubicBezTo>
                    <a:pt x="3630" y="65010"/>
                    <a:pt x="3843" y="64933"/>
                    <a:pt x="4009" y="64778"/>
                  </a:cubicBezTo>
                  <a:lnTo>
                    <a:pt x="6405" y="62359"/>
                  </a:lnTo>
                  <a:cubicBezTo>
                    <a:pt x="7211" y="61553"/>
                    <a:pt x="8267" y="61149"/>
                    <a:pt x="9322" y="61149"/>
                  </a:cubicBezTo>
                  <a:cubicBezTo>
                    <a:pt x="10378" y="61149"/>
                    <a:pt x="11433" y="61553"/>
                    <a:pt x="12240" y="62359"/>
                  </a:cubicBezTo>
                  <a:lnTo>
                    <a:pt x="14517" y="64636"/>
                  </a:lnTo>
                  <a:cubicBezTo>
                    <a:pt x="14683" y="64802"/>
                    <a:pt x="14896" y="64885"/>
                    <a:pt x="15107" y="64885"/>
                  </a:cubicBezTo>
                  <a:cubicBezTo>
                    <a:pt x="15317" y="64885"/>
                    <a:pt x="15525" y="64802"/>
                    <a:pt x="15679" y="64636"/>
                  </a:cubicBezTo>
                  <a:lnTo>
                    <a:pt x="17316" y="62999"/>
                  </a:lnTo>
                  <a:lnTo>
                    <a:pt x="17316" y="0"/>
                  </a:lnTo>
                  <a:close/>
                </a:path>
              </a:pathLst>
            </a:custGeom>
            <a:solidFill>
              <a:schemeClr val="accent2"/>
            </a:solidFill>
            <a:ln w="19050" cap="rnd" cmpd="sng">
              <a:solidFill>
                <a:schemeClr val="dk1"/>
              </a:solidFill>
              <a:prstDash val="solid"/>
              <a:miter lim="237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46"/>
            <p:cNvSpPr/>
            <p:nvPr/>
          </p:nvSpPr>
          <p:spPr>
            <a:xfrm>
              <a:off x="1219725" y="3044325"/>
              <a:ext cx="304825" cy="299525"/>
            </a:xfrm>
            <a:custGeom>
              <a:avLst/>
              <a:gdLst/>
              <a:ahLst/>
              <a:cxnLst/>
              <a:rect l="l" t="t" r="r" b="b"/>
              <a:pathLst>
                <a:path w="12193" h="11981" extrusionOk="0">
                  <a:moveTo>
                    <a:pt x="6472" y="1"/>
                  </a:moveTo>
                  <a:cubicBezTo>
                    <a:pt x="4666" y="1"/>
                    <a:pt x="2484" y="662"/>
                    <a:pt x="1" y="2647"/>
                  </a:cubicBezTo>
                  <a:lnTo>
                    <a:pt x="4958" y="11305"/>
                  </a:lnTo>
                  <a:cubicBezTo>
                    <a:pt x="5207" y="11755"/>
                    <a:pt x="5652" y="11981"/>
                    <a:pt x="6100" y="11981"/>
                  </a:cubicBezTo>
                  <a:cubicBezTo>
                    <a:pt x="6548" y="11981"/>
                    <a:pt x="6998" y="11755"/>
                    <a:pt x="7259" y="11305"/>
                  </a:cubicBezTo>
                  <a:lnTo>
                    <a:pt x="12193" y="2647"/>
                  </a:lnTo>
                  <a:cubicBezTo>
                    <a:pt x="12193" y="2647"/>
                    <a:pt x="10084" y="1"/>
                    <a:pt x="6472" y="1"/>
                  </a:cubicBezTo>
                  <a:close/>
                </a:path>
              </a:pathLst>
            </a:custGeom>
            <a:solidFill>
              <a:schemeClr val="accent1"/>
            </a:solidFill>
            <a:ln w="19050" cap="rnd" cmpd="sng">
              <a:solidFill>
                <a:schemeClr val="dk1"/>
              </a:solidFill>
              <a:prstDash val="solid"/>
              <a:miter lim="237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46"/>
            <p:cNvSpPr/>
            <p:nvPr/>
          </p:nvSpPr>
          <p:spPr>
            <a:xfrm>
              <a:off x="918500" y="555300"/>
              <a:ext cx="907300" cy="487450"/>
            </a:xfrm>
            <a:custGeom>
              <a:avLst/>
              <a:gdLst/>
              <a:ahLst/>
              <a:cxnLst/>
              <a:rect l="l" t="t" r="r" b="b"/>
              <a:pathLst>
                <a:path w="36292" h="19498" extrusionOk="0">
                  <a:moveTo>
                    <a:pt x="5389" y="0"/>
                  </a:moveTo>
                  <a:cubicBezTo>
                    <a:pt x="2397" y="0"/>
                    <a:pt x="0" y="2434"/>
                    <a:pt x="0" y="5432"/>
                  </a:cubicBezTo>
                  <a:lnTo>
                    <a:pt x="0" y="19498"/>
                  </a:lnTo>
                  <a:lnTo>
                    <a:pt x="36291" y="19498"/>
                  </a:lnTo>
                  <a:lnTo>
                    <a:pt x="36291" y="5432"/>
                  </a:lnTo>
                  <a:cubicBezTo>
                    <a:pt x="36291" y="2420"/>
                    <a:pt x="33848" y="0"/>
                    <a:pt x="30860" y="0"/>
                  </a:cubicBezTo>
                  <a:lnTo>
                    <a:pt x="5432" y="0"/>
                  </a:lnTo>
                  <a:cubicBezTo>
                    <a:pt x="5418" y="0"/>
                    <a:pt x="5403" y="0"/>
                    <a:pt x="5389" y="0"/>
                  </a:cubicBezTo>
                  <a:close/>
                </a:path>
              </a:pathLst>
            </a:custGeom>
            <a:solidFill>
              <a:schemeClr val="accent1"/>
            </a:solidFill>
            <a:ln w="19050" cap="flat" cmpd="sng">
              <a:solidFill>
                <a:schemeClr val="dk1"/>
              </a:solidFill>
              <a:prstDash val="solid"/>
              <a:miter lim="237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46"/>
            <p:cNvSpPr/>
            <p:nvPr/>
          </p:nvSpPr>
          <p:spPr>
            <a:xfrm>
              <a:off x="830725" y="921175"/>
              <a:ext cx="1082825" cy="355825"/>
            </a:xfrm>
            <a:custGeom>
              <a:avLst/>
              <a:gdLst/>
              <a:ahLst/>
              <a:cxnLst/>
              <a:rect l="l" t="t" r="r" b="b"/>
              <a:pathLst>
                <a:path w="43313" h="14233" extrusionOk="0">
                  <a:moveTo>
                    <a:pt x="3203" y="0"/>
                  </a:moveTo>
                  <a:cubicBezTo>
                    <a:pt x="1424" y="0"/>
                    <a:pt x="1" y="1424"/>
                    <a:pt x="1" y="3179"/>
                  </a:cubicBezTo>
                  <a:lnTo>
                    <a:pt x="1" y="11030"/>
                  </a:lnTo>
                  <a:cubicBezTo>
                    <a:pt x="1" y="12809"/>
                    <a:pt x="1424" y="14232"/>
                    <a:pt x="3203" y="14232"/>
                  </a:cubicBezTo>
                  <a:lnTo>
                    <a:pt x="40111" y="14232"/>
                  </a:lnTo>
                  <a:cubicBezTo>
                    <a:pt x="41890" y="14232"/>
                    <a:pt x="43313" y="12809"/>
                    <a:pt x="43313" y="11030"/>
                  </a:cubicBezTo>
                  <a:lnTo>
                    <a:pt x="43313" y="3179"/>
                  </a:lnTo>
                  <a:cubicBezTo>
                    <a:pt x="43313" y="1424"/>
                    <a:pt x="41890" y="0"/>
                    <a:pt x="40111" y="0"/>
                  </a:cubicBezTo>
                  <a:close/>
                </a:path>
              </a:pathLst>
            </a:custGeom>
            <a:solidFill>
              <a:schemeClr val="accent2"/>
            </a:solidFill>
            <a:ln w="19050" cap="rnd" cmpd="sng">
              <a:solidFill>
                <a:schemeClr val="dk1"/>
              </a:solidFill>
              <a:prstDash val="solid"/>
              <a:miter lim="237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25" name="Google Shape;2325;p46"/>
          <p:cNvSpPr/>
          <p:nvPr/>
        </p:nvSpPr>
        <p:spPr>
          <a:xfrm>
            <a:off x="8248733" y="338067"/>
            <a:ext cx="419150" cy="555546"/>
          </a:xfrm>
          <a:custGeom>
            <a:avLst/>
            <a:gdLst/>
            <a:ahLst/>
            <a:cxnLst/>
            <a:rect l="l" t="t" r="r" b="b"/>
            <a:pathLst>
              <a:path w="16035" h="21253" extrusionOk="0">
                <a:moveTo>
                  <a:pt x="13967" y="1"/>
                </a:moveTo>
                <a:cubicBezTo>
                  <a:pt x="13831" y="1"/>
                  <a:pt x="13695" y="54"/>
                  <a:pt x="13592" y="166"/>
                </a:cubicBezTo>
                <a:cubicBezTo>
                  <a:pt x="12639" y="1155"/>
                  <a:pt x="10608" y="2922"/>
                  <a:pt x="8182" y="2922"/>
                </a:cubicBezTo>
                <a:cubicBezTo>
                  <a:pt x="7409" y="2922"/>
                  <a:pt x="6596" y="2742"/>
                  <a:pt x="5764" y="2301"/>
                </a:cubicBezTo>
                <a:cubicBezTo>
                  <a:pt x="5681" y="2253"/>
                  <a:pt x="5592" y="2230"/>
                  <a:pt x="5503" y="2230"/>
                </a:cubicBezTo>
                <a:cubicBezTo>
                  <a:pt x="5414" y="2230"/>
                  <a:pt x="5326" y="2253"/>
                  <a:pt x="5243" y="2301"/>
                </a:cubicBezTo>
                <a:lnTo>
                  <a:pt x="4128" y="2894"/>
                </a:lnTo>
                <a:cubicBezTo>
                  <a:pt x="3891" y="3012"/>
                  <a:pt x="3796" y="3273"/>
                  <a:pt x="3867" y="3534"/>
                </a:cubicBezTo>
                <a:lnTo>
                  <a:pt x="6974" y="13022"/>
                </a:lnTo>
                <a:cubicBezTo>
                  <a:pt x="6500" y="12903"/>
                  <a:pt x="6002" y="12856"/>
                  <a:pt x="5503" y="12856"/>
                </a:cubicBezTo>
                <a:cubicBezTo>
                  <a:pt x="2467" y="12856"/>
                  <a:pt x="0" y="14730"/>
                  <a:pt x="0" y="17054"/>
                </a:cubicBezTo>
                <a:cubicBezTo>
                  <a:pt x="0" y="19379"/>
                  <a:pt x="2444" y="21253"/>
                  <a:pt x="5503" y="21253"/>
                </a:cubicBezTo>
                <a:cubicBezTo>
                  <a:pt x="8540" y="21253"/>
                  <a:pt x="11006" y="19379"/>
                  <a:pt x="11006" y="17054"/>
                </a:cubicBezTo>
                <a:cubicBezTo>
                  <a:pt x="11006" y="16485"/>
                  <a:pt x="10864" y="15916"/>
                  <a:pt x="10579" y="15418"/>
                </a:cubicBezTo>
                <a:lnTo>
                  <a:pt x="8136" y="6286"/>
                </a:lnTo>
                <a:cubicBezTo>
                  <a:pt x="8078" y="6130"/>
                  <a:pt x="8195" y="6006"/>
                  <a:pt x="8331" y="6006"/>
                </a:cubicBezTo>
                <a:cubicBezTo>
                  <a:pt x="8361" y="6006"/>
                  <a:pt x="8391" y="6012"/>
                  <a:pt x="8421" y="6025"/>
                </a:cubicBezTo>
                <a:cubicBezTo>
                  <a:pt x="8897" y="6240"/>
                  <a:pt x="9786" y="6543"/>
                  <a:pt x="10970" y="6543"/>
                </a:cubicBezTo>
                <a:cubicBezTo>
                  <a:pt x="12262" y="6543"/>
                  <a:pt x="13906" y="6183"/>
                  <a:pt x="15750" y="4957"/>
                </a:cubicBezTo>
                <a:cubicBezTo>
                  <a:pt x="15940" y="4815"/>
                  <a:pt x="16035" y="4554"/>
                  <a:pt x="15940" y="4317"/>
                </a:cubicBezTo>
                <a:lnTo>
                  <a:pt x="14469" y="356"/>
                </a:lnTo>
                <a:cubicBezTo>
                  <a:pt x="14383" y="126"/>
                  <a:pt x="14175" y="1"/>
                  <a:pt x="13967" y="1"/>
                </a:cubicBezTo>
                <a:close/>
              </a:path>
            </a:pathLst>
          </a:custGeom>
          <a:solidFill>
            <a:schemeClr val="accent1"/>
          </a:solidFill>
          <a:ln w="19050" cap="rnd" cmpd="sng">
            <a:solidFill>
              <a:schemeClr val="dk1"/>
            </a:solidFill>
            <a:prstDash val="solid"/>
            <a:miter lim="237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TextBox 34"/>
          <p:cNvSpPr txBox="1"/>
          <p:nvPr/>
        </p:nvSpPr>
        <p:spPr>
          <a:xfrm>
            <a:off x="-26" y="1549471"/>
            <a:ext cx="9144001" cy="1608325"/>
          </a:xfrm>
          <a:prstGeom prst="rect">
            <a:avLst/>
          </a:prstGeom>
          <a:noFill/>
        </p:spPr>
        <p:txBody>
          <a:bodyPr wrap="square" rtlCol="0">
            <a:spAutoFit/>
          </a:bodyPr>
          <a:lstStyle/>
          <a:p>
            <a:pPr algn="ctr">
              <a:lnSpc>
                <a:spcPct val="150000"/>
              </a:lnSpc>
            </a:pPr>
            <a:r>
              <a:rPr lang="en-US" sz="3500" b="1" smtClean="0">
                <a:solidFill>
                  <a:srgbClr val="C00000"/>
                </a:solidFill>
              </a:rPr>
              <a:t>HẸN GẶP LẠI CÁC EM </a:t>
            </a:r>
          </a:p>
          <a:p>
            <a:pPr algn="ctr">
              <a:lnSpc>
                <a:spcPct val="150000"/>
              </a:lnSpc>
            </a:pPr>
            <a:r>
              <a:rPr lang="en-US" sz="3500" b="1" smtClean="0">
                <a:solidFill>
                  <a:srgbClr val="C00000"/>
                </a:solidFill>
              </a:rPr>
              <a:t>Ở BUỔI HỌC SAU!</a:t>
            </a:r>
            <a:endParaRPr lang="en-US" sz="3500" b="1">
              <a:solidFill>
                <a:srgbClr val="C00000"/>
              </a:solidFill>
            </a:endParaRPr>
          </a:p>
        </p:txBody>
      </p:sp>
    </p:spTree>
    <p:extLst>
      <p:ext uri="{BB962C8B-B14F-4D97-AF65-F5344CB8AC3E}">
        <p14:creationId xmlns:p14="http://schemas.microsoft.com/office/powerpoint/2010/main" val="1706596109"/>
      </p:ext>
    </p:extLst>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474"/>
        <p:cNvGrpSpPr/>
        <p:nvPr/>
      </p:nvGrpSpPr>
      <p:grpSpPr>
        <a:xfrm>
          <a:off x="0" y="0"/>
          <a:ext cx="0" cy="0"/>
          <a:chOff x="0" y="0"/>
          <a:chExt cx="0" cy="0"/>
        </a:xfrm>
      </p:grpSpPr>
      <p:grpSp>
        <p:nvGrpSpPr>
          <p:cNvPr id="2475" name="Google Shape;2475;p51"/>
          <p:cNvGrpSpPr/>
          <p:nvPr/>
        </p:nvGrpSpPr>
        <p:grpSpPr>
          <a:xfrm>
            <a:off x="5041650" y="2025125"/>
            <a:ext cx="2873038" cy="2488500"/>
            <a:chOff x="4799387" y="893625"/>
            <a:chExt cx="2873038" cy="2488500"/>
          </a:xfrm>
        </p:grpSpPr>
        <p:sp>
          <p:nvSpPr>
            <p:cNvPr id="2476" name="Google Shape;2476;p51"/>
            <p:cNvSpPr/>
            <p:nvPr/>
          </p:nvSpPr>
          <p:spPr>
            <a:xfrm>
              <a:off x="4799637" y="893625"/>
              <a:ext cx="2872788" cy="2488500"/>
            </a:xfrm>
            <a:prstGeom prst="roundRect">
              <a:avLst>
                <a:gd name="adj" fmla="val 327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51"/>
            <p:cNvSpPr/>
            <p:nvPr/>
          </p:nvSpPr>
          <p:spPr>
            <a:xfrm>
              <a:off x="4799387" y="893625"/>
              <a:ext cx="2872788" cy="475800"/>
            </a:xfrm>
            <a:prstGeom prst="round2SameRect">
              <a:avLst>
                <a:gd name="adj1" fmla="val 22159"/>
                <a:gd name="adj2" fmla="val 0"/>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78" name="Google Shape;2478;p51"/>
            <p:cNvGrpSpPr/>
            <p:nvPr/>
          </p:nvGrpSpPr>
          <p:grpSpPr>
            <a:xfrm>
              <a:off x="6928725" y="1072563"/>
              <a:ext cx="525050" cy="117900"/>
              <a:chOff x="7110900" y="450050"/>
              <a:chExt cx="525050" cy="117900"/>
            </a:xfrm>
          </p:grpSpPr>
          <p:sp>
            <p:nvSpPr>
              <p:cNvPr id="2479" name="Google Shape;2479;p51"/>
              <p:cNvSpPr/>
              <p:nvPr/>
            </p:nvSpPr>
            <p:spPr>
              <a:xfrm>
                <a:off x="7110900" y="450050"/>
                <a:ext cx="117900" cy="117900"/>
              </a:xfrm>
              <a:prstGeom prst="ellipse">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51"/>
              <p:cNvSpPr/>
              <p:nvPr/>
            </p:nvSpPr>
            <p:spPr>
              <a:xfrm>
                <a:off x="7314475" y="450050"/>
                <a:ext cx="117900" cy="1179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51"/>
              <p:cNvSpPr/>
              <p:nvPr/>
            </p:nvSpPr>
            <p:spPr>
              <a:xfrm>
                <a:off x="7518050" y="450050"/>
                <a:ext cx="117900" cy="117900"/>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482" name="Google Shape;2482;p51"/>
          <p:cNvGrpSpPr/>
          <p:nvPr/>
        </p:nvGrpSpPr>
        <p:grpSpPr>
          <a:xfrm>
            <a:off x="1229313" y="2025125"/>
            <a:ext cx="3186550" cy="2488500"/>
            <a:chOff x="4485875" y="893625"/>
            <a:chExt cx="3186550" cy="2488500"/>
          </a:xfrm>
        </p:grpSpPr>
        <p:sp>
          <p:nvSpPr>
            <p:cNvPr id="2483" name="Google Shape;2483;p51"/>
            <p:cNvSpPr/>
            <p:nvPr/>
          </p:nvSpPr>
          <p:spPr>
            <a:xfrm>
              <a:off x="4486125" y="893625"/>
              <a:ext cx="3186300" cy="2488500"/>
            </a:xfrm>
            <a:prstGeom prst="roundRect">
              <a:avLst>
                <a:gd name="adj" fmla="val 327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51"/>
            <p:cNvSpPr/>
            <p:nvPr/>
          </p:nvSpPr>
          <p:spPr>
            <a:xfrm>
              <a:off x="4485875" y="893625"/>
              <a:ext cx="3186300" cy="475800"/>
            </a:xfrm>
            <a:prstGeom prst="round2SameRect">
              <a:avLst>
                <a:gd name="adj1" fmla="val 22159"/>
                <a:gd name="adj2" fmla="val 0"/>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85" name="Google Shape;2485;p51"/>
            <p:cNvGrpSpPr/>
            <p:nvPr/>
          </p:nvGrpSpPr>
          <p:grpSpPr>
            <a:xfrm>
              <a:off x="6928725" y="1072563"/>
              <a:ext cx="525050" cy="117900"/>
              <a:chOff x="7110900" y="450050"/>
              <a:chExt cx="525050" cy="117900"/>
            </a:xfrm>
          </p:grpSpPr>
          <p:sp>
            <p:nvSpPr>
              <p:cNvPr id="2486" name="Google Shape;2486;p51"/>
              <p:cNvSpPr/>
              <p:nvPr/>
            </p:nvSpPr>
            <p:spPr>
              <a:xfrm>
                <a:off x="7110900" y="450050"/>
                <a:ext cx="117900" cy="117900"/>
              </a:xfrm>
              <a:prstGeom prst="ellipse">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51"/>
              <p:cNvSpPr/>
              <p:nvPr/>
            </p:nvSpPr>
            <p:spPr>
              <a:xfrm>
                <a:off x="7314475" y="450050"/>
                <a:ext cx="117900" cy="1179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51"/>
              <p:cNvSpPr/>
              <p:nvPr/>
            </p:nvSpPr>
            <p:spPr>
              <a:xfrm>
                <a:off x="7518050" y="450050"/>
                <a:ext cx="117900" cy="117900"/>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494" name="Google Shape;2494;p51"/>
          <p:cNvSpPr/>
          <p:nvPr/>
        </p:nvSpPr>
        <p:spPr>
          <a:xfrm>
            <a:off x="2356388" y="1370788"/>
            <a:ext cx="932400" cy="932400"/>
          </a:xfrm>
          <a:prstGeom prst="roundRect">
            <a:avLst>
              <a:gd name="adj" fmla="val 16667"/>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000" b="1" smtClean="0">
                <a:solidFill>
                  <a:schemeClr val="accent6"/>
                </a:solidFill>
              </a:rPr>
              <a:t>1</a:t>
            </a:r>
            <a:endParaRPr sz="3000" b="1">
              <a:solidFill>
                <a:schemeClr val="accent6"/>
              </a:solidFill>
            </a:endParaRPr>
          </a:p>
        </p:txBody>
      </p:sp>
      <p:sp>
        <p:nvSpPr>
          <p:cNvPr id="2495" name="Google Shape;2495;p51"/>
          <p:cNvSpPr/>
          <p:nvPr/>
        </p:nvSpPr>
        <p:spPr>
          <a:xfrm>
            <a:off x="6011843" y="1370788"/>
            <a:ext cx="932400" cy="932400"/>
          </a:xfrm>
          <a:prstGeom prst="roundRect">
            <a:avLst>
              <a:gd name="adj" fmla="val 16667"/>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000" b="1" smtClean="0">
                <a:solidFill>
                  <a:schemeClr val="accent6"/>
                </a:solidFill>
              </a:rPr>
              <a:t>2</a:t>
            </a:r>
            <a:endParaRPr sz="3000" b="1">
              <a:solidFill>
                <a:schemeClr val="accent6"/>
              </a:solidFill>
            </a:endParaRPr>
          </a:p>
        </p:txBody>
      </p:sp>
      <p:grpSp>
        <p:nvGrpSpPr>
          <p:cNvPr id="2507" name="Google Shape;2507;p51"/>
          <p:cNvGrpSpPr/>
          <p:nvPr/>
        </p:nvGrpSpPr>
        <p:grpSpPr>
          <a:xfrm>
            <a:off x="7940700" y="833750"/>
            <a:ext cx="382675" cy="382675"/>
            <a:chOff x="7940700" y="833750"/>
            <a:chExt cx="382675" cy="382675"/>
          </a:xfrm>
        </p:grpSpPr>
        <p:sp>
          <p:nvSpPr>
            <p:cNvPr id="2508" name="Google Shape;2508;p51"/>
            <p:cNvSpPr/>
            <p:nvPr/>
          </p:nvSpPr>
          <p:spPr>
            <a:xfrm rot="10800000" flipH="1">
              <a:off x="7994275" y="833750"/>
              <a:ext cx="329100" cy="329100"/>
            </a:xfrm>
            <a:prstGeom prst="ellipse">
              <a:avLst/>
            </a:prstGeom>
            <a:solidFill>
              <a:schemeClr val="lt2"/>
            </a:solidFill>
            <a:ln w="19050" cap="rnd"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51"/>
            <p:cNvSpPr/>
            <p:nvPr/>
          </p:nvSpPr>
          <p:spPr>
            <a:xfrm rot="10800000" flipH="1">
              <a:off x="7940700" y="887325"/>
              <a:ext cx="329100" cy="329100"/>
            </a:xfrm>
            <a:prstGeom prst="ellipse">
              <a:avLst/>
            </a:prstGeom>
            <a:solidFill>
              <a:schemeClr val="lt2"/>
            </a:solidFill>
            <a:ln w="19050" cap="rnd"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 name="TextBox 41"/>
          <p:cNvSpPr txBox="1"/>
          <p:nvPr/>
        </p:nvSpPr>
        <p:spPr>
          <a:xfrm>
            <a:off x="0" y="315306"/>
            <a:ext cx="9144000" cy="630942"/>
          </a:xfrm>
          <a:prstGeom prst="rect">
            <a:avLst/>
          </a:prstGeom>
          <a:noFill/>
        </p:spPr>
        <p:txBody>
          <a:bodyPr wrap="square" rtlCol="0">
            <a:spAutoFit/>
          </a:bodyPr>
          <a:lstStyle/>
          <a:p>
            <a:pPr algn="ctr"/>
            <a:r>
              <a:rPr lang="en-US" sz="3500" b="1" smtClean="0"/>
              <a:t>NỘI DUNG BÀI HỌC</a:t>
            </a:r>
            <a:endParaRPr lang="en-US" sz="3500" b="1"/>
          </a:p>
        </p:txBody>
      </p:sp>
      <p:sp>
        <p:nvSpPr>
          <p:cNvPr id="43" name="TextBox 42"/>
          <p:cNvSpPr txBox="1"/>
          <p:nvPr/>
        </p:nvSpPr>
        <p:spPr>
          <a:xfrm>
            <a:off x="1359891" y="2814777"/>
            <a:ext cx="2925143" cy="1384995"/>
          </a:xfrm>
          <a:prstGeom prst="rect">
            <a:avLst/>
          </a:prstGeom>
          <a:noFill/>
        </p:spPr>
        <p:txBody>
          <a:bodyPr wrap="square" rtlCol="0">
            <a:spAutoFit/>
          </a:bodyPr>
          <a:lstStyle/>
          <a:p>
            <a:pPr algn="ctr">
              <a:lnSpc>
                <a:spcPct val="150000"/>
              </a:lnSpc>
            </a:pPr>
            <a:r>
              <a:rPr lang="en-US" sz="2800" smtClean="0"/>
              <a:t>Thêm nhóm lệnh Bút vẽ</a:t>
            </a:r>
            <a:endParaRPr lang="vi-VN" sz="2800"/>
          </a:p>
        </p:txBody>
      </p:sp>
      <p:sp>
        <p:nvSpPr>
          <p:cNvPr id="44" name="TextBox 43"/>
          <p:cNvSpPr txBox="1"/>
          <p:nvPr/>
        </p:nvSpPr>
        <p:spPr>
          <a:xfrm>
            <a:off x="5503303" y="2814776"/>
            <a:ext cx="1949481" cy="1384995"/>
          </a:xfrm>
          <a:prstGeom prst="rect">
            <a:avLst/>
          </a:prstGeom>
          <a:noFill/>
        </p:spPr>
        <p:txBody>
          <a:bodyPr wrap="square" rtlCol="0">
            <a:spAutoFit/>
          </a:bodyPr>
          <a:lstStyle/>
          <a:p>
            <a:pPr algn="ctr">
              <a:lnSpc>
                <a:spcPct val="150000"/>
              </a:lnSpc>
            </a:pPr>
            <a:r>
              <a:rPr lang="en-US" sz="2800" smtClean="0"/>
              <a:t>Nhóm lệnh Bút vẽ</a:t>
            </a:r>
            <a:endParaRPr lang="vi-VN" sz="2800"/>
          </a:p>
        </p:txBody>
      </p:sp>
    </p:spTree>
  </p:cSld>
  <p:clrMapOvr>
    <a:masterClrMapping/>
  </p:clrMapOvr>
  <mc:AlternateContent xmlns:mc="http://schemas.openxmlformats.org/markup-compatibility/2006" xmlns:p14="http://schemas.microsoft.com/office/powerpoint/2010/main">
    <mc:Choice Requires="p14">
      <p:transition spd="med">
        <p14:flip dir="r"/>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782"/>
        <p:cNvGrpSpPr/>
        <p:nvPr/>
      </p:nvGrpSpPr>
      <p:grpSpPr>
        <a:xfrm>
          <a:off x="0" y="0"/>
          <a:ext cx="0" cy="0"/>
          <a:chOff x="0" y="0"/>
          <a:chExt cx="0" cy="0"/>
        </a:xfrm>
      </p:grpSpPr>
      <p:sp>
        <p:nvSpPr>
          <p:cNvPr id="2786" name="Google Shape;2786;p59"/>
          <p:cNvSpPr/>
          <p:nvPr/>
        </p:nvSpPr>
        <p:spPr>
          <a:xfrm>
            <a:off x="7028013" y="164601"/>
            <a:ext cx="329115" cy="322612"/>
          </a:xfrm>
          <a:custGeom>
            <a:avLst/>
            <a:gdLst/>
            <a:ahLst/>
            <a:cxnLst/>
            <a:rect l="l" t="t" r="r" b="b"/>
            <a:pathLst>
              <a:path w="16700" h="16370" extrusionOk="0">
                <a:moveTo>
                  <a:pt x="8359" y="0"/>
                </a:moveTo>
                <a:cubicBezTo>
                  <a:pt x="8012" y="0"/>
                  <a:pt x="7664" y="178"/>
                  <a:pt x="7473" y="537"/>
                </a:cubicBezTo>
                <a:lnTo>
                  <a:pt x="5219" y="4664"/>
                </a:lnTo>
                <a:cubicBezTo>
                  <a:pt x="5124" y="4830"/>
                  <a:pt x="4982" y="4949"/>
                  <a:pt x="4816" y="5044"/>
                </a:cubicBezTo>
                <a:lnTo>
                  <a:pt x="689" y="7297"/>
                </a:lnTo>
                <a:cubicBezTo>
                  <a:pt x="1" y="7677"/>
                  <a:pt x="1" y="8673"/>
                  <a:pt x="689" y="9052"/>
                </a:cubicBezTo>
                <a:lnTo>
                  <a:pt x="4816" y="11330"/>
                </a:lnTo>
                <a:cubicBezTo>
                  <a:pt x="4982" y="11401"/>
                  <a:pt x="5124" y="11543"/>
                  <a:pt x="5219" y="11709"/>
                </a:cubicBezTo>
                <a:lnTo>
                  <a:pt x="7473" y="15836"/>
                </a:lnTo>
                <a:cubicBezTo>
                  <a:pt x="7662" y="16192"/>
                  <a:pt x="8006" y="16370"/>
                  <a:pt x="8350" y="16370"/>
                </a:cubicBezTo>
                <a:cubicBezTo>
                  <a:pt x="8694" y="16370"/>
                  <a:pt x="9038" y="16192"/>
                  <a:pt x="9228" y="15836"/>
                </a:cubicBezTo>
                <a:lnTo>
                  <a:pt x="11481" y="11709"/>
                </a:lnTo>
                <a:cubicBezTo>
                  <a:pt x="11576" y="11543"/>
                  <a:pt x="11718" y="11401"/>
                  <a:pt x="11884" y="11330"/>
                </a:cubicBezTo>
                <a:lnTo>
                  <a:pt x="16012" y="9052"/>
                </a:lnTo>
                <a:cubicBezTo>
                  <a:pt x="16699" y="8673"/>
                  <a:pt x="16699" y="7677"/>
                  <a:pt x="16012" y="7297"/>
                </a:cubicBezTo>
                <a:lnTo>
                  <a:pt x="11884" y="5044"/>
                </a:lnTo>
                <a:cubicBezTo>
                  <a:pt x="11718" y="4949"/>
                  <a:pt x="11576" y="4807"/>
                  <a:pt x="11481" y="4641"/>
                </a:cubicBezTo>
                <a:lnTo>
                  <a:pt x="9228" y="513"/>
                </a:lnTo>
                <a:cubicBezTo>
                  <a:pt x="9040" y="172"/>
                  <a:pt x="8700" y="0"/>
                  <a:pt x="8359" y="0"/>
                </a:cubicBezTo>
                <a:close/>
              </a:path>
            </a:pathLst>
          </a:custGeom>
          <a:solidFill>
            <a:schemeClr val="accent1"/>
          </a:solidFill>
          <a:ln w="19050" cap="flat" cmpd="sng">
            <a:solidFill>
              <a:schemeClr val="dk1"/>
            </a:solidFill>
            <a:prstDash val="solid"/>
            <a:miter lim="237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87" name="Google Shape;2787;p59"/>
          <p:cNvGrpSpPr/>
          <p:nvPr/>
        </p:nvGrpSpPr>
        <p:grpSpPr>
          <a:xfrm>
            <a:off x="1282963" y="4402400"/>
            <a:ext cx="382675" cy="382675"/>
            <a:chOff x="977325" y="1958850"/>
            <a:chExt cx="382675" cy="382675"/>
          </a:xfrm>
        </p:grpSpPr>
        <p:sp>
          <p:nvSpPr>
            <p:cNvPr id="2788" name="Google Shape;2788;p59"/>
            <p:cNvSpPr/>
            <p:nvPr/>
          </p:nvSpPr>
          <p:spPr>
            <a:xfrm>
              <a:off x="1030900" y="2012425"/>
              <a:ext cx="329100" cy="329100"/>
            </a:xfrm>
            <a:prstGeom prst="ellipse">
              <a:avLst/>
            </a:prstGeom>
            <a:solidFill>
              <a:schemeClr val="accent2"/>
            </a:solidFill>
            <a:ln w="19050" cap="rnd"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9" name="Google Shape;2789;p59"/>
            <p:cNvSpPr/>
            <p:nvPr/>
          </p:nvSpPr>
          <p:spPr>
            <a:xfrm>
              <a:off x="977325" y="1958850"/>
              <a:ext cx="329100" cy="329100"/>
            </a:xfrm>
            <a:prstGeom prst="ellipse">
              <a:avLst/>
            </a:prstGeom>
            <a:solidFill>
              <a:schemeClr val="accent2"/>
            </a:solidFill>
            <a:ln w="19050" cap="rnd"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90" name="Google Shape;2790;p59"/>
          <p:cNvGrpSpPr/>
          <p:nvPr/>
        </p:nvGrpSpPr>
        <p:grpSpPr>
          <a:xfrm>
            <a:off x="7855950" y="3543988"/>
            <a:ext cx="382675" cy="382675"/>
            <a:chOff x="7940700" y="833750"/>
            <a:chExt cx="382675" cy="382675"/>
          </a:xfrm>
        </p:grpSpPr>
        <p:sp>
          <p:nvSpPr>
            <p:cNvPr id="2791" name="Google Shape;2791;p59"/>
            <p:cNvSpPr/>
            <p:nvPr/>
          </p:nvSpPr>
          <p:spPr>
            <a:xfrm rot="10800000" flipH="1">
              <a:off x="7994275" y="833750"/>
              <a:ext cx="329100" cy="329100"/>
            </a:xfrm>
            <a:prstGeom prst="ellipse">
              <a:avLst/>
            </a:prstGeom>
            <a:solidFill>
              <a:schemeClr val="lt2"/>
            </a:solidFill>
            <a:ln w="19050" cap="rnd"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2" name="Google Shape;2792;p59"/>
            <p:cNvSpPr/>
            <p:nvPr/>
          </p:nvSpPr>
          <p:spPr>
            <a:xfrm rot="10800000" flipH="1">
              <a:off x="7940700" y="887325"/>
              <a:ext cx="329100" cy="329100"/>
            </a:xfrm>
            <a:prstGeom prst="ellipse">
              <a:avLst/>
            </a:prstGeom>
            <a:solidFill>
              <a:schemeClr val="lt2"/>
            </a:solidFill>
            <a:ln w="19050" cap="rnd"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93" name="Google Shape;2793;p59"/>
          <p:cNvGrpSpPr/>
          <p:nvPr/>
        </p:nvGrpSpPr>
        <p:grpSpPr>
          <a:xfrm rot="2700000">
            <a:off x="1348609" y="156476"/>
            <a:ext cx="612385" cy="1577048"/>
            <a:chOff x="830725" y="555300"/>
            <a:chExt cx="1082825" cy="2788550"/>
          </a:xfrm>
        </p:grpSpPr>
        <p:sp>
          <p:nvSpPr>
            <p:cNvPr id="2794" name="Google Shape;2794;p59"/>
            <p:cNvSpPr/>
            <p:nvPr/>
          </p:nvSpPr>
          <p:spPr>
            <a:xfrm>
              <a:off x="1219725" y="3030375"/>
              <a:ext cx="304825" cy="80125"/>
            </a:xfrm>
            <a:custGeom>
              <a:avLst/>
              <a:gdLst/>
              <a:ahLst/>
              <a:cxnLst/>
              <a:rect l="l" t="t" r="r" b="b"/>
              <a:pathLst>
                <a:path w="12193" h="3205" extrusionOk="0">
                  <a:moveTo>
                    <a:pt x="5985" y="0"/>
                  </a:moveTo>
                  <a:cubicBezTo>
                    <a:pt x="2373" y="0"/>
                    <a:pt x="1" y="3205"/>
                    <a:pt x="1" y="3205"/>
                  </a:cubicBezTo>
                  <a:lnTo>
                    <a:pt x="12193" y="3205"/>
                  </a:lnTo>
                  <a:cubicBezTo>
                    <a:pt x="9908" y="801"/>
                    <a:pt x="7792" y="0"/>
                    <a:pt x="5985" y="0"/>
                  </a:cubicBezTo>
                  <a:close/>
                </a:path>
              </a:pathLst>
            </a:custGeom>
            <a:solidFill>
              <a:srgbClr val="FDF0D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5" name="Google Shape;2795;p59"/>
            <p:cNvSpPr/>
            <p:nvPr/>
          </p:nvSpPr>
          <p:spPr>
            <a:xfrm>
              <a:off x="1219725" y="2930225"/>
              <a:ext cx="304825" cy="180275"/>
            </a:xfrm>
            <a:custGeom>
              <a:avLst/>
              <a:gdLst/>
              <a:ahLst/>
              <a:cxnLst/>
              <a:rect l="l" t="t" r="r" b="b"/>
              <a:pathLst>
                <a:path w="12193" h="7211" fill="none" extrusionOk="0">
                  <a:moveTo>
                    <a:pt x="1" y="7211"/>
                  </a:moveTo>
                  <a:cubicBezTo>
                    <a:pt x="1" y="7211"/>
                    <a:pt x="5338" y="0"/>
                    <a:pt x="12193" y="7211"/>
                  </a:cubicBezTo>
                </a:path>
              </a:pathLst>
            </a:custGeom>
            <a:noFill/>
            <a:ln w="19050" cap="flat" cmpd="sng">
              <a:solidFill>
                <a:schemeClr val="dk1"/>
              </a:solidFill>
              <a:prstDash val="solid"/>
              <a:miter lim="237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6" name="Google Shape;2796;p59"/>
            <p:cNvSpPr/>
            <p:nvPr/>
          </p:nvSpPr>
          <p:spPr>
            <a:xfrm>
              <a:off x="949925" y="2644925"/>
              <a:ext cx="847400" cy="622875"/>
            </a:xfrm>
            <a:custGeom>
              <a:avLst/>
              <a:gdLst/>
              <a:ahLst/>
              <a:cxnLst/>
              <a:rect l="l" t="t" r="r" b="b"/>
              <a:pathLst>
                <a:path w="33896" h="24915" extrusionOk="0">
                  <a:moveTo>
                    <a:pt x="6467" y="1"/>
                  </a:moveTo>
                  <a:cubicBezTo>
                    <a:pt x="6165" y="1"/>
                    <a:pt x="5865" y="79"/>
                    <a:pt x="5598" y="240"/>
                  </a:cubicBezTo>
                  <a:lnTo>
                    <a:pt x="1115" y="2944"/>
                  </a:lnTo>
                  <a:cubicBezTo>
                    <a:pt x="214" y="3490"/>
                    <a:pt x="1" y="4676"/>
                    <a:pt x="641" y="5482"/>
                  </a:cubicBezTo>
                  <a:lnTo>
                    <a:pt x="14896" y="23936"/>
                  </a:lnTo>
                  <a:cubicBezTo>
                    <a:pt x="15406" y="24588"/>
                    <a:pt x="16148" y="24915"/>
                    <a:pt x="16889" y="24915"/>
                  </a:cubicBezTo>
                  <a:cubicBezTo>
                    <a:pt x="17630" y="24915"/>
                    <a:pt x="18371" y="24588"/>
                    <a:pt x="18881" y="23936"/>
                  </a:cubicBezTo>
                  <a:lnTo>
                    <a:pt x="33327" y="5245"/>
                  </a:lnTo>
                  <a:cubicBezTo>
                    <a:pt x="33896" y="4510"/>
                    <a:pt x="33777" y="3419"/>
                    <a:pt x="33018" y="2849"/>
                  </a:cubicBezTo>
                  <a:lnTo>
                    <a:pt x="30741" y="1071"/>
                  </a:lnTo>
                  <a:cubicBezTo>
                    <a:pt x="30429" y="823"/>
                    <a:pt x="30058" y="702"/>
                    <a:pt x="29688" y="702"/>
                  </a:cubicBezTo>
                  <a:cubicBezTo>
                    <a:pt x="29243" y="702"/>
                    <a:pt x="28801" y="876"/>
                    <a:pt x="28464" y="1213"/>
                  </a:cubicBezTo>
                  <a:lnTo>
                    <a:pt x="25547" y="4107"/>
                  </a:lnTo>
                  <a:cubicBezTo>
                    <a:pt x="25214" y="4451"/>
                    <a:pt x="24776" y="4623"/>
                    <a:pt x="24334" y="4623"/>
                  </a:cubicBezTo>
                  <a:cubicBezTo>
                    <a:pt x="23892" y="4623"/>
                    <a:pt x="23447" y="4451"/>
                    <a:pt x="23103" y="4107"/>
                  </a:cubicBezTo>
                  <a:lnTo>
                    <a:pt x="19783" y="786"/>
                  </a:lnTo>
                  <a:cubicBezTo>
                    <a:pt x="19439" y="442"/>
                    <a:pt x="18994" y="270"/>
                    <a:pt x="18552" y="270"/>
                  </a:cubicBezTo>
                  <a:cubicBezTo>
                    <a:pt x="18110" y="270"/>
                    <a:pt x="17672" y="442"/>
                    <a:pt x="17340" y="786"/>
                  </a:cubicBezTo>
                  <a:lnTo>
                    <a:pt x="13877" y="4225"/>
                  </a:lnTo>
                  <a:cubicBezTo>
                    <a:pt x="13533" y="4569"/>
                    <a:pt x="13088" y="4741"/>
                    <a:pt x="12646" y="4741"/>
                  </a:cubicBezTo>
                  <a:cubicBezTo>
                    <a:pt x="12204" y="4741"/>
                    <a:pt x="11765" y="4569"/>
                    <a:pt x="11433" y="4225"/>
                  </a:cubicBezTo>
                  <a:lnTo>
                    <a:pt x="7709" y="501"/>
                  </a:lnTo>
                  <a:cubicBezTo>
                    <a:pt x="7368" y="174"/>
                    <a:pt x="6917" y="1"/>
                    <a:pt x="6467" y="1"/>
                  </a:cubicBezTo>
                  <a:close/>
                </a:path>
              </a:pathLst>
            </a:custGeom>
            <a:solidFill>
              <a:schemeClr val="dk2"/>
            </a:solidFill>
            <a:ln w="19050" cap="flat" cmpd="sng">
              <a:solidFill>
                <a:schemeClr val="dk1"/>
              </a:solidFill>
              <a:prstDash val="solid"/>
              <a:miter lim="237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7" name="Google Shape;2797;p59"/>
            <p:cNvSpPr/>
            <p:nvPr/>
          </p:nvSpPr>
          <p:spPr>
            <a:xfrm>
              <a:off x="929775" y="1147700"/>
              <a:ext cx="885350" cy="1625700"/>
            </a:xfrm>
            <a:custGeom>
              <a:avLst/>
              <a:gdLst/>
              <a:ahLst/>
              <a:cxnLst/>
              <a:rect l="l" t="t" r="r" b="b"/>
              <a:pathLst>
                <a:path w="35414" h="65028" extrusionOk="0">
                  <a:moveTo>
                    <a:pt x="0" y="0"/>
                  </a:moveTo>
                  <a:lnTo>
                    <a:pt x="0" y="63521"/>
                  </a:lnTo>
                  <a:lnTo>
                    <a:pt x="261" y="63853"/>
                  </a:lnTo>
                  <a:lnTo>
                    <a:pt x="4791" y="61126"/>
                  </a:lnTo>
                  <a:cubicBezTo>
                    <a:pt x="5450" y="60728"/>
                    <a:pt x="6188" y="60533"/>
                    <a:pt x="6922" y="60533"/>
                  </a:cubicBezTo>
                  <a:cubicBezTo>
                    <a:pt x="7983" y="60533"/>
                    <a:pt x="9034" y="60943"/>
                    <a:pt x="9820" y="61742"/>
                  </a:cubicBezTo>
                  <a:lnTo>
                    <a:pt x="12880" y="64778"/>
                  </a:lnTo>
                  <a:cubicBezTo>
                    <a:pt x="13034" y="64944"/>
                    <a:pt x="13242" y="65027"/>
                    <a:pt x="13449" y="65027"/>
                  </a:cubicBezTo>
                  <a:cubicBezTo>
                    <a:pt x="13657" y="65027"/>
                    <a:pt x="13864" y="64944"/>
                    <a:pt x="14018" y="64778"/>
                  </a:cubicBezTo>
                  <a:lnTo>
                    <a:pt x="16438" y="62383"/>
                  </a:lnTo>
                  <a:cubicBezTo>
                    <a:pt x="17244" y="61576"/>
                    <a:pt x="18300" y="61173"/>
                    <a:pt x="19355" y="61173"/>
                  </a:cubicBezTo>
                  <a:cubicBezTo>
                    <a:pt x="20411" y="61173"/>
                    <a:pt x="21466" y="61576"/>
                    <a:pt x="22273" y="62383"/>
                  </a:cubicBezTo>
                  <a:lnTo>
                    <a:pt x="24550" y="64660"/>
                  </a:lnTo>
                  <a:cubicBezTo>
                    <a:pt x="24704" y="64814"/>
                    <a:pt x="24912" y="64891"/>
                    <a:pt x="25122" y="64891"/>
                  </a:cubicBezTo>
                  <a:cubicBezTo>
                    <a:pt x="25333" y="64891"/>
                    <a:pt x="25546" y="64814"/>
                    <a:pt x="25712" y="64660"/>
                  </a:cubicBezTo>
                  <a:lnTo>
                    <a:pt x="27752" y="62596"/>
                  </a:lnTo>
                  <a:cubicBezTo>
                    <a:pt x="28551" y="61798"/>
                    <a:pt x="29601" y="61391"/>
                    <a:pt x="30660" y="61391"/>
                  </a:cubicBezTo>
                  <a:cubicBezTo>
                    <a:pt x="31551" y="61391"/>
                    <a:pt x="32449" y="61679"/>
                    <a:pt x="33208" y="62264"/>
                  </a:cubicBezTo>
                  <a:lnTo>
                    <a:pt x="35176" y="63806"/>
                  </a:lnTo>
                  <a:lnTo>
                    <a:pt x="35390" y="63521"/>
                  </a:lnTo>
                  <a:lnTo>
                    <a:pt x="35413" y="0"/>
                  </a:lnTo>
                  <a:close/>
                </a:path>
              </a:pathLst>
            </a:custGeom>
            <a:solidFill>
              <a:schemeClr val="lt2"/>
            </a:solidFill>
            <a:ln w="19050" cap="flat" cmpd="sng">
              <a:solidFill>
                <a:schemeClr val="dk1"/>
              </a:solidFill>
              <a:prstDash val="solid"/>
              <a:miter lim="237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8" name="Google Shape;2798;p59"/>
            <p:cNvSpPr/>
            <p:nvPr/>
          </p:nvSpPr>
          <p:spPr>
            <a:xfrm>
              <a:off x="1180600" y="1147700"/>
              <a:ext cx="432900" cy="1625250"/>
            </a:xfrm>
            <a:custGeom>
              <a:avLst/>
              <a:gdLst/>
              <a:ahLst/>
              <a:cxnLst/>
              <a:rect l="l" t="t" r="r" b="b"/>
              <a:pathLst>
                <a:path w="17316" h="65010" extrusionOk="0">
                  <a:moveTo>
                    <a:pt x="0" y="0"/>
                  </a:moveTo>
                  <a:lnTo>
                    <a:pt x="0" y="61908"/>
                  </a:lnTo>
                  <a:lnTo>
                    <a:pt x="2847" y="64778"/>
                  </a:lnTo>
                  <a:cubicBezTo>
                    <a:pt x="3001" y="64933"/>
                    <a:pt x="3209" y="65010"/>
                    <a:pt x="3419" y="65010"/>
                  </a:cubicBezTo>
                  <a:cubicBezTo>
                    <a:pt x="3630" y="65010"/>
                    <a:pt x="3843" y="64933"/>
                    <a:pt x="4009" y="64778"/>
                  </a:cubicBezTo>
                  <a:lnTo>
                    <a:pt x="6405" y="62359"/>
                  </a:lnTo>
                  <a:cubicBezTo>
                    <a:pt x="7211" y="61553"/>
                    <a:pt x="8267" y="61149"/>
                    <a:pt x="9322" y="61149"/>
                  </a:cubicBezTo>
                  <a:cubicBezTo>
                    <a:pt x="10378" y="61149"/>
                    <a:pt x="11433" y="61553"/>
                    <a:pt x="12240" y="62359"/>
                  </a:cubicBezTo>
                  <a:lnTo>
                    <a:pt x="14517" y="64636"/>
                  </a:lnTo>
                  <a:cubicBezTo>
                    <a:pt x="14683" y="64802"/>
                    <a:pt x="14896" y="64885"/>
                    <a:pt x="15107" y="64885"/>
                  </a:cubicBezTo>
                  <a:cubicBezTo>
                    <a:pt x="15317" y="64885"/>
                    <a:pt x="15525" y="64802"/>
                    <a:pt x="15679" y="64636"/>
                  </a:cubicBezTo>
                  <a:lnTo>
                    <a:pt x="17316" y="62999"/>
                  </a:lnTo>
                  <a:lnTo>
                    <a:pt x="17316" y="0"/>
                  </a:lnTo>
                  <a:close/>
                </a:path>
              </a:pathLst>
            </a:custGeom>
            <a:solidFill>
              <a:schemeClr val="accent2"/>
            </a:solidFill>
            <a:ln w="19050" cap="rnd" cmpd="sng">
              <a:solidFill>
                <a:schemeClr val="dk1"/>
              </a:solidFill>
              <a:prstDash val="solid"/>
              <a:miter lim="237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9" name="Google Shape;2799;p59"/>
            <p:cNvSpPr/>
            <p:nvPr/>
          </p:nvSpPr>
          <p:spPr>
            <a:xfrm>
              <a:off x="1219725" y="3044325"/>
              <a:ext cx="304825" cy="299525"/>
            </a:xfrm>
            <a:custGeom>
              <a:avLst/>
              <a:gdLst/>
              <a:ahLst/>
              <a:cxnLst/>
              <a:rect l="l" t="t" r="r" b="b"/>
              <a:pathLst>
                <a:path w="12193" h="11981" extrusionOk="0">
                  <a:moveTo>
                    <a:pt x="6472" y="1"/>
                  </a:moveTo>
                  <a:cubicBezTo>
                    <a:pt x="4666" y="1"/>
                    <a:pt x="2484" y="662"/>
                    <a:pt x="1" y="2647"/>
                  </a:cubicBezTo>
                  <a:lnTo>
                    <a:pt x="4958" y="11305"/>
                  </a:lnTo>
                  <a:cubicBezTo>
                    <a:pt x="5207" y="11755"/>
                    <a:pt x="5652" y="11981"/>
                    <a:pt x="6100" y="11981"/>
                  </a:cubicBezTo>
                  <a:cubicBezTo>
                    <a:pt x="6548" y="11981"/>
                    <a:pt x="6998" y="11755"/>
                    <a:pt x="7259" y="11305"/>
                  </a:cubicBezTo>
                  <a:lnTo>
                    <a:pt x="12193" y="2647"/>
                  </a:lnTo>
                  <a:cubicBezTo>
                    <a:pt x="12193" y="2647"/>
                    <a:pt x="10084" y="1"/>
                    <a:pt x="6472" y="1"/>
                  </a:cubicBezTo>
                  <a:close/>
                </a:path>
              </a:pathLst>
            </a:custGeom>
            <a:solidFill>
              <a:schemeClr val="accent1"/>
            </a:solidFill>
            <a:ln w="19050" cap="rnd" cmpd="sng">
              <a:solidFill>
                <a:schemeClr val="dk1"/>
              </a:solidFill>
              <a:prstDash val="solid"/>
              <a:miter lim="237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0" name="Google Shape;2800;p59"/>
            <p:cNvSpPr/>
            <p:nvPr/>
          </p:nvSpPr>
          <p:spPr>
            <a:xfrm>
              <a:off x="918500" y="555300"/>
              <a:ext cx="907300" cy="487450"/>
            </a:xfrm>
            <a:custGeom>
              <a:avLst/>
              <a:gdLst/>
              <a:ahLst/>
              <a:cxnLst/>
              <a:rect l="l" t="t" r="r" b="b"/>
              <a:pathLst>
                <a:path w="36292" h="19498" extrusionOk="0">
                  <a:moveTo>
                    <a:pt x="5389" y="0"/>
                  </a:moveTo>
                  <a:cubicBezTo>
                    <a:pt x="2397" y="0"/>
                    <a:pt x="0" y="2434"/>
                    <a:pt x="0" y="5432"/>
                  </a:cubicBezTo>
                  <a:lnTo>
                    <a:pt x="0" y="19498"/>
                  </a:lnTo>
                  <a:lnTo>
                    <a:pt x="36291" y="19498"/>
                  </a:lnTo>
                  <a:lnTo>
                    <a:pt x="36291" y="5432"/>
                  </a:lnTo>
                  <a:cubicBezTo>
                    <a:pt x="36291" y="2420"/>
                    <a:pt x="33848" y="0"/>
                    <a:pt x="30860" y="0"/>
                  </a:cubicBezTo>
                  <a:lnTo>
                    <a:pt x="5432" y="0"/>
                  </a:lnTo>
                  <a:cubicBezTo>
                    <a:pt x="5418" y="0"/>
                    <a:pt x="5403" y="0"/>
                    <a:pt x="5389" y="0"/>
                  </a:cubicBezTo>
                  <a:close/>
                </a:path>
              </a:pathLst>
            </a:custGeom>
            <a:solidFill>
              <a:schemeClr val="accent1"/>
            </a:solidFill>
            <a:ln w="19050" cap="flat" cmpd="sng">
              <a:solidFill>
                <a:schemeClr val="dk1"/>
              </a:solidFill>
              <a:prstDash val="solid"/>
              <a:miter lim="237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1" name="Google Shape;2801;p59"/>
            <p:cNvSpPr/>
            <p:nvPr/>
          </p:nvSpPr>
          <p:spPr>
            <a:xfrm>
              <a:off x="830725" y="921175"/>
              <a:ext cx="1082825" cy="355825"/>
            </a:xfrm>
            <a:custGeom>
              <a:avLst/>
              <a:gdLst/>
              <a:ahLst/>
              <a:cxnLst/>
              <a:rect l="l" t="t" r="r" b="b"/>
              <a:pathLst>
                <a:path w="43313" h="14233" extrusionOk="0">
                  <a:moveTo>
                    <a:pt x="3203" y="0"/>
                  </a:moveTo>
                  <a:cubicBezTo>
                    <a:pt x="1424" y="0"/>
                    <a:pt x="1" y="1424"/>
                    <a:pt x="1" y="3179"/>
                  </a:cubicBezTo>
                  <a:lnTo>
                    <a:pt x="1" y="11030"/>
                  </a:lnTo>
                  <a:cubicBezTo>
                    <a:pt x="1" y="12809"/>
                    <a:pt x="1424" y="14232"/>
                    <a:pt x="3203" y="14232"/>
                  </a:cubicBezTo>
                  <a:lnTo>
                    <a:pt x="40111" y="14232"/>
                  </a:lnTo>
                  <a:cubicBezTo>
                    <a:pt x="41890" y="14232"/>
                    <a:pt x="43313" y="12809"/>
                    <a:pt x="43313" y="11030"/>
                  </a:cubicBezTo>
                  <a:lnTo>
                    <a:pt x="43313" y="3179"/>
                  </a:lnTo>
                  <a:cubicBezTo>
                    <a:pt x="43313" y="1424"/>
                    <a:pt x="41890" y="0"/>
                    <a:pt x="40111" y="0"/>
                  </a:cubicBezTo>
                  <a:close/>
                </a:path>
              </a:pathLst>
            </a:custGeom>
            <a:solidFill>
              <a:schemeClr val="accent2"/>
            </a:solidFill>
            <a:ln w="19050" cap="rnd" cmpd="sng">
              <a:solidFill>
                <a:schemeClr val="dk1"/>
              </a:solidFill>
              <a:prstDash val="solid"/>
              <a:miter lim="237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Google Shape;2494;p51"/>
          <p:cNvSpPr/>
          <p:nvPr/>
        </p:nvSpPr>
        <p:spPr>
          <a:xfrm>
            <a:off x="3710936" y="1782833"/>
            <a:ext cx="1722127" cy="700709"/>
          </a:xfrm>
          <a:prstGeom prst="roundRect">
            <a:avLst>
              <a:gd name="adj" fmla="val 16667"/>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000" b="1" smtClean="0">
                <a:solidFill>
                  <a:schemeClr val="accent6"/>
                </a:solidFill>
              </a:rPr>
              <a:t>Phần 1</a:t>
            </a:r>
            <a:endParaRPr sz="3000" b="1">
              <a:solidFill>
                <a:schemeClr val="accent6"/>
              </a:solidFill>
            </a:endParaRPr>
          </a:p>
        </p:txBody>
      </p:sp>
      <p:sp>
        <p:nvSpPr>
          <p:cNvPr id="24" name="TextBox 23"/>
          <p:cNvSpPr txBox="1"/>
          <p:nvPr/>
        </p:nvSpPr>
        <p:spPr>
          <a:xfrm>
            <a:off x="725713" y="2699351"/>
            <a:ext cx="7692571" cy="658835"/>
          </a:xfrm>
          <a:prstGeom prst="rect">
            <a:avLst/>
          </a:prstGeom>
          <a:noFill/>
        </p:spPr>
        <p:txBody>
          <a:bodyPr wrap="square" rtlCol="0">
            <a:spAutoFit/>
          </a:bodyPr>
          <a:lstStyle/>
          <a:p>
            <a:pPr algn="ctr">
              <a:lnSpc>
                <a:spcPct val="150000"/>
              </a:lnSpc>
            </a:pPr>
            <a:r>
              <a:rPr lang="en-US" sz="2800" b="1" smtClean="0"/>
              <a:t>THÊM NHÓM LỆNH BÚT VẼ</a:t>
            </a:r>
            <a:endParaRPr lang="en-US" sz="2800" b="1"/>
          </a:p>
        </p:txBody>
      </p:sp>
    </p:spTree>
  </p:cSld>
  <p:clrMapOvr>
    <a:masterClrMapping/>
  </p:clrMapOvr>
  <p:transition spd="med">
    <p:blinds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05"/>
        <p:cNvGrpSpPr/>
        <p:nvPr/>
      </p:nvGrpSpPr>
      <p:grpSpPr>
        <a:xfrm>
          <a:off x="0" y="0"/>
          <a:ext cx="0" cy="0"/>
          <a:chOff x="0" y="0"/>
          <a:chExt cx="0" cy="0"/>
        </a:xfrm>
      </p:grpSpPr>
      <p:sp>
        <p:nvSpPr>
          <p:cNvPr id="2625" name="Google Shape;2625;p54"/>
          <p:cNvSpPr/>
          <p:nvPr/>
        </p:nvSpPr>
        <p:spPr>
          <a:xfrm>
            <a:off x="890502" y="528765"/>
            <a:ext cx="329115" cy="322612"/>
          </a:xfrm>
          <a:custGeom>
            <a:avLst/>
            <a:gdLst/>
            <a:ahLst/>
            <a:cxnLst/>
            <a:rect l="l" t="t" r="r" b="b"/>
            <a:pathLst>
              <a:path w="16700" h="16370" extrusionOk="0">
                <a:moveTo>
                  <a:pt x="8359" y="0"/>
                </a:moveTo>
                <a:cubicBezTo>
                  <a:pt x="8012" y="0"/>
                  <a:pt x="7664" y="178"/>
                  <a:pt x="7473" y="537"/>
                </a:cubicBezTo>
                <a:lnTo>
                  <a:pt x="5219" y="4664"/>
                </a:lnTo>
                <a:cubicBezTo>
                  <a:pt x="5124" y="4830"/>
                  <a:pt x="4982" y="4949"/>
                  <a:pt x="4816" y="5044"/>
                </a:cubicBezTo>
                <a:lnTo>
                  <a:pt x="689" y="7297"/>
                </a:lnTo>
                <a:cubicBezTo>
                  <a:pt x="1" y="7677"/>
                  <a:pt x="1" y="8673"/>
                  <a:pt x="689" y="9052"/>
                </a:cubicBezTo>
                <a:lnTo>
                  <a:pt x="4816" y="11330"/>
                </a:lnTo>
                <a:cubicBezTo>
                  <a:pt x="4982" y="11401"/>
                  <a:pt x="5124" y="11543"/>
                  <a:pt x="5219" y="11709"/>
                </a:cubicBezTo>
                <a:lnTo>
                  <a:pt x="7473" y="15836"/>
                </a:lnTo>
                <a:cubicBezTo>
                  <a:pt x="7662" y="16192"/>
                  <a:pt x="8006" y="16370"/>
                  <a:pt x="8350" y="16370"/>
                </a:cubicBezTo>
                <a:cubicBezTo>
                  <a:pt x="8694" y="16370"/>
                  <a:pt x="9038" y="16192"/>
                  <a:pt x="9228" y="15836"/>
                </a:cubicBezTo>
                <a:lnTo>
                  <a:pt x="11481" y="11709"/>
                </a:lnTo>
                <a:cubicBezTo>
                  <a:pt x="11576" y="11543"/>
                  <a:pt x="11718" y="11401"/>
                  <a:pt x="11884" y="11330"/>
                </a:cubicBezTo>
                <a:lnTo>
                  <a:pt x="16012" y="9052"/>
                </a:lnTo>
                <a:cubicBezTo>
                  <a:pt x="16699" y="8673"/>
                  <a:pt x="16699" y="7677"/>
                  <a:pt x="16012" y="7297"/>
                </a:cubicBezTo>
                <a:lnTo>
                  <a:pt x="11884" y="5044"/>
                </a:lnTo>
                <a:cubicBezTo>
                  <a:pt x="11718" y="4949"/>
                  <a:pt x="11576" y="4807"/>
                  <a:pt x="11481" y="4641"/>
                </a:cubicBezTo>
                <a:lnTo>
                  <a:pt x="9228" y="513"/>
                </a:lnTo>
                <a:cubicBezTo>
                  <a:pt x="9040" y="172"/>
                  <a:pt x="8700" y="0"/>
                  <a:pt x="8359" y="0"/>
                </a:cubicBezTo>
                <a:close/>
              </a:path>
            </a:pathLst>
          </a:custGeom>
          <a:solidFill>
            <a:schemeClr val="accent1"/>
          </a:solidFill>
          <a:ln w="19050" cap="flat" cmpd="sng">
            <a:solidFill>
              <a:schemeClr val="dk1"/>
            </a:solidFill>
            <a:prstDash val="solid"/>
            <a:miter lim="237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26" name="Google Shape;2626;p54"/>
          <p:cNvGrpSpPr/>
          <p:nvPr/>
        </p:nvGrpSpPr>
        <p:grpSpPr>
          <a:xfrm>
            <a:off x="8200970" y="468701"/>
            <a:ext cx="382675" cy="382675"/>
            <a:chOff x="7940700" y="833750"/>
            <a:chExt cx="382675" cy="382675"/>
          </a:xfrm>
        </p:grpSpPr>
        <p:sp>
          <p:nvSpPr>
            <p:cNvPr id="2627" name="Google Shape;2627;p54"/>
            <p:cNvSpPr/>
            <p:nvPr/>
          </p:nvSpPr>
          <p:spPr>
            <a:xfrm rot="10800000" flipH="1">
              <a:off x="7994275" y="833750"/>
              <a:ext cx="329100" cy="329100"/>
            </a:xfrm>
            <a:prstGeom prst="ellipse">
              <a:avLst/>
            </a:prstGeom>
            <a:solidFill>
              <a:schemeClr val="lt2"/>
            </a:solidFill>
            <a:ln w="19050" cap="rnd"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8" name="Google Shape;2628;p54"/>
            <p:cNvSpPr/>
            <p:nvPr/>
          </p:nvSpPr>
          <p:spPr>
            <a:xfrm rot="10800000" flipH="1">
              <a:off x="7940700" y="887325"/>
              <a:ext cx="329100" cy="329100"/>
            </a:xfrm>
            <a:prstGeom prst="ellipse">
              <a:avLst/>
            </a:prstGeom>
            <a:solidFill>
              <a:schemeClr val="lt2"/>
            </a:solidFill>
            <a:ln w="19050" cap="rnd"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29" name="Google Shape;2629;p54"/>
          <p:cNvGrpSpPr/>
          <p:nvPr/>
        </p:nvGrpSpPr>
        <p:grpSpPr>
          <a:xfrm>
            <a:off x="3031888" y="4760813"/>
            <a:ext cx="382675" cy="382675"/>
            <a:chOff x="7940700" y="833750"/>
            <a:chExt cx="382675" cy="382675"/>
          </a:xfrm>
        </p:grpSpPr>
        <p:sp>
          <p:nvSpPr>
            <p:cNvPr id="2630" name="Google Shape;2630;p54"/>
            <p:cNvSpPr/>
            <p:nvPr/>
          </p:nvSpPr>
          <p:spPr>
            <a:xfrm rot="10800000" flipH="1">
              <a:off x="7994275" y="833750"/>
              <a:ext cx="329100" cy="329100"/>
            </a:xfrm>
            <a:prstGeom prst="ellipse">
              <a:avLst/>
            </a:prstGeom>
            <a:solidFill>
              <a:schemeClr val="accent2"/>
            </a:solidFill>
            <a:ln w="19050" cap="rnd"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1" name="Google Shape;2631;p54"/>
            <p:cNvSpPr/>
            <p:nvPr/>
          </p:nvSpPr>
          <p:spPr>
            <a:xfrm rot="10800000" flipH="1">
              <a:off x="7940700" y="887325"/>
              <a:ext cx="329100" cy="329100"/>
            </a:xfrm>
            <a:prstGeom prst="ellipse">
              <a:avLst/>
            </a:prstGeom>
            <a:solidFill>
              <a:schemeClr val="accent2"/>
            </a:solidFill>
            <a:ln w="19050" cap="rnd"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TextBox 13"/>
          <p:cNvSpPr txBox="1"/>
          <p:nvPr/>
        </p:nvSpPr>
        <p:spPr>
          <a:xfrm>
            <a:off x="0" y="241176"/>
            <a:ext cx="9144000" cy="523220"/>
          </a:xfrm>
          <a:prstGeom prst="rect">
            <a:avLst/>
          </a:prstGeom>
          <a:noFill/>
        </p:spPr>
        <p:txBody>
          <a:bodyPr wrap="square" rtlCol="0">
            <a:spAutoFit/>
          </a:bodyPr>
          <a:lstStyle/>
          <a:p>
            <a:pPr algn="ctr"/>
            <a:r>
              <a:rPr lang="en-US" sz="2800" b="1" smtClean="0"/>
              <a:t>1. Thêm </a:t>
            </a:r>
            <a:r>
              <a:rPr lang="en-US" sz="2800" b="1"/>
              <a:t>nhóm lệnh </a:t>
            </a:r>
            <a:r>
              <a:rPr lang="en-US" sz="2800" b="1" smtClean="0"/>
              <a:t>Bút </a:t>
            </a:r>
            <a:r>
              <a:rPr lang="en-US" sz="2800" b="1"/>
              <a:t>vẽ</a:t>
            </a:r>
          </a:p>
        </p:txBody>
      </p:sp>
      <p:pic>
        <p:nvPicPr>
          <p:cNvPr id="26" name="Google Shape;268;p5"/>
          <p:cNvPicPr preferRelativeResize="0"/>
          <p:nvPr/>
        </p:nvPicPr>
        <p:blipFill rotWithShape="1">
          <a:blip r:embed="rId3">
            <a:alphaModFix/>
          </a:blip>
          <a:srcRect/>
          <a:stretch/>
        </p:blipFill>
        <p:spPr>
          <a:xfrm>
            <a:off x="337315" y="4634059"/>
            <a:ext cx="1137473" cy="226791"/>
          </a:xfrm>
          <a:prstGeom prst="rect">
            <a:avLst/>
          </a:prstGeom>
          <a:noFill/>
          <a:ln>
            <a:noFill/>
          </a:ln>
        </p:spPr>
      </p:pic>
      <p:pic>
        <p:nvPicPr>
          <p:cNvPr id="27" name="Picture 26"/>
          <p:cNvPicPr>
            <a:picLocks noChangeAspect="1"/>
          </p:cNvPicPr>
          <p:nvPr/>
        </p:nvPicPr>
        <p:blipFill rotWithShape="1">
          <a:blip r:embed="rId4">
            <a:extLst>
              <a:ext uri="{28A0092B-C50C-407E-A947-70E740481C1C}">
                <a14:useLocalDpi xmlns:a14="http://schemas.microsoft.com/office/drawing/2010/main" val="0"/>
              </a:ext>
            </a:extLst>
          </a:blip>
          <a:srcRect t="63043" r="56291"/>
          <a:stretch/>
        </p:blipFill>
        <p:spPr>
          <a:xfrm>
            <a:off x="180062" y="2038350"/>
            <a:ext cx="3069950" cy="2595709"/>
          </a:xfrm>
          <a:prstGeom prst="rect">
            <a:avLst/>
          </a:prstGeom>
        </p:spPr>
      </p:pic>
      <p:grpSp>
        <p:nvGrpSpPr>
          <p:cNvPr id="28" name="Group 27"/>
          <p:cNvGrpSpPr/>
          <p:nvPr/>
        </p:nvGrpSpPr>
        <p:grpSpPr>
          <a:xfrm>
            <a:off x="3306427" y="1161309"/>
            <a:ext cx="4808281" cy="3125356"/>
            <a:chOff x="624115" y="1983521"/>
            <a:chExt cx="4808281" cy="3125356"/>
          </a:xfrm>
        </p:grpSpPr>
        <p:sp>
          <p:nvSpPr>
            <p:cNvPr id="29" name="Rounded Rectangle 28"/>
            <p:cNvSpPr/>
            <p:nvPr/>
          </p:nvSpPr>
          <p:spPr>
            <a:xfrm>
              <a:off x="624115" y="2304463"/>
              <a:ext cx="4808281" cy="2804414"/>
            </a:xfrm>
            <a:prstGeom prst="roundRect">
              <a:avLst>
                <a:gd name="adj" fmla="val 9437"/>
              </a:avLst>
            </a:prstGeom>
            <a:solidFill>
              <a:schemeClr val="accent4">
                <a:lumMod val="20000"/>
                <a:lumOff val="80000"/>
              </a:schemeClr>
            </a:solidFill>
            <a:ln w="19050">
              <a:solidFill>
                <a:srgbClr val="000000"/>
              </a:solidFill>
              <a:prstDash val="dash"/>
            </a:ln>
          </p:spPr>
          <p:style>
            <a:lnRef idx="2">
              <a:schemeClr val="dk1"/>
            </a:lnRef>
            <a:fillRef idx="1">
              <a:schemeClr val="lt1"/>
            </a:fillRef>
            <a:effectRef idx="0">
              <a:schemeClr val="dk1"/>
            </a:effectRef>
            <a:fontRef idx="minor">
              <a:schemeClr val="dk1"/>
            </a:fontRef>
          </p:style>
          <p:txBody>
            <a:bodyPr rtlCol="0" anchor="ctr"/>
            <a:lstStyle/>
            <a:p>
              <a:pPr algn="just">
                <a:lnSpc>
                  <a:spcPct val="150000"/>
                </a:lnSpc>
              </a:pPr>
              <a:endParaRPr lang="en-US" sz="300" smtClean="0">
                <a:solidFill>
                  <a:srgbClr val="000000"/>
                </a:solidFill>
                <a:latin typeface="Arial (Body)"/>
              </a:endParaRPr>
            </a:p>
            <a:p>
              <a:pPr algn="just">
                <a:lnSpc>
                  <a:spcPct val="150000"/>
                </a:lnSpc>
              </a:pPr>
              <a:r>
                <a:rPr lang="en-US" sz="300" smtClean="0">
                  <a:solidFill>
                    <a:srgbClr val="000000"/>
                  </a:solidFill>
                  <a:latin typeface="Arial (Body)"/>
                </a:rPr>
                <a:t> </a:t>
              </a:r>
            </a:p>
            <a:p>
              <a:pPr algn="just">
                <a:lnSpc>
                  <a:spcPct val="150000"/>
                </a:lnSpc>
              </a:pPr>
              <a:r>
                <a:rPr lang="vi-VN" sz="2000" smtClean="0">
                  <a:solidFill>
                    <a:srgbClr val="000000"/>
                  </a:solidFill>
                  <a:latin typeface="Arial (Body)"/>
                </a:rPr>
                <a:t>Ngoài </a:t>
              </a:r>
              <a:r>
                <a:rPr lang="vi-VN" sz="2000">
                  <a:solidFill>
                    <a:srgbClr val="000000"/>
                  </a:solidFill>
                  <a:latin typeface="Arial (Body)"/>
                </a:rPr>
                <a:t>các nhóm lệnh có sẵn, em có thể thêm các nhóm lệnh khác vào vùng Thư viện lệnh. Em hãy thực hiện theo hướng dẫn ở Hình 3 để thêm nhóm lệnh </a:t>
              </a:r>
              <a:r>
                <a:rPr lang="vi-VN" sz="2000" b="1">
                  <a:solidFill>
                    <a:srgbClr val="000000"/>
                  </a:solidFill>
                  <a:latin typeface="Arial (Body)"/>
                </a:rPr>
                <a:t>Bút vẽ </a:t>
              </a:r>
              <a:r>
                <a:rPr lang="vi-VN" sz="2000">
                  <a:solidFill>
                    <a:srgbClr val="000000"/>
                  </a:solidFill>
                  <a:latin typeface="Arial (Body)"/>
                </a:rPr>
                <a:t>vào vùng Thư viện lệnh.</a:t>
              </a:r>
            </a:p>
          </p:txBody>
        </p:sp>
        <p:sp>
          <p:nvSpPr>
            <p:cNvPr id="30" name="Plaque 29">
              <a:extLst>
                <a:ext uri="{FF2B5EF4-FFF2-40B4-BE49-F238E27FC236}">
                  <a16:creationId xmlns:a16="http://schemas.microsoft.com/office/drawing/2014/main" id="{B4F92072-C59D-4D4B-DCE5-5F906B9EBAC9}"/>
                </a:ext>
              </a:extLst>
            </p:cNvPr>
            <p:cNvSpPr/>
            <p:nvPr/>
          </p:nvSpPr>
          <p:spPr>
            <a:xfrm>
              <a:off x="1797730" y="1983521"/>
              <a:ext cx="2461049" cy="563171"/>
            </a:xfrm>
            <a:prstGeom prst="plaque">
              <a:avLst/>
            </a:prstGeom>
            <a:solidFill>
              <a:srgbClr val="990033"/>
            </a:solidFill>
            <a:ln>
              <a:no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b="1" smtClean="0">
                  <a:solidFill>
                    <a:srgbClr val="FFFFFF"/>
                  </a:solidFill>
                </a:rPr>
                <a:t>HOẠT ĐỘNG 1</a:t>
              </a:r>
              <a:endParaRPr lang="en-US" sz="2200" b="1">
                <a:solidFill>
                  <a:srgbClr val="FFFFFF"/>
                </a:solidFill>
              </a:endParaRPr>
            </a:p>
          </p:txBody>
        </p:sp>
      </p:grpSp>
    </p:spTree>
    <p:extLst>
      <p:ext uri="{BB962C8B-B14F-4D97-AF65-F5344CB8AC3E}">
        <p14:creationId xmlns:p14="http://schemas.microsoft.com/office/powerpoint/2010/main" val="3694566391"/>
      </p:ext>
    </p:extLst>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par>
                                <p:cTn id="10" presetID="53" presetClass="entr" presetSubtype="16" fill="hold" nodeType="withEffect">
                                  <p:stCondLst>
                                    <p:cond delay="0"/>
                                  </p:stCondLst>
                                  <p:childTnLst>
                                    <p:set>
                                      <p:cBhvr>
                                        <p:cTn id="11" dur="1" fill="hold">
                                          <p:stCondLst>
                                            <p:cond delay="0"/>
                                          </p:stCondLst>
                                        </p:cTn>
                                        <p:tgtEl>
                                          <p:spTgt spid="27"/>
                                        </p:tgtEl>
                                        <p:attrNameLst>
                                          <p:attrName>style.visibility</p:attrName>
                                        </p:attrNameLst>
                                      </p:cBhvr>
                                      <p:to>
                                        <p:strVal val="visible"/>
                                      </p:to>
                                    </p:set>
                                    <p:anim calcmode="lin" valueType="num">
                                      <p:cBhvr>
                                        <p:cTn id="12" dur="500" fill="hold"/>
                                        <p:tgtEl>
                                          <p:spTgt spid="27"/>
                                        </p:tgtEl>
                                        <p:attrNameLst>
                                          <p:attrName>ppt_w</p:attrName>
                                        </p:attrNameLst>
                                      </p:cBhvr>
                                      <p:tavLst>
                                        <p:tav tm="0">
                                          <p:val>
                                            <p:fltVal val="0"/>
                                          </p:val>
                                        </p:tav>
                                        <p:tav tm="100000">
                                          <p:val>
                                            <p:strVal val="#ppt_w"/>
                                          </p:val>
                                        </p:tav>
                                      </p:tavLst>
                                    </p:anim>
                                    <p:anim calcmode="lin" valueType="num">
                                      <p:cBhvr>
                                        <p:cTn id="13" dur="500" fill="hold"/>
                                        <p:tgtEl>
                                          <p:spTgt spid="27"/>
                                        </p:tgtEl>
                                        <p:attrNameLst>
                                          <p:attrName>ppt_h</p:attrName>
                                        </p:attrNameLst>
                                      </p:cBhvr>
                                      <p:tavLst>
                                        <p:tav tm="0">
                                          <p:val>
                                            <p:fltVal val="0"/>
                                          </p:val>
                                        </p:tav>
                                        <p:tav tm="100000">
                                          <p:val>
                                            <p:strVal val="#ppt_h"/>
                                          </p:val>
                                        </p:tav>
                                      </p:tavLst>
                                    </p:anim>
                                    <p:animEffect transition="in" filter="fade">
                                      <p:cBhvr>
                                        <p:cTn id="14"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605"/>
        <p:cNvGrpSpPr/>
        <p:nvPr/>
      </p:nvGrpSpPr>
      <p:grpSpPr>
        <a:xfrm>
          <a:off x="0" y="0"/>
          <a:ext cx="0" cy="0"/>
          <a:chOff x="0" y="0"/>
          <a:chExt cx="0" cy="0"/>
        </a:xfrm>
      </p:grpSpPr>
      <p:sp>
        <p:nvSpPr>
          <p:cNvPr id="2625" name="Google Shape;2625;p54"/>
          <p:cNvSpPr/>
          <p:nvPr/>
        </p:nvSpPr>
        <p:spPr>
          <a:xfrm>
            <a:off x="890502" y="528765"/>
            <a:ext cx="329115" cy="322612"/>
          </a:xfrm>
          <a:custGeom>
            <a:avLst/>
            <a:gdLst/>
            <a:ahLst/>
            <a:cxnLst/>
            <a:rect l="l" t="t" r="r" b="b"/>
            <a:pathLst>
              <a:path w="16700" h="16370" extrusionOk="0">
                <a:moveTo>
                  <a:pt x="8359" y="0"/>
                </a:moveTo>
                <a:cubicBezTo>
                  <a:pt x="8012" y="0"/>
                  <a:pt x="7664" y="178"/>
                  <a:pt x="7473" y="537"/>
                </a:cubicBezTo>
                <a:lnTo>
                  <a:pt x="5219" y="4664"/>
                </a:lnTo>
                <a:cubicBezTo>
                  <a:pt x="5124" y="4830"/>
                  <a:pt x="4982" y="4949"/>
                  <a:pt x="4816" y="5044"/>
                </a:cubicBezTo>
                <a:lnTo>
                  <a:pt x="689" y="7297"/>
                </a:lnTo>
                <a:cubicBezTo>
                  <a:pt x="1" y="7677"/>
                  <a:pt x="1" y="8673"/>
                  <a:pt x="689" y="9052"/>
                </a:cubicBezTo>
                <a:lnTo>
                  <a:pt x="4816" y="11330"/>
                </a:lnTo>
                <a:cubicBezTo>
                  <a:pt x="4982" y="11401"/>
                  <a:pt x="5124" y="11543"/>
                  <a:pt x="5219" y="11709"/>
                </a:cubicBezTo>
                <a:lnTo>
                  <a:pt x="7473" y="15836"/>
                </a:lnTo>
                <a:cubicBezTo>
                  <a:pt x="7662" y="16192"/>
                  <a:pt x="8006" y="16370"/>
                  <a:pt x="8350" y="16370"/>
                </a:cubicBezTo>
                <a:cubicBezTo>
                  <a:pt x="8694" y="16370"/>
                  <a:pt x="9038" y="16192"/>
                  <a:pt x="9228" y="15836"/>
                </a:cubicBezTo>
                <a:lnTo>
                  <a:pt x="11481" y="11709"/>
                </a:lnTo>
                <a:cubicBezTo>
                  <a:pt x="11576" y="11543"/>
                  <a:pt x="11718" y="11401"/>
                  <a:pt x="11884" y="11330"/>
                </a:cubicBezTo>
                <a:lnTo>
                  <a:pt x="16012" y="9052"/>
                </a:lnTo>
                <a:cubicBezTo>
                  <a:pt x="16699" y="8673"/>
                  <a:pt x="16699" y="7677"/>
                  <a:pt x="16012" y="7297"/>
                </a:cubicBezTo>
                <a:lnTo>
                  <a:pt x="11884" y="5044"/>
                </a:lnTo>
                <a:cubicBezTo>
                  <a:pt x="11718" y="4949"/>
                  <a:pt x="11576" y="4807"/>
                  <a:pt x="11481" y="4641"/>
                </a:cubicBezTo>
                <a:lnTo>
                  <a:pt x="9228" y="513"/>
                </a:lnTo>
                <a:cubicBezTo>
                  <a:pt x="9040" y="172"/>
                  <a:pt x="8700" y="0"/>
                  <a:pt x="8359" y="0"/>
                </a:cubicBezTo>
                <a:close/>
              </a:path>
            </a:pathLst>
          </a:custGeom>
          <a:solidFill>
            <a:schemeClr val="accent1"/>
          </a:solidFill>
          <a:ln w="19050" cap="flat" cmpd="sng">
            <a:solidFill>
              <a:schemeClr val="dk1"/>
            </a:solidFill>
            <a:prstDash val="solid"/>
            <a:miter lim="237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26" name="Google Shape;2626;p54"/>
          <p:cNvGrpSpPr/>
          <p:nvPr/>
        </p:nvGrpSpPr>
        <p:grpSpPr>
          <a:xfrm>
            <a:off x="8200970" y="468701"/>
            <a:ext cx="382675" cy="382675"/>
            <a:chOff x="7940700" y="833750"/>
            <a:chExt cx="382675" cy="382675"/>
          </a:xfrm>
        </p:grpSpPr>
        <p:sp>
          <p:nvSpPr>
            <p:cNvPr id="2627" name="Google Shape;2627;p54"/>
            <p:cNvSpPr/>
            <p:nvPr/>
          </p:nvSpPr>
          <p:spPr>
            <a:xfrm rot="10800000" flipH="1">
              <a:off x="7994275" y="833750"/>
              <a:ext cx="329100" cy="329100"/>
            </a:xfrm>
            <a:prstGeom prst="ellipse">
              <a:avLst/>
            </a:prstGeom>
            <a:solidFill>
              <a:schemeClr val="lt2"/>
            </a:solidFill>
            <a:ln w="19050" cap="rnd"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8" name="Google Shape;2628;p54"/>
            <p:cNvSpPr/>
            <p:nvPr/>
          </p:nvSpPr>
          <p:spPr>
            <a:xfrm rot="10800000" flipH="1">
              <a:off x="7940700" y="887325"/>
              <a:ext cx="329100" cy="329100"/>
            </a:xfrm>
            <a:prstGeom prst="ellipse">
              <a:avLst/>
            </a:prstGeom>
            <a:solidFill>
              <a:schemeClr val="lt2"/>
            </a:solidFill>
            <a:ln w="19050" cap="rnd"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29" name="Google Shape;2629;p54"/>
          <p:cNvGrpSpPr/>
          <p:nvPr/>
        </p:nvGrpSpPr>
        <p:grpSpPr>
          <a:xfrm>
            <a:off x="3031888" y="4760813"/>
            <a:ext cx="382675" cy="382675"/>
            <a:chOff x="7940700" y="833750"/>
            <a:chExt cx="382675" cy="382675"/>
          </a:xfrm>
        </p:grpSpPr>
        <p:sp>
          <p:nvSpPr>
            <p:cNvPr id="2630" name="Google Shape;2630;p54"/>
            <p:cNvSpPr/>
            <p:nvPr/>
          </p:nvSpPr>
          <p:spPr>
            <a:xfrm rot="10800000" flipH="1">
              <a:off x="7994275" y="833750"/>
              <a:ext cx="329100" cy="329100"/>
            </a:xfrm>
            <a:prstGeom prst="ellipse">
              <a:avLst/>
            </a:prstGeom>
            <a:solidFill>
              <a:schemeClr val="accent2"/>
            </a:solidFill>
            <a:ln w="19050" cap="rnd"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1" name="Google Shape;2631;p54"/>
            <p:cNvSpPr/>
            <p:nvPr/>
          </p:nvSpPr>
          <p:spPr>
            <a:xfrm rot="10800000" flipH="1">
              <a:off x="7940700" y="887325"/>
              <a:ext cx="329100" cy="329100"/>
            </a:xfrm>
            <a:prstGeom prst="ellipse">
              <a:avLst/>
            </a:prstGeom>
            <a:solidFill>
              <a:schemeClr val="accent2"/>
            </a:solidFill>
            <a:ln w="19050" cap="rnd"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TextBox 13"/>
          <p:cNvSpPr txBox="1"/>
          <p:nvPr/>
        </p:nvSpPr>
        <p:spPr>
          <a:xfrm>
            <a:off x="0" y="241176"/>
            <a:ext cx="9144000" cy="523220"/>
          </a:xfrm>
          <a:prstGeom prst="rect">
            <a:avLst/>
          </a:prstGeom>
          <a:noFill/>
        </p:spPr>
        <p:txBody>
          <a:bodyPr wrap="square" rtlCol="0">
            <a:spAutoFit/>
          </a:bodyPr>
          <a:lstStyle/>
          <a:p>
            <a:pPr algn="ctr"/>
            <a:r>
              <a:rPr lang="en-US" sz="2800" b="1" smtClean="0"/>
              <a:t>1. Thêm </a:t>
            </a:r>
            <a:r>
              <a:rPr lang="en-US" sz="2800" b="1"/>
              <a:t>nhóm lệnh </a:t>
            </a:r>
            <a:r>
              <a:rPr lang="en-US" sz="2800" b="1" smtClean="0"/>
              <a:t>Bút </a:t>
            </a:r>
            <a:r>
              <a:rPr lang="en-US" sz="2800" b="1"/>
              <a:t>vẽ</a:t>
            </a:r>
          </a:p>
        </p:txBody>
      </p:sp>
      <p:grpSp>
        <p:nvGrpSpPr>
          <p:cNvPr id="16" name="Group 15">
            <a:extLst>
              <a:ext uri="{FF2B5EF4-FFF2-40B4-BE49-F238E27FC236}">
                <a16:creationId xmlns:a16="http://schemas.microsoft.com/office/drawing/2014/main" id="{39338A61-E650-D252-D6E7-F65D7ED84A95}"/>
              </a:ext>
            </a:extLst>
          </p:cNvPr>
          <p:cNvGrpSpPr/>
          <p:nvPr/>
        </p:nvGrpSpPr>
        <p:grpSpPr>
          <a:xfrm>
            <a:off x="2259396" y="886219"/>
            <a:ext cx="4625208" cy="589252"/>
            <a:chOff x="-609601" y="391227"/>
            <a:chExt cx="4027714" cy="589252"/>
          </a:xfrm>
        </p:grpSpPr>
        <p:sp>
          <p:nvSpPr>
            <p:cNvPr id="17" name="Rectangle: Rounded Corners 5">
              <a:extLst>
                <a:ext uri="{FF2B5EF4-FFF2-40B4-BE49-F238E27FC236}">
                  <a16:creationId xmlns:a16="http://schemas.microsoft.com/office/drawing/2014/main" id="{2019DC16-A4CD-93F9-4B2B-24CA3B797C60}"/>
                </a:ext>
              </a:extLst>
            </p:cNvPr>
            <p:cNvSpPr/>
            <p:nvPr/>
          </p:nvSpPr>
          <p:spPr>
            <a:xfrm>
              <a:off x="-609601" y="391227"/>
              <a:ext cx="4027714" cy="589252"/>
            </a:xfrm>
            <a:prstGeom prst="roundRect">
              <a:avLst>
                <a:gd name="adj" fmla="val 50000"/>
              </a:avLst>
            </a:prstGeom>
            <a:solidFill>
              <a:schemeClr val="tx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63694298-C4C1-D112-BA12-E25BD7A9DC18}"/>
                </a:ext>
              </a:extLst>
            </p:cNvPr>
            <p:cNvSpPr txBox="1"/>
            <p:nvPr/>
          </p:nvSpPr>
          <p:spPr>
            <a:xfrm>
              <a:off x="-609601" y="470409"/>
              <a:ext cx="4027712" cy="430887"/>
            </a:xfrm>
            <a:prstGeom prst="rect">
              <a:avLst/>
            </a:prstGeom>
            <a:noFill/>
          </p:spPr>
          <p:txBody>
            <a:bodyPr wrap="square" rtlCol="0">
              <a:spAutoFit/>
            </a:bodyPr>
            <a:lstStyle/>
            <a:p>
              <a:pPr algn="ctr"/>
              <a:r>
                <a:rPr lang="en-US" sz="2200" b="1" smtClean="0">
                  <a:solidFill>
                    <a:srgbClr val="FFFFFF"/>
                  </a:solidFill>
                </a:rPr>
                <a:t>Cách </a:t>
              </a:r>
              <a:r>
                <a:rPr lang="en-US" sz="2200" b="1">
                  <a:solidFill>
                    <a:srgbClr val="FFFFFF"/>
                  </a:solidFill>
                </a:rPr>
                <a:t>thêm nhóm lệnh Bút vẽ:</a:t>
              </a:r>
            </a:p>
          </p:txBody>
        </p:sp>
      </p:grpSp>
      <p:grpSp>
        <p:nvGrpSpPr>
          <p:cNvPr id="19" name="Group 18"/>
          <p:cNvGrpSpPr/>
          <p:nvPr/>
        </p:nvGrpSpPr>
        <p:grpSpPr>
          <a:xfrm>
            <a:off x="879461" y="1631108"/>
            <a:ext cx="7394497" cy="553998"/>
            <a:chOff x="605198" y="2456835"/>
            <a:chExt cx="7394497" cy="553998"/>
          </a:xfrm>
        </p:grpSpPr>
        <p:sp>
          <p:nvSpPr>
            <p:cNvPr id="20" name="TextBox 19"/>
            <p:cNvSpPr txBox="1"/>
            <p:nvPr/>
          </p:nvSpPr>
          <p:spPr>
            <a:xfrm>
              <a:off x="605198" y="2456835"/>
              <a:ext cx="7394497" cy="553998"/>
            </a:xfrm>
            <a:prstGeom prst="rect">
              <a:avLst/>
            </a:prstGeom>
            <a:noFill/>
          </p:spPr>
          <p:txBody>
            <a:bodyPr wrap="square" rtlCol="0">
              <a:spAutoFit/>
            </a:bodyPr>
            <a:lstStyle/>
            <a:p>
              <a:pPr lvl="1" algn="just">
                <a:lnSpc>
                  <a:spcPct val="150000"/>
                </a:lnSpc>
              </a:pPr>
              <a:r>
                <a:rPr lang="en-US" sz="2000" smtClean="0"/>
                <a:t>    </a:t>
              </a:r>
              <a:r>
                <a:rPr lang="vi-VN" sz="2000" b="1" smtClean="0"/>
                <a:t>Bước </a:t>
              </a:r>
              <a:r>
                <a:rPr lang="en-US" sz="2000" b="1"/>
                <a:t>1</a:t>
              </a:r>
              <a:r>
                <a:rPr lang="vi-VN" sz="2000" b="1" smtClean="0"/>
                <a:t>: </a:t>
              </a:r>
              <a:r>
                <a:rPr lang="vi-VN" sz="2000" smtClean="0"/>
                <a:t>Chọn </a:t>
              </a:r>
              <a:r>
                <a:rPr lang="vi-VN" sz="2000" b="1"/>
                <a:t>Thêm phần mở rộng</a:t>
              </a:r>
              <a:r>
                <a:rPr lang="vi-VN" sz="2000"/>
                <a:t> tại vùng Thư viện lệnh.</a:t>
              </a:r>
            </a:p>
          </p:txBody>
        </p:sp>
        <p:pic>
          <p:nvPicPr>
            <p:cNvPr id="21" name="Picture 4" descr="https://cdn-icons-png.flaticon.com/128/2377/237787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5200" y="2569210"/>
              <a:ext cx="329248" cy="32924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2" name="Group 21"/>
          <p:cNvGrpSpPr/>
          <p:nvPr/>
        </p:nvGrpSpPr>
        <p:grpSpPr>
          <a:xfrm>
            <a:off x="890501" y="2297481"/>
            <a:ext cx="4320127" cy="1477328"/>
            <a:chOff x="605198" y="2456835"/>
            <a:chExt cx="4320127" cy="1477328"/>
          </a:xfrm>
        </p:grpSpPr>
        <p:sp>
          <p:nvSpPr>
            <p:cNvPr id="23" name="TextBox 22"/>
            <p:cNvSpPr txBox="1"/>
            <p:nvPr/>
          </p:nvSpPr>
          <p:spPr>
            <a:xfrm>
              <a:off x="605198" y="2456835"/>
              <a:ext cx="4320127" cy="1477328"/>
            </a:xfrm>
            <a:prstGeom prst="rect">
              <a:avLst/>
            </a:prstGeom>
            <a:noFill/>
          </p:spPr>
          <p:txBody>
            <a:bodyPr wrap="square" rtlCol="0">
              <a:spAutoFit/>
            </a:bodyPr>
            <a:lstStyle/>
            <a:p>
              <a:pPr lvl="1" algn="just">
                <a:lnSpc>
                  <a:spcPct val="150000"/>
                </a:lnSpc>
              </a:pPr>
              <a:r>
                <a:rPr lang="en-US" sz="2000" smtClean="0"/>
                <a:t>    </a:t>
              </a:r>
              <a:r>
                <a:rPr lang="vi-VN" sz="2000" b="1" smtClean="0"/>
                <a:t>Bước </a:t>
              </a:r>
              <a:r>
                <a:rPr lang="en-US" sz="2000" b="1"/>
                <a:t>2</a:t>
              </a:r>
              <a:r>
                <a:rPr lang="vi-VN" sz="2000" b="1" smtClean="0"/>
                <a:t>: </a:t>
              </a:r>
              <a:r>
                <a:rPr lang="vi-VN" sz="2000"/>
                <a:t>Chọn nhóm lệnh </a:t>
              </a:r>
              <a:r>
                <a:rPr lang="vi-VN" sz="2000" b="1"/>
                <a:t>Bút vẽ</a:t>
              </a:r>
              <a:r>
                <a:rPr lang="vi-VN" sz="2000" smtClean="0"/>
                <a:t>.</a:t>
              </a:r>
              <a:endParaRPr lang="en-US" sz="2000" smtClean="0"/>
            </a:p>
            <a:p>
              <a:pPr lvl="1" algn="just">
                <a:lnSpc>
                  <a:spcPct val="150000"/>
                </a:lnSpc>
              </a:pPr>
              <a:r>
                <a:rPr lang="vi-VN" sz="2000" smtClean="0"/>
                <a:t>Nhóm </a:t>
              </a:r>
              <a:r>
                <a:rPr lang="vi-VN" sz="2000"/>
                <a:t>lệnh </a:t>
              </a:r>
              <a:r>
                <a:rPr lang="vi-VN" sz="2000" b="1"/>
                <a:t>Bút vẽ </a:t>
              </a:r>
              <a:r>
                <a:rPr lang="vi-VN" sz="2000"/>
                <a:t>được thêm vào vùng Thư viện lệnh. </a:t>
              </a:r>
            </a:p>
          </p:txBody>
        </p:sp>
        <p:pic>
          <p:nvPicPr>
            <p:cNvPr id="24" name="Picture 4" descr="https://cdn-icons-png.flaticon.com/128/2377/237787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5200" y="2569210"/>
              <a:ext cx="329248" cy="329248"/>
            </a:xfrm>
            <a:prstGeom prst="rect">
              <a:avLst/>
            </a:prstGeom>
            <a:noFill/>
            <a:extLst>
              <a:ext uri="{909E8E84-426E-40DD-AFC4-6F175D3DCCD1}">
                <a14:hiddenFill xmlns:a14="http://schemas.microsoft.com/office/drawing/2010/main">
                  <a:solidFill>
                    <a:srgbClr val="FFFFFF"/>
                  </a:solidFill>
                </a14:hiddenFill>
              </a:ext>
            </a:extLst>
          </p:spPr>
        </p:pic>
      </p:grpSp>
      <p:pic>
        <p:nvPicPr>
          <p:cNvPr id="25" name="Picture 24"/>
          <p:cNvPicPr>
            <a:picLocks noChangeAspect="1"/>
          </p:cNvPicPr>
          <p:nvPr/>
        </p:nvPicPr>
        <p:blipFill rotWithShape="1">
          <a:blip r:embed="rId4">
            <a:extLst>
              <a:ext uri="{28A0092B-C50C-407E-A947-70E740481C1C}">
                <a14:useLocalDpi xmlns:a14="http://schemas.microsoft.com/office/drawing/2010/main" val="0"/>
              </a:ext>
            </a:extLst>
          </a:blip>
          <a:srcRect t="28921" b="12279"/>
          <a:stretch/>
        </p:blipFill>
        <p:spPr>
          <a:xfrm>
            <a:off x="4918087" y="2687891"/>
            <a:ext cx="3870313" cy="2275748"/>
          </a:xfrm>
          <a:prstGeom prst="rect">
            <a:avLst/>
          </a:prstGeom>
        </p:spPr>
      </p:pic>
      <p:pic>
        <p:nvPicPr>
          <p:cNvPr id="26" name="Google Shape;268;p5"/>
          <p:cNvPicPr preferRelativeResize="0"/>
          <p:nvPr/>
        </p:nvPicPr>
        <p:blipFill rotWithShape="1">
          <a:blip r:embed="rId5">
            <a:alphaModFix/>
          </a:blip>
          <a:srcRect/>
          <a:stretch/>
        </p:blipFill>
        <p:spPr>
          <a:xfrm>
            <a:off x="337315" y="4634059"/>
            <a:ext cx="1137473" cy="226791"/>
          </a:xfrm>
          <a:prstGeom prst="rect">
            <a:avLst/>
          </a:prstGeom>
          <a:noFill/>
          <a:ln>
            <a:noFill/>
          </a:ln>
        </p:spPr>
      </p:pic>
    </p:spTree>
    <p:extLst>
      <p:ext uri="{BB962C8B-B14F-4D97-AF65-F5344CB8AC3E}">
        <p14:creationId xmlns:p14="http://schemas.microsoft.com/office/powerpoint/2010/main" val="112772640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wipe(left)">
                                      <p:cBhvr>
                                        <p:cTn id="14" dur="500"/>
                                        <p:tgtEl>
                                          <p:spTgt spid="19"/>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wipe(left)">
                                      <p:cBhvr>
                                        <p:cTn id="1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3382962" y="388997"/>
            <a:ext cx="5077732" cy="4462813"/>
            <a:chOff x="3382962" y="388997"/>
            <a:chExt cx="5077732" cy="4462813"/>
          </a:xfrm>
        </p:grpSpPr>
        <p:sp>
          <p:nvSpPr>
            <p:cNvPr id="12" name="TextBox 11"/>
            <p:cNvSpPr txBox="1"/>
            <p:nvPr/>
          </p:nvSpPr>
          <p:spPr>
            <a:xfrm>
              <a:off x="3868056" y="4436312"/>
              <a:ext cx="4107543" cy="415498"/>
            </a:xfrm>
            <a:prstGeom prst="rect">
              <a:avLst/>
            </a:prstGeom>
            <a:noFill/>
          </p:spPr>
          <p:txBody>
            <a:bodyPr wrap="square" rtlCol="0">
              <a:spAutoFit/>
            </a:bodyPr>
            <a:lstStyle/>
            <a:p>
              <a:pPr algn="ctr">
                <a:lnSpc>
                  <a:spcPct val="150000"/>
                </a:lnSpc>
              </a:pPr>
              <a:r>
                <a:rPr lang="en-US" i="1" smtClean="0"/>
                <a:t>Hình 3. Hướng dẫn cách thêm nhóm lệnh </a:t>
              </a:r>
              <a:r>
                <a:rPr lang="en-US" b="1" i="1" smtClean="0"/>
                <a:t>Bút vẽ</a:t>
              </a:r>
              <a:endParaRPr lang="vi-VN" b="1" i="1"/>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6498" t="23520" r="6498" b="5925"/>
            <a:stretch/>
          </p:blipFill>
          <p:spPr>
            <a:xfrm>
              <a:off x="3382962" y="388997"/>
              <a:ext cx="5077732" cy="4047315"/>
            </a:xfrm>
            <a:prstGeom prst="rect">
              <a:avLst/>
            </a:prstGeom>
          </p:spPr>
        </p:pic>
      </p:grpSp>
      <p:grpSp>
        <p:nvGrpSpPr>
          <p:cNvPr id="14" name="Group 13"/>
          <p:cNvGrpSpPr/>
          <p:nvPr/>
        </p:nvGrpSpPr>
        <p:grpSpPr>
          <a:xfrm>
            <a:off x="629350" y="910066"/>
            <a:ext cx="2656774" cy="3005176"/>
            <a:chOff x="6239666" y="1580707"/>
            <a:chExt cx="2656774" cy="3005176"/>
          </a:xfrm>
        </p:grpSpPr>
        <p:sp>
          <p:nvSpPr>
            <p:cNvPr id="15" name="Rounded Rectangle 14"/>
            <p:cNvSpPr/>
            <p:nvPr/>
          </p:nvSpPr>
          <p:spPr>
            <a:xfrm>
              <a:off x="6239666" y="1580707"/>
              <a:ext cx="2098429" cy="3005176"/>
            </a:xfrm>
            <a:prstGeom prst="roundRect">
              <a:avLst>
                <a:gd name="adj" fmla="val 8306"/>
              </a:avLst>
            </a:prstGeom>
            <a:solidFill>
              <a:schemeClr val="accent3"/>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a:solidFill>
                    <a:srgbClr val="000000"/>
                  </a:solidFill>
                </a:rPr>
                <a:t>Để thêm nhóm lệnh </a:t>
              </a:r>
              <a:r>
                <a:rPr lang="vi-VN" sz="2000" b="1">
                  <a:solidFill>
                    <a:srgbClr val="000000"/>
                  </a:solidFill>
                </a:rPr>
                <a:t>Bút vẽ </a:t>
              </a:r>
              <a:r>
                <a:rPr lang="vi-VN" sz="2000">
                  <a:solidFill>
                    <a:srgbClr val="000000"/>
                  </a:solidFill>
                </a:rPr>
                <a:t>vào vùng Thư viện lệnh, em chọn Thêm phần </a:t>
              </a:r>
              <a:endParaRPr lang="en-US" sz="2000" smtClean="0">
                <a:solidFill>
                  <a:srgbClr val="000000"/>
                </a:solidFill>
              </a:endParaRPr>
            </a:p>
            <a:p>
              <a:pPr algn="ctr">
                <a:lnSpc>
                  <a:spcPct val="150000"/>
                </a:lnSpc>
              </a:pPr>
              <a:r>
                <a:rPr lang="vi-VN" sz="2000" smtClean="0">
                  <a:solidFill>
                    <a:srgbClr val="000000"/>
                  </a:solidFill>
                </a:rPr>
                <a:t>mở </a:t>
              </a:r>
              <a:r>
                <a:rPr lang="vi-VN" sz="2000">
                  <a:solidFill>
                    <a:srgbClr val="000000"/>
                  </a:solidFill>
                </a:rPr>
                <a:t>rộng. </a:t>
              </a:r>
              <a:endParaRPr lang="en-US" sz="2000">
                <a:solidFill>
                  <a:srgbClr val="000000"/>
                </a:solidFill>
              </a:endParaRPr>
            </a:p>
          </p:txBody>
        </p:sp>
        <p:sp>
          <p:nvSpPr>
            <p:cNvPr id="16" name="Right Arrow 15"/>
            <p:cNvSpPr/>
            <p:nvPr/>
          </p:nvSpPr>
          <p:spPr>
            <a:xfrm rot="10800000">
              <a:off x="8419964" y="2910177"/>
              <a:ext cx="476476" cy="346236"/>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262734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right)">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782"/>
        <p:cNvGrpSpPr/>
        <p:nvPr/>
      </p:nvGrpSpPr>
      <p:grpSpPr>
        <a:xfrm>
          <a:off x="0" y="0"/>
          <a:ext cx="0" cy="0"/>
          <a:chOff x="0" y="0"/>
          <a:chExt cx="0" cy="0"/>
        </a:xfrm>
      </p:grpSpPr>
      <p:sp>
        <p:nvSpPr>
          <p:cNvPr id="2786" name="Google Shape;2786;p59"/>
          <p:cNvSpPr/>
          <p:nvPr/>
        </p:nvSpPr>
        <p:spPr>
          <a:xfrm>
            <a:off x="7028013" y="164601"/>
            <a:ext cx="329115" cy="322612"/>
          </a:xfrm>
          <a:custGeom>
            <a:avLst/>
            <a:gdLst/>
            <a:ahLst/>
            <a:cxnLst/>
            <a:rect l="l" t="t" r="r" b="b"/>
            <a:pathLst>
              <a:path w="16700" h="16370" extrusionOk="0">
                <a:moveTo>
                  <a:pt x="8359" y="0"/>
                </a:moveTo>
                <a:cubicBezTo>
                  <a:pt x="8012" y="0"/>
                  <a:pt x="7664" y="178"/>
                  <a:pt x="7473" y="537"/>
                </a:cubicBezTo>
                <a:lnTo>
                  <a:pt x="5219" y="4664"/>
                </a:lnTo>
                <a:cubicBezTo>
                  <a:pt x="5124" y="4830"/>
                  <a:pt x="4982" y="4949"/>
                  <a:pt x="4816" y="5044"/>
                </a:cubicBezTo>
                <a:lnTo>
                  <a:pt x="689" y="7297"/>
                </a:lnTo>
                <a:cubicBezTo>
                  <a:pt x="1" y="7677"/>
                  <a:pt x="1" y="8673"/>
                  <a:pt x="689" y="9052"/>
                </a:cubicBezTo>
                <a:lnTo>
                  <a:pt x="4816" y="11330"/>
                </a:lnTo>
                <a:cubicBezTo>
                  <a:pt x="4982" y="11401"/>
                  <a:pt x="5124" y="11543"/>
                  <a:pt x="5219" y="11709"/>
                </a:cubicBezTo>
                <a:lnTo>
                  <a:pt x="7473" y="15836"/>
                </a:lnTo>
                <a:cubicBezTo>
                  <a:pt x="7662" y="16192"/>
                  <a:pt x="8006" y="16370"/>
                  <a:pt x="8350" y="16370"/>
                </a:cubicBezTo>
                <a:cubicBezTo>
                  <a:pt x="8694" y="16370"/>
                  <a:pt x="9038" y="16192"/>
                  <a:pt x="9228" y="15836"/>
                </a:cubicBezTo>
                <a:lnTo>
                  <a:pt x="11481" y="11709"/>
                </a:lnTo>
                <a:cubicBezTo>
                  <a:pt x="11576" y="11543"/>
                  <a:pt x="11718" y="11401"/>
                  <a:pt x="11884" y="11330"/>
                </a:cubicBezTo>
                <a:lnTo>
                  <a:pt x="16012" y="9052"/>
                </a:lnTo>
                <a:cubicBezTo>
                  <a:pt x="16699" y="8673"/>
                  <a:pt x="16699" y="7677"/>
                  <a:pt x="16012" y="7297"/>
                </a:cubicBezTo>
                <a:lnTo>
                  <a:pt x="11884" y="5044"/>
                </a:lnTo>
                <a:cubicBezTo>
                  <a:pt x="11718" y="4949"/>
                  <a:pt x="11576" y="4807"/>
                  <a:pt x="11481" y="4641"/>
                </a:cubicBezTo>
                <a:lnTo>
                  <a:pt x="9228" y="513"/>
                </a:lnTo>
                <a:cubicBezTo>
                  <a:pt x="9040" y="172"/>
                  <a:pt x="8700" y="0"/>
                  <a:pt x="8359" y="0"/>
                </a:cubicBezTo>
                <a:close/>
              </a:path>
            </a:pathLst>
          </a:custGeom>
          <a:solidFill>
            <a:schemeClr val="accent1"/>
          </a:solidFill>
          <a:ln w="19050" cap="flat" cmpd="sng">
            <a:solidFill>
              <a:schemeClr val="dk1"/>
            </a:solidFill>
            <a:prstDash val="solid"/>
            <a:miter lim="237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87" name="Google Shape;2787;p59"/>
          <p:cNvGrpSpPr/>
          <p:nvPr/>
        </p:nvGrpSpPr>
        <p:grpSpPr>
          <a:xfrm>
            <a:off x="1282963" y="4402400"/>
            <a:ext cx="382675" cy="382675"/>
            <a:chOff x="977325" y="1958850"/>
            <a:chExt cx="382675" cy="382675"/>
          </a:xfrm>
        </p:grpSpPr>
        <p:sp>
          <p:nvSpPr>
            <p:cNvPr id="2788" name="Google Shape;2788;p59"/>
            <p:cNvSpPr/>
            <p:nvPr/>
          </p:nvSpPr>
          <p:spPr>
            <a:xfrm>
              <a:off x="1030900" y="2012425"/>
              <a:ext cx="329100" cy="329100"/>
            </a:xfrm>
            <a:prstGeom prst="ellipse">
              <a:avLst/>
            </a:prstGeom>
            <a:solidFill>
              <a:schemeClr val="accent2"/>
            </a:solidFill>
            <a:ln w="19050" cap="rnd"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9" name="Google Shape;2789;p59"/>
            <p:cNvSpPr/>
            <p:nvPr/>
          </p:nvSpPr>
          <p:spPr>
            <a:xfrm>
              <a:off x="977325" y="1958850"/>
              <a:ext cx="329100" cy="329100"/>
            </a:xfrm>
            <a:prstGeom prst="ellipse">
              <a:avLst/>
            </a:prstGeom>
            <a:solidFill>
              <a:schemeClr val="accent2"/>
            </a:solidFill>
            <a:ln w="19050" cap="rnd"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90" name="Google Shape;2790;p59"/>
          <p:cNvGrpSpPr/>
          <p:nvPr/>
        </p:nvGrpSpPr>
        <p:grpSpPr>
          <a:xfrm>
            <a:off x="7855950" y="3543988"/>
            <a:ext cx="382675" cy="382675"/>
            <a:chOff x="7940700" y="833750"/>
            <a:chExt cx="382675" cy="382675"/>
          </a:xfrm>
        </p:grpSpPr>
        <p:sp>
          <p:nvSpPr>
            <p:cNvPr id="2791" name="Google Shape;2791;p59"/>
            <p:cNvSpPr/>
            <p:nvPr/>
          </p:nvSpPr>
          <p:spPr>
            <a:xfrm rot="10800000" flipH="1">
              <a:off x="7994275" y="833750"/>
              <a:ext cx="329100" cy="329100"/>
            </a:xfrm>
            <a:prstGeom prst="ellipse">
              <a:avLst/>
            </a:prstGeom>
            <a:solidFill>
              <a:schemeClr val="lt2"/>
            </a:solidFill>
            <a:ln w="19050" cap="rnd"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2" name="Google Shape;2792;p59"/>
            <p:cNvSpPr/>
            <p:nvPr/>
          </p:nvSpPr>
          <p:spPr>
            <a:xfrm rot="10800000" flipH="1">
              <a:off x="7940700" y="887325"/>
              <a:ext cx="329100" cy="329100"/>
            </a:xfrm>
            <a:prstGeom prst="ellipse">
              <a:avLst/>
            </a:prstGeom>
            <a:solidFill>
              <a:schemeClr val="lt2"/>
            </a:solidFill>
            <a:ln w="19050" cap="rnd"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93" name="Google Shape;2793;p59"/>
          <p:cNvGrpSpPr/>
          <p:nvPr/>
        </p:nvGrpSpPr>
        <p:grpSpPr>
          <a:xfrm rot="2700000">
            <a:off x="1348609" y="156476"/>
            <a:ext cx="612385" cy="1577048"/>
            <a:chOff x="830725" y="555300"/>
            <a:chExt cx="1082825" cy="2788550"/>
          </a:xfrm>
        </p:grpSpPr>
        <p:sp>
          <p:nvSpPr>
            <p:cNvPr id="2794" name="Google Shape;2794;p59"/>
            <p:cNvSpPr/>
            <p:nvPr/>
          </p:nvSpPr>
          <p:spPr>
            <a:xfrm>
              <a:off x="1219725" y="3030375"/>
              <a:ext cx="304825" cy="80125"/>
            </a:xfrm>
            <a:custGeom>
              <a:avLst/>
              <a:gdLst/>
              <a:ahLst/>
              <a:cxnLst/>
              <a:rect l="l" t="t" r="r" b="b"/>
              <a:pathLst>
                <a:path w="12193" h="3205" extrusionOk="0">
                  <a:moveTo>
                    <a:pt x="5985" y="0"/>
                  </a:moveTo>
                  <a:cubicBezTo>
                    <a:pt x="2373" y="0"/>
                    <a:pt x="1" y="3205"/>
                    <a:pt x="1" y="3205"/>
                  </a:cubicBezTo>
                  <a:lnTo>
                    <a:pt x="12193" y="3205"/>
                  </a:lnTo>
                  <a:cubicBezTo>
                    <a:pt x="9908" y="801"/>
                    <a:pt x="7792" y="0"/>
                    <a:pt x="5985" y="0"/>
                  </a:cubicBezTo>
                  <a:close/>
                </a:path>
              </a:pathLst>
            </a:custGeom>
            <a:solidFill>
              <a:srgbClr val="FDF0D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5" name="Google Shape;2795;p59"/>
            <p:cNvSpPr/>
            <p:nvPr/>
          </p:nvSpPr>
          <p:spPr>
            <a:xfrm>
              <a:off x="1219725" y="2930225"/>
              <a:ext cx="304825" cy="180275"/>
            </a:xfrm>
            <a:custGeom>
              <a:avLst/>
              <a:gdLst/>
              <a:ahLst/>
              <a:cxnLst/>
              <a:rect l="l" t="t" r="r" b="b"/>
              <a:pathLst>
                <a:path w="12193" h="7211" fill="none" extrusionOk="0">
                  <a:moveTo>
                    <a:pt x="1" y="7211"/>
                  </a:moveTo>
                  <a:cubicBezTo>
                    <a:pt x="1" y="7211"/>
                    <a:pt x="5338" y="0"/>
                    <a:pt x="12193" y="7211"/>
                  </a:cubicBezTo>
                </a:path>
              </a:pathLst>
            </a:custGeom>
            <a:noFill/>
            <a:ln w="19050" cap="flat" cmpd="sng">
              <a:solidFill>
                <a:schemeClr val="dk1"/>
              </a:solidFill>
              <a:prstDash val="solid"/>
              <a:miter lim="237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6" name="Google Shape;2796;p59"/>
            <p:cNvSpPr/>
            <p:nvPr/>
          </p:nvSpPr>
          <p:spPr>
            <a:xfrm>
              <a:off x="949925" y="2644925"/>
              <a:ext cx="847400" cy="622875"/>
            </a:xfrm>
            <a:custGeom>
              <a:avLst/>
              <a:gdLst/>
              <a:ahLst/>
              <a:cxnLst/>
              <a:rect l="l" t="t" r="r" b="b"/>
              <a:pathLst>
                <a:path w="33896" h="24915" extrusionOk="0">
                  <a:moveTo>
                    <a:pt x="6467" y="1"/>
                  </a:moveTo>
                  <a:cubicBezTo>
                    <a:pt x="6165" y="1"/>
                    <a:pt x="5865" y="79"/>
                    <a:pt x="5598" y="240"/>
                  </a:cubicBezTo>
                  <a:lnTo>
                    <a:pt x="1115" y="2944"/>
                  </a:lnTo>
                  <a:cubicBezTo>
                    <a:pt x="214" y="3490"/>
                    <a:pt x="1" y="4676"/>
                    <a:pt x="641" y="5482"/>
                  </a:cubicBezTo>
                  <a:lnTo>
                    <a:pt x="14896" y="23936"/>
                  </a:lnTo>
                  <a:cubicBezTo>
                    <a:pt x="15406" y="24588"/>
                    <a:pt x="16148" y="24915"/>
                    <a:pt x="16889" y="24915"/>
                  </a:cubicBezTo>
                  <a:cubicBezTo>
                    <a:pt x="17630" y="24915"/>
                    <a:pt x="18371" y="24588"/>
                    <a:pt x="18881" y="23936"/>
                  </a:cubicBezTo>
                  <a:lnTo>
                    <a:pt x="33327" y="5245"/>
                  </a:lnTo>
                  <a:cubicBezTo>
                    <a:pt x="33896" y="4510"/>
                    <a:pt x="33777" y="3419"/>
                    <a:pt x="33018" y="2849"/>
                  </a:cubicBezTo>
                  <a:lnTo>
                    <a:pt x="30741" y="1071"/>
                  </a:lnTo>
                  <a:cubicBezTo>
                    <a:pt x="30429" y="823"/>
                    <a:pt x="30058" y="702"/>
                    <a:pt x="29688" y="702"/>
                  </a:cubicBezTo>
                  <a:cubicBezTo>
                    <a:pt x="29243" y="702"/>
                    <a:pt x="28801" y="876"/>
                    <a:pt x="28464" y="1213"/>
                  </a:cubicBezTo>
                  <a:lnTo>
                    <a:pt x="25547" y="4107"/>
                  </a:lnTo>
                  <a:cubicBezTo>
                    <a:pt x="25214" y="4451"/>
                    <a:pt x="24776" y="4623"/>
                    <a:pt x="24334" y="4623"/>
                  </a:cubicBezTo>
                  <a:cubicBezTo>
                    <a:pt x="23892" y="4623"/>
                    <a:pt x="23447" y="4451"/>
                    <a:pt x="23103" y="4107"/>
                  </a:cubicBezTo>
                  <a:lnTo>
                    <a:pt x="19783" y="786"/>
                  </a:lnTo>
                  <a:cubicBezTo>
                    <a:pt x="19439" y="442"/>
                    <a:pt x="18994" y="270"/>
                    <a:pt x="18552" y="270"/>
                  </a:cubicBezTo>
                  <a:cubicBezTo>
                    <a:pt x="18110" y="270"/>
                    <a:pt x="17672" y="442"/>
                    <a:pt x="17340" y="786"/>
                  </a:cubicBezTo>
                  <a:lnTo>
                    <a:pt x="13877" y="4225"/>
                  </a:lnTo>
                  <a:cubicBezTo>
                    <a:pt x="13533" y="4569"/>
                    <a:pt x="13088" y="4741"/>
                    <a:pt x="12646" y="4741"/>
                  </a:cubicBezTo>
                  <a:cubicBezTo>
                    <a:pt x="12204" y="4741"/>
                    <a:pt x="11765" y="4569"/>
                    <a:pt x="11433" y="4225"/>
                  </a:cubicBezTo>
                  <a:lnTo>
                    <a:pt x="7709" y="501"/>
                  </a:lnTo>
                  <a:cubicBezTo>
                    <a:pt x="7368" y="174"/>
                    <a:pt x="6917" y="1"/>
                    <a:pt x="6467" y="1"/>
                  </a:cubicBezTo>
                  <a:close/>
                </a:path>
              </a:pathLst>
            </a:custGeom>
            <a:solidFill>
              <a:schemeClr val="dk2"/>
            </a:solidFill>
            <a:ln w="19050" cap="flat" cmpd="sng">
              <a:solidFill>
                <a:schemeClr val="dk1"/>
              </a:solidFill>
              <a:prstDash val="solid"/>
              <a:miter lim="237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7" name="Google Shape;2797;p59"/>
            <p:cNvSpPr/>
            <p:nvPr/>
          </p:nvSpPr>
          <p:spPr>
            <a:xfrm>
              <a:off x="929775" y="1147700"/>
              <a:ext cx="885350" cy="1625700"/>
            </a:xfrm>
            <a:custGeom>
              <a:avLst/>
              <a:gdLst/>
              <a:ahLst/>
              <a:cxnLst/>
              <a:rect l="l" t="t" r="r" b="b"/>
              <a:pathLst>
                <a:path w="35414" h="65028" extrusionOk="0">
                  <a:moveTo>
                    <a:pt x="0" y="0"/>
                  </a:moveTo>
                  <a:lnTo>
                    <a:pt x="0" y="63521"/>
                  </a:lnTo>
                  <a:lnTo>
                    <a:pt x="261" y="63853"/>
                  </a:lnTo>
                  <a:lnTo>
                    <a:pt x="4791" y="61126"/>
                  </a:lnTo>
                  <a:cubicBezTo>
                    <a:pt x="5450" y="60728"/>
                    <a:pt x="6188" y="60533"/>
                    <a:pt x="6922" y="60533"/>
                  </a:cubicBezTo>
                  <a:cubicBezTo>
                    <a:pt x="7983" y="60533"/>
                    <a:pt x="9034" y="60943"/>
                    <a:pt x="9820" y="61742"/>
                  </a:cubicBezTo>
                  <a:lnTo>
                    <a:pt x="12880" y="64778"/>
                  </a:lnTo>
                  <a:cubicBezTo>
                    <a:pt x="13034" y="64944"/>
                    <a:pt x="13242" y="65027"/>
                    <a:pt x="13449" y="65027"/>
                  </a:cubicBezTo>
                  <a:cubicBezTo>
                    <a:pt x="13657" y="65027"/>
                    <a:pt x="13864" y="64944"/>
                    <a:pt x="14018" y="64778"/>
                  </a:cubicBezTo>
                  <a:lnTo>
                    <a:pt x="16438" y="62383"/>
                  </a:lnTo>
                  <a:cubicBezTo>
                    <a:pt x="17244" y="61576"/>
                    <a:pt x="18300" y="61173"/>
                    <a:pt x="19355" y="61173"/>
                  </a:cubicBezTo>
                  <a:cubicBezTo>
                    <a:pt x="20411" y="61173"/>
                    <a:pt x="21466" y="61576"/>
                    <a:pt x="22273" y="62383"/>
                  </a:cubicBezTo>
                  <a:lnTo>
                    <a:pt x="24550" y="64660"/>
                  </a:lnTo>
                  <a:cubicBezTo>
                    <a:pt x="24704" y="64814"/>
                    <a:pt x="24912" y="64891"/>
                    <a:pt x="25122" y="64891"/>
                  </a:cubicBezTo>
                  <a:cubicBezTo>
                    <a:pt x="25333" y="64891"/>
                    <a:pt x="25546" y="64814"/>
                    <a:pt x="25712" y="64660"/>
                  </a:cubicBezTo>
                  <a:lnTo>
                    <a:pt x="27752" y="62596"/>
                  </a:lnTo>
                  <a:cubicBezTo>
                    <a:pt x="28551" y="61798"/>
                    <a:pt x="29601" y="61391"/>
                    <a:pt x="30660" y="61391"/>
                  </a:cubicBezTo>
                  <a:cubicBezTo>
                    <a:pt x="31551" y="61391"/>
                    <a:pt x="32449" y="61679"/>
                    <a:pt x="33208" y="62264"/>
                  </a:cubicBezTo>
                  <a:lnTo>
                    <a:pt x="35176" y="63806"/>
                  </a:lnTo>
                  <a:lnTo>
                    <a:pt x="35390" y="63521"/>
                  </a:lnTo>
                  <a:lnTo>
                    <a:pt x="35413" y="0"/>
                  </a:lnTo>
                  <a:close/>
                </a:path>
              </a:pathLst>
            </a:custGeom>
            <a:solidFill>
              <a:schemeClr val="lt2"/>
            </a:solidFill>
            <a:ln w="19050" cap="flat" cmpd="sng">
              <a:solidFill>
                <a:schemeClr val="dk1"/>
              </a:solidFill>
              <a:prstDash val="solid"/>
              <a:miter lim="237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8" name="Google Shape;2798;p59"/>
            <p:cNvSpPr/>
            <p:nvPr/>
          </p:nvSpPr>
          <p:spPr>
            <a:xfrm>
              <a:off x="1180600" y="1147700"/>
              <a:ext cx="432900" cy="1625250"/>
            </a:xfrm>
            <a:custGeom>
              <a:avLst/>
              <a:gdLst/>
              <a:ahLst/>
              <a:cxnLst/>
              <a:rect l="l" t="t" r="r" b="b"/>
              <a:pathLst>
                <a:path w="17316" h="65010" extrusionOk="0">
                  <a:moveTo>
                    <a:pt x="0" y="0"/>
                  </a:moveTo>
                  <a:lnTo>
                    <a:pt x="0" y="61908"/>
                  </a:lnTo>
                  <a:lnTo>
                    <a:pt x="2847" y="64778"/>
                  </a:lnTo>
                  <a:cubicBezTo>
                    <a:pt x="3001" y="64933"/>
                    <a:pt x="3209" y="65010"/>
                    <a:pt x="3419" y="65010"/>
                  </a:cubicBezTo>
                  <a:cubicBezTo>
                    <a:pt x="3630" y="65010"/>
                    <a:pt x="3843" y="64933"/>
                    <a:pt x="4009" y="64778"/>
                  </a:cubicBezTo>
                  <a:lnTo>
                    <a:pt x="6405" y="62359"/>
                  </a:lnTo>
                  <a:cubicBezTo>
                    <a:pt x="7211" y="61553"/>
                    <a:pt x="8267" y="61149"/>
                    <a:pt x="9322" y="61149"/>
                  </a:cubicBezTo>
                  <a:cubicBezTo>
                    <a:pt x="10378" y="61149"/>
                    <a:pt x="11433" y="61553"/>
                    <a:pt x="12240" y="62359"/>
                  </a:cubicBezTo>
                  <a:lnTo>
                    <a:pt x="14517" y="64636"/>
                  </a:lnTo>
                  <a:cubicBezTo>
                    <a:pt x="14683" y="64802"/>
                    <a:pt x="14896" y="64885"/>
                    <a:pt x="15107" y="64885"/>
                  </a:cubicBezTo>
                  <a:cubicBezTo>
                    <a:pt x="15317" y="64885"/>
                    <a:pt x="15525" y="64802"/>
                    <a:pt x="15679" y="64636"/>
                  </a:cubicBezTo>
                  <a:lnTo>
                    <a:pt x="17316" y="62999"/>
                  </a:lnTo>
                  <a:lnTo>
                    <a:pt x="17316" y="0"/>
                  </a:lnTo>
                  <a:close/>
                </a:path>
              </a:pathLst>
            </a:custGeom>
            <a:solidFill>
              <a:schemeClr val="accent2"/>
            </a:solidFill>
            <a:ln w="19050" cap="rnd" cmpd="sng">
              <a:solidFill>
                <a:schemeClr val="dk1"/>
              </a:solidFill>
              <a:prstDash val="solid"/>
              <a:miter lim="237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9" name="Google Shape;2799;p59"/>
            <p:cNvSpPr/>
            <p:nvPr/>
          </p:nvSpPr>
          <p:spPr>
            <a:xfrm>
              <a:off x="1219725" y="3044325"/>
              <a:ext cx="304825" cy="299525"/>
            </a:xfrm>
            <a:custGeom>
              <a:avLst/>
              <a:gdLst/>
              <a:ahLst/>
              <a:cxnLst/>
              <a:rect l="l" t="t" r="r" b="b"/>
              <a:pathLst>
                <a:path w="12193" h="11981" extrusionOk="0">
                  <a:moveTo>
                    <a:pt x="6472" y="1"/>
                  </a:moveTo>
                  <a:cubicBezTo>
                    <a:pt x="4666" y="1"/>
                    <a:pt x="2484" y="662"/>
                    <a:pt x="1" y="2647"/>
                  </a:cubicBezTo>
                  <a:lnTo>
                    <a:pt x="4958" y="11305"/>
                  </a:lnTo>
                  <a:cubicBezTo>
                    <a:pt x="5207" y="11755"/>
                    <a:pt x="5652" y="11981"/>
                    <a:pt x="6100" y="11981"/>
                  </a:cubicBezTo>
                  <a:cubicBezTo>
                    <a:pt x="6548" y="11981"/>
                    <a:pt x="6998" y="11755"/>
                    <a:pt x="7259" y="11305"/>
                  </a:cubicBezTo>
                  <a:lnTo>
                    <a:pt x="12193" y="2647"/>
                  </a:lnTo>
                  <a:cubicBezTo>
                    <a:pt x="12193" y="2647"/>
                    <a:pt x="10084" y="1"/>
                    <a:pt x="6472" y="1"/>
                  </a:cubicBezTo>
                  <a:close/>
                </a:path>
              </a:pathLst>
            </a:custGeom>
            <a:solidFill>
              <a:schemeClr val="accent1"/>
            </a:solidFill>
            <a:ln w="19050" cap="rnd" cmpd="sng">
              <a:solidFill>
                <a:schemeClr val="dk1"/>
              </a:solidFill>
              <a:prstDash val="solid"/>
              <a:miter lim="237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0" name="Google Shape;2800;p59"/>
            <p:cNvSpPr/>
            <p:nvPr/>
          </p:nvSpPr>
          <p:spPr>
            <a:xfrm>
              <a:off x="918500" y="555300"/>
              <a:ext cx="907300" cy="487450"/>
            </a:xfrm>
            <a:custGeom>
              <a:avLst/>
              <a:gdLst/>
              <a:ahLst/>
              <a:cxnLst/>
              <a:rect l="l" t="t" r="r" b="b"/>
              <a:pathLst>
                <a:path w="36292" h="19498" extrusionOk="0">
                  <a:moveTo>
                    <a:pt x="5389" y="0"/>
                  </a:moveTo>
                  <a:cubicBezTo>
                    <a:pt x="2397" y="0"/>
                    <a:pt x="0" y="2434"/>
                    <a:pt x="0" y="5432"/>
                  </a:cubicBezTo>
                  <a:lnTo>
                    <a:pt x="0" y="19498"/>
                  </a:lnTo>
                  <a:lnTo>
                    <a:pt x="36291" y="19498"/>
                  </a:lnTo>
                  <a:lnTo>
                    <a:pt x="36291" y="5432"/>
                  </a:lnTo>
                  <a:cubicBezTo>
                    <a:pt x="36291" y="2420"/>
                    <a:pt x="33848" y="0"/>
                    <a:pt x="30860" y="0"/>
                  </a:cubicBezTo>
                  <a:lnTo>
                    <a:pt x="5432" y="0"/>
                  </a:lnTo>
                  <a:cubicBezTo>
                    <a:pt x="5418" y="0"/>
                    <a:pt x="5403" y="0"/>
                    <a:pt x="5389" y="0"/>
                  </a:cubicBezTo>
                  <a:close/>
                </a:path>
              </a:pathLst>
            </a:custGeom>
            <a:solidFill>
              <a:schemeClr val="accent1"/>
            </a:solidFill>
            <a:ln w="19050" cap="flat" cmpd="sng">
              <a:solidFill>
                <a:schemeClr val="dk1"/>
              </a:solidFill>
              <a:prstDash val="solid"/>
              <a:miter lim="237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1" name="Google Shape;2801;p59"/>
            <p:cNvSpPr/>
            <p:nvPr/>
          </p:nvSpPr>
          <p:spPr>
            <a:xfrm>
              <a:off x="830725" y="921175"/>
              <a:ext cx="1082825" cy="355825"/>
            </a:xfrm>
            <a:custGeom>
              <a:avLst/>
              <a:gdLst/>
              <a:ahLst/>
              <a:cxnLst/>
              <a:rect l="l" t="t" r="r" b="b"/>
              <a:pathLst>
                <a:path w="43313" h="14233" extrusionOk="0">
                  <a:moveTo>
                    <a:pt x="3203" y="0"/>
                  </a:moveTo>
                  <a:cubicBezTo>
                    <a:pt x="1424" y="0"/>
                    <a:pt x="1" y="1424"/>
                    <a:pt x="1" y="3179"/>
                  </a:cubicBezTo>
                  <a:lnTo>
                    <a:pt x="1" y="11030"/>
                  </a:lnTo>
                  <a:cubicBezTo>
                    <a:pt x="1" y="12809"/>
                    <a:pt x="1424" y="14232"/>
                    <a:pt x="3203" y="14232"/>
                  </a:cubicBezTo>
                  <a:lnTo>
                    <a:pt x="40111" y="14232"/>
                  </a:lnTo>
                  <a:cubicBezTo>
                    <a:pt x="41890" y="14232"/>
                    <a:pt x="43313" y="12809"/>
                    <a:pt x="43313" y="11030"/>
                  </a:cubicBezTo>
                  <a:lnTo>
                    <a:pt x="43313" y="3179"/>
                  </a:lnTo>
                  <a:cubicBezTo>
                    <a:pt x="43313" y="1424"/>
                    <a:pt x="41890" y="0"/>
                    <a:pt x="40111" y="0"/>
                  </a:cubicBezTo>
                  <a:close/>
                </a:path>
              </a:pathLst>
            </a:custGeom>
            <a:solidFill>
              <a:schemeClr val="accent2"/>
            </a:solidFill>
            <a:ln w="19050" cap="rnd" cmpd="sng">
              <a:solidFill>
                <a:schemeClr val="dk1"/>
              </a:solidFill>
              <a:prstDash val="solid"/>
              <a:miter lim="237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Google Shape;2494;p51"/>
          <p:cNvSpPr/>
          <p:nvPr/>
        </p:nvSpPr>
        <p:spPr>
          <a:xfrm>
            <a:off x="3710936" y="1782833"/>
            <a:ext cx="1722127" cy="700709"/>
          </a:xfrm>
          <a:prstGeom prst="roundRect">
            <a:avLst>
              <a:gd name="adj" fmla="val 16667"/>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000" b="1" smtClean="0">
                <a:solidFill>
                  <a:schemeClr val="accent6"/>
                </a:solidFill>
              </a:rPr>
              <a:t>Phần 2</a:t>
            </a:r>
            <a:endParaRPr sz="3000" b="1">
              <a:solidFill>
                <a:schemeClr val="accent6"/>
              </a:solidFill>
            </a:endParaRPr>
          </a:p>
        </p:txBody>
      </p:sp>
      <p:sp>
        <p:nvSpPr>
          <p:cNvPr id="24" name="TextBox 23"/>
          <p:cNvSpPr txBox="1"/>
          <p:nvPr/>
        </p:nvSpPr>
        <p:spPr>
          <a:xfrm>
            <a:off x="725713" y="2699351"/>
            <a:ext cx="7692571" cy="658835"/>
          </a:xfrm>
          <a:prstGeom prst="rect">
            <a:avLst/>
          </a:prstGeom>
          <a:noFill/>
        </p:spPr>
        <p:txBody>
          <a:bodyPr wrap="square" rtlCol="0">
            <a:spAutoFit/>
          </a:bodyPr>
          <a:lstStyle/>
          <a:p>
            <a:pPr algn="ctr">
              <a:lnSpc>
                <a:spcPct val="150000"/>
              </a:lnSpc>
            </a:pPr>
            <a:r>
              <a:rPr lang="en-US" sz="2800" b="1" smtClean="0"/>
              <a:t>NHÓM LỆNH BÚT VẼ</a:t>
            </a:r>
            <a:endParaRPr lang="en-US" sz="2800" b="1"/>
          </a:p>
        </p:txBody>
      </p:sp>
    </p:spTree>
    <p:extLst>
      <p:ext uri="{BB962C8B-B14F-4D97-AF65-F5344CB8AC3E}">
        <p14:creationId xmlns:p14="http://schemas.microsoft.com/office/powerpoint/2010/main" val="2272471184"/>
      </p:ext>
    </p:extLst>
  </p:cSld>
  <p:clrMapOvr>
    <a:masterClrMapping/>
  </p:clrMapOvr>
  <mc:AlternateContent xmlns:mc="http://schemas.openxmlformats.org/markup-compatibility/2006" xmlns:p14="http://schemas.microsoft.com/office/powerpoint/2010/main">
    <mc:Choice Requires="p14">
      <p:transition spd="med">
        <p14:flip dir="r"/>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Bahasa Indonesia Foreign Language Subject for Middle School by Slidesgo">
  <a:themeElements>
    <a:clrScheme name="Simple Light">
      <a:dk1>
        <a:srgbClr val="000000"/>
      </a:dk1>
      <a:lt1>
        <a:srgbClr val="F6FDFF"/>
      </a:lt1>
      <a:dk2>
        <a:srgbClr val="FFFFFF"/>
      </a:dk2>
      <a:lt2>
        <a:srgbClr val="D0EDF3"/>
      </a:lt2>
      <a:accent1>
        <a:srgbClr val="F55B5B"/>
      </a:accent1>
      <a:accent2>
        <a:srgbClr val="FFF2CC"/>
      </a:accent2>
      <a:accent3>
        <a:srgbClr val="FFFFFF"/>
      </a:accent3>
      <a:accent4>
        <a:srgbClr val="FFFFFF"/>
      </a:accent4>
      <a:accent5>
        <a:srgbClr val="FFFFFF"/>
      </a:accent5>
      <a:accent6>
        <a:srgbClr val="FFFF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406</TotalTime>
  <Words>1300</Words>
  <Application>Microsoft Office PowerPoint</Application>
  <PresentationFormat>On-screen Show (16:9)</PresentationFormat>
  <Paragraphs>132</Paragraphs>
  <Slides>30</Slides>
  <Notes>29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30</vt:i4>
      </vt:variant>
    </vt:vector>
  </HeadingPairs>
  <TitlesOfParts>
    <vt:vector size="39" baseType="lpstr">
      <vt:lpstr>Calibri</vt:lpstr>
      <vt:lpstr>Cabin</vt:lpstr>
      <vt:lpstr>Arial (Body)</vt:lpstr>
      <vt:lpstr>Fredoka One</vt:lpstr>
      <vt:lpstr>Arial</vt:lpstr>
      <vt:lpstr>Aharoni</vt:lpstr>
      <vt:lpstr>Montserrat</vt:lpstr>
      <vt:lpstr>Alata</vt:lpstr>
      <vt:lpstr>Bahasa Indonesia Foreign Language Subject for Middle School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BAHASA INDONESIA</dc:title>
  <dc:creator>Acer</dc:creator>
  <cp:lastModifiedBy>Admin</cp:lastModifiedBy>
  <cp:revision>48</cp:revision>
  <dcterms:modified xsi:type="dcterms:W3CDTF">2025-02-07T03:54:52Z</dcterms:modified>
</cp:coreProperties>
</file>