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1"/>
  </p:notesMasterIdLst>
  <p:sldIdLst>
    <p:sldId id="293" r:id="rId2"/>
    <p:sldId id="331" r:id="rId3"/>
    <p:sldId id="332" r:id="rId4"/>
    <p:sldId id="272" r:id="rId5"/>
    <p:sldId id="296" r:id="rId6"/>
    <p:sldId id="330" r:id="rId7"/>
    <p:sldId id="297" r:id="rId8"/>
    <p:sldId id="299" r:id="rId9"/>
    <p:sldId id="336" r:id="rId10"/>
    <p:sldId id="335" r:id="rId11"/>
    <p:sldId id="269" r:id="rId12"/>
    <p:sldId id="338" r:id="rId13"/>
    <p:sldId id="306" r:id="rId14"/>
    <p:sldId id="313" r:id="rId15"/>
    <p:sldId id="314" r:id="rId16"/>
    <p:sldId id="315" r:id="rId17"/>
    <p:sldId id="316" r:id="rId18"/>
    <p:sldId id="322" r:id="rId19"/>
    <p:sldId id="323" r:id="rId20"/>
    <p:sldId id="324" r:id="rId21"/>
    <p:sldId id="325" r:id="rId22"/>
    <p:sldId id="321" r:id="rId23"/>
    <p:sldId id="340" r:id="rId24"/>
    <p:sldId id="346" r:id="rId25"/>
    <p:sldId id="307" r:id="rId26"/>
    <p:sldId id="343" r:id="rId27"/>
    <p:sldId id="333" r:id="rId28"/>
    <p:sldId id="328" r:id="rId29"/>
    <p:sldId id="329"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Varela Round" panose="020B0604020202020204" charset="-79"/>
      <p:regular r:id="rId36"/>
    </p:embeddedFont>
    <p:embeddedFont>
      <p:font typeface="DM Sans" panose="020B0604020202020204" charset="0"/>
      <p:regular r:id="rId37"/>
      <p:bold r:id="rId38"/>
      <p:italic r:id="rId39"/>
      <p:boldItalic r:id="rId40"/>
    </p:embeddedFont>
    <p:embeddedFont>
      <p:font typeface="Bebas Neue" panose="020B0604020202020204" charset="0"/>
      <p:regular r:id="rId41"/>
    </p:embeddedFont>
    <p:embeddedFont>
      <p:font typeface="Anaheim" panose="020B0604020202020204"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2D7BB"/>
    <a:srgbClr val="7A5132"/>
    <a:srgbClr val="FEDBAC"/>
    <a:srgbClr val="EC7929"/>
    <a:srgbClr val="0B7262"/>
    <a:srgbClr val="3F736B"/>
    <a:srgbClr val="F0F3FE"/>
    <a:srgbClr val="F9F3DB"/>
    <a:srgbClr val="FDF3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94BE5C-6EBF-4D31-9410-76240536685D}">
  <a:tblStyle styleId="{E094BE5C-6EBF-4D31-9410-76240536685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B806C55-99D0-4864-B9E8-E1B0BC56D26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49" autoAdjust="0"/>
    <p:restoredTop sz="94660"/>
  </p:normalViewPr>
  <p:slideViewPr>
    <p:cSldViewPr snapToGrid="0">
      <p:cViewPr>
        <p:scale>
          <a:sx n="66" d="100"/>
          <a:sy n="66" d="100"/>
        </p:scale>
        <p:origin x="450" y="4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3980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a:t>
            </a:r>
            <a:r>
              <a:rPr lang="en-VN" smtClean="0"/>
              <a:t>q</a:t>
            </a:r>
            <a:r>
              <a:rPr lang="en-US" smtClean="0"/>
              <a:t>u</a:t>
            </a:r>
            <a:r>
              <a:rPr lang="en-US" baseline="0" smtClean="0"/>
              <a:t>ả</a:t>
            </a:r>
            <a:r>
              <a:rPr lang="en-VN" smtClean="0"/>
              <a:t> </a:t>
            </a:r>
            <a:r>
              <a:rPr lang="en-VN" dirty="0"/>
              <a:t>cam góc phải để trở lại trò chơi. </a:t>
            </a:r>
          </a:p>
        </p:txBody>
      </p:sp>
      <p:sp>
        <p:nvSpPr>
          <p:cNvPr id="4" name="Slide Number Placeholder 3"/>
          <p:cNvSpPr>
            <a:spLocks noGrp="1"/>
          </p:cNvSpPr>
          <p:nvPr>
            <p:ph type="sldNum" sz="quarter" idx="5"/>
          </p:nvPr>
        </p:nvSpPr>
        <p:spPr/>
        <p:txBody>
          <a:bodyPr/>
          <a:lstStyle/>
          <a:p>
            <a:fld id="{C69B4121-0671-944C-A536-7A555BF54743}" type="slidenum">
              <a:rPr lang="en-VN" smtClean="0"/>
              <a:t>17</a:t>
            </a:fld>
            <a:endParaRPr lang="en-VN"/>
          </a:p>
        </p:txBody>
      </p:sp>
    </p:spTree>
    <p:extLst>
      <p:ext uri="{BB962C8B-B14F-4D97-AF65-F5344CB8AC3E}">
        <p14:creationId xmlns:p14="http://schemas.microsoft.com/office/powerpoint/2010/main" val="1437441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a:t>
            </a:r>
            <a:r>
              <a:rPr lang="en-VN" smtClean="0"/>
              <a:t>q</a:t>
            </a:r>
            <a:r>
              <a:rPr lang="en-US" smtClean="0"/>
              <a:t>u</a:t>
            </a:r>
            <a:r>
              <a:rPr lang="en-US" baseline="0" smtClean="0"/>
              <a:t>ả</a:t>
            </a:r>
            <a:r>
              <a:rPr lang="en-VN" smtClean="0"/>
              <a:t> </a:t>
            </a:r>
            <a:r>
              <a:rPr lang="en-VN" dirty="0"/>
              <a:t>cam góc phải để trở lại trò chơi. </a:t>
            </a:r>
          </a:p>
        </p:txBody>
      </p:sp>
      <p:sp>
        <p:nvSpPr>
          <p:cNvPr id="4" name="Slide Number Placeholder 3"/>
          <p:cNvSpPr>
            <a:spLocks noGrp="1"/>
          </p:cNvSpPr>
          <p:nvPr>
            <p:ph type="sldNum" sz="quarter" idx="5"/>
          </p:nvPr>
        </p:nvSpPr>
        <p:spPr/>
        <p:txBody>
          <a:bodyPr/>
          <a:lstStyle/>
          <a:p>
            <a:fld id="{C69B4121-0671-944C-A536-7A555BF54743}" type="slidenum">
              <a:rPr lang="en-VN" smtClean="0"/>
              <a:t>18</a:t>
            </a:fld>
            <a:endParaRPr lang="en-VN"/>
          </a:p>
        </p:txBody>
      </p:sp>
    </p:spTree>
    <p:extLst>
      <p:ext uri="{BB962C8B-B14F-4D97-AF65-F5344CB8AC3E}">
        <p14:creationId xmlns:p14="http://schemas.microsoft.com/office/powerpoint/2010/main" val="882122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a:t>
            </a:r>
            <a:r>
              <a:rPr lang="en-VN" smtClean="0"/>
              <a:t>q</a:t>
            </a:r>
            <a:r>
              <a:rPr lang="en-US" smtClean="0"/>
              <a:t>u</a:t>
            </a:r>
            <a:r>
              <a:rPr lang="en-US" baseline="0" smtClean="0"/>
              <a:t>ả</a:t>
            </a:r>
            <a:r>
              <a:rPr lang="en-VN" smtClean="0"/>
              <a:t> </a:t>
            </a:r>
            <a:r>
              <a:rPr lang="en-VN" dirty="0"/>
              <a:t>cam góc phải để trở lại trò chơi. </a:t>
            </a:r>
          </a:p>
        </p:txBody>
      </p:sp>
      <p:sp>
        <p:nvSpPr>
          <p:cNvPr id="4" name="Slide Number Placeholder 3"/>
          <p:cNvSpPr>
            <a:spLocks noGrp="1"/>
          </p:cNvSpPr>
          <p:nvPr>
            <p:ph type="sldNum" sz="quarter" idx="5"/>
          </p:nvPr>
        </p:nvSpPr>
        <p:spPr/>
        <p:txBody>
          <a:bodyPr/>
          <a:lstStyle/>
          <a:p>
            <a:fld id="{C69B4121-0671-944C-A536-7A555BF54743}" type="slidenum">
              <a:rPr lang="en-VN" smtClean="0"/>
              <a:t>19</a:t>
            </a:fld>
            <a:endParaRPr lang="en-VN"/>
          </a:p>
        </p:txBody>
      </p:sp>
    </p:spTree>
    <p:extLst>
      <p:ext uri="{BB962C8B-B14F-4D97-AF65-F5344CB8AC3E}">
        <p14:creationId xmlns:p14="http://schemas.microsoft.com/office/powerpoint/2010/main" val="2781880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a:t>
            </a:r>
            <a:r>
              <a:rPr lang="en-VN" smtClean="0"/>
              <a:t>q</a:t>
            </a:r>
            <a:r>
              <a:rPr lang="en-US" smtClean="0"/>
              <a:t>u</a:t>
            </a:r>
            <a:r>
              <a:rPr lang="en-US" baseline="0" smtClean="0"/>
              <a:t>ả</a:t>
            </a:r>
            <a:r>
              <a:rPr lang="en-VN" smtClean="0"/>
              <a:t> </a:t>
            </a:r>
            <a:r>
              <a:rPr lang="en-VN" dirty="0"/>
              <a:t>cam góc phải để trở lại trò chơi. </a:t>
            </a:r>
          </a:p>
        </p:txBody>
      </p:sp>
      <p:sp>
        <p:nvSpPr>
          <p:cNvPr id="4" name="Slide Number Placeholder 3"/>
          <p:cNvSpPr>
            <a:spLocks noGrp="1"/>
          </p:cNvSpPr>
          <p:nvPr>
            <p:ph type="sldNum" sz="quarter" idx="5"/>
          </p:nvPr>
        </p:nvSpPr>
        <p:spPr/>
        <p:txBody>
          <a:bodyPr/>
          <a:lstStyle/>
          <a:p>
            <a:fld id="{C69B4121-0671-944C-A536-7A555BF54743}" type="slidenum">
              <a:rPr lang="en-VN" smtClean="0"/>
              <a:t>20</a:t>
            </a:fld>
            <a:endParaRPr lang="en-VN"/>
          </a:p>
        </p:txBody>
      </p:sp>
    </p:spTree>
    <p:extLst>
      <p:ext uri="{BB962C8B-B14F-4D97-AF65-F5344CB8AC3E}">
        <p14:creationId xmlns:p14="http://schemas.microsoft.com/office/powerpoint/2010/main" val="1607829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a:t>
            </a:r>
            <a:r>
              <a:rPr lang="en-VN" smtClean="0"/>
              <a:t>q</a:t>
            </a:r>
            <a:r>
              <a:rPr lang="en-US" smtClean="0"/>
              <a:t>u</a:t>
            </a:r>
            <a:r>
              <a:rPr lang="en-US" baseline="0" smtClean="0"/>
              <a:t>ả</a:t>
            </a:r>
            <a:r>
              <a:rPr lang="en-VN" smtClean="0"/>
              <a:t> </a:t>
            </a:r>
            <a:r>
              <a:rPr lang="en-VN" dirty="0"/>
              <a:t>cam góc phải để trở lại trò chơi. </a:t>
            </a:r>
          </a:p>
        </p:txBody>
      </p:sp>
      <p:sp>
        <p:nvSpPr>
          <p:cNvPr id="4" name="Slide Number Placeholder 3"/>
          <p:cNvSpPr>
            <a:spLocks noGrp="1"/>
          </p:cNvSpPr>
          <p:nvPr>
            <p:ph type="sldNum" sz="quarter" idx="5"/>
          </p:nvPr>
        </p:nvSpPr>
        <p:spPr/>
        <p:txBody>
          <a:bodyPr/>
          <a:lstStyle/>
          <a:p>
            <a:fld id="{C69B4121-0671-944C-A536-7A555BF54743}" type="slidenum">
              <a:rPr lang="en-VN" smtClean="0"/>
              <a:t>21</a:t>
            </a:fld>
            <a:endParaRPr lang="en-VN"/>
          </a:p>
        </p:txBody>
      </p:sp>
    </p:spTree>
    <p:extLst>
      <p:ext uri="{BB962C8B-B14F-4D97-AF65-F5344CB8AC3E}">
        <p14:creationId xmlns:p14="http://schemas.microsoft.com/office/powerpoint/2010/main" val="3081692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 name="Google Shape;272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0947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 name="Google Shape;272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4348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4" name="Google Shape;231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4431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9480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1dbf865485b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1dbf865485b_0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0036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4"/>
        <p:cNvGrpSpPr/>
        <p:nvPr/>
      </p:nvGrpSpPr>
      <p:grpSpPr>
        <a:xfrm>
          <a:off x="0" y="0"/>
          <a:ext cx="0" cy="0"/>
          <a:chOff x="0" y="0"/>
          <a:chExt cx="0" cy="0"/>
        </a:xfrm>
      </p:grpSpPr>
      <p:sp>
        <p:nvSpPr>
          <p:cNvPr id="2775" name="Google Shape;277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6" name="Google Shape;277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96438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0937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488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8140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 name="Google Shape;272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 name="Google Shape;272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12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vào từng quả cam để đến câu hỏi. Sau khi thu hoạch xong bấm </a:t>
            </a:r>
            <a:r>
              <a:rPr lang="en-VN"/>
              <a:t>vào </a:t>
            </a:r>
            <a:r>
              <a:rPr lang="en-VN" smtClean="0"/>
              <a:t>q</a:t>
            </a:r>
            <a:r>
              <a:rPr lang="en-US" smtClean="0"/>
              <a:t>u</a:t>
            </a:r>
            <a:r>
              <a:rPr lang="en-US" baseline="0" smtClean="0"/>
              <a:t>ả</a:t>
            </a:r>
            <a:r>
              <a:rPr lang="en-VN" smtClean="0"/>
              <a:t> </a:t>
            </a:r>
            <a:r>
              <a:rPr lang="en-VN"/>
              <a:t>cam </a:t>
            </a:r>
            <a:r>
              <a:rPr lang="en-VN" smtClean="0"/>
              <a:t>b</a:t>
            </a:r>
            <a:r>
              <a:rPr lang="en-US" smtClean="0"/>
              <a:t>ê</a:t>
            </a:r>
            <a:r>
              <a:rPr lang="en-VN" smtClean="0"/>
              <a:t>n </a:t>
            </a:r>
            <a:r>
              <a:rPr lang="en-VN" dirty="0"/>
              <a:t>trái </a:t>
            </a:r>
            <a:r>
              <a:rPr lang="en-VN"/>
              <a:t>để </a:t>
            </a:r>
            <a:r>
              <a:rPr lang="en-VN" smtClean="0"/>
              <a:t>sang</a:t>
            </a:r>
            <a:r>
              <a:rPr lang="en-US" baseline="0" smtClean="0"/>
              <a:t> nội dung tiếp theo.</a:t>
            </a:r>
            <a:endParaRPr lang="en-VN" dirty="0"/>
          </a:p>
        </p:txBody>
      </p:sp>
      <p:sp>
        <p:nvSpPr>
          <p:cNvPr id="4" name="Slide Number Placeholder 3"/>
          <p:cNvSpPr>
            <a:spLocks noGrp="1"/>
          </p:cNvSpPr>
          <p:nvPr>
            <p:ph type="sldNum" sz="quarter" idx="5"/>
          </p:nvPr>
        </p:nvSpPr>
        <p:spPr/>
        <p:txBody>
          <a:bodyPr/>
          <a:lstStyle/>
          <a:p>
            <a:fld id="{C69B4121-0671-944C-A536-7A555BF54743}" type="slidenum">
              <a:rPr lang="en-VN" smtClean="0"/>
              <a:t>16</a:t>
            </a:fld>
            <a:endParaRPr lang="en-VN"/>
          </a:p>
        </p:txBody>
      </p:sp>
    </p:spTree>
    <p:extLst>
      <p:ext uri="{BB962C8B-B14F-4D97-AF65-F5344CB8AC3E}">
        <p14:creationId xmlns:p14="http://schemas.microsoft.com/office/powerpoint/2010/main" val="860063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0"/>
            <a:ext cx="9144091" cy="5143648"/>
            <a:chOff x="0" y="0"/>
            <a:chExt cx="7440875" cy="4152456"/>
          </a:xfrm>
        </p:grpSpPr>
        <p:sp>
          <p:nvSpPr>
            <p:cNvPr id="10" name="Google Shape;10;p2"/>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502465" y="399924"/>
            <a:ext cx="8139069" cy="4343656"/>
            <a:chOff x="916986" y="2500875"/>
            <a:chExt cx="2280618" cy="1217119"/>
          </a:xfrm>
        </p:grpSpPr>
        <p:sp>
          <p:nvSpPr>
            <p:cNvPr id="73" name="Google Shape;73;p2"/>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txBox="1">
            <a:spLocks noGrp="1"/>
          </p:cNvSpPr>
          <p:nvPr>
            <p:ph type="ctrTitle"/>
          </p:nvPr>
        </p:nvSpPr>
        <p:spPr>
          <a:xfrm>
            <a:off x="1920100" y="1584325"/>
            <a:ext cx="5304000" cy="18072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Clr>
                <a:srgbClr val="191919"/>
              </a:buClr>
              <a:buSzPts val="5200"/>
              <a:buNone/>
              <a:defRPr sz="96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9" name="Google Shape;79;p2"/>
          <p:cNvSpPr txBox="1">
            <a:spLocks noGrp="1"/>
          </p:cNvSpPr>
          <p:nvPr>
            <p:ph type="subTitle" idx="1"/>
          </p:nvPr>
        </p:nvSpPr>
        <p:spPr>
          <a:xfrm>
            <a:off x="1920025" y="3432600"/>
            <a:ext cx="5304000" cy="3732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0" name="Google Shape;80;p2"/>
          <p:cNvSpPr/>
          <p:nvPr/>
        </p:nvSpPr>
        <p:spPr>
          <a:xfrm>
            <a:off x="152091" y="2131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52091" y="47090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dk2"/>
        </a:solidFill>
        <a:effectLst/>
      </p:bgPr>
    </p:bg>
    <p:spTree>
      <p:nvGrpSpPr>
        <p:cNvPr id="1" name="Shape 2078"/>
        <p:cNvGrpSpPr/>
        <p:nvPr/>
      </p:nvGrpSpPr>
      <p:grpSpPr>
        <a:xfrm>
          <a:off x="0" y="0"/>
          <a:ext cx="0" cy="0"/>
          <a:chOff x="0" y="0"/>
          <a:chExt cx="0" cy="0"/>
        </a:xfrm>
      </p:grpSpPr>
      <p:grpSp>
        <p:nvGrpSpPr>
          <p:cNvPr id="2079" name="Google Shape;2079;p31"/>
          <p:cNvGrpSpPr/>
          <p:nvPr/>
        </p:nvGrpSpPr>
        <p:grpSpPr>
          <a:xfrm>
            <a:off x="0" y="0"/>
            <a:ext cx="9144091" cy="5143648"/>
            <a:chOff x="0" y="0"/>
            <a:chExt cx="7440875" cy="4152456"/>
          </a:xfrm>
        </p:grpSpPr>
        <p:sp>
          <p:nvSpPr>
            <p:cNvPr id="2080" name="Google Shape;2080;p31"/>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1"/>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1"/>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1"/>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1"/>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1"/>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1"/>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1"/>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1"/>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1"/>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1"/>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1"/>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1"/>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1"/>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1"/>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1"/>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1"/>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1"/>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1"/>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1"/>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1"/>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1"/>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1"/>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1"/>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1"/>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1"/>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1"/>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1"/>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1"/>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1"/>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1"/>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1"/>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1"/>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1"/>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1"/>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1"/>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1"/>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1"/>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1"/>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1"/>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1"/>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1"/>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1"/>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1"/>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1"/>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1"/>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1"/>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1"/>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2" name="Google Shape;2142;p31"/>
          <p:cNvGrpSpPr/>
          <p:nvPr/>
        </p:nvGrpSpPr>
        <p:grpSpPr>
          <a:xfrm>
            <a:off x="173287" y="130863"/>
            <a:ext cx="8797256" cy="4881744"/>
            <a:chOff x="916986" y="2500875"/>
            <a:chExt cx="2280618" cy="1217119"/>
          </a:xfrm>
        </p:grpSpPr>
        <p:sp>
          <p:nvSpPr>
            <p:cNvPr id="2143" name="Google Shape;2143;p31"/>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1"/>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1"/>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1"/>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1"/>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19514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2"/>
        </a:solidFill>
        <a:effectLst/>
      </p:bgPr>
    </p:bg>
    <p:spTree>
      <p:nvGrpSpPr>
        <p:cNvPr id="1" name="Shape 1478"/>
        <p:cNvGrpSpPr/>
        <p:nvPr/>
      </p:nvGrpSpPr>
      <p:grpSpPr>
        <a:xfrm>
          <a:off x="0" y="0"/>
          <a:ext cx="0" cy="0"/>
          <a:chOff x="0" y="0"/>
          <a:chExt cx="0" cy="0"/>
        </a:xfrm>
      </p:grpSpPr>
      <p:grpSp>
        <p:nvGrpSpPr>
          <p:cNvPr id="1479" name="Google Shape;1479;p23"/>
          <p:cNvGrpSpPr/>
          <p:nvPr/>
        </p:nvGrpSpPr>
        <p:grpSpPr>
          <a:xfrm>
            <a:off x="0" y="0"/>
            <a:ext cx="9144091" cy="5143648"/>
            <a:chOff x="0" y="0"/>
            <a:chExt cx="7440875" cy="4152456"/>
          </a:xfrm>
        </p:grpSpPr>
        <p:sp>
          <p:nvSpPr>
            <p:cNvPr id="1480" name="Google Shape;1480;p2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23"/>
          <p:cNvGrpSpPr/>
          <p:nvPr/>
        </p:nvGrpSpPr>
        <p:grpSpPr>
          <a:xfrm>
            <a:off x="173287" y="130863"/>
            <a:ext cx="8797256" cy="4881744"/>
            <a:chOff x="916986" y="2500875"/>
            <a:chExt cx="2280618" cy="1217119"/>
          </a:xfrm>
        </p:grpSpPr>
        <p:sp>
          <p:nvSpPr>
            <p:cNvPr id="1543" name="Google Shape;1543;p2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8" name="Google Shape;1548;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9" name="Google Shape;1549;p23"/>
          <p:cNvSpPr txBox="1">
            <a:spLocks noGrp="1"/>
          </p:cNvSpPr>
          <p:nvPr>
            <p:ph type="subTitle" idx="1"/>
          </p:nvPr>
        </p:nvSpPr>
        <p:spPr>
          <a:xfrm>
            <a:off x="956752" y="19968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0" name="Google Shape;1550;p23"/>
          <p:cNvSpPr txBox="1">
            <a:spLocks noGrp="1"/>
          </p:cNvSpPr>
          <p:nvPr>
            <p:ph type="subTitle" idx="2"/>
          </p:nvPr>
        </p:nvSpPr>
        <p:spPr>
          <a:xfrm>
            <a:off x="3579000" y="19968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3"/>
          <p:cNvSpPr txBox="1">
            <a:spLocks noGrp="1"/>
          </p:cNvSpPr>
          <p:nvPr>
            <p:ph type="subTitle" idx="3"/>
          </p:nvPr>
        </p:nvSpPr>
        <p:spPr>
          <a:xfrm>
            <a:off x="956752" y="35032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2" name="Google Shape;1552;p23"/>
          <p:cNvSpPr txBox="1">
            <a:spLocks noGrp="1"/>
          </p:cNvSpPr>
          <p:nvPr>
            <p:ph type="subTitle" idx="4"/>
          </p:nvPr>
        </p:nvSpPr>
        <p:spPr>
          <a:xfrm>
            <a:off x="3579000" y="35032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3" name="Google Shape;1553;p23"/>
          <p:cNvSpPr txBox="1">
            <a:spLocks noGrp="1"/>
          </p:cNvSpPr>
          <p:nvPr>
            <p:ph type="subTitle" idx="5"/>
          </p:nvPr>
        </p:nvSpPr>
        <p:spPr>
          <a:xfrm>
            <a:off x="6201248" y="19968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4" name="Google Shape;1554;p23"/>
          <p:cNvSpPr txBox="1">
            <a:spLocks noGrp="1"/>
          </p:cNvSpPr>
          <p:nvPr>
            <p:ph type="subTitle" idx="6"/>
          </p:nvPr>
        </p:nvSpPr>
        <p:spPr>
          <a:xfrm>
            <a:off x="6201248" y="35032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23"/>
          <p:cNvSpPr txBox="1">
            <a:spLocks noGrp="1"/>
          </p:cNvSpPr>
          <p:nvPr>
            <p:ph type="subTitle" idx="7"/>
          </p:nvPr>
        </p:nvSpPr>
        <p:spPr>
          <a:xfrm>
            <a:off x="960652" y="16565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56" name="Google Shape;1556;p23"/>
          <p:cNvSpPr txBox="1">
            <a:spLocks noGrp="1"/>
          </p:cNvSpPr>
          <p:nvPr>
            <p:ph type="subTitle" idx="8"/>
          </p:nvPr>
        </p:nvSpPr>
        <p:spPr>
          <a:xfrm>
            <a:off x="3582900" y="16565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57" name="Google Shape;1557;p23"/>
          <p:cNvSpPr txBox="1">
            <a:spLocks noGrp="1"/>
          </p:cNvSpPr>
          <p:nvPr>
            <p:ph type="subTitle" idx="9"/>
          </p:nvPr>
        </p:nvSpPr>
        <p:spPr>
          <a:xfrm>
            <a:off x="6205148" y="16565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58" name="Google Shape;1558;p23"/>
          <p:cNvSpPr txBox="1">
            <a:spLocks noGrp="1"/>
          </p:cNvSpPr>
          <p:nvPr>
            <p:ph type="subTitle" idx="13"/>
          </p:nvPr>
        </p:nvSpPr>
        <p:spPr>
          <a:xfrm>
            <a:off x="960652" y="31630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59" name="Google Shape;1559;p23"/>
          <p:cNvSpPr txBox="1">
            <a:spLocks noGrp="1"/>
          </p:cNvSpPr>
          <p:nvPr>
            <p:ph type="subTitle" idx="14"/>
          </p:nvPr>
        </p:nvSpPr>
        <p:spPr>
          <a:xfrm>
            <a:off x="3582900" y="31630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60" name="Google Shape;1560;p23"/>
          <p:cNvSpPr txBox="1">
            <a:spLocks noGrp="1"/>
          </p:cNvSpPr>
          <p:nvPr>
            <p:ph type="subTitle" idx="15"/>
          </p:nvPr>
        </p:nvSpPr>
        <p:spPr>
          <a:xfrm>
            <a:off x="6205148" y="31630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98556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810"/>
        <p:cNvGrpSpPr/>
        <p:nvPr/>
      </p:nvGrpSpPr>
      <p:grpSpPr>
        <a:xfrm>
          <a:off x="0" y="0"/>
          <a:ext cx="0" cy="0"/>
          <a:chOff x="0" y="0"/>
          <a:chExt cx="0" cy="0"/>
        </a:xfrm>
      </p:grpSpPr>
      <p:grpSp>
        <p:nvGrpSpPr>
          <p:cNvPr id="811" name="Google Shape;811;p14"/>
          <p:cNvGrpSpPr/>
          <p:nvPr/>
        </p:nvGrpSpPr>
        <p:grpSpPr>
          <a:xfrm>
            <a:off x="0" y="0"/>
            <a:ext cx="9144091" cy="5143648"/>
            <a:chOff x="0" y="0"/>
            <a:chExt cx="7440875" cy="4152456"/>
          </a:xfrm>
        </p:grpSpPr>
        <p:sp>
          <p:nvSpPr>
            <p:cNvPr id="812" name="Google Shape;812;p14"/>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4"/>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4"/>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4"/>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4"/>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4"/>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4"/>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4"/>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4"/>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4"/>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4"/>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4"/>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4"/>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4"/>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4"/>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4"/>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4"/>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4"/>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4"/>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4"/>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14"/>
          <p:cNvGrpSpPr/>
          <p:nvPr/>
        </p:nvGrpSpPr>
        <p:grpSpPr>
          <a:xfrm>
            <a:off x="502465" y="399924"/>
            <a:ext cx="8139069" cy="4343656"/>
            <a:chOff x="916986" y="2500875"/>
            <a:chExt cx="2280618" cy="1217119"/>
          </a:xfrm>
        </p:grpSpPr>
        <p:sp>
          <p:nvSpPr>
            <p:cNvPr id="875" name="Google Shape;875;p14"/>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4"/>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4"/>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4"/>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4"/>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0" name="Google Shape;880;p14"/>
          <p:cNvSpPr txBox="1">
            <a:spLocks noGrp="1"/>
          </p:cNvSpPr>
          <p:nvPr>
            <p:ph type="title"/>
          </p:nvPr>
        </p:nvSpPr>
        <p:spPr>
          <a:xfrm>
            <a:off x="2539225" y="3557500"/>
            <a:ext cx="5378400" cy="566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solidFill>
                  <a:schemeClr val="accent1"/>
                </a:solidFill>
                <a:latin typeface="Arial" panose="020B0604020202020204" pitchFamily="34" charset="0"/>
                <a:cs typeface="Arial" panose="020B06040202020202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81" name="Google Shape;881;p14"/>
          <p:cNvSpPr txBox="1">
            <a:spLocks noGrp="1"/>
          </p:cNvSpPr>
          <p:nvPr>
            <p:ph type="subTitle" idx="1"/>
          </p:nvPr>
        </p:nvSpPr>
        <p:spPr>
          <a:xfrm>
            <a:off x="1847750" y="975200"/>
            <a:ext cx="6069900" cy="231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4005939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82"/>
        <p:cNvGrpSpPr/>
        <p:nvPr/>
      </p:nvGrpSpPr>
      <p:grpSpPr>
        <a:xfrm>
          <a:off x="0" y="0"/>
          <a:ext cx="0" cy="0"/>
          <a:chOff x="0" y="0"/>
          <a:chExt cx="0" cy="0"/>
        </a:xfrm>
      </p:grpSpPr>
      <p:grpSp>
        <p:nvGrpSpPr>
          <p:cNvPr id="83" name="Google Shape;83;p3"/>
          <p:cNvGrpSpPr/>
          <p:nvPr/>
        </p:nvGrpSpPr>
        <p:grpSpPr>
          <a:xfrm>
            <a:off x="0" y="0"/>
            <a:ext cx="9144091" cy="5143648"/>
            <a:chOff x="0" y="0"/>
            <a:chExt cx="7440875" cy="4152456"/>
          </a:xfrm>
        </p:grpSpPr>
        <p:sp>
          <p:nvSpPr>
            <p:cNvPr id="84" name="Google Shape;84;p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502465" y="399924"/>
            <a:ext cx="8139069" cy="4343656"/>
            <a:chOff x="916986" y="2500875"/>
            <a:chExt cx="2280618" cy="1217119"/>
          </a:xfrm>
        </p:grpSpPr>
        <p:sp>
          <p:nvSpPr>
            <p:cNvPr id="147" name="Google Shape;147;p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3"/>
          <p:cNvSpPr txBox="1">
            <a:spLocks noGrp="1"/>
          </p:cNvSpPr>
          <p:nvPr>
            <p:ph type="title"/>
          </p:nvPr>
        </p:nvSpPr>
        <p:spPr>
          <a:xfrm>
            <a:off x="1291500" y="2400500"/>
            <a:ext cx="4320000" cy="9159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accent1"/>
                </a:solidFill>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3" name="Google Shape;153;p3"/>
          <p:cNvSpPr txBox="1">
            <a:spLocks noGrp="1"/>
          </p:cNvSpPr>
          <p:nvPr>
            <p:ph type="title" idx="2" hasCustomPrompt="1"/>
          </p:nvPr>
        </p:nvSpPr>
        <p:spPr>
          <a:xfrm>
            <a:off x="1291500" y="1241525"/>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3"/>
          <p:cNvSpPr txBox="1">
            <a:spLocks noGrp="1"/>
          </p:cNvSpPr>
          <p:nvPr>
            <p:ph type="subTitle" idx="1"/>
          </p:nvPr>
        </p:nvSpPr>
        <p:spPr>
          <a:xfrm>
            <a:off x="1291500" y="3360725"/>
            <a:ext cx="43200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3"/>
          <p:cNvSpPr/>
          <p:nvPr/>
        </p:nvSpPr>
        <p:spPr>
          <a:xfrm>
            <a:off x="1190841" y="48768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12841" y="44457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304"/>
        <p:cNvGrpSpPr/>
        <p:nvPr/>
      </p:nvGrpSpPr>
      <p:grpSpPr>
        <a:xfrm>
          <a:off x="0" y="0"/>
          <a:ext cx="0" cy="0"/>
          <a:chOff x="0" y="0"/>
          <a:chExt cx="0" cy="0"/>
        </a:xfrm>
      </p:grpSpPr>
      <p:grpSp>
        <p:nvGrpSpPr>
          <p:cNvPr id="305" name="Google Shape;305;p6"/>
          <p:cNvGrpSpPr/>
          <p:nvPr/>
        </p:nvGrpSpPr>
        <p:grpSpPr>
          <a:xfrm>
            <a:off x="0" y="0"/>
            <a:ext cx="9144091" cy="5143648"/>
            <a:chOff x="0" y="0"/>
            <a:chExt cx="7440875" cy="4152456"/>
          </a:xfrm>
        </p:grpSpPr>
        <p:sp>
          <p:nvSpPr>
            <p:cNvPr id="306" name="Google Shape;306;p6"/>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6"/>
          <p:cNvGrpSpPr/>
          <p:nvPr/>
        </p:nvGrpSpPr>
        <p:grpSpPr>
          <a:xfrm>
            <a:off x="192408" y="135664"/>
            <a:ext cx="8759169" cy="4872494"/>
            <a:chOff x="916986" y="2500875"/>
            <a:chExt cx="2280618" cy="1217119"/>
          </a:xfrm>
        </p:grpSpPr>
        <p:sp>
          <p:nvSpPr>
            <p:cNvPr id="369" name="Google Shape;369;p6"/>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highlight>
                  <a:schemeClr val="dk2"/>
                </a:highlight>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657"/>
        <p:cNvGrpSpPr/>
        <p:nvPr/>
      </p:nvGrpSpPr>
      <p:grpSpPr>
        <a:xfrm>
          <a:off x="0" y="0"/>
          <a:ext cx="0" cy="0"/>
          <a:chOff x="0" y="0"/>
          <a:chExt cx="0" cy="0"/>
        </a:xfrm>
      </p:grpSpPr>
      <p:grpSp>
        <p:nvGrpSpPr>
          <p:cNvPr id="658" name="Google Shape;658;p11"/>
          <p:cNvGrpSpPr/>
          <p:nvPr/>
        </p:nvGrpSpPr>
        <p:grpSpPr>
          <a:xfrm>
            <a:off x="0" y="0"/>
            <a:ext cx="9144091" cy="5143648"/>
            <a:chOff x="0" y="0"/>
            <a:chExt cx="7440875" cy="4152456"/>
          </a:xfrm>
        </p:grpSpPr>
        <p:sp>
          <p:nvSpPr>
            <p:cNvPr id="659" name="Google Shape;659;p11"/>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1"/>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1"/>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1"/>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1"/>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1"/>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1"/>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1"/>
          <p:cNvGrpSpPr/>
          <p:nvPr/>
        </p:nvGrpSpPr>
        <p:grpSpPr>
          <a:xfrm>
            <a:off x="502465" y="399924"/>
            <a:ext cx="8139069" cy="4343656"/>
            <a:chOff x="916986" y="2500875"/>
            <a:chExt cx="2280618" cy="1217119"/>
          </a:xfrm>
        </p:grpSpPr>
        <p:sp>
          <p:nvSpPr>
            <p:cNvPr id="722" name="Google Shape;722;p11"/>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1"/>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1"/>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7" name="Google Shape;727;p11"/>
          <p:cNvSpPr txBox="1">
            <a:spLocks noGrp="1"/>
          </p:cNvSpPr>
          <p:nvPr>
            <p:ph type="title" hasCustomPrompt="1"/>
          </p:nvPr>
        </p:nvSpPr>
        <p:spPr>
          <a:xfrm>
            <a:off x="1284000" y="1092213"/>
            <a:ext cx="6576000" cy="12975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7200">
                <a:solidFill>
                  <a:schemeClr val="accent1"/>
                </a:solidFill>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28" name="Google Shape;728;p11"/>
          <p:cNvSpPr txBox="1">
            <a:spLocks noGrp="1"/>
          </p:cNvSpPr>
          <p:nvPr>
            <p:ph type="subTitle" idx="1"/>
          </p:nvPr>
        </p:nvSpPr>
        <p:spPr>
          <a:xfrm>
            <a:off x="1284000" y="2446775"/>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900">
                <a:highlight>
                  <a:schemeClr val="dk2"/>
                </a:highlight>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solidFill>
          <a:schemeClr val="dk2"/>
        </a:solidFill>
        <a:effectLst/>
      </p:bgPr>
    </p:bg>
    <p:spTree>
      <p:nvGrpSpPr>
        <p:cNvPr id="1" name="Shape 730"/>
        <p:cNvGrpSpPr/>
        <p:nvPr/>
      </p:nvGrpSpPr>
      <p:grpSpPr>
        <a:xfrm>
          <a:off x="0" y="0"/>
          <a:ext cx="0" cy="0"/>
          <a:chOff x="0" y="0"/>
          <a:chExt cx="0" cy="0"/>
        </a:xfrm>
      </p:grpSpPr>
      <p:grpSp>
        <p:nvGrpSpPr>
          <p:cNvPr id="731" name="Google Shape;731;p13"/>
          <p:cNvGrpSpPr/>
          <p:nvPr/>
        </p:nvGrpSpPr>
        <p:grpSpPr>
          <a:xfrm>
            <a:off x="0" y="0"/>
            <a:ext cx="9144091" cy="5143648"/>
            <a:chOff x="0" y="0"/>
            <a:chExt cx="7440875" cy="4152456"/>
          </a:xfrm>
        </p:grpSpPr>
        <p:sp>
          <p:nvSpPr>
            <p:cNvPr id="732" name="Google Shape;732;p1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13"/>
          <p:cNvGrpSpPr/>
          <p:nvPr/>
        </p:nvGrpSpPr>
        <p:grpSpPr>
          <a:xfrm>
            <a:off x="192408" y="135664"/>
            <a:ext cx="8759169" cy="4872494"/>
            <a:chOff x="916986" y="2500875"/>
            <a:chExt cx="2280618" cy="1217119"/>
          </a:xfrm>
        </p:grpSpPr>
        <p:sp>
          <p:nvSpPr>
            <p:cNvPr id="795" name="Google Shape;795;p1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0" name="Google Shape;800;p13"/>
          <p:cNvSpPr txBox="1">
            <a:spLocks noGrp="1"/>
          </p:cNvSpPr>
          <p:nvPr>
            <p:ph type="subTitle" idx="1"/>
          </p:nvPr>
        </p:nvSpPr>
        <p:spPr>
          <a:xfrm>
            <a:off x="2151325" y="3691175"/>
            <a:ext cx="3564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Arial" panose="020B0604020202020204" pitchFamily="34" charset="0"/>
                <a:cs typeface="Arial" panose="020B0604020202020204" pitchFamily="34" charset="0"/>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01" name="Google Shape;801;p13"/>
          <p:cNvSpPr txBox="1">
            <a:spLocks noGrp="1"/>
          </p:cNvSpPr>
          <p:nvPr>
            <p:ph type="title"/>
          </p:nvPr>
        </p:nvSpPr>
        <p:spPr>
          <a:xfrm>
            <a:off x="1329600" y="448056"/>
            <a:ext cx="701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2" name="Google Shape;802;p13"/>
          <p:cNvSpPr txBox="1">
            <a:spLocks noGrp="1"/>
          </p:cNvSpPr>
          <p:nvPr>
            <p:ph type="subTitle" idx="2"/>
          </p:nvPr>
        </p:nvSpPr>
        <p:spPr>
          <a:xfrm>
            <a:off x="1482025" y="1946045"/>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3" name="Google Shape;803;p13"/>
          <p:cNvSpPr txBox="1">
            <a:spLocks noGrp="1"/>
          </p:cNvSpPr>
          <p:nvPr>
            <p:ph type="subTitle" idx="3"/>
          </p:nvPr>
        </p:nvSpPr>
        <p:spPr>
          <a:xfrm>
            <a:off x="1482025" y="3063013"/>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4" name="Google Shape;804;p13"/>
          <p:cNvSpPr txBox="1">
            <a:spLocks noGrp="1"/>
          </p:cNvSpPr>
          <p:nvPr>
            <p:ph type="subTitle" idx="4"/>
          </p:nvPr>
        </p:nvSpPr>
        <p:spPr>
          <a:xfrm>
            <a:off x="1482025" y="4179981"/>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5" name="Google Shape;805;p13"/>
          <p:cNvSpPr txBox="1">
            <a:spLocks noGrp="1"/>
          </p:cNvSpPr>
          <p:nvPr>
            <p:ph type="title" idx="5" hasCustomPrompt="1"/>
          </p:nvPr>
        </p:nvSpPr>
        <p:spPr>
          <a:xfrm>
            <a:off x="1482000" y="1424620"/>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6" name="Google Shape;806;p13"/>
          <p:cNvSpPr txBox="1">
            <a:spLocks noGrp="1"/>
          </p:cNvSpPr>
          <p:nvPr>
            <p:ph type="title" idx="6" hasCustomPrompt="1"/>
          </p:nvPr>
        </p:nvSpPr>
        <p:spPr>
          <a:xfrm>
            <a:off x="1482000" y="3663874"/>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7" name="Google Shape;807;p13"/>
          <p:cNvSpPr txBox="1">
            <a:spLocks noGrp="1"/>
          </p:cNvSpPr>
          <p:nvPr>
            <p:ph type="title" idx="7" hasCustomPrompt="1"/>
          </p:nvPr>
        </p:nvSpPr>
        <p:spPr>
          <a:xfrm>
            <a:off x="1482000" y="2544247"/>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8" name="Google Shape;808;p13"/>
          <p:cNvSpPr txBox="1">
            <a:spLocks noGrp="1"/>
          </p:cNvSpPr>
          <p:nvPr>
            <p:ph type="subTitle" idx="8"/>
          </p:nvPr>
        </p:nvSpPr>
        <p:spPr>
          <a:xfrm>
            <a:off x="2150125" y="1454125"/>
            <a:ext cx="35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Arial" panose="020B0604020202020204" pitchFamily="34" charset="0"/>
                <a:cs typeface="Arial" panose="020B0604020202020204" pitchFamily="34" charset="0"/>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09" name="Google Shape;809;p13"/>
          <p:cNvSpPr txBox="1">
            <a:spLocks noGrp="1"/>
          </p:cNvSpPr>
          <p:nvPr>
            <p:ph type="subTitle" idx="9"/>
          </p:nvPr>
        </p:nvSpPr>
        <p:spPr>
          <a:xfrm>
            <a:off x="2150125" y="2572650"/>
            <a:ext cx="35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Arial" panose="020B0604020202020204" pitchFamily="34" charset="0"/>
                <a:cs typeface="Arial" panose="020B0604020202020204" pitchFamily="34" charset="0"/>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dk2"/>
        </a:solidFill>
        <a:effectLst/>
      </p:bgPr>
    </p:bg>
    <p:spTree>
      <p:nvGrpSpPr>
        <p:cNvPr id="1" name="Shape 1099"/>
        <p:cNvGrpSpPr/>
        <p:nvPr/>
      </p:nvGrpSpPr>
      <p:grpSpPr>
        <a:xfrm>
          <a:off x="0" y="0"/>
          <a:ext cx="0" cy="0"/>
          <a:chOff x="0" y="0"/>
          <a:chExt cx="0" cy="0"/>
        </a:xfrm>
      </p:grpSpPr>
      <p:grpSp>
        <p:nvGrpSpPr>
          <p:cNvPr id="1100" name="Google Shape;1100;p18"/>
          <p:cNvGrpSpPr/>
          <p:nvPr/>
        </p:nvGrpSpPr>
        <p:grpSpPr>
          <a:xfrm>
            <a:off x="0" y="0"/>
            <a:ext cx="9144091" cy="5143648"/>
            <a:chOff x="0" y="0"/>
            <a:chExt cx="7440875" cy="4152456"/>
          </a:xfrm>
        </p:grpSpPr>
        <p:sp>
          <p:nvSpPr>
            <p:cNvPr id="1101" name="Google Shape;1101;p18"/>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8"/>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8"/>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8"/>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8"/>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8"/>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8"/>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8"/>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8"/>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8"/>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8"/>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8"/>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8"/>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8"/>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8"/>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8"/>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8"/>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8"/>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8"/>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8"/>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8"/>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8"/>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8"/>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8"/>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8"/>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8"/>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8"/>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8"/>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8"/>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8"/>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8"/>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8"/>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8"/>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8"/>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8"/>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8"/>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8"/>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8"/>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8"/>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8"/>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8"/>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8"/>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8"/>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8"/>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8"/>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8"/>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8"/>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8"/>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8"/>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8"/>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8"/>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8"/>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8"/>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8"/>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8"/>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8"/>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8"/>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8"/>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8"/>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8"/>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8"/>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8"/>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18"/>
          <p:cNvGrpSpPr/>
          <p:nvPr/>
        </p:nvGrpSpPr>
        <p:grpSpPr>
          <a:xfrm>
            <a:off x="192408" y="135664"/>
            <a:ext cx="8759169" cy="4872494"/>
            <a:chOff x="916986" y="2500875"/>
            <a:chExt cx="2280618" cy="1217119"/>
          </a:xfrm>
        </p:grpSpPr>
        <p:sp>
          <p:nvSpPr>
            <p:cNvPr id="1164" name="Google Shape;1164;p18"/>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8"/>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8"/>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8"/>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8"/>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highlight>
                  <a:schemeClr val="dk2"/>
                </a:highlight>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0" name="Google Shape;1170;p18"/>
          <p:cNvSpPr txBox="1">
            <a:spLocks noGrp="1"/>
          </p:cNvSpPr>
          <p:nvPr>
            <p:ph type="subTitle" idx="1"/>
          </p:nvPr>
        </p:nvSpPr>
        <p:spPr>
          <a:xfrm>
            <a:off x="4923076" y="2980825"/>
            <a:ext cx="2640000" cy="122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1" name="Google Shape;1171;p18"/>
          <p:cNvSpPr txBox="1">
            <a:spLocks noGrp="1"/>
          </p:cNvSpPr>
          <p:nvPr>
            <p:ph type="subTitle" idx="2"/>
          </p:nvPr>
        </p:nvSpPr>
        <p:spPr>
          <a:xfrm>
            <a:off x="1580900" y="2980825"/>
            <a:ext cx="2640000" cy="122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2" name="Google Shape;1172;p18"/>
          <p:cNvSpPr txBox="1">
            <a:spLocks noGrp="1"/>
          </p:cNvSpPr>
          <p:nvPr>
            <p:ph type="subTitle" idx="3"/>
          </p:nvPr>
        </p:nvSpPr>
        <p:spPr>
          <a:xfrm>
            <a:off x="1580905"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73" name="Google Shape;1173;p18"/>
          <p:cNvSpPr txBox="1">
            <a:spLocks noGrp="1"/>
          </p:cNvSpPr>
          <p:nvPr>
            <p:ph type="subTitle" idx="4"/>
          </p:nvPr>
        </p:nvSpPr>
        <p:spPr>
          <a:xfrm>
            <a:off x="4923082"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74" name="Google Shape;1174;p18"/>
          <p:cNvSpPr/>
          <p:nvPr/>
        </p:nvSpPr>
        <p:spPr>
          <a:xfrm>
            <a:off x="8430766" y="3527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5">
    <p:bg>
      <p:bgPr>
        <a:solidFill>
          <a:schemeClr val="dk2"/>
        </a:solidFill>
        <a:effectLst/>
      </p:bgPr>
    </p:bg>
    <p:spTree>
      <p:nvGrpSpPr>
        <p:cNvPr id="1" name="Shape 1399"/>
        <p:cNvGrpSpPr/>
        <p:nvPr/>
      </p:nvGrpSpPr>
      <p:grpSpPr>
        <a:xfrm>
          <a:off x="0" y="0"/>
          <a:ext cx="0" cy="0"/>
          <a:chOff x="0" y="0"/>
          <a:chExt cx="0" cy="0"/>
        </a:xfrm>
      </p:grpSpPr>
      <p:grpSp>
        <p:nvGrpSpPr>
          <p:cNvPr id="1400" name="Google Shape;1400;p22"/>
          <p:cNvGrpSpPr/>
          <p:nvPr/>
        </p:nvGrpSpPr>
        <p:grpSpPr>
          <a:xfrm>
            <a:off x="0" y="0"/>
            <a:ext cx="9144091" cy="5143648"/>
            <a:chOff x="0" y="0"/>
            <a:chExt cx="7440875" cy="4152456"/>
          </a:xfrm>
        </p:grpSpPr>
        <p:sp>
          <p:nvSpPr>
            <p:cNvPr id="1401" name="Google Shape;1401;p22"/>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2"/>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2"/>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2"/>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2"/>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2"/>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2"/>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2"/>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2"/>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2"/>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2"/>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2"/>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2"/>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2"/>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2"/>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2"/>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2"/>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2"/>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2"/>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2"/>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2"/>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2"/>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2"/>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2"/>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2"/>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2"/>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2"/>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2"/>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2"/>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2"/>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2"/>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2"/>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2"/>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2"/>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2"/>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2"/>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2"/>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2"/>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2"/>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2"/>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2"/>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2"/>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2"/>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2"/>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2"/>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2"/>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2"/>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2"/>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2"/>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2"/>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2"/>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2"/>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2"/>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2"/>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2"/>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2"/>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2"/>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2"/>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2"/>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2"/>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2"/>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2"/>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22"/>
          <p:cNvGrpSpPr/>
          <p:nvPr/>
        </p:nvGrpSpPr>
        <p:grpSpPr>
          <a:xfrm>
            <a:off x="173287" y="130863"/>
            <a:ext cx="8797256" cy="4881744"/>
            <a:chOff x="916986" y="2500875"/>
            <a:chExt cx="2280618" cy="1217119"/>
          </a:xfrm>
        </p:grpSpPr>
        <p:sp>
          <p:nvSpPr>
            <p:cNvPr id="1464" name="Google Shape;1464;p22"/>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2"/>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2"/>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2"/>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2"/>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9" name="Google Shape;1469;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highlight>
                  <a:schemeClr val="dk2"/>
                </a:highlight>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0" name="Google Shape;1470;p22"/>
          <p:cNvSpPr txBox="1">
            <a:spLocks noGrp="1"/>
          </p:cNvSpPr>
          <p:nvPr>
            <p:ph type="subTitle" idx="1"/>
          </p:nvPr>
        </p:nvSpPr>
        <p:spPr>
          <a:xfrm>
            <a:off x="2110311" y="184290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1" name="Google Shape;1471;p22"/>
          <p:cNvSpPr txBox="1">
            <a:spLocks noGrp="1"/>
          </p:cNvSpPr>
          <p:nvPr>
            <p:ph type="subTitle" idx="2"/>
          </p:nvPr>
        </p:nvSpPr>
        <p:spPr>
          <a:xfrm>
            <a:off x="4903089" y="1842900"/>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2" name="Google Shape;1472;p22"/>
          <p:cNvSpPr txBox="1">
            <a:spLocks noGrp="1"/>
          </p:cNvSpPr>
          <p:nvPr>
            <p:ph type="subTitle" idx="3"/>
          </p:nvPr>
        </p:nvSpPr>
        <p:spPr>
          <a:xfrm>
            <a:off x="2110311" y="34857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3" name="Google Shape;1473;p22"/>
          <p:cNvSpPr txBox="1">
            <a:spLocks noGrp="1"/>
          </p:cNvSpPr>
          <p:nvPr>
            <p:ph type="subTitle" idx="4"/>
          </p:nvPr>
        </p:nvSpPr>
        <p:spPr>
          <a:xfrm>
            <a:off x="4903089" y="3485775"/>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4" name="Google Shape;1474;p22"/>
          <p:cNvSpPr txBox="1">
            <a:spLocks noGrp="1"/>
          </p:cNvSpPr>
          <p:nvPr>
            <p:ph type="subTitle" idx="5"/>
          </p:nvPr>
        </p:nvSpPr>
        <p:spPr>
          <a:xfrm>
            <a:off x="2110311" y="14897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5" name="Google Shape;1475;p22"/>
          <p:cNvSpPr txBox="1">
            <a:spLocks noGrp="1"/>
          </p:cNvSpPr>
          <p:nvPr>
            <p:ph type="subTitle" idx="6"/>
          </p:nvPr>
        </p:nvSpPr>
        <p:spPr>
          <a:xfrm>
            <a:off x="2110311" y="31326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6" name="Google Shape;1476;p22"/>
          <p:cNvSpPr txBox="1">
            <a:spLocks noGrp="1"/>
          </p:cNvSpPr>
          <p:nvPr>
            <p:ph type="subTitle" idx="7"/>
          </p:nvPr>
        </p:nvSpPr>
        <p:spPr>
          <a:xfrm>
            <a:off x="4903086" y="1489700"/>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7" name="Google Shape;1477;p22"/>
          <p:cNvSpPr txBox="1">
            <a:spLocks noGrp="1"/>
          </p:cNvSpPr>
          <p:nvPr>
            <p:ph type="subTitle" idx="8"/>
          </p:nvPr>
        </p:nvSpPr>
        <p:spPr>
          <a:xfrm>
            <a:off x="4903086" y="3132675"/>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dk2"/>
        </a:solidFill>
        <a:effectLst/>
      </p:bgPr>
    </p:bg>
    <p:spTree>
      <p:nvGrpSpPr>
        <p:cNvPr id="1" name="Shape 2008"/>
        <p:cNvGrpSpPr/>
        <p:nvPr/>
      </p:nvGrpSpPr>
      <p:grpSpPr>
        <a:xfrm>
          <a:off x="0" y="0"/>
          <a:ext cx="0" cy="0"/>
          <a:chOff x="0" y="0"/>
          <a:chExt cx="0" cy="0"/>
        </a:xfrm>
      </p:grpSpPr>
      <p:grpSp>
        <p:nvGrpSpPr>
          <p:cNvPr id="2009" name="Google Shape;2009;p30"/>
          <p:cNvGrpSpPr/>
          <p:nvPr/>
        </p:nvGrpSpPr>
        <p:grpSpPr>
          <a:xfrm>
            <a:off x="0" y="0"/>
            <a:ext cx="9144091" cy="5143648"/>
            <a:chOff x="0" y="0"/>
            <a:chExt cx="7440875" cy="4152456"/>
          </a:xfrm>
        </p:grpSpPr>
        <p:sp>
          <p:nvSpPr>
            <p:cNvPr id="2010" name="Google Shape;2010;p30"/>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0"/>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0"/>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0"/>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0"/>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0"/>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0"/>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0"/>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0"/>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0"/>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0"/>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0"/>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0"/>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0"/>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0"/>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0"/>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0"/>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0"/>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0"/>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0"/>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0"/>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0"/>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0"/>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0"/>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0"/>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0"/>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0"/>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0"/>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0"/>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0"/>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0"/>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0"/>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0"/>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0"/>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0"/>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0"/>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0"/>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0"/>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0"/>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0"/>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0"/>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0"/>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0"/>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0"/>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0"/>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0"/>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0"/>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0"/>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0"/>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0"/>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0"/>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0"/>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0"/>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0"/>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0"/>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0"/>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0"/>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0"/>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0"/>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0"/>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0"/>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0"/>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2" name="Google Shape;2072;p30"/>
          <p:cNvGrpSpPr/>
          <p:nvPr/>
        </p:nvGrpSpPr>
        <p:grpSpPr>
          <a:xfrm>
            <a:off x="502465" y="399924"/>
            <a:ext cx="8139069" cy="4343656"/>
            <a:chOff x="916986" y="2500875"/>
            <a:chExt cx="2280618" cy="1217119"/>
          </a:xfrm>
        </p:grpSpPr>
        <p:sp>
          <p:nvSpPr>
            <p:cNvPr id="2073" name="Google Shape;2073;p30"/>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0"/>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0"/>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0"/>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0"/>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arela Round"/>
              <a:buNone/>
              <a:defRPr sz="3500" b="1">
                <a:solidFill>
                  <a:schemeClr val="dk1"/>
                </a:solidFill>
                <a:latin typeface="Varela Round"/>
                <a:ea typeface="Varela Round"/>
                <a:cs typeface="Varela Round"/>
                <a:sym typeface="Varela Round"/>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7" r:id="rId4"/>
    <p:sldLayoutId id="2147483658" r:id="rId5"/>
    <p:sldLayoutId id="2147483659" r:id="rId6"/>
    <p:sldLayoutId id="2147483664" r:id="rId7"/>
    <p:sldLayoutId id="2147483668" r:id="rId8"/>
    <p:sldLayoutId id="2147483676" r:id="rId9"/>
    <p:sldLayoutId id="2147483677" r:id="rId10"/>
    <p:sldLayoutId id="2147483681" r:id="rId11"/>
    <p:sldLayoutId id="2147483682" r:id="rId12"/>
    <p:sldLayoutId id="214748368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NULL"/><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1.png"/><Relationship Id="rId17"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slide" Target="slide18.xml"/><Relationship Id="rId11" Type="http://schemas.openxmlformats.org/officeDocument/2006/relationships/slide" Target="slide22.xml"/><Relationship Id="rId5" Type="http://schemas.openxmlformats.org/officeDocument/2006/relationships/image" Target="NULL"/><Relationship Id="rId15" Type="http://schemas.openxmlformats.org/officeDocument/2006/relationships/image" Target="../media/image27.png"/><Relationship Id="rId10" Type="http://schemas.openxmlformats.org/officeDocument/2006/relationships/slide" Target="slide21.xml"/><Relationship Id="rId4" Type="http://schemas.openxmlformats.org/officeDocument/2006/relationships/image" Target="../media/image29.png"/><Relationship Id="rId9" Type="http://schemas.openxmlformats.org/officeDocument/2006/relationships/slide" Target="slide20.xml"/><Relationship Id="rId14" Type="http://schemas.openxmlformats.org/officeDocument/2006/relationships/slide" Target="slide19.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NULL"/><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8.png"/><Relationship Id="rId9" Type="http://schemas.openxmlformats.org/officeDocument/2006/relationships/image" Target="../media/image400.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13.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31" Type="http://schemas.openxmlformats.org/officeDocument/2006/relationships/image" Target="../media/image477.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2097;p35"/>
          <p:cNvGrpSpPr/>
          <p:nvPr/>
        </p:nvGrpSpPr>
        <p:grpSpPr>
          <a:xfrm rot="854941" flipH="1">
            <a:off x="7310980" y="608231"/>
            <a:ext cx="1468014" cy="1968452"/>
            <a:chOff x="1400935" y="1333409"/>
            <a:chExt cx="760984" cy="1020399"/>
          </a:xfrm>
        </p:grpSpPr>
        <p:sp>
          <p:nvSpPr>
            <p:cNvPr id="9" name="Google Shape;2098;p35"/>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10" name="Google Shape;2099;p35"/>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00;p35"/>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01;p35"/>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02;p35"/>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3;p35"/>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4;p35"/>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16" name="Google Shape;2105;p35"/>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06;p35"/>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07;p35"/>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8;p35"/>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09;p35"/>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0;p35"/>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1;p35"/>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112;p35"/>
          <p:cNvSpPr/>
          <p:nvPr/>
        </p:nvSpPr>
        <p:spPr>
          <a:xfrm>
            <a:off x="6269195" y="393954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3;p35"/>
          <p:cNvSpPr/>
          <p:nvPr/>
        </p:nvSpPr>
        <p:spPr>
          <a:xfrm>
            <a:off x="1939886" y="452254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14;p35"/>
          <p:cNvSpPr/>
          <p:nvPr/>
        </p:nvSpPr>
        <p:spPr>
          <a:xfrm>
            <a:off x="754379" y="245139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26" name="Google Shape;2115;p35"/>
          <p:cNvSpPr/>
          <p:nvPr/>
        </p:nvSpPr>
        <p:spPr>
          <a:xfrm>
            <a:off x="8166644" y="442916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116;p35"/>
          <p:cNvGrpSpPr/>
          <p:nvPr/>
        </p:nvGrpSpPr>
        <p:grpSpPr>
          <a:xfrm rot="1315589">
            <a:off x="877750" y="359826"/>
            <a:ext cx="902596" cy="1584801"/>
            <a:chOff x="2332850" y="1508965"/>
            <a:chExt cx="495799" cy="870474"/>
          </a:xfrm>
        </p:grpSpPr>
        <p:sp>
          <p:nvSpPr>
            <p:cNvPr id="28" name="Google Shape;2117;p35"/>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18;p35"/>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19;p35"/>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20;p35"/>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21;p35"/>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22;p35"/>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23;p35"/>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24;p35"/>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25;p35"/>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26;p35"/>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27;p35"/>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28;p35"/>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2129;p35"/>
          <p:cNvGrpSpPr/>
          <p:nvPr/>
        </p:nvGrpSpPr>
        <p:grpSpPr>
          <a:xfrm>
            <a:off x="761684" y="3478383"/>
            <a:ext cx="1059580" cy="1088238"/>
            <a:chOff x="1742490" y="367839"/>
            <a:chExt cx="629242" cy="646260"/>
          </a:xfrm>
        </p:grpSpPr>
        <p:sp>
          <p:nvSpPr>
            <p:cNvPr id="41" name="Google Shape;2130;p35"/>
            <p:cNvSpPr/>
            <p:nvPr/>
          </p:nvSpPr>
          <p:spPr>
            <a:xfrm>
              <a:off x="1754810" y="367839"/>
              <a:ext cx="604819" cy="646260"/>
            </a:xfrm>
            <a:custGeom>
              <a:avLst/>
              <a:gdLst/>
              <a:ahLst/>
              <a:cxnLst/>
              <a:rect l="l" t="t" r="r" b="b"/>
              <a:pathLst>
                <a:path w="11340" h="12117" extrusionOk="0">
                  <a:moveTo>
                    <a:pt x="5053" y="0"/>
                  </a:moveTo>
                  <a:cubicBezTo>
                    <a:pt x="4764" y="0"/>
                    <a:pt x="4519" y="174"/>
                    <a:pt x="4294" y="337"/>
                  </a:cubicBezTo>
                  <a:cubicBezTo>
                    <a:pt x="4186" y="415"/>
                    <a:pt x="4080" y="493"/>
                    <a:pt x="3972" y="571"/>
                  </a:cubicBezTo>
                  <a:cubicBezTo>
                    <a:pt x="3638" y="814"/>
                    <a:pt x="3305" y="1058"/>
                    <a:pt x="2970" y="1301"/>
                  </a:cubicBezTo>
                  <a:cubicBezTo>
                    <a:pt x="2483" y="1656"/>
                    <a:pt x="1996" y="2014"/>
                    <a:pt x="1510" y="2372"/>
                  </a:cubicBezTo>
                  <a:cubicBezTo>
                    <a:pt x="1441" y="2423"/>
                    <a:pt x="1370" y="2474"/>
                    <a:pt x="1301" y="2526"/>
                  </a:cubicBezTo>
                  <a:cubicBezTo>
                    <a:pt x="1085" y="2685"/>
                    <a:pt x="869" y="2843"/>
                    <a:pt x="652" y="3002"/>
                  </a:cubicBezTo>
                  <a:cubicBezTo>
                    <a:pt x="415" y="3180"/>
                    <a:pt x="169" y="3369"/>
                    <a:pt x="85" y="3665"/>
                  </a:cubicBezTo>
                  <a:cubicBezTo>
                    <a:pt x="0" y="3974"/>
                    <a:pt x="140" y="4312"/>
                    <a:pt x="273" y="4585"/>
                  </a:cubicBezTo>
                  <a:cubicBezTo>
                    <a:pt x="420" y="4891"/>
                    <a:pt x="610" y="5175"/>
                    <a:pt x="810" y="5450"/>
                  </a:cubicBezTo>
                  <a:cubicBezTo>
                    <a:pt x="1010" y="5721"/>
                    <a:pt x="1219" y="5985"/>
                    <a:pt x="1409" y="6265"/>
                  </a:cubicBezTo>
                  <a:cubicBezTo>
                    <a:pt x="1562" y="6492"/>
                    <a:pt x="1702" y="6750"/>
                    <a:pt x="1939" y="6901"/>
                  </a:cubicBezTo>
                  <a:cubicBezTo>
                    <a:pt x="2070" y="6984"/>
                    <a:pt x="2202" y="7016"/>
                    <a:pt x="2337" y="7016"/>
                  </a:cubicBezTo>
                  <a:cubicBezTo>
                    <a:pt x="2481" y="7016"/>
                    <a:pt x="2627" y="6980"/>
                    <a:pt x="2777" y="6931"/>
                  </a:cubicBezTo>
                  <a:cubicBezTo>
                    <a:pt x="2874" y="6901"/>
                    <a:pt x="2963" y="6880"/>
                    <a:pt x="3047" y="6880"/>
                  </a:cubicBezTo>
                  <a:cubicBezTo>
                    <a:pt x="3155" y="6880"/>
                    <a:pt x="3256" y="6914"/>
                    <a:pt x="3357" y="7002"/>
                  </a:cubicBezTo>
                  <a:cubicBezTo>
                    <a:pt x="3513" y="7140"/>
                    <a:pt x="3603" y="7367"/>
                    <a:pt x="3598" y="7578"/>
                  </a:cubicBezTo>
                  <a:cubicBezTo>
                    <a:pt x="3594" y="7810"/>
                    <a:pt x="3507" y="8037"/>
                    <a:pt x="3452" y="8260"/>
                  </a:cubicBezTo>
                  <a:cubicBezTo>
                    <a:pt x="3387" y="8521"/>
                    <a:pt x="3371" y="8787"/>
                    <a:pt x="3465" y="9043"/>
                  </a:cubicBezTo>
                  <a:cubicBezTo>
                    <a:pt x="3578" y="9361"/>
                    <a:pt x="3800" y="9650"/>
                    <a:pt x="3988" y="9924"/>
                  </a:cubicBezTo>
                  <a:cubicBezTo>
                    <a:pt x="4379" y="10500"/>
                    <a:pt x="4799" y="11073"/>
                    <a:pt x="5276" y="11581"/>
                  </a:cubicBezTo>
                  <a:cubicBezTo>
                    <a:pt x="5492" y="11811"/>
                    <a:pt x="5731" y="12012"/>
                    <a:pt x="6045" y="12088"/>
                  </a:cubicBezTo>
                  <a:cubicBezTo>
                    <a:pt x="6125" y="12107"/>
                    <a:pt x="6207" y="12116"/>
                    <a:pt x="6289" y="12116"/>
                  </a:cubicBezTo>
                  <a:cubicBezTo>
                    <a:pt x="6484" y="12116"/>
                    <a:pt x="6680" y="12067"/>
                    <a:pt x="6858" y="11996"/>
                  </a:cubicBezTo>
                  <a:cubicBezTo>
                    <a:pt x="7145" y="11881"/>
                    <a:pt x="7408" y="11710"/>
                    <a:pt x="7668" y="11547"/>
                  </a:cubicBezTo>
                  <a:cubicBezTo>
                    <a:pt x="7973" y="11354"/>
                    <a:pt x="8271" y="11154"/>
                    <a:pt x="8563" y="10943"/>
                  </a:cubicBezTo>
                  <a:cubicBezTo>
                    <a:pt x="8717" y="10833"/>
                    <a:pt x="8868" y="10718"/>
                    <a:pt x="9018" y="10603"/>
                  </a:cubicBezTo>
                  <a:cubicBezTo>
                    <a:pt x="9470" y="10287"/>
                    <a:pt x="9910" y="9951"/>
                    <a:pt x="10332" y="9593"/>
                  </a:cubicBezTo>
                  <a:cubicBezTo>
                    <a:pt x="10755" y="9235"/>
                    <a:pt x="11289" y="8810"/>
                    <a:pt x="11322" y="8207"/>
                  </a:cubicBezTo>
                  <a:cubicBezTo>
                    <a:pt x="11340" y="7886"/>
                    <a:pt x="11219" y="7596"/>
                    <a:pt x="11062" y="7321"/>
                  </a:cubicBezTo>
                  <a:cubicBezTo>
                    <a:pt x="10895" y="7027"/>
                    <a:pt x="10704" y="6743"/>
                    <a:pt x="10511" y="6465"/>
                  </a:cubicBezTo>
                  <a:cubicBezTo>
                    <a:pt x="10305" y="6167"/>
                    <a:pt x="10091" y="5877"/>
                    <a:pt x="9867" y="5593"/>
                  </a:cubicBezTo>
                  <a:cubicBezTo>
                    <a:pt x="9660" y="5333"/>
                    <a:pt x="9453" y="5033"/>
                    <a:pt x="9183" y="4833"/>
                  </a:cubicBezTo>
                  <a:cubicBezTo>
                    <a:pt x="8965" y="4670"/>
                    <a:pt x="8707" y="4611"/>
                    <a:pt x="8439" y="4596"/>
                  </a:cubicBezTo>
                  <a:cubicBezTo>
                    <a:pt x="8210" y="4581"/>
                    <a:pt x="7968" y="4596"/>
                    <a:pt x="7748" y="4526"/>
                  </a:cubicBezTo>
                  <a:cubicBezTo>
                    <a:pt x="7544" y="4461"/>
                    <a:pt x="7360" y="4305"/>
                    <a:pt x="7278" y="4114"/>
                  </a:cubicBezTo>
                  <a:cubicBezTo>
                    <a:pt x="7186" y="3896"/>
                    <a:pt x="7268" y="3727"/>
                    <a:pt x="7399" y="3539"/>
                  </a:cubicBezTo>
                  <a:cubicBezTo>
                    <a:pt x="7576" y="3291"/>
                    <a:pt x="7698" y="3040"/>
                    <a:pt x="7610" y="2730"/>
                  </a:cubicBezTo>
                  <a:cubicBezTo>
                    <a:pt x="7532" y="2453"/>
                    <a:pt x="7317" y="2237"/>
                    <a:pt x="7145" y="2017"/>
                  </a:cubicBezTo>
                  <a:cubicBezTo>
                    <a:pt x="6731" y="1489"/>
                    <a:pt x="6390" y="904"/>
                    <a:pt x="5894" y="444"/>
                  </a:cubicBezTo>
                  <a:cubicBezTo>
                    <a:pt x="5667" y="233"/>
                    <a:pt x="5387" y="4"/>
                    <a:pt x="5061" y="0"/>
                  </a:cubicBezTo>
                  <a:cubicBezTo>
                    <a:pt x="5058" y="0"/>
                    <a:pt x="5056" y="0"/>
                    <a:pt x="5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31;p35"/>
            <p:cNvSpPr/>
            <p:nvPr/>
          </p:nvSpPr>
          <p:spPr>
            <a:xfrm>
              <a:off x="1824198" y="398293"/>
              <a:ext cx="361718" cy="477988"/>
            </a:xfrm>
            <a:custGeom>
              <a:avLst/>
              <a:gdLst/>
              <a:ahLst/>
              <a:cxnLst/>
              <a:rect l="l" t="t" r="r" b="b"/>
              <a:pathLst>
                <a:path w="6782" h="8962" extrusionOk="0">
                  <a:moveTo>
                    <a:pt x="2671" y="0"/>
                  </a:moveTo>
                  <a:cubicBezTo>
                    <a:pt x="2337" y="243"/>
                    <a:pt x="2004" y="487"/>
                    <a:pt x="1669" y="730"/>
                  </a:cubicBezTo>
                  <a:cubicBezTo>
                    <a:pt x="1382" y="939"/>
                    <a:pt x="1093" y="1150"/>
                    <a:pt x="808" y="1361"/>
                  </a:cubicBezTo>
                  <a:cubicBezTo>
                    <a:pt x="608" y="1506"/>
                    <a:pt x="408" y="1653"/>
                    <a:pt x="209" y="1801"/>
                  </a:cubicBezTo>
                  <a:cubicBezTo>
                    <a:pt x="140" y="1852"/>
                    <a:pt x="69" y="1903"/>
                    <a:pt x="0" y="1955"/>
                  </a:cubicBezTo>
                  <a:cubicBezTo>
                    <a:pt x="718" y="2975"/>
                    <a:pt x="1416" y="4012"/>
                    <a:pt x="2123" y="5040"/>
                  </a:cubicBezTo>
                  <a:cubicBezTo>
                    <a:pt x="2951" y="6241"/>
                    <a:pt x="3787" y="7443"/>
                    <a:pt x="4705" y="8577"/>
                  </a:cubicBezTo>
                  <a:cubicBezTo>
                    <a:pt x="4857" y="8764"/>
                    <a:pt x="5055" y="8962"/>
                    <a:pt x="5307" y="8962"/>
                  </a:cubicBezTo>
                  <a:cubicBezTo>
                    <a:pt x="5335" y="8962"/>
                    <a:pt x="5362" y="8959"/>
                    <a:pt x="5391" y="8954"/>
                  </a:cubicBezTo>
                  <a:cubicBezTo>
                    <a:pt x="5657" y="8910"/>
                    <a:pt x="5841" y="8696"/>
                    <a:pt x="5947" y="8460"/>
                  </a:cubicBezTo>
                  <a:cubicBezTo>
                    <a:pt x="5956" y="8439"/>
                    <a:pt x="5965" y="8418"/>
                    <a:pt x="5974" y="8396"/>
                  </a:cubicBezTo>
                  <a:cubicBezTo>
                    <a:pt x="6029" y="8253"/>
                    <a:pt x="6066" y="8104"/>
                    <a:pt x="6119" y="7962"/>
                  </a:cubicBezTo>
                  <a:cubicBezTo>
                    <a:pt x="6170" y="7826"/>
                    <a:pt x="6232" y="7695"/>
                    <a:pt x="6296" y="7565"/>
                  </a:cubicBezTo>
                  <a:cubicBezTo>
                    <a:pt x="6424" y="7306"/>
                    <a:pt x="6557" y="7051"/>
                    <a:pt x="6631" y="6773"/>
                  </a:cubicBezTo>
                  <a:cubicBezTo>
                    <a:pt x="6782" y="6210"/>
                    <a:pt x="6598" y="5651"/>
                    <a:pt x="6321" y="5160"/>
                  </a:cubicBezTo>
                  <a:cubicBezTo>
                    <a:pt x="6181" y="4911"/>
                    <a:pt x="6016" y="4677"/>
                    <a:pt x="5850" y="4445"/>
                  </a:cubicBezTo>
                  <a:cubicBezTo>
                    <a:pt x="5635" y="4143"/>
                    <a:pt x="5419" y="3842"/>
                    <a:pt x="5205" y="3543"/>
                  </a:cubicBezTo>
                  <a:cubicBezTo>
                    <a:pt x="4361" y="2361"/>
                    <a:pt x="3516" y="1180"/>
                    <a:pt x="2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32;p35"/>
            <p:cNvSpPr/>
            <p:nvPr/>
          </p:nvSpPr>
          <p:spPr>
            <a:xfrm>
              <a:off x="1824198" y="470882"/>
              <a:ext cx="317237" cy="405399"/>
            </a:xfrm>
            <a:custGeom>
              <a:avLst/>
              <a:gdLst/>
              <a:ahLst/>
              <a:cxnLst/>
              <a:rect l="l" t="t" r="r" b="b"/>
              <a:pathLst>
                <a:path w="5948" h="7601" extrusionOk="0">
                  <a:moveTo>
                    <a:pt x="808" y="0"/>
                  </a:moveTo>
                  <a:cubicBezTo>
                    <a:pt x="608" y="145"/>
                    <a:pt x="408" y="292"/>
                    <a:pt x="209" y="440"/>
                  </a:cubicBezTo>
                  <a:cubicBezTo>
                    <a:pt x="140" y="491"/>
                    <a:pt x="69" y="542"/>
                    <a:pt x="0" y="594"/>
                  </a:cubicBezTo>
                  <a:cubicBezTo>
                    <a:pt x="719" y="1614"/>
                    <a:pt x="1416" y="2651"/>
                    <a:pt x="2123" y="3679"/>
                  </a:cubicBezTo>
                  <a:cubicBezTo>
                    <a:pt x="2951" y="4880"/>
                    <a:pt x="3787" y="6082"/>
                    <a:pt x="4705" y="7216"/>
                  </a:cubicBezTo>
                  <a:cubicBezTo>
                    <a:pt x="4857" y="7403"/>
                    <a:pt x="5055" y="7601"/>
                    <a:pt x="5307" y="7601"/>
                  </a:cubicBezTo>
                  <a:cubicBezTo>
                    <a:pt x="5335" y="7601"/>
                    <a:pt x="5362" y="7598"/>
                    <a:pt x="5391" y="7593"/>
                  </a:cubicBezTo>
                  <a:cubicBezTo>
                    <a:pt x="5657" y="7549"/>
                    <a:pt x="5841" y="7335"/>
                    <a:pt x="5947" y="7099"/>
                  </a:cubicBezTo>
                  <a:cubicBezTo>
                    <a:pt x="5740" y="6831"/>
                    <a:pt x="5534" y="6564"/>
                    <a:pt x="5329" y="6295"/>
                  </a:cubicBezTo>
                  <a:cubicBezTo>
                    <a:pt x="4799" y="5598"/>
                    <a:pt x="4276" y="4896"/>
                    <a:pt x="3759" y="4191"/>
                  </a:cubicBezTo>
                  <a:cubicBezTo>
                    <a:pt x="2749" y="2812"/>
                    <a:pt x="1765" y="1416"/>
                    <a:pt x="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33;p35"/>
            <p:cNvSpPr/>
            <p:nvPr/>
          </p:nvSpPr>
          <p:spPr>
            <a:xfrm>
              <a:off x="2019723" y="584165"/>
              <a:ext cx="47521" cy="41975"/>
            </a:xfrm>
            <a:custGeom>
              <a:avLst/>
              <a:gdLst/>
              <a:ahLst/>
              <a:cxnLst/>
              <a:rect l="l" t="t" r="r" b="b"/>
              <a:pathLst>
                <a:path w="891" h="787" extrusionOk="0">
                  <a:moveTo>
                    <a:pt x="445" y="1"/>
                  </a:moveTo>
                  <a:cubicBezTo>
                    <a:pt x="365" y="1"/>
                    <a:pt x="283" y="25"/>
                    <a:pt x="213" y="77"/>
                  </a:cubicBezTo>
                  <a:cubicBezTo>
                    <a:pt x="39" y="205"/>
                    <a:pt x="0" y="451"/>
                    <a:pt x="128" y="625"/>
                  </a:cubicBezTo>
                  <a:cubicBezTo>
                    <a:pt x="206" y="730"/>
                    <a:pt x="325" y="786"/>
                    <a:pt x="446" y="786"/>
                  </a:cubicBezTo>
                  <a:cubicBezTo>
                    <a:pt x="526" y="786"/>
                    <a:pt x="607" y="761"/>
                    <a:pt x="677" y="710"/>
                  </a:cubicBezTo>
                  <a:cubicBezTo>
                    <a:pt x="853" y="582"/>
                    <a:pt x="890" y="336"/>
                    <a:pt x="762" y="162"/>
                  </a:cubicBezTo>
                  <a:cubicBezTo>
                    <a:pt x="686" y="57"/>
                    <a:pt x="566" y="1"/>
                    <a:pt x="4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34;p35"/>
            <p:cNvSpPr/>
            <p:nvPr/>
          </p:nvSpPr>
          <p:spPr>
            <a:xfrm>
              <a:off x="2272422" y="664273"/>
              <a:ext cx="99310" cy="231634"/>
            </a:xfrm>
            <a:custGeom>
              <a:avLst/>
              <a:gdLst/>
              <a:ahLst/>
              <a:cxnLst/>
              <a:rect l="l" t="t" r="r" b="b"/>
              <a:pathLst>
                <a:path w="1862" h="4343" extrusionOk="0">
                  <a:moveTo>
                    <a:pt x="289" y="1"/>
                  </a:moveTo>
                  <a:cubicBezTo>
                    <a:pt x="143" y="1"/>
                    <a:pt x="0" y="168"/>
                    <a:pt x="116" y="319"/>
                  </a:cubicBezTo>
                  <a:cubicBezTo>
                    <a:pt x="355" y="634"/>
                    <a:pt x="582" y="958"/>
                    <a:pt x="793" y="1293"/>
                  </a:cubicBezTo>
                  <a:cubicBezTo>
                    <a:pt x="992" y="1607"/>
                    <a:pt x="1201" y="1935"/>
                    <a:pt x="1343" y="2279"/>
                  </a:cubicBezTo>
                  <a:cubicBezTo>
                    <a:pt x="1399" y="2419"/>
                    <a:pt x="1435" y="2560"/>
                    <a:pt x="1399" y="2711"/>
                  </a:cubicBezTo>
                  <a:cubicBezTo>
                    <a:pt x="1358" y="2872"/>
                    <a:pt x="1268" y="3034"/>
                    <a:pt x="1185" y="3177"/>
                  </a:cubicBezTo>
                  <a:cubicBezTo>
                    <a:pt x="1008" y="3480"/>
                    <a:pt x="774" y="3753"/>
                    <a:pt x="506" y="3976"/>
                  </a:cubicBezTo>
                  <a:cubicBezTo>
                    <a:pt x="421" y="4047"/>
                    <a:pt x="394" y="4168"/>
                    <a:pt x="462" y="4260"/>
                  </a:cubicBezTo>
                  <a:cubicBezTo>
                    <a:pt x="500" y="4311"/>
                    <a:pt x="567" y="4343"/>
                    <a:pt x="632" y="4343"/>
                  </a:cubicBezTo>
                  <a:cubicBezTo>
                    <a:pt x="673" y="4343"/>
                    <a:pt x="713" y="4331"/>
                    <a:pt x="745" y="4304"/>
                  </a:cubicBezTo>
                  <a:cubicBezTo>
                    <a:pt x="986" y="4100"/>
                    <a:pt x="1206" y="3870"/>
                    <a:pt x="1385" y="3610"/>
                  </a:cubicBezTo>
                  <a:cubicBezTo>
                    <a:pt x="1562" y="3356"/>
                    <a:pt x="1739" y="3062"/>
                    <a:pt x="1803" y="2755"/>
                  </a:cubicBezTo>
                  <a:cubicBezTo>
                    <a:pt x="1862" y="2467"/>
                    <a:pt x="1755" y="2183"/>
                    <a:pt x="1624" y="1931"/>
                  </a:cubicBezTo>
                  <a:cubicBezTo>
                    <a:pt x="1465" y="1627"/>
                    <a:pt x="1293" y="1327"/>
                    <a:pt x="1109" y="1036"/>
                  </a:cubicBezTo>
                  <a:cubicBezTo>
                    <a:pt x="901" y="709"/>
                    <a:pt x="678" y="390"/>
                    <a:pt x="442" y="80"/>
                  </a:cubicBezTo>
                  <a:cubicBezTo>
                    <a:pt x="400" y="24"/>
                    <a:pt x="344"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35;p35"/>
            <p:cNvSpPr/>
            <p:nvPr/>
          </p:nvSpPr>
          <p:spPr>
            <a:xfrm>
              <a:off x="1927080" y="669607"/>
              <a:ext cx="104323" cy="130457"/>
            </a:xfrm>
            <a:custGeom>
              <a:avLst/>
              <a:gdLst/>
              <a:ahLst/>
              <a:cxnLst/>
              <a:rect l="l" t="t" r="r" b="b"/>
              <a:pathLst>
                <a:path w="1956" h="2446" extrusionOk="0">
                  <a:moveTo>
                    <a:pt x="284" y="0"/>
                  </a:moveTo>
                  <a:cubicBezTo>
                    <a:pt x="142" y="0"/>
                    <a:pt x="1" y="168"/>
                    <a:pt x="107" y="323"/>
                  </a:cubicBezTo>
                  <a:lnTo>
                    <a:pt x="1521" y="2363"/>
                  </a:lnTo>
                  <a:cubicBezTo>
                    <a:pt x="1562" y="2422"/>
                    <a:pt x="1616" y="2446"/>
                    <a:pt x="1670" y="2446"/>
                  </a:cubicBezTo>
                  <a:cubicBezTo>
                    <a:pt x="1813" y="2446"/>
                    <a:pt x="1955" y="2278"/>
                    <a:pt x="1847" y="2124"/>
                  </a:cubicBezTo>
                  <a:lnTo>
                    <a:pt x="435" y="84"/>
                  </a:lnTo>
                  <a:cubicBezTo>
                    <a:pt x="394" y="25"/>
                    <a:pt x="339"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36;p35"/>
            <p:cNvSpPr/>
            <p:nvPr/>
          </p:nvSpPr>
          <p:spPr>
            <a:xfrm>
              <a:off x="2109111" y="700381"/>
              <a:ext cx="80963" cy="185232"/>
            </a:xfrm>
            <a:custGeom>
              <a:avLst/>
              <a:gdLst/>
              <a:ahLst/>
              <a:cxnLst/>
              <a:rect l="l" t="t" r="r" b="b"/>
              <a:pathLst>
                <a:path w="1518" h="3473" extrusionOk="0">
                  <a:moveTo>
                    <a:pt x="1239" y="0"/>
                  </a:moveTo>
                  <a:cubicBezTo>
                    <a:pt x="1130" y="0"/>
                    <a:pt x="1021" y="76"/>
                    <a:pt x="1039" y="216"/>
                  </a:cubicBezTo>
                  <a:cubicBezTo>
                    <a:pt x="1105" y="730"/>
                    <a:pt x="1030" y="1249"/>
                    <a:pt x="883" y="1742"/>
                  </a:cubicBezTo>
                  <a:cubicBezTo>
                    <a:pt x="809" y="1995"/>
                    <a:pt x="717" y="2243"/>
                    <a:pt x="616" y="2488"/>
                  </a:cubicBezTo>
                  <a:cubicBezTo>
                    <a:pt x="520" y="2722"/>
                    <a:pt x="426" y="3016"/>
                    <a:pt x="155" y="3085"/>
                  </a:cubicBezTo>
                  <a:cubicBezTo>
                    <a:pt x="49" y="3113"/>
                    <a:pt x="1" y="3251"/>
                    <a:pt x="38" y="3347"/>
                  </a:cubicBezTo>
                  <a:cubicBezTo>
                    <a:pt x="71" y="3434"/>
                    <a:pt x="147" y="3473"/>
                    <a:pt x="229" y="3473"/>
                  </a:cubicBezTo>
                  <a:cubicBezTo>
                    <a:pt x="252" y="3473"/>
                    <a:pt x="275" y="3470"/>
                    <a:pt x="299" y="3464"/>
                  </a:cubicBezTo>
                  <a:cubicBezTo>
                    <a:pt x="639" y="3376"/>
                    <a:pt x="818" y="3055"/>
                    <a:pt x="944" y="2755"/>
                  </a:cubicBezTo>
                  <a:cubicBezTo>
                    <a:pt x="1057" y="2486"/>
                    <a:pt x="1160" y="2213"/>
                    <a:pt x="1245" y="1935"/>
                  </a:cubicBezTo>
                  <a:cubicBezTo>
                    <a:pt x="1419" y="1364"/>
                    <a:pt x="1518" y="771"/>
                    <a:pt x="1442" y="175"/>
                  </a:cubicBezTo>
                  <a:cubicBezTo>
                    <a:pt x="1426" y="56"/>
                    <a:pt x="1332"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37;p35"/>
            <p:cNvSpPr/>
            <p:nvPr/>
          </p:nvSpPr>
          <p:spPr>
            <a:xfrm>
              <a:off x="1742490" y="525070"/>
              <a:ext cx="97070" cy="179792"/>
            </a:xfrm>
            <a:custGeom>
              <a:avLst/>
              <a:gdLst/>
              <a:ahLst/>
              <a:cxnLst/>
              <a:rect l="l" t="t" r="r" b="b"/>
              <a:pathLst>
                <a:path w="1820" h="3371" extrusionOk="0">
                  <a:moveTo>
                    <a:pt x="643" y="1"/>
                  </a:moveTo>
                  <a:cubicBezTo>
                    <a:pt x="583" y="1"/>
                    <a:pt x="523" y="29"/>
                    <a:pt x="479" y="77"/>
                  </a:cubicBezTo>
                  <a:cubicBezTo>
                    <a:pt x="107" y="478"/>
                    <a:pt x="1" y="1100"/>
                    <a:pt x="222" y="1601"/>
                  </a:cubicBezTo>
                  <a:cubicBezTo>
                    <a:pt x="359" y="1910"/>
                    <a:pt x="575" y="2184"/>
                    <a:pt x="770" y="2459"/>
                  </a:cubicBezTo>
                  <a:cubicBezTo>
                    <a:pt x="968" y="2739"/>
                    <a:pt x="1172" y="3016"/>
                    <a:pt x="1378" y="3290"/>
                  </a:cubicBezTo>
                  <a:cubicBezTo>
                    <a:pt x="1421" y="3347"/>
                    <a:pt x="1476" y="3371"/>
                    <a:pt x="1531" y="3371"/>
                  </a:cubicBezTo>
                  <a:cubicBezTo>
                    <a:pt x="1678" y="3371"/>
                    <a:pt x="1819" y="3203"/>
                    <a:pt x="1706" y="3051"/>
                  </a:cubicBezTo>
                  <a:cubicBezTo>
                    <a:pt x="1518" y="2803"/>
                    <a:pt x="1334" y="2553"/>
                    <a:pt x="1155" y="2301"/>
                  </a:cubicBezTo>
                  <a:cubicBezTo>
                    <a:pt x="983" y="2060"/>
                    <a:pt x="793" y="1819"/>
                    <a:pt x="650" y="1559"/>
                  </a:cubicBezTo>
                  <a:cubicBezTo>
                    <a:pt x="430" y="1153"/>
                    <a:pt x="481" y="669"/>
                    <a:pt x="797" y="327"/>
                  </a:cubicBezTo>
                  <a:cubicBezTo>
                    <a:pt x="871" y="248"/>
                    <a:pt x="844" y="108"/>
                    <a:pt x="763" y="44"/>
                  </a:cubicBezTo>
                  <a:cubicBezTo>
                    <a:pt x="726" y="14"/>
                    <a:pt x="685"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38;p35"/>
            <p:cNvSpPr/>
            <p:nvPr/>
          </p:nvSpPr>
          <p:spPr>
            <a:xfrm>
              <a:off x="1925960" y="804010"/>
              <a:ext cx="42668" cy="90456"/>
            </a:xfrm>
            <a:custGeom>
              <a:avLst/>
              <a:gdLst/>
              <a:ahLst/>
              <a:cxnLst/>
              <a:rect l="l" t="t" r="r" b="b"/>
              <a:pathLst>
                <a:path w="800" h="1696" extrusionOk="0">
                  <a:moveTo>
                    <a:pt x="210" y="1"/>
                  </a:moveTo>
                  <a:cubicBezTo>
                    <a:pt x="203" y="1"/>
                    <a:pt x="195" y="1"/>
                    <a:pt x="188" y="2"/>
                  </a:cubicBezTo>
                  <a:cubicBezTo>
                    <a:pt x="70" y="20"/>
                    <a:pt x="11" y="111"/>
                    <a:pt x="9" y="224"/>
                  </a:cubicBezTo>
                  <a:cubicBezTo>
                    <a:pt x="1" y="717"/>
                    <a:pt x="148" y="1200"/>
                    <a:pt x="413" y="1613"/>
                  </a:cubicBezTo>
                  <a:cubicBezTo>
                    <a:pt x="448" y="1667"/>
                    <a:pt x="514" y="1696"/>
                    <a:pt x="579" y="1696"/>
                  </a:cubicBezTo>
                  <a:cubicBezTo>
                    <a:pt x="621" y="1696"/>
                    <a:pt x="663" y="1684"/>
                    <a:pt x="695" y="1658"/>
                  </a:cubicBezTo>
                  <a:cubicBezTo>
                    <a:pt x="786" y="1585"/>
                    <a:pt x="800" y="1470"/>
                    <a:pt x="740" y="1374"/>
                  </a:cubicBezTo>
                  <a:cubicBezTo>
                    <a:pt x="672" y="1270"/>
                    <a:pt x="646" y="1220"/>
                    <a:pt x="594" y="1103"/>
                  </a:cubicBezTo>
                  <a:cubicBezTo>
                    <a:pt x="552" y="1007"/>
                    <a:pt x="514" y="906"/>
                    <a:pt x="486" y="803"/>
                  </a:cubicBezTo>
                  <a:cubicBezTo>
                    <a:pt x="436" y="630"/>
                    <a:pt x="408" y="394"/>
                    <a:pt x="412" y="183"/>
                  </a:cubicBezTo>
                  <a:cubicBezTo>
                    <a:pt x="413" y="84"/>
                    <a:pt x="305"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39;p35"/>
            <p:cNvSpPr/>
            <p:nvPr/>
          </p:nvSpPr>
          <p:spPr>
            <a:xfrm>
              <a:off x="2113645" y="446828"/>
              <a:ext cx="50348" cy="56695"/>
            </a:xfrm>
            <a:custGeom>
              <a:avLst/>
              <a:gdLst/>
              <a:ahLst/>
              <a:cxnLst/>
              <a:rect l="l" t="t" r="r" b="b"/>
              <a:pathLst>
                <a:path w="944" h="1063" extrusionOk="0">
                  <a:moveTo>
                    <a:pt x="228" y="1"/>
                  </a:moveTo>
                  <a:cubicBezTo>
                    <a:pt x="187" y="1"/>
                    <a:pt x="146" y="13"/>
                    <a:pt x="113" y="40"/>
                  </a:cubicBezTo>
                  <a:cubicBezTo>
                    <a:pt x="26" y="107"/>
                    <a:pt x="1" y="231"/>
                    <a:pt x="68" y="322"/>
                  </a:cubicBezTo>
                  <a:lnTo>
                    <a:pt x="550" y="981"/>
                  </a:lnTo>
                  <a:cubicBezTo>
                    <a:pt x="589" y="1033"/>
                    <a:pt x="654" y="1063"/>
                    <a:pt x="719" y="1063"/>
                  </a:cubicBezTo>
                  <a:cubicBezTo>
                    <a:pt x="760" y="1063"/>
                    <a:pt x="801" y="1050"/>
                    <a:pt x="834" y="1023"/>
                  </a:cubicBezTo>
                  <a:cubicBezTo>
                    <a:pt x="919" y="956"/>
                    <a:pt x="944" y="834"/>
                    <a:pt x="878" y="742"/>
                  </a:cubicBezTo>
                  <a:lnTo>
                    <a:pt x="394" y="82"/>
                  </a:lnTo>
                  <a:cubicBezTo>
                    <a:pt x="357" y="31"/>
                    <a:pt x="292" y="1"/>
                    <a:pt x="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40;p35"/>
            <p:cNvSpPr/>
            <p:nvPr/>
          </p:nvSpPr>
          <p:spPr>
            <a:xfrm>
              <a:off x="1976735" y="418934"/>
              <a:ext cx="50882" cy="57495"/>
            </a:xfrm>
            <a:custGeom>
              <a:avLst/>
              <a:gdLst/>
              <a:ahLst/>
              <a:cxnLst/>
              <a:rect l="l" t="t" r="r" b="b"/>
              <a:pathLst>
                <a:path w="954" h="1078" extrusionOk="0">
                  <a:moveTo>
                    <a:pt x="225" y="1"/>
                  </a:moveTo>
                  <a:cubicBezTo>
                    <a:pt x="184" y="1"/>
                    <a:pt x="143" y="13"/>
                    <a:pt x="110" y="40"/>
                  </a:cubicBezTo>
                  <a:cubicBezTo>
                    <a:pt x="25" y="109"/>
                    <a:pt x="0" y="232"/>
                    <a:pt x="68" y="324"/>
                  </a:cubicBezTo>
                  <a:lnTo>
                    <a:pt x="560" y="995"/>
                  </a:lnTo>
                  <a:cubicBezTo>
                    <a:pt x="598" y="1047"/>
                    <a:pt x="664" y="1078"/>
                    <a:pt x="728" y="1078"/>
                  </a:cubicBezTo>
                  <a:cubicBezTo>
                    <a:pt x="769" y="1078"/>
                    <a:pt x="809" y="1066"/>
                    <a:pt x="842" y="1040"/>
                  </a:cubicBezTo>
                  <a:cubicBezTo>
                    <a:pt x="927" y="971"/>
                    <a:pt x="954" y="848"/>
                    <a:pt x="886" y="756"/>
                  </a:cubicBezTo>
                  <a:lnTo>
                    <a:pt x="394" y="84"/>
                  </a:lnTo>
                  <a:cubicBezTo>
                    <a:pt x="355" y="31"/>
                    <a:pt x="289"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TextBox 51"/>
          <p:cNvSpPr txBox="1"/>
          <p:nvPr/>
        </p:nvSpPr>
        <p:spPr>
          <a:xfrm>
            <a:off x="0" y="1492817"/>
            <a:ext cx="9144000" cy="1708160"/>
          </a:xfrm>
          <a:prstGeom prst="rect">
            <a:avLst/>
          </a:prstGeom>
          <a:noFill/>
        </p:spPr>
        <p:txBody>
          <a:bodyPr wrap="square" rtlCol="0">
            <a:spAutoFit/>
          </a:bodyPr>
          <a:lstStyle/>
          <a:p>
            <a:pPr algn="ctr">
              <a:lnSpc>
                <a:spcPct val="150000"/>
              </a:lnSpc>
            </a:pPr>
            <a:r>
              <a:rPr lang="en-US" sz="3500" b="1" smtClean="0">
                <a:solidFill>
                  <a:srgbClr val="0B7262"/>
                </a:solidFill>
              </a:rPr>
              <a:t>CHÀO ĐÓN CẢ LỚP</a:t>
            </a:r>
          </a:p>
          <a:p>
            <a:pPr algn="ctr">
              <a:lnSpc>
                <a:spcPct val="150000"/>
              </a:lnSpc>
            </a:pPr>
            <a:r>
              <a:rPr lang="en-US" sz="3500" b="1" smtClean="0">
                <a:solidFill>
                  <a:srgbClr val="0B7262"/>
                </a:solidFill>
              </a:rPr>
              <a:t>ĐẾN BUỔI HỌC HÔM NAY!</a:t>
            </a:r>
            <a:endParaRPr lang="en-US" sz="3500" b="1">
              <a:solidFill>
                <a:srgbClr val="0B7262"/>
              </a:solidFill>
            </a:endParaRPr>
          </a:p>
        </p:txBody>
      </p:sp>
    </p:spTree>
    <p:extLst>
      <p:ext uri="{BB962C8B-B14F-4D97-AF65-F5344CB8AC3E}">
        <p14:creationId xmlns:p14="http://schemas.microsoft.com/office/powerpoint/2010/main" val="996427659"/>
      </p:ext>
    </p:extLst>
  </p:cSld>
  <p:clrMapOvr>
    <a:masterClrMapping/>
  </p:clrMapOvr>
  <mc:AlternateContent xmlns:mc="http://schemas.openxmlformats.org/markup-compatibility/2006">
    <mc:Choice xmlns:p15="http://schemas.microsoft.com/office/powerpoint/2012/main" Requires="p15">
      <p:transition spd="med">
        <p15:prstTrans prst="drap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1942033"/>
            <a:ext cx="9144000" cy="1521763"/>
          </a:xfrm>
          <a:prstGeom prst="rect">
            <a:avLst/>
          </a:prstGeom>
          <a:noFill/>
        </p:spPr>
        <p:txBody>
          <a:bodyPr wrap="square" rtlCol="0">
            <a:spAutoFit/>
          </a:bodyPr>
          <a:lstStyle/>
          <a:p>
            <a:pPr algn="ctr">
              <a:lnSpc>
                <a:spcPct val="150000"/>
              </a:lnSpc>
            </a:pPr>
            <a:r>
              <a:rPr lang="vi-VN" sz="3300" b="1" smtClean="0"/>
              <a:t>CÁC DẠNG HIỂN THỊ </a:t>
            </a:r>
            <a:endParaRPr lang="en-US" sz="3300" b="1" smtClean="0"/>
          </a:p>
          <a:p>
            <a:pPr algn="ctr">
              <a:lnSpc>
                <a:spcPct val="150000"/>
              </a:lnSpc>
            </a:pPr>
            <a:r>
              <a:rPr lang="vi-VN" sz="3300" b="1" smtClean="0"/>
              <a:t>TỆP, THƯ MỤC</a:t>
            </a:r>
            <a:endParaRPr lang="vi-VN" sz="3300" b="1"/>
          </a:p>
        </p:txBody>
      </p:sp>
      <p:grpSp>
        <p:nvGrpSpPr>
          <p:cNvPr id="18" name="Google Shape;3003;p58"/>
          <p:cNvGrpSpPr/>
          <p:nvPr/>
        </p:nvGrpSpPr>
        <p:grpSpPr>
          <a:xfrm rot="1837553">
            <a:off x="-528311" y="-38180"/>
            <a:ext cx="1513811" cy="2029860"/>
            <a:chOff x="1400935" y="1333409"/>
            <a:chExt cx="760984" cy="1020399"/>
          </a:xfrm>
        </p:grpSpPr>
        <p:sp>
          <p:nvSpPr>
            <p:cNvPr id="19" name="Google Shape;3004;p58"/>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05;p58"/>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06;p58"/>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07;p58"/>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08;p58"/>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09;p58"/>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10;p58"/>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11;p58"/>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12;p58"/>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13;p58"/>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14;p58"/>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15;p58"/>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16;p58"/>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17;p58"/>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2825;p52"/>
          <p:cNvSpPr/>
          <p:nvPr/>
        </p:nvSpPr>
        <p:spPr>
          <a:xfrm>
            <a:off x="7626927" y="425476"/>
            <a:ext cx="952596" cy="377093"/>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p:cNvSpPr/>
          <p:nvPr/>
        </p:nvSpPr>
        <p:spPr>
          <a:xfrm>
            <a:off x="4020457" y="654244"/>
            <a:ext cx="1103086" cy="1103086"/>
          </a:xfrm>
          <a:prstGeom prst="ellipse">
            <a:avLst/>
          </a:prstGeom>
          <a:solidFill>
            <a:srgbClr val="E2D7BB"/>
          </a:solidFill>
          <a:ln w="28575">
            <a:solidFill>
              <a:srgbClr val="7A51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0000"/>
                </a:solidFill>
              </a:rPr>
              <a:t>2</a:t>
            </a:r>
            <a:endParaRPr lang="en-US" sz="4000" b="1">
              <a:solidFill>
                <a:srgbClr val="00000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8807" t="1" r="31605" b="66950"/>
          <a:stretch/>
        </p:blipFill>
        <p:spPr>
          <a:xfrm>
            <a:off x="327980" y="2987331"/>
            <a:ext cx="2122518" cy="1771966"/>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865" b="49509"/>
          <a:stretch/>
        </p:blipFill>
        <p:spPr>
          <a:xfrm>
            <a:off x="7302321" y="3258443"/>
            <a:ext cx="1371746" cy="1438881"/>
          </a:xfrm>
          <a:prstGeom prst="rect">
            <a:avLst/>
          </a:prstGeom>
        </p:spPr>
      </p:pic>
    </p:spTree>
    <p:extLst>
      <p:ext uri="{BB962C8B-B14F-4D97-AF65-F5344CB8AC3E}">
        <p14:creationId xmlns:p14="http://schemas.microsoft.com/office/powerpoint/2010/main" val="3974582887"/>
      </p:ext>
    </p:extLst>
  </p:cSld>
  <p:clrMapOvr>
    <a:masterClrMapping/>
  </p:clrMapOvr>
  <p:transition spd="med">
    <p:blinds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grpSp>
        <p:nvGrpSpPr>
          <p:cNvPr id="34" name="Group 33">
            <a:extLst>
              <a:ext uri="{FF2B5EF4-FFF2-40B4-BE49-F238E27FC236}">
                <a16:creationId xmlns:a16="http://schemas.microsoft.com/office/drawing/2014/main" id="{39338A61-E650-D252-D6E7-F65D7ED84A95}"/>
              </a:ext>
            </a:extLst>
          </p:cNvPr>
          <p:cNvGrpSpPr/>
          <p:nvPr/>
        </p:nvGrpSpPr>
        <p:grpSpPr>
          <a:xfrm>
            <a:off x="3101893" y="420427"/>
            <a:ext cx="2940211" cy="542968"/>
            <a:chOff x="-609601" y="391227"/>
            <a:chExt cx="4027714" cy="542968"/>
          </a:xfrm>
        </p:grpSpPr>
        <p:sp>
          <p:nvSpPr>
            <p:cNvPr id="35"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rgbClr val="7A5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smtClean="0">
                  <a:solidFill>
                    <a:schemeClr val="accent6"/>
                  </a:solidFill>
                </a:rPr>
                <a:t>THẢO LUẬN NHÓM</a:t>
              </a:r>
              <a:endParaRPr lang="en-US" sz="2000" b="1">
                <a:solidFill>
                  <a:schemeClr val="accent6"/>
                </a:solidFill>
              </a:endParaRPr>
            </a:p>
          </p:txBody>
        </p:sp>
      </p:grpSp>
      <p:sp>
        <p:nvSpPr>
          <p:cNvPr id="41" name="Rectangle 40"/>
          <p:cNvSpPr/>
          <p:nvPr/>
        </p:nvSpPr>
        <p:spPr>
          <a:xfrm>
            <a:off x="633374" y="1133588"/>
            <a:ext cx="4289413" cy="2862322"/>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Trong cửa sổ phần mềm quản lí tệp, ở trên dải lệnh </a:t>
            </a:r>
            <a:r>
              <a:rPr lang="vi-VN" sz="2000" b="1">
                <a:latin typeface="Arial" panose="020B0604020202020204" pitchFamily="34" charset="0"/>
                <a:cs typeface="Arial" panose="020B0604020202020204" pitchFamily="34" charset="0"/>
              </a:rPr>
              <a:t>View</a:t>
            </a:r>
            <a:r>
              <a:rPr lang="vi-VN" sz="2000">
                <a:latin typeface="Arial" panose="020B0604020202020204" pitchFamily="34" charset="0"/>
                <a:cs typeface="Arial" panose="020B0604020202020204" pitchFamily="34" charset="0"/>
              </a:rPr>
              <a:t>, em hãy nháy chuột vào các dạng hiển thị tệp, thư mục để quan sát sự khác nhau. Sau đó, so sánh kết quả của mình với các chú thích trong Hình 2.</a:t>
            </a:r>
            <a:endParaRPr lang="vi-VN" sz="200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67" t="7055" r="5867" b="37355"/>
          <a:stretch/>
        </p:blipFill>
        <p:spPr>
          <a:xfrm>
            <a:off x="5068648" y="1292282"/>
            <a:ext cx="3585817" cy="214941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46534" b="48800"/>
          <a:stretch/>
        </p:blipFill>
        <p:spPr>
          <a:xfrm>
            <a:off x="4100379" y="3158148"/>
            <a:ext cx="1936538" cy="1854465"/>
          </a:xfrm>
          <a:prstGeom prst="rect">
            <a:avLst/>
          </a:prstGeom>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fltVal val="0"/>
                                          </p:val>
                                        </p:tav>
                                        <p:tav tm="100000">
                                          <p:val>
                                            <p:strVal val="#ppt_h"/>
                                          </p:val>
                                        </p:tav>
                                      </p:tavLst>
                                    </p:anim>
                                    <p:animEffect transition="in" filter="fade">
                                      <p:cBhvr>
                                        <p:cTn id="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grpSp>
        <p:nvGrpSpPr>
          <p:cNvPr id="34" name="Group 33">
            <a:extLst>
              <a:ext uri="{FF2B5EF4-FFF2-40B4-BE49-F238E27FC236}">
                <a16:creationId xmlns:a16="http://schemas.microsoft.com/office/drawing/2014/main" id="{39338A61-E650-D252-D6E7-F65D7ED84A95}"/>
              </a:ext>
            </a:extLst>
          </p:cNvPr>
          <p:cNvGrpSpPr/>
          <p:nvPr/>
        </p:nvGrpSpPr>
        <p:grpSpPr>
          <a:xfrm>
            <a:off x="3101893" y="420427"/>
            <a:ext cx="2940211" cy="542968"/>
            <a:chOff x="-609601" y="391227"/>
            <a:chExt cx="4027714" cy="542968"/>
          </a:xfrm>
        </p:grpSpPr>
        <p:sp>
          <p:nvSpPr>
            <p:cNvPr id="35"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rgbClr val="7A5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smtClean="0">
                  <a:solidFill>
                    <a:schemeClr val="accent6"/>
                  </a:solidFill>
                </a:rPr>
                <a:t>THẢO LUẬN NHÓM</a:t>
              </a:r>
              <a:endParaRPr lang="en-US" sz="2000" b="1">
                <a:solidFill>
                  <a:schemeClr val="accent6"/>
                </a:solidFill>
              </a:endParaRPr>
            </a:p>
          </p:txBody>
        </p:sp>
      </p:grpSp>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67" t="7055" r="5867" b="37355"/>
          <a:stretch/>
        </p:blipFill>
        <p:spPr>
          <a:xfrm>
            <a:off x="5068648" y="1292282"/>
            <a:ext cx="3585817" cy="2149417"/>
          </a:xfrm>
          <a:prstGeom prst="rect">
            <a:avLst/>
          </a:prstGeom>
        </p:spPr>
      </p:pic>
      <p:grpSp>
        <p:nvGrpSpPr>
          <p:cNvPr id="8" name="Group 7"/>
          <p:cNvGrpSpPr/>
          <p:nvPr/>
        </p:nvGrpSpPr>
        <p:grpSpPr>
          <a:xfrm>
            <a:off x="773427" y="1189251"/>
            <a:ext cx="2884172" cy="2785225"/>
            <a:chOff x="2383287" y="1065558"/>
            <a:chExt cx="2884172" cy="2785225"/>
          </a:xfrm>
        </p:grpSpPr>
        <p:sp>
          <p:nvSpPr>
            <p:cNvPr id="9" name="Rounded Rectangular Callout 8"/>
            <p:cNvSpPr/>
            <p:nvPr/>
          </p:nvSpPr>
          <p:spPr>
            <a:xfrm>
              <a:off x="2383287" y="1065558"/>
              <a:ext cx="2884172" cy="2785225"/>
            </a:xfrm>
            <a:prstGeom prst="wedgeRoundRectCallout">
              <a:avLst>
                <a:gd name="adj1" fmla="val 62669"/>
                <a:gd name="adj2" fmla="val 36606"/>
                <a:gd name="adj3" fmla="val 16667"/>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a:solidFill>
                  <a:srgbClr val="000000"/>
                </a:solidFill>
              </a:endParaRPr>
            </a:p>
          </p:txBody>
        </p:sp>
        <p:sp>
          <p:nvSpPr>
            <p:cNvPr id="10" name="Rectangle 9"/>
            <p:cNvSpPr/>
            <p:nvPr/>
          </p:nvSpPr>
          <p:spPr>
            <a:xfrm>
              <a:off x="2565809" y="1257841"/>
              <a:ext cx="2519127" cy="2400657"/>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Khi chọn biểu tượng trong dải lệnh </a:t>
              </a:r>
              <a:r>
                <a:rPr lang="vi-VN" sz="2000" b="1">
                  <a:latin typeface="Arial" panose="020B0604020202020204" pitchFamily="34" charset="0"/>
                  <a:cs typeface="Arial" panose="020B0604020202020204" pitchFamily="34" charset="0"/>
                </a:rPr>
                <a:t>View</a:t>
              </a:r>
              <a:r>
                <a:rPr lang="vi-VN" sz="2000">
                  <a:latin typeface="Arial" panose="020B0604020202020204" pitchFamily="34" charset="0"/>
                  <a:cs typeface="Arial" panose="020B0604020202020204" pitchFamily="34" charset="0"/>
                </a:rPr>
                <a:t>, tệp, thư mục sẽ hiển thị tương ứng với lệnh đã chọn. </a:t>
              </a:r>
              <a:endParaRPr lang="vi-VN" sz="2000">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6758" t="55762"/>
          <a:stretch/>
        </p:blipFill>
        <p:spPr>
          <a:xfrm>
            <a:off x="4111687" y="3125468"/>
            <a:ext cx="1786837" cy="1828030"/>
          </a:xfrm>
          <a:prstGeom prst="rect">
            <a:avLst/>
          </a:prstGeom>
        </p:spPr>
      </p:pic>
    </p:spTree>
    <p:extLst>
      <p:ext uri="{BB962C8B-B14F-4D97-AF65-F5344CB8AC3E}">
        <p14:creationId xmlns:p14="http://schemas.microsoft.com/office/powerpoint/2010/main" val="30286223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3780;p69"/>
          <p:cNvGrpSpPr/>
          <p:nvPr/>
        </p:nvGrpSpPr>
        <p:grpSpPr>
          <a:xfrm>
            <a:off x="7260374" y="1731412"/>
            <a:ext cx="1671196" cy="2265062"/>
            <a:chOff x="2522614" y="409334"/>
            <a:chExt cx="595325" cy="806847"/>
          </a:xfrm>
        </p:grpSpPr>
        <p:sp>
          <p:nvSpPr>
            <p:cNvPr id="7" name="Google Shape;3781;p69"/>
            <p:cNvSpPr/>
            <p:nvPr/>
          </p:nvSpPr>
          <p:spPr>
            <a:xfrm>
              <a:off x="2522614" y="1034575"/>
              <a:ext cx="273609" cy="181606"/>
            </a:xfrm>
            <a:custGeom>
              <a:avLst/>
              <a:gdLst/>
              <a:ahLst/>
              <a:cxnLst/>
              <a:rect l="l" t="t" r="r" b="b"/>
              <a:pathLst>
                <a:path w="5130" h="3405" extrusionOk="0">
                  <a:moveTo>
                    <a:pt x="701" y="1"/>
                  </a:moveTo>
                  <a:cubicBezTo>
                    <a:pt x="579" y="1"/>
                    <a:pt x="456" y="57"/>
                    <a:pt x="375" y="193"/>
                  </a:cubicBezTo>
                  <a:cubicBezTo>
                    <a:pt x="79" y="682"/>
                    <a:pt x="1" y="1192"/>
                    <a:pt x="410" y="1644"/>
                  </a:cubicBezTo>
                  <a:cubicBezTo>
                    <a:pt x="800" y="2077"/>
                    <a:pt x="1378" y="2429"/>
                    <a:pt x="1879" y="2716"/>
                  </a:cubicBezTo>
                  <a:cubicBezTo>
                    <a:pt x="2405" y="3019"/>
                    <a:pt x="2985" y="3260"/>
                    <a:pt x="3587" y="3356"/>
                  </a:cubicBezTo>
                  <a:cubicBezTo>
                    <a:pt x="3744" y="3380"/>
                    <a:pt x="3913" y="3404"/>
                    <a:pt x="4080" y="3404"/>
                  </a:cubicBezTo>
                  <a:cubicBezTo>
                    <a:pt x="4223" y="3404"/>
                    <a:pt x="4364" y="3386"/>
                    <a:pt x="4493" y="3335"/>
                  </a:cubicBezTo>
                  <a:cubicBezTo>
                    <a:pt x="4798" y="3213"/>
                    <a:pt x="4883" y="2901"/>
                    <a:pt x="4998" y="2623"/>
                  </a:cubicBezTo>
                  <a:cubicBezTo>
                    <a:pt x="5130" y="2303"/>
                    <a:pt x="4850" y="2015"/>
                    <a:pt x="4598" y="2015"/>
                  </a:cubicBezTo>
                  <a:cubicBezTo>
                    <a:pt x="4480" y="2015"/>
                    <a:pt x="4369" y="2077"/>
                    <a:pt x="4307" y="2227"/>
                  </a:cubicBezTo>
                  <a:cubicBezTo>
                    <a:pt x="4233" y="2405"/>
                    <a:pt x="4233" y="2594"/>
                    <a:pt x="4031" y="2605"/>
                  </a:cubicBezTo>
                  <a:cubicBezTo>
                    <a:pt x="4013" y="2606"/>
                    <a:pt x="3995" y="2606"/>
                    <a:pt x="3976" y="2606"/>
                  </a:cubicBezTo>
                  <a:cubicBezTo>
                    <a:pt x="3782" y="2606"/>
                    <a:pt x="3574" y="2549"/>
                    <a:pt x="3391" y="2500"/>
                  </a:cubicBezTo>
                  <a:cubicBezTo>
                    <a:pt x="2996" y="2396"/>
                    <a:pt x="2627" y="2227"/>
                    <a:pt x="2273" y="2025"/>
                  </a:cubicBezTo>
                  <a:cubicBezTo>
                    <a:pt x="1932" y="1830"/>
                    <a:pt x="1608" y="1607"/>
                    <a:pt x="1300" y="1366"/>
                  </a:cubicBezTo>
                  <a:cubicBezTo>
                    <a:pt x="1186" y="1278"/>
                    <a:pt x="998" y="1164"/>
                    <a:pt x="935" y="1029"/>
                  </a:cubicBezTo>
                  <a:cubicBezTo>
                    <a:pt x="862" y="875"/>
                    <a:pt x="986" y="719"/>
                    <a:pt x="1066" y="586"/>
                  </a:cubicBezTo>
                  <a:cubicBezTo>
                    <a:pt x="1250" y="283"/>
                    <a:pt x="97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782;p69"/>
            <p:cNvSpPr/>
            <p:nvPr/>
          </p:nvSpPr>
          <p:spPr>
            <a:xfrm>
              <a:off x="2536907" y="1026362"/>
              <a:ext cx="257075" cy="157605"/>
            </a:xfrm>
            <a:custGeom>
              <a:avLst/>
              <a:gdLst/>
              <a:ahLst/>
              <a:cxnLst/>
              <a:rect l="l" t="t" r="r" b="b"/>
              <a:pathLst>
                <a:path w="4820" h="2955" extrusionOk="0">
                  <a:moveTo>
                    <a:pt x="1021" y="1"/>
                  </a:moveTo>
                  <a:cubicBezTo>
                    <a:pt x="987" y="1"/>
                    <a:pt x="955" y="6"/>
                    <a:pt x="927" y="14"/>
                  </a:cubicBezTo>
                  <a:cubicBezTo>
                    <a:pt x="888" y="11"/>
                    <a:pt x="849" y="9"/>
                    <a:pt x="810" y="9"/>
                  </a:cubicBezTo>
                  <a:cubicBezTo>
                    <a:pt x="684" y="9"/>
                    <a:pt x="564" y="28"/>
                    <a:pt x="456" y="72"/>
                  </a:cubicBezTo>
                  <a:cubicBezTo>
                    <a:pt x="39" y="242"/>
                    <a:pt x="0" y="696"/>
                    <a:pt x="277" y="1066"/>
                  </a:cubicBezTo>
                  <a:cubicBezTo>
                    <a:pt x="541" y="1419"/>
                    <a:pt x="948" y="1703"/>
                    <a:pt x="1326" y="1940"/>
                  </a:cubicBezTo>
                  <a:cubicBezTo>
                    <a:pt x="1721" y="2188"/>
                    <a:pt x="2146" y="2383"/>
                    <a:pt x="2581" y="2548"/>
                  </a:cubicBezTo>
                  <a:cubicBezTo>
                    <a:pt x="3032" y="2720"/>
                    <a:pt x="3511" y="2904"/>
                    <a:pt x="3984" y="2948"/>
                  </a:cubicBezTo>
                  <a:cubicBezTo>
                    <a:pt x="4027" y="2952"/>
                    <a:pt x="4070" y="2954"/>
                    <a:pt x="4112" y="2954"/>
                  </a:cubicBezTo>
                  <a:cubicBezTo>
                    <a:pt x="4485" y="2954"/>
                    <a:pt x="4819" y="2796"/>
                    <a:pt x="4778" y="2388"/>
                  </a:cubicBezTo>
                  <a:cubicBezTo>
                    <a:pt x="4737" y="1993"/>
                    <a:pt x="4301" y="1637"/>
                    <a:pt x="3984" y="1382"/>
                  </a:cubicBezTo>
                  <a:cubicBezTo>
                    <a:pt x="3156" y="717"/>
                    <a:pt x="2148" y="315"/>
                    <a:pt x="1147" y="21"/>
                  </a:cubicBezTo>
                  <a:cubicBezTo>
                    <a:pt x="1102" y="7"/>
                    <a:pt x="1060" y="1"/>
                    <a:pt x="1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783;p69"/>
            <p:cNvSpPr/>
            <p:nvPr/>
          </p:nvSpPr>
          <p:spPr>
            <a:xfrm>
              <a:off x="2645497" y="409334"/>
              <a:ext cx="365025" cy="710316"/>
            </a:xfrm>
            <a:custGeom>
              <a:avLst/>
              <a:gdLst/>
              <a:ahLst/>
              <a:cxnLst/>
              <a:rect l="l" t="t" r="r" b="b"/>
              <a:pathLst>
                <a:path w="6844" h="13318" extrusionOk="0">
                  <a:moveTo>
                    <a:pt x="6323" y="1"/>
                  </a:moveTo>
                  <a:cubicBezTo>
                    <a:pt x="6185" y="1"/>
                    <a:pt x="6048" y="69"/>
                    <a:pt x="5976" y="233"/>
                  </a:cubicBezTo>
                  <a:cubicBezTo>
                    <a:pt x="4000" y="4689"/>
                    <a:pt x="2414" y="8460"/>
                    <a:pt x="156" y="12784"/>
                  </a:cubicBezTo>
                  <a:cubicBezTo>
                    <a:pt x="1" y="13082"/>
                    <a:pt x="263" y="13318"/>
                    <a:pt x="528" y="13318"/>
                  </a:cubicBezTo>
                  <a:cubicBezTo>
                    <a:pt x="668" y="13318"/>
                    <a:pt x="809" y="13252"/>
                    <a:pt x="890" y="13096"/>
                  </a:cubicBezTo>
                  <a:cubicBezTo>
                    <a:pt x="3146" y="8772"/>
                    <a:pt x="4732" y="5001"/>
                    <a:pt x="6708" y="546"/>
                  </a:cubicBezTo>
                  <a:cubicBezTo>
                    <a:pt x="6844" y="239"/>
                    <a:pt x="6581" y="1"/>
                    <a:pt x="6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784;p69"/>
            <p:cNvSpPr/>
            <p:nvPr/>
          </p:nvSpPr>
          <p:spPr>
            <a:xfrm>
              <a:off x="2536801" y="450508"/>
              <a:ext cx="516496" cy="512283"/>
            </a:xfrm>
            <a:custGeom>
              <a:avLst/>
              <a:gdLst/>
              <a:ahLst/>
              <a:cxnLst/>
              <a:rect l="l" t="t" r="r" b="b"/>
              <a:pathLst>
                <a:path w="9684" h="9605" extrusionOk="0">
                  <a:moveTo>
                    <a:pt x="4815" y="0"/>
                  </a:moveTo>
                  <a:cubicBezTo>
                    <a:pt x="4769" y="0"/>
                    <a:pt x="4725" y="1"/>
                    <a:pt x="4681" y="3"/>
                  </a:cubicBezTo>
                  <a:cubicBezTo>
                    <a:pt x="4133" y="24"/>
                    <a:pt x="3674" y="161"/>
                    <a:pt x="3026" y="363"/>
                  </a:cubicBezTo>
                  <a:cubicBezTo>
                    <a:pt x="2620" y="488"/>
                    <a:pt x="2258" y="749"/>
                    <a:pt x="1914" y="990"/>
                  </a:cubicBezTo>
                  <a:cubicBezTo>
                    <a:pt x="1746" y="1107"/>
                    <a:pt x="1537" y="1355"/>
                    <a:pt x="1455" y="1436"/>
                  </a:cubicBezTo>
                  <a:cubicBezTo>
                    <a:pt x="1301" y="1591"/>
                    <a:pt x="1133" y="1720"/>
                    <a:pt x="1007" y="1894"/>
                  </a:cubicBezTo>
                  <a:cubicBezTo>
                    <a:pt x="702" y="2319"/>
                    <a:pt x="468" y="2727"/>
                    <a:pt x="305" y="3175"/>
                  </a:cubicBezTo>
                  <a:cubicBezTo>
                    <a:pt x="201" y="3462"/>
                    <a:pt x="125" y="3765"/>
                    <a:pt x="75" y="4100"/>
                  </a:cubicBezTo>
                  <a:cubicBezTo>
                    <a:pt x="66" y="4169"/>
                    <a:pt x="57" y="4238"/>
                    <a:pt x="52" y="4307"/>
                  </a:cubicBezTo>
                  <a:cubicBezTo>
                    <a:pt x="1" y="4819"/>
                    <a:pt x="36" y="5346"/>
                    <a:pt x="153" y="5851"/>
                  </a:cubicBezTo>
                  <a:cubicBezTo>
                    <a:pt x="211" y="6109"/>
                    <a:pt x="293" y="6361"/>
                    <a:pt x="394" y="6604"/>
                  </a:cubicBezTo>
                  <a:cubicBezTo>
                    <a:pt x="713" y="7369"/>
                    <a:pt x="1209" y="7995"/>
                    <a:pt x="1861" y="8504"/>
                  </a:cubicBezTo>
                  <a:cubicBezTo>
                    <a:pt x="2085" y="8693"/>
                    <a:pt x="2324" y="8849"/>
                    <a:pt x="2579" y="8971"/>
                  </a:cubicBezTo>
                  <a:cubicBezTo>
                    <a:pt x="2749" y="9072"/>
                    <a:pt x="2926" y="9163"/>
                    <a:pt x="3111" y="9244"/>
                  </a:cubicBezTo>
                  <a:cubicBezTo>
                    <a:pt x="3454" y="9340"/>
                    <a:pt x="3800" y="9437"/>
                    <a:pt x="4142" y="9533"/>
                  </a:cubicBezTo>
                  <a:cubicBezTo>
                    <a:pt x="4174" y="9542"/>
                    <a:pt x="4206" y="9551"/>
                    <a:pt x="4238" y="9560"/>
                  </a:cubicBezTo>
                  <a:cubicBezTo>
                    <a:pt x="4455" y="9590"/>
                    <a:pt x="4670" y="9605"/>
                    <a:pt x="4884" y="9605"/>
                  </a:cubicBezTo>
                  <a:cubicBezTo>
                    <a:pt x="5477" y="9605"/>
                    <a:pt x="6055" y="9489"/>
                    <a:pt x="6619" y="9258"/>
                  </a:cubicBezTo>
                  <a:cubicBezTo>
                    <a:pt x="6756" y="9219"/>
                    <a:pt x="6972" y="9085"/>
                    <a:pt x="7096" y="9003"/>
                  </a:cubicBezTo>
                  <a:cubicBezTo>
                    <a:pt x="7146" y="8970"/>
                    <a:pt x="7181" y="8945"/>
                    <a:pt x="7190" y="8939"/>
                  </a:cubicBezTo>
                  <a:cubicBezTo>
                    <a:pt x="7364" y="8840"/>
                    <a:pt x="7583" y="8743"/>
                    <a:pt x="7752" y="8606"/>
                  </a:cubicBezTo>
                  <a:lnTo>
                    <a:pt x="8569" y="7791"/>
                  </a:lnTo>
                  <a:cubicBezTo>
                    <a:pt x="8579" y="7781"/>
                    <a:pt x="8590" y="7770"/>
                    <a:pt x="8601" y="7758"/>
                  </a:cubicBezTo>
                  <a:cubicBezTo>
                    <a:pt x="8608" y="7749"/>
                    <a:pt x="8615" y="7738"/>
                    <a:pt x="8620" y="7729"/>
                  </a:cubicBezTo>
                  <a:cubicBezTo>
                    <a:pt x="8755" y="7506"/>
                    <a:pt x="8889" y="7283"/>
                    <a:pt x="9021" y="7058"/>
                  </a:cubicBezTo>
                  <a:cubicBezTo>
                    <a:pt x="9084" y="6946"/>
                    <a:pt x="9148" y="6836"/>
                    <a:pt x="9212" y="6724"/>
                  </a:cubicBezTo>
                  <a:cubicBezTo>
                    <a:pt x="9518" y="6076"/>
                    <a:pt x="9683" y="5135"/>
                    <a:pt x="9607" y="4382"/>
                  </a:cubicBezTo>
                  <a:cubicBezTo>
                    <a:pt x="9598" y="4298"/>
                    <a:pt x="9586" y="4217"/>
                    <a:pt x="9572" y="4139"/>
                  </a:cubicBezTo>
                  <a:cubicBezTo>
                    <a:pt x="9403" y="3232"/>
                    <a:pt x="9198" y="2602"/>
                    <a:pt x="8629" y="1864"/>
                  </a:cubicBezTo>
                  <a:cubicBezTo>
                    <a:pt x="8124" y="1210"/>
                    <a:pt x="7495" y="735"/>
                    <a:pt x="6743" y="400"/>
                  </a:cubicBezTo>
                  <a:cubicBezTo>
                    <a:pt x="6354" y="224"/>
                    <a:pt x="5928" y="113"/>
                    <a:pt x="5505" y="52"/>
                  </a:cubicBezTo>
                  <a:cubicBezTo>
                    <a:pt x="5250" y="17"/>
                    <a:pt x="5025" y="0"/>
                    <a:pt x="48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785;p69"/>
            <p:cNvSpPr/>
            <p:nvPr/>
          </p:nvSpPr>
          <p:spPr>
            <a:xfrm>
              <a:off x="2863741" y="683314"/>
              <a:ext cx="189553" cy="143631"/>
            </a:xfrm>
            <a:custGeom>
              <a:avLst/>
              <a:gdLst/>
              <a:ahLst/>
              <a:cxnLst/>
              <a:rect l="l" t="t" r="r" b="b"/>
              <a:pathLst>
                <a:path w="3554" h="2693" extrusionOk="0">
                  <a:moveTo>
                    <a:pt x="3255" y="1"/>
                  </a:moveTo>
                  <a:cubicBezTo>
                    <a:pt x="3083" y="1"/>
                    <a:pt x="2910" y="31"/>
                    <a:pt x="2742" y="96"/>
                  </a:cubicBezTo>
                  <a:cubicBezTo>
                    <a:pt x="2380" y="236"/>
                    <a:pt x="2146" y="515"/>
                    <a:pt x="1746" y="564"/>
                  </a:cubicBezTo>
                  <a:cubicBezTo>
                    <a:pt x="1241" y="626"/>
                    <a:pt x="0" y="617"/>
                    <a:pt x="241" y="1470"/>
                  </a:cubicBezTo>
                  <a:cubicBezTo>
                    <a:pt x="445" y="2191"/>
                    <a:pt x="1499" y="1893"/>
                    <a:pt x="1990" y="2189"/>
                  </a:cubicBezTo>
                  <a:cubicBezTo>
                    <a:pt x="2295" y="2372"/>
                    <a:pt x="2527" y="2623"/>
                    <a:pt x="2891" y="2693"/>
                  </a:cubicBezTo>
                  <a:cubicBezTo>
                    <a:pt x="2954" y="2581"/>
                    <a:pt x="3018" y="2471"/>
                    <a:pt x="3082" y="2359"/>
                  </a:cubicBezTo>
                  <a:cubicBezTo>
                    <a:pt x="3388" y="1711"/>
                    <a:pt x="3553" y="770"/>
                    <a:pt x="3477" y="17"/>
                  </a:cubicBezTo>
                  <a:cubicBezTo>
                    <a:pt x="3403" y="6"/>
                    <a:pt x="3329" y="1"/>
                    <a:pt x="3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786;p69"/>
            <p:cNvSpPr/>
            <p:nvPr/>
          </p:nvSpPr>
          <p:spPr>
            <a:xfrm>
              <a:off x="2553068" y="450615"/>
              <a:ext cx="265342" cy="229767"/>
            </a:xfrm>
            <a:custGeom>
              <a:avLst/>
              <a:gdLst/>
              <a:ahLst/>
              <a:cxnLst/>
              <a:rect l="l" t="t" r="r" b="b"/>
              <a:pathLst>
                <a:path w="4975" h="4308" extrusionOk="0">
                  <a:moveTo>
                    <a:pt x="4376" y="1"/>
                  </a:moveTo>
                  <a:cubicBezTo>
                    <a:pt x="3828" y="22"/>
                    <a:pt x="3369" y="159"/>
                    <a:pt x="2721" y="361"/>
                  </a:cubicBezTo>
                  <a:cubicBezTo>
                    <a:pt x="2315" y="486"/>
                    <a:pt x="1953" y="747"/>
                    <a:pt x="1609" y="988"/>
                  </a:cubicBezTo>
                  <a:cubicBezTo>
                    <a:pt x="1441" y="1105"/>
                    <a:pt x="1232" y="1353"/>
                    <a:pt x="1150" y="1434"/>
                  </a:cubicBezTo>
                  <a:cubicBezTo>
                    <a:pt x="996" y="1589"/>
                    <a:pt x="828" y="1718"/>
                    <a:pt x="702" y="1892"/>
                  </a:cubicBezTo>
                  <a:cubicBezTo>
                    <a:pt x="397" y="2317"/>
                    <a:pt x="163" y="2725"/>
                    <a:pt x="0" y="3173"/>
                  </a:cubicBezTo>
                  <a:cubicBezTo>
                    <a:pt x="78" y="3504"/>
                    <a:pt x="240" y="3804"/>
                    <a:pt x="505" y="4023"/>
                  </a:cubicBezTo>
                  <a:cubicBezTo>
                    <a:pt x="727" y="4206"/>
                    <a:pt x="997" y="4307"/>
                    <a:pt x="1270" y="4307"/>
                  </a:cubicBezTo>
                  <a:cubicBezTo>
                    <a:pt x="1446" y="4307"/>
                    <a:pt x="1623" y="4265"/>
                    <a:pt x="1788" y="4176"/>
                  </a:cubicBezTo>
                  <a:cubicBezTo>
                    <a:pt x="2236" y="3935"/>
                    <a:pt x="2454" y="3436"/>
                    <a:pt x="2996" y="3436"/>
                  </a:cubicBezTo>
                  <a:cubicBezTo>
                    <a:pt x="3020" y="3436"/>
                    <a:pt x="3044" y="3437"/>
                    <a:pt x="3070" y="3439"/>
                  </a:cubicBezTo>
                  <a:cubicBezTo>
                    <a:pt x="3314" y="3458"/>
                    <a:pt x="3559" y="3499"/>
                    <a:pt x="3800" y="3499"/>
                  </a:cubicBezTo>
                  <a:cubicBezTo>
                    <a:pt x="4025" y="3499"/>
                    <a:pt x="4246" y="3463"/>
                    <a:pt x="4457" y="3338"/>
                  </a:cubicBezTo>
                  <a:cubicBezTo>
                    <a:pt x="4886" y="3086"/>
                    <a:pt x="4975" y="2599"/>
                    <a:pt x="4877" y="2142"/>
                  </a:cubicBezTo>
                  <a:cubicBezTo>
                    <a:pt x="4805" y="1812"/>
                    <a:pt x="4626" y="1559"/>
                    <a:pt x="4503" y="1252"/>
                  </a:cubicBezTo>
                  <a:cubicBezTo>
                    <a:pt x="4393" y="975"/>
                    <a:pt x="4624" y="752"/>
                    <a:pt x="4565" y="460"/>
                  </a:cubicBezTo>
                  <a:cubicBezTo>
                    <a:pt x="4533" y="300"/>
                    <a:pt x="4466" y="143"/>
                    <a:pt x="4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787;p69"/>
            <p:cNvSpPr/>
            <p:nvPr/>
          </p:nvSpPr>
          <p:spPr>
            <a:xfrm>
              <a:off x="2682351" y="774142"/>
              <a:ext cx="232967" cy="188646"/>
            </a:xfrm>
            <a:custGeom>
              <a:avLst/>
              <a:gdLst/>
              <a:ahLst/>
              <a:cxnLst/>
              <a:rect l="l" t="t" r="r" b="b"/>
              <a:pathLst>
                <a:path w="4368" h="3537" extrusionOk="0">
                  <a:moveTo>
                    <a:pt x="951" y="1"/>
                  </a:moveTo>
                  <a:cubicBezTo>
                    <a:pt x="716" y="1"/>
                    <a:pt x="489" y="81"/>
                    <a:pt x="328" y="291"/>
                  </a:cubicBezTo>
                  <a:cubicBezTo>
                    <a:pt x="1" y="718"/>
                    <a:pt x="270" y="1227"/>
                    <a:pt x="562" y="1580"/>
                  </a:cubicBezTo>
                  <a:cubicBezTo>
                    <a:pt x="747" y="1801"/>
                    <a:pt x="871" y="2005"/>
                    <a:pt x="950" y="2283"/>
                  </a:cubicBezTo>
                  <a:cubicBezTo>
                    <a:pt x="1032" y="2563"/>
                    <a:pt x="1080" y="2856"/>
                    <a:pt x="1202" y="3123"/>
                  </a:cubicBezTo>
                  <a:cubicBezTo>
                    <a:pt x="1261" y="3247"/>
                    <a:pt x="1330" y="3362"/>
                    <a:pt x="1413" y="3465"/>
                  </a:cubicBezTo>
                  <a:cubicBezTo>
                    <a:pt x="1445" y="3474"/>
                    <a:pt x="1477" y="3483"/>
                    <a:pt x="1509" y="3492"/>
                  </a:cubicBezTo>
                  <a:cubicBezTo>
                    <a:pt x="1726" y="3522"/>
                    <a:pt x="1941" y="3537"/>
                    <a:pt x="2155" y="3537"/>
                  </a:cubicBezTo>
                  <a:cubicBezTo>
                    <a:pt x="2748" y="3537"/>
                    <a:pt x="3326" y="3421"/>
                    <a:pt x="3890" y="3190"/>
                  </a:cubicBezTo>
                  <a:cubicBezTo>
                    <a:pt x="4027" y="3151"/>
                    <a:pt x="4243" y="3017"/>
                    <a:pt x="4367" y="2935"/>
                  </a:cubicBezTo>
                  <a:cubicBezTo>
                    <a:pt x="4277" y="2558"/>
                    <a:pt x="4239" y="2163"/>
                    <a:pt x="4016" y="1830"/>
                  </a:cubicBezTo>
                  <a:cubicBezTo>
                    <a:pt x="3873" y="1615"/>
                    <a:pt x="3676" y="1461"/>
                    <a:pt x="3433" y="1372"/>
                  </a:cubicBezTo>
                  <a:cubicBezTo>
                    <a:pt x="3196" y="1284"/>
                    <a:pt x="2946" y="1273"/>
                    <a:pt x="2742" y="1112"/>
                  </a:cubicBezTo>
                  <a:cubicBezTo>
                    <a:pt x="2528" y="943"/>
                    <a:pt x="2375" y="706"/>
                    <a:pt x="2161" y="536"/>
                  </a:cubicBezTo>
                  <a:cubicBezTo>
                    <a:pt x="1975" y="387"/>
                    <a:pt x="1764" y="259"/>
                    <a:pt x="1551" y="153"/>
                  </a:cubicBezTo>
                  <a:cubicBezTo>
                    <a:pt x="1369" y="62"/>
                    <a:pt x="1157"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788;p69"/>
            <p:cNvSpPr/>
            <p:nvPr/>
          </p:nvSpPr>
          <p:spPr>
            <a:xfrm>
              <a:off x="2840754" y="540163"/>
              <a:ext cx="123844" cy="114457"/>
            </a:xfrm>
            <a:custGeom>
              <a:avLst/>
              <a:gdLst/>
              <a:ahLst/>
              <a:cxnLst/>
              <a:rect l="l" t="t" r="r" b="b"/>
              <a:pathLst>
                <a:path w="2322" h="2146" extrusionOk="0">
                  <a:moveTo>
                    <a:pt x="388" y="0"/>
                  </a:moveTo>
                  <a:cubicBezTo>
                    <a:pt x="328" y="0"/>
                    <a:pt x="266" y="13"/>
                    <a:pt x="203" y="46"/>
                  </a:cubicBezTo>
                  <a:cubicBezTo>
                    <a:pt x="57" y="122"/>
                    <a:pt x="1" y="236"/>
                    <a:pt x="1" y="395"/>
                  </a:cubicBezTo>
                  <a:cubicBezTo>
                    <a:pt x="1" y="576"/>
                    <a:pt x="158" y="757"/>
                    <a:pt x="249" y="900"/>
                  </a:cubicBezTo>
                  <a:cubicBezTo>
                    <a:pt x="385" y="1120"/>
                    <a:pt x="522" y="1343"/>
                    <a:pt x="669" y="1559"/>
                  </a:cubicBezTo>
                  <a:cubicBezTo>
                    <a:pt x="893" y="1888"/>
                    <a:pt x="1184" y="2131"/>
                    <a:pt x="1583" y="2131"/>
                  </a:cubicBezTo>
                  <a:cubicBezTo>
                    <a:pt x="1618" y="2131"/>
                    <a:pt x="1654" y="2129"/>
                    <a:pt x="1691" y="2125"/>
                  </a:cubicBezTo>
                  <a:cubicBezTo>
                    <a:pt x="1709" y="2123"/>
                    <a:pt x="1725" y="2121"/>
                    <a:pt x="1741" y="2116"/>
                  </a:cubicBezTo>
                  <a:cubicBezTo>
                    <a:pt x="1786" y="2136"/>
                    <a:pt x="1835" y="2145"/>
                    <a:pt x="1884" y="2145"/>
                  </a:cubicBezTo>
                  <a:cubicBezTo>
                    <a:pt x="2105" y="2145"/>
                    <a:pt x="2322" y="1953"/>
                    <a:pt x="2193" y="1705"/>
                  </a:cubicBezTo>
                  <a:cubicBezTo>
                    <a:pt x="1962" y="1264"/>
                    <a:pt x="2039" y="599"/>
                    <a:pt x="1571" y="314"/>
                  </a:cubicBezTo>
                  <a:cubicBezTo>
                    <a:pt x="1363" y="188"/>
                    <a:pt x="1137" y="188"/>
                    <a:pt x="908" y="142"/>
                  </a:cubicBezTo>
                  <a:cubicBezTo>
                    <a:pt x="727" y="105"/>
                    <a:pt x="561"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789;p69"/>
            <p:cNvSpPr/>
            <p:nvPr/>
          </p:nvSpPr>
          <p:spPr>
            <a:xfrm>
              <a:off x="2536801" y="680220"/>
              <a:ext cx="87683" cy="94616"/>
            </a:xfrm>
            <a:custGeom>
              <a:avLst/>
              <a:gdLst/>
              <a:ahLst/>
              <a:cxnLst/>
              <a:rect l="l" t="t" r="r" b="b"/>
              <a:pathLst>
                <a:path w="1644" h="1774" extrusionOk="0">
                  <a:moveTo>
                    <a:pt x="52" y="0"/>
                  </a:moveTo>
                  <a:lnTo>
                    <a:pt x="52" y="0"/>
                  </a:lnTo>
                  <a:cubicBezTo>
                    <a:pt x="1" y="512"/>
                    <a:pt x="36" y="1039"/>
                    <a:pt x="153" y="1544"/>
                  </a:cubicBezTo>
                  <a:cubicBezTo>
                    <a:pt x="250" y="1574"/>
                    <a:pt x="350" y="1597"/>
                    <a:pt x="451" y="1620"/>
                  </a:cubicBezTo>
                  <a:cubicBezTo>
                    <a:pt x="656" y="1666"/>
                    <a:pt x="873" y="1774"/>
                    <a:pt x="1086" y="1774"/>
                  </a:cubicBezTo>
                  <a:cubicBezTo>
                    <a:pt x="1144" y="1774"/>
                    <a:pt x="1201" y="1766"/>
                    <a:pt x="1257" y="1748"/>
                  </a:cubicBezTo>
                  <a:cubicBezTo>
                    <a:pt x="1475" y="1678"/>
                    <a:pt x="1643" y="1468"/>
                    <a:pt x="1611" y="1232"/>
                  </a:cubicBezTo>
                  <a:cubicBezTo>
                    <a:pt x="1580" y="977"/>
                    <a:pt x="1337" y="819"/>
                    <a:pt x="1121" y="729"/>
                  </a:cubicBezTo>
                  <a:cubicBezTo>
                    <a:pt x="853" y="619"/>
                    <a:pt x="600" y="555"/>
                    <a:pt x="373" y="360"/>
                  </a:cubicBezTo>
                  <a:cubicBezTo>
                    <a:pt x="250" y="254"/>
                    <a:pt x="144" y="131"/>
                    <a:pt x="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790;p69"/>
            <p:cNvSpPr/>
            <p:nvPr/>
          </p:nvSpPr>
          <p:spPr>
            <a:xfrm>
              <a:off x="2556215" y="410134"/>
              <a:ext cx="561724" cy="612659"/>
            </a:xfrm>
            <a:custGeom>
              <a:avLst/>
              <a:gdLst/>
              <a:ahLst/>
              <a:cxnLst/>
              <a:rect l="l" t="t" r="r" b="b"/>
              <a:pathLst>
                <a:path w="10532" h="11487" extrusionOk="0">
                  <a:moveTo>
                    <a:pt x="6776" y="1"/>
                  </a:moveTo>
                  <a:cubicBezTo>
                    <a:pt x="6462" y="1"/>
                    <a:pt x="6215" y="427"/>
                    <a:pt x="6535" y="643"/>
                  </a:cubicBezTo>
                  <a:cubicBezTo>
                    <a:pt x="7590" y="1353"/>
                    <a:pt x="8559" y="2071"/>
                    <a:pt x="9075" y="3271"/>
                  </a:cubicBezTo>
                  <a:cubicBezTo>
                    <a:pt x="9601" y="4492"/>
                    <a:pt x="9876" y="6011"/>
                    <a:pt x="9426" y="7297"/>
                  </a:cubicBezTo>
                  <a:cubicBezTo>
                    <a:pt x="9103" y="8211"/>
                    <a:pt x="8646" y="8993"/>
                    <a:pt x="7863" y="9574"/>
                  </a:cubicBezTo>
                  <a:cubicBezTo>
                    <a:pt x="7386" y="9927"/>
                    <a:pt x="6860" y="10207"/>
                    <a:pt x="6321" y="10450"/>
                  </a:cubicBezTo>
                  <a:cubicBezTo>
                    <a:pt x="5825" y="10674"/>
                    <a:pt x="5300" y="10758"/>
                    <a:pt x="4763" y="10758"/>
                  </a:cubicBezTo>
                  <a:cubicBezTo>
                    <a:pt x="4671" y="10758"/>
                    <a:pt x="4579" y="10756"/>
                    <a:pt x="4487" y="10751"/>
                  </a:cubicBezTo>
                  <a:cubicBezTo>
                    <a:pt x="3810" y="10715"/>
                    <a:pt x="3099" y="10622"/>
                    <a:pt x="2477" y="10336"/>
                  </a:cubicBezTo>
                  <a:cubicBezTo>
                    <a:pt x="1813" y="10030"/>
                    <a:pt x="1247" y="9549"/>
                    <a:pt x="718" y="9051"/>
                  </a:cubicBezTo>
                  <a:cubicBezTo>
                    <a:pt x="647" y="8985"/>
                    <a:pt x="572" y="8957"/>
                    <a:pt x="501" y="8957"/>
                  </a:cubicBezTo>
                  <a:cubicBezTo>
                    <a:pt x="226" y="8957"/>
                    <a:pt x="1" y="9375"/>
                    <a:pt x="271" y="9629"/>
                  </a:cubicBezTo>
                  <a:cubicBezTo>
                    <a:pt x="796" y="10122"/>
                    <a:pt x="1356" y="10581"/>
                    <a:pt x="1999" y="10912"/>
                  </a:cubicBezTo>
                  <a:cubicBezTo>
                    <a:pt x="2603" y="11226"/>
                    <a:pt x="3266" y="11362"/>
                    <a:pt x="3939" y="11437"/>
                  </a:cubicBezTo>
                  <a:cubicBezTo>
                    <a:pt x="4215" y="11467"/>
                    <a:pt x="4496" y="11486"/>
                    <a:pt x="4776" y="11486"/>
                  </a:cubicBezTo>
                  <a:cubicBezTo>
                    <a:pt x="5223" y="11486"/>
                    <a:pt x="5669" y="11438"/>
                    <a:pt x="6098" y="11314"/>
                  </a:cubicBezTo>
                  <a:cubicBezTo>
                    <a:pt x="6750" y="11127"/>
                    <a:pt x="7388" y="10762"/>
                    <a:pt x="7957" y="10395"/>
                  </a:cubicBezTo>
                  <a:cubicBezTo>
                    <a:pt x="8894" y="9790"/>
                    <a:pt x="9516" y="9000"/>
                    <a:pt x="9945" y="7974"/>
                  </a:cubicBezTo>
                  <a:cubicBezTo>
                    <a:pt x="10531" y="6571"/>
                    <a:pt x="10455" y="5036"/>
                    <a:pt x="9984" y="3608"/>
                  </a:cubicBezTo>
                  <a:cubicBezTo>
                    <a:pt x="9736" y="2854"/>
                    <a:pt x="9381" y="2126"/>
                    <a:pt x="8836" y="1545"/>
                  </a:cubicBezTo>
                  <a:cubicBezTo>
                    <a:pt x="8291" y="964"/>
                    <a:pt x="7641" y="508"/>
                    <a:pt x="6984" y="67"/>
                  </a:cubicBezTo>
                  <a:cubicBezTo>
                    <a:pt x="6915" y="21"/>
                    <a:pt x="6844" y="1"/>
                    <a:pt x="6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791;p69"/>
            <p:cNvSpPr/>
            <p:nvPr/>
          </p:nvSpPr>
          <p:spPr>
            <a:xfrm>
              <a:off x="2718672" y="864598"/>
              <a:ext cx="276862" cy="100216"/>
            </a:xfrm>
            <a:custGeom>
              <a:avLst/>
              <a:gdLst/>
              <a:ahLst/>
              <a:cxnLst/>
              <a:rect l="l" t="t" r="r" b="b"/>
              <a:pathLst>
                <a:path w="5191" h="1879" extrusionOk="0">
                  <a:moveTo>
                    <a:pt x="5037" y="1"/>
                  </a:moveTo>
                  <a:cubicBezTo>
                    <a:pt x="4991" y="1"/>
                    <a:pt x="4949" y="27"/>
                    <a:pt x="4919" y="66"/>
                  </a:cubicBezTo>
                  <a:cubicBezTo>
                    <a:pt x="4111" y="1154"/>
                    <a:pt x="2718" y="1576"/>
                    <a:pt x="1418" y="1613"/>
                  </a:cubicBezTo>
                  <a:cubicBezTo>
                    <a:pt x="1348" y="1615"/>
                    <a:pt x="1278" y="1616"/>
                    <a:pt x="1208" y="1616"/>
                  </a:cubicBezTo>
                  <a:cubicBezTo>
                    <a:pt x="849" y="1616"/>
                    <a:pt x="491" y="1594"/>
                    <a:pt x="133" y="1556"/>
                  </a:cubicBezTo>
                  <a:cubicBezTo>
                    <a:pt x="130" y="1556"/>
                    <a:pt x="127" y="1556"/>
                    <a:pt x="123" y="1556"/>
                  </a:cubicBezTo>
                  <a:cubicBezTo>
                    <a:pt x="57" y="1556"/>
                    <a:pt x="0" y="1625"/>
                    <a:pt x="0" y="1689"/>
                  </a:cubicBezTo>
                  <a:cubicBezTo>
                    <a:pt x="0" y="1767"/>
                    <a:pt x="62" y="1815"/>
                    <a:pt x="133" y="1822"/>
                  </a:cubicBezTo>
                  <a:cubicBezTo>
                    <a:pt x="475" y="1858"/>
                    <a:pt x="824" y="1879"/>
                    <a:pt x="1173" y="1879"/>
                  </a:cubicBezTo>
                  <a:cubicBezTo>
                    <a:pt x="2298" y="1879"/>
                    <a:pt x="3427" y="1659"/>
                    <a:pt x="4352" y="986"/>
                  </a:cubicBezTo>
                  <a:cubicBezTo>
                    <a:pt x="4657" y="763"/>
                    <a:pt x="4923" y="502"/>
                    <a:pt x="5148" y="201"/>
                  </a:cubicBezTo>
                  <a:cubicBezTo>
                    <a:pt x="5191" y="142"/>
                    <a:pt x="5157" y="52"/>
                    <a:pt x="5100" y="18"/>
                  </a:cubicBezTo>
                  <a:cubicBezTo>
                    <a:pt x="5079" y="6"/>
                    <a:pt x="5058" y="1"/>
                    <a:pt x="5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792;p69"/>
            <p:cNvSpPr/>
            <p:nvPr/>
          </p:nvSpPr>
          <p:spPr>
            <a:xfrm>
              <a:off x="3005825" y="743048"/>
              <a:ext cx="46615" cy="97070"/>
            </a:xfrm>
            <a:custGeom>
              <a:avLst/>
              <a:gdLst/>
              <a:ahLst/>
              <a:cxnLst/>
              <a:rect l="l" t="t" r="r" b="b"/>
              <a:pathLst>
                <a:path w="874" h="1820" extrusionOk="0">
                  <a:moveTo>
                    <a:pt x="732" y="1"/>
                  </a:moveTo>
                  <a:cubicBezTo>
                    <a:pt x="652" y="1"/>
                    <a:pt x="608" y="63"/>
                    <a:pt x="599" y="134"/>
                  </a:cubicBezTo>
                  <a:cubicBezTo>
                    <a:pt x="535" y="662"/>
                    <a:pt x="289" y="1149"/>
                    <a:pt x="53" y="1619"/>
                  </a:cubicBezTo>
                  <a:cubicBezTo>
                    <a:pt x="1" y="1723"/>
                    <a:pt x="92" y="1820"/>
                    <a:pt x="179" y="1820"/>
                  </a:cubicBezTo>
                  <a:cubicBezTo>
                    <a:pt x="219" y="1820"/>
                    <a:pt x="258" y="1800"/>
                    <a:pt x="281" y="1752"/>
                  </a:cubicBezTo>
                  <a:cubicBezTo>
                    <a:pt x="540" y="1236"/>
                    <a:pt x="794" y="713"/>
                    <a:pt x="864" y="134"/>
                  </a:cubicBezTo>
                  <a:cubicBezTo>
                    <a:pt x="873" y="63"/>
                    <a:pt x="797" y="1"/>
                    <a:pt x="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793;p69"/>
            <p:cNvSpPr/>
            <p:nvPr/>
          </p:nvSpPr>
          <p:spPr>
            <a:xfrm>
              <a:off x="2535841" y="491256"/>
              <a:ext cx="122937" cy="175792"/>
            </a:xfrm>
            <a:custGeom>
              <a:avLst/>
              <a:gdLst/>
              <a:ahLst/>
              <a:cxnLst/>
              <a:rect l="l" t="t" r="r" b="b"/>
              <a:pathLst>
                <a:path w="2305" h="3296" extrusionOk="0">
                  <a:moveTo>
                    <a:pt x="2113" y="0"/>
                  </a:moveTo>
                  <a:cubicBezTo>
                    <a:pt x="2092" y="0"/>
                    <a:pt x="2069" y="6"/>
                    <a:pt x="2046" y="20"/>
                  </a:cubicBezTo>
                  <a:cubicBezTo>
                    <a:pt x="1181" y="538"/>
                    <a:pt x="524" y="1369"/>
                    <a:pt x="199" y="2321"/>
                  </a:cubicBezTo>
                  <a:cubicBezTo>
                    <a:pt x="107" y="2595"/>
                    <a:pt x="45" y="2875"/>
                    <a:pt x="10" y="3162"/>
                  </a:cubicBezTo>
                  <a:cubicBezTo>
                    <a:pt x="1" y="3233"/>
                    <a:pt x="77" y="3295"/>
                    <a:pt x="143" y="3295"/>
                  </a:cubicBezTo>
                  <a:cubicBezTo>
                    <a:pt x="222" y="3295"/>
                    <a:pt x="267" y="3233"/>
                    <a:pt x="276" y="3162"/>
                  </a:cubicBezTo>
                  <a:cubicBezTo>
                    <a:pt x="391" y="2232"/>
                    <a:pt x="859" y="1356"/>
                    <a:pt x="1546" y="724"/>
                  </a:cubicBezTo>
                  <a:cubicBezTo>
                    <a:pt x="1741" y="543"/>
                    <a:pt x="1954" y="385"/>
                    <a:pt x="2181" y="249"/>
                  </a:cubicBezTo>
                  <a:cubicBezTo>
                    <a:pt x="2305" y="176"/>
                    <a:pt x="2228" y="0"/>
                    <a:pt x="2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794;p69"/>
            <p:cNvSpPr/>
            <p:nvPr/>
          </p:nvSpPr>
          <p:spPr>
            <a:xfrm>
              <a:off x="2976864" y="444748"/>
              <a:ext cx="109390" cy="135471"/>
            </a:xfrm>
            <a:custGeom>
              <a:avLst/>
              <a:gdLst/>
              <a:ahLst/>
              <a:cxnLst/>
              <a:rect l="l" t="t" r="r" b="b"/>
              <a:pathLst>
                <a:path w="2051" h="2540" extrusionOk="0">
                  <a:moveTo>
                    <a:pt x="189" y="0"/>
                  </a:moveTo>
                  <a:cubicBezTo>
                    <a:pt x="91" y="0"/>
                    <a:pt x="1" y="133"/>
                    <a:pt x="89" y="230"/>
                  </a:cubicBezTo>
                  <a:cubicBezTo>
                    <a:pt x="720" y="921"/>
                    <a:pt x="1356" y="1624"/>
                    <a:pt x="1771" y="2471"/>
                  </a:cubicBezTo>
                  <a:cubicBezTo>
                    <a:pt x="1794" y="2519"/>
                    <a:pt x="1832" y="2539"/>
                    <a:pt x="1872" y="2539"/>
                  </a:cubicBezTo>
                  <a:cubicBezTo>
                    <a:pt x="1959" y="2539"/>
                    <a:pt x="2051" y="2443"/>
                    <a:pt x="1999" y="2338"/>
                  </a:cubicBezTo>
                  <a:cubicBezTo>
                    <a:pt x="1576" y="1470"/>
                    <a:pt x="922" y="749"/>
                    <a:pt x="277" y="42"/>
                  </a:cubicBezTo>
                  <a:cubicBezTo>
                    <a:pt x="250" y="12"/>
                    <a:pt x="219"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795;p69"/>
            <p:cNvSpPr/>
            <p:nvPr/>
          </p:nvSpPr>
          <p:spPr>
            <a:xfrm>
              <a:off x="3081026" y="599472"/>
              <a:ext cx="21761" cy="37655"/>
            </a:xfrm>
            <a:custGeom>
              <a:avLst/>
              <a:gdLst/>
              <a:ahLst/>
              <a:cxnLst/>
              <a:rect l="l" t="t" r="r" b="b"/>
              <a:pathLst>
                <a:path w="408" h="706" extrusionOk="0">
                  <a:moveTo>
                    <a:pt x="151" y="1"/>
                  </a:moveTo>
                  <a:cubicBezTo>
                    <a:pt x="139" y="1"/>
                    <a:pt x="128" y="2"/>
                    <a:pt x="115" y="6"/>
                  </a:cubicBezTo>
                  <a:cubicBezTo>
                    <a:pt x="52" y="27"/>
                    <a:pt x="0" y="100"/>
                    <a:pt x="23" y="171"/>
                  </a:cubicBezTo>
                  <a:cubicBezTo>
                    <a:pt x="73" y="313"/>
                    <a:pt x="110" y="460"/>
                    <a:pt x="139" y="607"/>
                  </a:cubicBezTo>
                  <a:cubicBezTo>
                    <a:pt x="144" y="639"/>
                    <a:pt x="172" y="671"/>
                    <a:pt x="199" y="687"/>
                  </a:cubicBezTo>
                  <a:cubicBezTo>
                    <a:pt x="218" y="699"/>
                    <a:pt x="244" y="706"/>
                    <a:pt x="268" y="706"/>
                  </a:cubicBezTo>
                  <a:cubicBezTo>
                    <a:pt x="280" y="706"/>
                    <a:pt x="291" y="704"/>
                    <a:pt x="302" y="701"/>
                  </a:cubicBezTo>
                  <a:cubicBezTo>
                    <a:pt x="374" y="676"/>
                    <a:pt x="408" y="610"/>
                    <a:pt x="394" y="538"/>
                  </a:cubicBezTo>
                  <a:cubicBezTo>
                    <a:pt x="367" y="389"/>
                    <a:pt x="328" y="242"/>
                    <a:pt x="280" y="100"/>
                  </a:cubicBezTo>
                  <a:cubicBezTo>
                    <a:pt x="261" y="45"/>
                    <a:pt x="210"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96;p69"/>
            <p:cNvSpPr/>
            <p:nvPr/>
          </p:nvSpPr>
          <p:spPr>
            <a:xfrm>
              <a:off x="2613229" y="960173"/>
              <a:ext cx="113817" cy="54562"/>
            </a:xfrm>
            <a:custGeom>
              <a:avLst/>
              <a:gdLst/>
              <a:ahLst/>
              <a:cxnLst/>
              <a:rect l="l" t="t" r="r" b="b"/>
              <a:pathLst>
                <a:path w="2134" h="1023" extrusionOk="0">
                  <a:moveTo>
                    <a:pt x="193" y="0"/>
                  </a:moveTo>
                  <a:cubicBezTo>
                    <a:pt x="78" y="0"/>
                    <a:pt x="1" y="175"/>
                    <a:pt x="125" y="248"/>
                  </a:cubicBezTo>
                  <a:cubicBezTo>
                    <a:pt x="685" y="581"/>
                    <a:pt x="1288" y="838"/>
                    <a:pt x="1913" y="1017"/>
                  </a:cubicBezTo>
                  <a:cubicBezTo>
                    <a:pt x="1927" y="1021"/>
                    <a:pt x="1940" y="1023"/>
                    <a:pt x="1952" y="1023"/>
                  </a:cubicBezTo>
                  <a:cubicBezTo>
                    <a:pt x="2088" y="1023"/>
                    <a:pt x="2134" y="804"/>
                    <a:pt x="1984" y="760"/>
                  </a:cubicBezTo>
                  <a:cubicBezTo>
                    <a:pt x="1378" y="589"/>
                    <a:pt x="800" y="340"/>
                    <a:pt x="260" y="20"/>
                  </a:cubicBezTo>
                  <a:cubicBezTo>
                    <a:pt x="237" y="6"/>
                    <a:pt x="215"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797;p69"/>
            <p:cNvSpPr/>
            <p:nvPr/>
          </p:nvSpPr>
          <p:spPr>
            <a:xfrm>
              <a:off x="2625709" y="1135324"/>
              <a:ext cx="174832" cy="52855"/>
            </a:xfrm>
            <a:custGeom>
              <a:avLst/>
              <a:gdLst/>
              <a:ahLst/>
              <a:cxnLst/>
              <a:rect l="l" t="t" r="r" b="b"/>
              <a:pathLst>
                <a:path w="3278" h="991" extrusionOk="0">
                  <a:moveTo>
                    <a:pt x="3109" y="1"/>
                  </a:moveTo>
                  <a:cubicBezTo>
                    <a:pt x="3030" y="1"/>
                    <a:pt x="2946" y="66"/>
                    <a:pt x="2968" y="166"/>
                  </a:cubicBezTo>
                  <a:cubicBezTo>
                    <a:pt x="3014" y="379"/>
                    <a:pt x="2842" y="581"/>
                    <a:pt x="2657" y="661"/>
                  </a:cubicBezTo>
                  <a:cubicBezTo>
                    <a:pt x="2544" y="710"/>
                    <a:pt x="2422" y="728"/>
                    <a:pt x="2298" y="728"/>
                  </a:cubicBezTo>
                  <a:cubicBezTo>
                    <a:pt x="2150" y="728"/>
                    <a:pt x="1999" y="702"/>
                    <a:pt x="1860" y="675"/>
                  </a:cubicBezTo>
                  <a:cubicBezTo>
                    <a:pt x="1298" y="565"/>
                    <a:pt x="760" y="368"/>
                    <a:pt x="262" y="90"/>
                  </a:cubicBezTo>
                  <a:cubicBezTo>
                    <a:pt x="239" y="78"/>
                    <a:pt x="217" y="72"/>
                    <a:pt x="196" y="72"/>
                  </a:cubicBezTo>
                  <a:cubicBezTo>
                    <a:pt x="78" y="72"/>
                    <a:pt x="0" y="250"/>
                    <a:pt x="127" y="321"/>
                  </a:cubicBezTo>
                  <a:cubicBezTo>
                    <a:pt x="579" y="572"/>
                    <a:pt x="1064" y="764"/>
                    <a:pt x="1568" y="882"/>
                  </a:cubicBezTo>
                  <a:cubicBezTo>
                    <a:pt x="1794" y="936"/>
                    <a:pt x="2048" y="991"/>
                    <a:pt x="2293" y="991"/>
                  </a:cubicBezTo>
                  <a:cubicBezTo>
                    <a:pt x="2546" y="991"/>
                    <a:pt x="2791" y="933"/>
                    <a:pt x="2989" y="758"/>
                  </a:cubicBezTo>
                  <a:cubicBezTo>
                    <a:pt x="3177" y="592"/>
                    <a:pt x="3278" y="344"/>
                    <a:pt x="3225" y="96"/>
                  </a:cubicBezTo>
                  <a:cubicBezTo>
                    <a:pt x="3210" y="29"/>
                    <a:pt x="3160" y="1"/>
                    <a:pt x="3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798;p69"/>
            <p:cNvSpPr/>
            <p:nvPr/>
          </p:nvSpPr>
          <p:spPr>
            <a:xfrm>
              <a:off x="2541548" y="1054202"/>
              <a:ext cx="32748" cy="49175"/>
            </a:xfrm>
            <a:custGeom>
              <a:avLst/>
              <a:gdLst/>
              <a:ahLst/>
              <a:cxnLst/>
              <a:rect l="l" t="t" r="r" b="b"/>
              <a:pathLst>
                <a:path w="614" h="922" extrusionOk="0">
                  <a:moveTo>
                    <a:pt x="317" y="188"/>
                  </a:moveTo>
                  <a:cubicBezTo>
                    <a:pt x="318" y="188"/>
                    <a:pt x="318" y="189"/>
                    <a:pt x="318" y="190"/>
                  </a:cubicBezTo>
                  <a:lnTo>
                    <a:pt x="318" y="190"/>
                  </a:lnTo>
                  <a:cubicBezTo>
                    <a:pt x="318" y="189"/>
                    <a:pt x="318" y="189"/>
                    <a:pt x="317" y="188"/>
                  </a:cubicBezTo>
                  <a:close/>
                  <a:moveTo>
                    <a:pt x="198" y="0"/>
                  </a:moveTo>
                  <a:cubicBezTo>
                    <a:pt x="139" y="0"/>
                    <a:pt x="79" y="35"/>
                    <a:pt x="68" y="96"/>
                  </a:cubicBezTo>
                  <a:cubicBezTo>
                    <a:pt x="0" y="404"/>
                    <a:pt x="133" y="729"/>
                    <a:pt x="395" y="902"/>
                  </a:cubicBezTo>
                  <a:cubicBezTo>
                    <a:pt x="415" y="915"/>
                    <a:pt x="437" y="921"/>
                    <a:pt x="460" y="921"/>
                  </a:cubicBezTo>
                  <a:cubicBezTo>
                    <a:pt x="508" y="921"/>
                    <a:pt x="556" y="896"/>
                    <a:pt x="578" y="855"/>
                  </a:cubicBezTo>
                  <a:cubicBezTo>
                    <a:pt x="613" y="789"/>
                    <a:pt x="592" y="715"/>
                    <a:pt x="530" y="674"/>
                  </a:cubicBezTo>
                  <a:cubicBezTo>
                    <a:pt x="523" y="668"/>
                    <a:pt x="518" y="665"/>
                    <a:pt x="511" y="660"/>
                  </a:cubicBezTo>
                  <a:cubicBezTo>
                    <a:pt x="505" y="653"/>
                    <a:pt x="486" y="638"/>
                    <a:pt x="479" y="633"/>
                  </a:cubicBezTo>
                  <a:cubicBezTo>
                    <a:pt x="459" y="614"/>
                    <a:pt x="440" y="592"/>
                    <a:pt x="422" y="573"/>
                  </a:cubicBezTo>
                  <a:cubicBezTo>
                    <a:pt x="417" y="566"/>
                    <a:pt x="413" y="560"/>
                    <a:pt x="408" y="553"/>
                  </a:cubicBezTo>
                  <a:cubicBezTo>
                    <a:pt x="401" y="543"/>
                    <a:pt x="394" y="530"/>
                    <a:pt x="387" y="518"/>
                  </a:cubicBezTo>
                  <a:cubicBezTo>
                    <a:pt x="379" y="505"/>
                    <a:pt x="372" y="493"/>
                    <a:pt x="365" y="481"/>
                  </a:cubicBezTo>
                  <a:cubicBezTo>
                    <a:pt x="362" y="474"/>
                    <a:pt x="358" y="466"/>
                    <a:pt x="355" y="459"/>
                  </a:cubicBezTo>
                  <a:cubicBezTo>
                    <a:pt x="346" y="433"/>
                    <a:pt x="337" y="408"/>
                    <a:pt x="330" y="381"/>
                  </a:cubicBezTo>
                  <a:cubicBezTo>
                    <a:pt x="326" y="367"/>
                    <a:pt x="323" y="353"/>
                    <a:pt x="321" y="339"/>
                  </a:cubicBezTo>
                  <a:cubicBezTo>
                    <a:pt x="319" y="334"/>
                    <a:pt x="317" y="326"/>
                    <a:pt x="317" y="321"/>
                  </a:cubicBezTo>
                  <a:cubicBezTo>
                    <a:pt x="317" y="319"/>
                    <a:pt x="317" y="319"/>
                    <a:pt x="317" y="319"/>
                  </a:cubicBezTo>
                  <a:cubicBezTo>
                    <a:pt x="316" y="291"/>
                    <a:pt x="314" y="263"/>
                    <a:pt x="314" y="234"/>
                  </a:cubicBezTo>
                  <a:cubicBezTo>
                    <a:pt x="316" y="222"/>
                    <a:pt x="317" y="208"/>
                    <a:pt x="317" y="195"/>
                  </a:cubicBezTo>
                  <a:lnTo>
                    <a:pt x="317" y="195"/>
                  </a:lnTo>
                  <a:cubicBezTo>
                    <a:pt x="317" y="199"/>
                    <a:pt x="317" y="203"/>
                    <a:pt x="317" y="203"/>
                  </a:cubicBezTo>
                  <a:cubicBezTo>
                    <a:pt x="317" y="203"/>
                    <a:pt x="317" y="201"/>
                    <a:pt x="317" y="195"/>
                  </a:cubicBezTo>
                  <a:lnTo>
                    <a:pt x="317" y="195"/>
                  </a:lnTo>
                  <a:cubicBezTo>
                    <a:pt x="317" y="195"/>
                    <a:pt x="317" y="195"/>
                    <a:pt x="317" y="195"/>
                  </a:cubicBezTo>
                  <a:cubicBezTo>
                    <a:pt x="317" y="194"/>
                    <a:pt x="317" y="194"/>
                    <a:pt x="317" y="194"/>
                  </a:cubicBezTo>
                  <a:cubicBezTo>
                    <a:pt x="317" y="193"/>
                    <a:pt x="318" y="193"/>
                    <a:pt x="318" y="192"/>
                  </a:cubicBezTo>
                  <a:lnTo>
                    <a:pt x="318" y="192"/>
                  </a:lnTo>
                  <a:cubicBezTo>
                    <a:pt x="318" y="191"/>
                    <a:pt x="318" y="191"/>
                    <a:pt x="318" y="190"/>
                  </a:cubicBezTo>
                  <a:lnTo>
                    <a:pt x="318" y="190"/>
                  </a:lnTo>
                  <a:cubicBezTo>
                    <a:pt x="320" y="182"/>
                    <a:pt x="321" y="175"/>
                    <a:pt x="323" y="167"/>
                  </a:cubicBezTo>
                  <a:cubicBezTo>
                    <a:pt x="337" y="100"/>
                    <a:pt x="303" y="20"/>
                    <a:pt x="231" y="4"/>
                  </a:cubicBezTo>
                  <a:cubicBezTo>
                    <a:pt x="220" y="1"/>
                    <a:pt x="209"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799;p69"/>
            <p:cNvSpPr/>
            <p:nvPr/>
          </p:nvSpPr>
          <p:spPr>
            <a:xfrm>
              <a:off x="2558455" y="1064496"/>
              <a:ext cx="53" cy="160"/>
            </a:xfrm>
            <a:custGeom>
              <a:avLst/>
              <a:gdLst/>
              <a:ahLst/>
              <a:cxnLst/>
              <a:rect l="l" t="t" r="r" b="b"/>
              <a:pathLst>
                <a:path w="1" h="3" extrusionOk="0">
                  <a:moveTo>
                    <a:pt x="0" y="2"/>
                  </a:moveTo>
                  <a:cubicBezTo>
                    <a:pt x="0" y="1"/>
                    <a:pt x="0" y="1"/>
                    <a:pt x="0" y="1"/>
                  </a:cubicBezTo>
                  <a:cubicBezTo>
                    <a:pt x="0" y="1"/>
                    <a:pt x="0" y="1"/>
                    <a:pt x="0" y="1"/>
                  </a:cubicBezTo>
                  <a:cubicBezTo>
                    <a:pt x="0" y="1"/>
                    <a:pt x="0" y="1"/>
                    <a:pt x="0" y="2"/>
                  </a:cubicBezTo>
                  <a:close/>
                </a:path>
              </a:pathLst>
            </a:custGeom>
            <a:solidFill>
              <a:srgbClr val="480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00;p69"/>
            <p:cNvSpPr/>
            <p:nvPr/>
          </p:nvSpPr>
          <p:spPr>
            <a:xfrm>
              <a:off x="2890089" y="430828"/>
              <a:ext cx="37228" cy="30508"/>
            </a:xfrm>
            <a:custGeom>
              <a:avLst/>
              <a:gdLst/>
              <a:ahLst/>
              <a:cxnLst/>
              <a:rect l="l" t="t" r="r" b="b"/>
              <a:pathLst>
                <a:path w="698" h="572" extrusionOk="0">
                  <a:moveTo>
                    <a:pt x="139" y="0"/>
                  </a:moveTo>
                  <a:cubicBezTo>
                    <a:pt x="127" y="0"/>
                    <a:pt x="115" y="2"/>
                    <a:pt x="105" y="5"/>
                  </a:cubicBezTo>
                  <a:cubicBezTo>
                    <a:pt x="73" y="14"/>
                    <a:pt x="40" y="37"/>
                    <a:pt x="25" y="67"/>
                  </a:cubicBezTo>
                  <a:cubicBezTo>
                    <a:pt x="10" y="97"/>
                    <a:pt x="1" y="134"/>
                    <a:pt x="11" y="168"/>
                  </a:cubicBezTo>
                  <a:cubicBezTo>
                    <a:pt x="24" y="203"/>
                    <a:pt x="43" y="227"/>
                    <a:pt x="73" y="248"/>
                  </a:cubicBezTo>
                  <a:cubicBezTo>
                    <a:pt x="212" y="351"/>
                    <a:pt x="352" y="452"/>
                    <a:pt x="492" y="554"/>
                  </a:cubicBezTo>
                  <a:cubicBezTo>
                    <a:pt x="507" y="567"/>
                    <a:pt x="531" y="572"/>
                    <a:pt x="554" y="572"/>
                  </a:cubicBezTo>
                  <a:cubicBezTo>
                    <a:pt x="568" y="572"/>
                    <a:pt x="581" y="570"/>
                    <a:pt x="593" y="567"/>
                  </a:cubicBezTo>
                  <a:cubicBezTo>
                    <a:pt x="624" y="560"/>
                    <a:pt x="658" y="535"/>
                    <a:pt x="672" y="507"/>
                  </a:cubicBezTo>
                  <a:cubicBezTo>
                    <a:pt x="688" y="476"/>
                    <a:pt x="697" y="439"/>
                    <a:pt x="686" y="404"/>
                  </a:cubicBezTo>
                  <a:cubicBezTo>
                    <a:pt x="674" y="370"/>
                    <a:pt x="655" y="347"/>
                    <a:pt x="624" y="324"/>
                  </a:cubicBezTo>
                  <a:cubicBezTo>
                    <a:pt x="486" y="223"/>
                    <a:pt x="346" y="120"/>
                    <a:pt x="206" y="19"/>
                  </a:cubicBezTo>
                  <a:cubicBezTo>
                    <a:pt x="190" y="6"/>
                    <a:pt x="16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01;p69"/>
            <p:cNvSpPr/>
            <p:nvPr/>
          </p:nvSpPr>
          <p:spPr>
            <a:xfrm>
              <a:off x="2567415" y="1141351"/>
              <a:ext cx="45335" cy="30988"/>
            </a:xfrm>
            <a:custGeom>
              <a:avLst/>
              <a:gdLst/>
              <a:ahLst/>
              <a:cxnLst/>
              <a:rect l="l" t="t" r="r" b="b"/>
              <a:pathLst>
                <a:path w="850" h="581" extrusionOk="0">
                  <a:moveTo>
                    <a:pt x="151" y="0"/>
                  </a:moveTo>
                  <a:cubicBezTo>
                    <a:pt x="119" y="0"/>
                    <a:pt x="80" y="14"/>
                    <a:pt x="57" y="39"/>
                  </a:cubicBezTo>
                  <a:cubicBezTo>
                    <a:pt x="13" y="87"/>
                    <a:pt x="1" y="179"/>
                    <a:pt x="57" y="227"/>
                  </a:cubicBezTo>
                  <a:cubicBezTo>
                    <a:pt x="242" y="376"/>
                    <a:pt x="446" y="493"/>
                    <a:pt x="669" y="574"/>
                  </a:cubicBezTo>
                  <a:cubicBezTo>
                    <a:pt x="680" y="579"/>
                    <a:pt x="692" y="581"/>
                    <a:pt x="704" y="581"/>
                  </a:cubicBezTo>
                  <a:cubicBezTo>
                    <a:pt x="761" y="581"/>
                    <a:pt x="819" y="536"/>
                    <a:pt x="832" y="482"/>
                  </a:cubicBezTo>
                  <a:cubicBezTo>
                    <a:pt x="850" y="408"/>
                    <a:pt x="809" y="346"/>
                    <a:pt x="740" y="319"/>
                  </a:cubicBezTo>
                  <a:cubicBezTo>
                    <a:pt x="715" y="310"/>
                    <a:pt x="690" y="303"/>
                    <a:pt x="667" y="291"/>
                  </a:cubicBezTo>
                  <a:lnTo>
                    <a:pt x="667" y="291"/>
                  </a:lnTo>
                  <a:cubicBezTo>
                    <a:pt x="677" y="296"/>
                    <a:pt x="680" y="298"/>
                    <a:pt x="680" y="298"/>
                  </a:cubicBezTo>
                  <a:cubicBezTo>
                    <a:pt x="679" y="298"/>
                    <a:pt x="660" y="288"/>
                    <a:pt x="655" y="286"/>
                  </a:cubicBezTo>
                  <a:cubicBezTo>
                    <a:pt x="642" y="280"/>
                    <a:pt x="630" y="275"/>
                    <a:pt x="619" y="270"/>
                  </a:cubicBezTo>
                  <a:cubicBezTo>
                    <a:pt x="573" y="247"/>
                    <a:pt x="527" y="224"/>
                    <a:pt x="481" y="199"/>
                  </a:cubicBezTo>
                  <a:cubicBezTo>
                    <a:pt x="437" y="172"/>
                    <a:pt x="392" y="146"/>
                    <a:pt x="350" y="115"/>
                  </a:cubicBezTo>
                  <a:cubicBezTo>
                    <a:pt x="329" y="101"/>
                    <a:pt x="307" y="87"/>
                    <a:pt x="288" y="71"/>
                  </a:cubicBezTo>
                  <a:cubicBezTo>
                    <a:pt x="284" y="69"/>
                    <a:pt x="263" y="55"/>
                    <a:pt x="264" y="55"/>
                  </a:cubicBezTo>
                  <a:lnTo>
                    <a:pt x="264" y="55"/>
                  </a:lnTo>
                  <a:cubicBezTo>
                    <a:pt x="264" y="55"/>
                    <a:pt x="267" y="57"/>
                    <a:pt x="275" y="62"/>
                  </a:cubicBezTo>
                  <a:cubicBezTo>
                    <a:pt x="265" y="55"/>
                    <a:pt x="256" y="46"/>
                    <a:pt x="245" y="39"/>
                  </a:cubicBezTo>
                  <a:cubicBezTo>
                    <a:pt x="217" y="16"/>
                    <a:pt x="189"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3802;p69"/>
          <p:cNvSpPr/>
          <p:nvPr/>
        </p:nvSpPr>
        <p:spPr>
          <a:xfrm>
            <a:off x="7359847" y="1403528"/>
            <a:ext cx="179847" cy="161950"/>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03;p69"/>
          <p:cNvSpPr/>
          <p:nvPr/>
        </p:nvSpPr>
        <p:spPr>
          <a:xfrm>
            <a:off x="8000808" y="945954"/>
            <a:ext cx="179847" cy="161950"/>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804;p69"/>
          <p:cNvGrpSpPr/>
          <p:nvPr/>
        </p:nvGrpSpPr>
        <p:grpSpPr>
          <a:xfrm>
            <a:off x="1533596" y="3347628"/>
            <a:ext cx="939143" cy="964543"/>
            <a:chOff x="1742490" y="367839"/>
            <a:chExt cx="629242" cy="646260"/>
          </a:xfrm>
        </p:grpSpPr>
        <p:sp>
          <p:nvSpPr>
            <p:cNvPr id="31" name="Google Shape;3805;p69"/>
            <p:cNvSpPr/>
            <p:nvPr/>
          </p:nvSpPr>
          <p:spPr>
            <a:xfrm>
              <a:off x="1754810" y="367839"/>
              <a:ext cx="604819" cy="646260"/>
            </a:xfrm>
            <a:custGeom>
              <a:avLst/>
              <a:gdLst/>
              <a:ahLst/>
              <a:cxnLst/>
              <a:rect l="l" t="t" r="r" b="b"/>
              <a:pathLst>
                <a:path w="11340" h="12117" extrusionOk="0">
                  <a:moveTo>
                    <a:pt x="5053" y="0"/>
                  </a:moveTo>
                  <a:cubicBezTo>
                    <a:pt x="4764" y="0"/>
                    <a:pt x="4519" y="174"/>
                    <a:pt x="4294" y="337"/>
                  </a:cubicBezTo>
                  <a:cubicBezTo>
                    <a:pt x="4186" y="415"/>
                    <a:pt x="4080" y="493"/>
                    <a:pt x="3972" y="571"/>
                  </a:cubicBezTo>
                  <a:cubicBezTo>
                    <a:pt x="3638" y="814"/>
                    <a:pt x="3305" y="1058"/>
                    <a:pt x="2970" y="1301"/>
                  </a:cubicBezTo>
                  <a:cubicBezTo>
                    <a:pt x="2483" y="1656"/>
                    <a:pt x="1996" y="2014"/>
                    <a:pt x="1510" y="2372"/>
                  </a:cubicBezTo>
                  <a:cubicBezTo>
                    <a:pt x="1441" y="2423"/>
                    <a:pt x="1370" y="2474"/>
                    <a:pt x="1301" y="2526"/>
                  </a:cubicBezTo>
                  <a:cubicBezTo>
                    <a:pt x="1085" y="2685"/>
                    <a:pt x="869" y="2843"/>
                    <a:pt x="652" y="3002"/>
                  </a:cubicBezTo>
                  <a:cubicBezTo>
                    <a:pt x="415" y="3180"/>
                    <a:pt x="169" y="3369"/>
                    <a:pt x="85" y="3665"/>
                  </a:cubicBezTo>
                  <a:cubicBezTo>
                    <a:pt x="0" y="3974"/>
                    <a:pt x="140" y="4312"/>
                    <a:pt x="273" y="4585"/>
                  </a:cubicBezTo>
                  <a:cubicBezTo>
                    <a:pt x="420" y="4891"/>
                    <a:pt x="610" y="5175"/>
                    <a:pt x="810" y="5450"/>
                  </a:cubicBezTo>
                  <a:cubicBezTo>
                    <a:pt x="1010" y="5721"/>
                    <a:pt x="1219" y="5985"/>
                    <a:pt x="1409" y="6265"/>
                  </a:cubicBezTo>
                  <a:cubicBezTo>
                    <a:pt x="1562" y="6492"/>
                    <a:pt x="1702" y="6750"/>
                    <a:pt x="1939" y="6901"/>
                  </a:cubicBezTo>
                  <a:cubicBezTo>
                    <a:pt x="2070" y="6984"/>
                    <a:pt x="2202" y="7016"/>
                    <a:pt x="2337" y="7016"/>
                  </a:cubicBezTo>
                  <a:cubicBezTo>
                    <a:pt x="2481" y="7016"/>
                    <a:pt x="2627" y="6980"/>
                    <a:pt x="2777" y="6931"/>
                  </a:cubicBezTo>
                  <a:cubicBezTo>
                    <a:pt x="2874" y="6901"/>
                    <a:pt x="2963" y="6880"/>
                    <a:pt x="3047" y="6880"/>
                  </a:cubicBezTo>
                  <a:cubicBezTo>
                    <a:pt x="3155" y="6880"/>
                    <a:pt x="3256" y="6914"/>
                    <a:pt x="3357" y="7002"/>
                  </a:cubicBezTo>
                  <a:cubicBezTo>
                    <a:pt x="3513" y="7140"/>
                    <a:pt x="3603" y="7367"/>
                    <a:pt x="3598" y="7578"/>
                  </a:cubicBezTo>
                  <a:cubicBezTo>
                    <a:pt x="3594" y="7810"/>
                    <a:pt x="3507" y="8037"/>
                    <a:pt x="3452" y="8260"/>
                  </a:cubicBezTo>
                  <a:cubicBezTo>
                    <a:pt x="3387" y="8521"/>
                    <a:pt x="3371" y="8787"/>
                    <a:pt x="3465" y="9043"/>
                  </a:cubicBezTo>
                  <a:cubicBezTo>
                    <a:pt x="3578" y="9361"/>
                    <a:pt x="3800" y="9650"/>
                    <a:pt x="3988" y="9924"/>
                  </a:cubicBezTo>
                  <a:cubicBezTo>
                    <a:pt x="4379" y="10500"/>
                    <a:pt x="4799" y="11073"/>
                    <a:pt x="5276" y="11581"/>
                  </a:cubicBezTo>
                  <a:cubicBezTo>
                    <a:pt x="5492" y="11811"/>
                    <a:pt x="5731" y="12012"/>
                    <a:pt x="6045" y="12088"/>
                  </a:cubicBezTo>
                  <a:cubicBezTo>
                    <a:pt x="6125" y="12107"/>
                    <a:pt x="6207" y="12116"/>
                    <a:pt x="6289" y="12116"/>
                  </a:cubicBezTo>
                  <a:cubicBezTo>
                    <a:pt x="6484" y="12116"/>
                    <a:pt x="6680" y="12067"/>
                    <a:pt x="6858" y="11996"/>
                  </a:cubicBezTo>
                  <a:cubicBezTo>
                    <a:pt x="7145" y="11881"/>
                    <a:pt x="7408" y="11710"/>
                    <a:pt x="7668" y="11547"/>
                  </a:cubicBezTo>
                  <a:cubicBezTo>
                    <a:pt x="7973" y="11354"/>
                    <a:pt x="8271" y="11154"/>
                    <a:pt x="8563" y="10943"/>
                  </a:cubicBezTo>
                  <a:cubicBezTo>
                    <a:pt x="8717" y="10833"/>
                    <a:pt x="8868" y="10718"/>
                    <a:pt x="9018" y="10603"/>
                  </a:cubicBezTo>
                  <a:cubicBezTo>
                    <a:pt x="9470" y="10287"/>
                    <a:pt x="9910" y="9951"/>
                    <a:pt x="10332" y="9593"/>
                  </a:cubicBezTo>
                  <a:cubicBezTo>
                    <a:pt x="10755" y="9235"/>
                    <a:pt x="11289" y="8810"/>
                    <a:pt x="11322" y="8207"/>
                  </a:cubicBezTo>
                  <a:cubicBezTo>
                    <a:pt x="11340" y="7886"/>
                    <a:pt x="11219" y="7596"/>
                    <a:pt x="11062" y="7321"/>
                  </a:cubicBezTo>
                  <a:cubicBezTo>
                    <a:pt x="10895" y="7027"/>
                    <a:pt x="10704" y="6743"/>
                    <a:pt x="10511" y="6465"/>
                  </a:cubicBezTo>
                  <a:cubicBezTo>
                    <a:pt x="10305" y="6167"/>
                    <a:pt x="10091" y="5877"/>
                    <a:pt x="9867" y="5593"/>
                  </a:cubicBezTo>
                  <a:cubicBezTo>
                    <a:pt x="9660" y="5333"/>
                    <a:pt x="9453" y="5033"/>
                    <a:pt x="9183" y="4833"/>
                  </a:cubicBezTo>
                  <a:cubicBezTo>
                    <a:pt x="8965" y="4670"/>
                    <a:pt x="8707" y="4611"/>
                    <a:pt x="8439" y="4596"/>
                  </a:cubicBezTo>
                  <a:cubicBezTo>
                    <a:pt x="8210" y="4581"/>
                    <a:pt x="7968" y="4596"/>
                    <a:pt x="7748" y="4526"/>
                  </a:cubicBezTo>
                  <a:cubicBezTo>
                    <a:pt x="7544" y="4461"/>
                    <a:pt x="7360" y="4305"/>
                    <a:pt x="7278" y="4114"/>
                  </a:cubicBezTo>
                  <a:cubicBezTo>
                    <a:pt x="7186" y="3896"/>
                    <a:pt x="7268" y="3727"/>
                    <a:pt x="7399" y="3539"/>
                  </a:cubicBezTo>
                  <a:cubicBezTo>
                    <a:pt x="7576" y="3291"/>
                    <a:pt x="7698" y="3040"/>
                    <a:pt x="7610" y="2730"/>
                  </a:cubicBezTo>
                  <a:cubicBezTo>
                    <a:pt x="7532" y="2453"/>
                    <a:pt x="7317" y="2237"/>
                    <a:pt x="7145" y="2017"/>
                  </a:cubicBezTo>
                  <a:cubicBezTo>
                    <a:pt x="6731" y="1489"/>
                    <a:pt x="6390" y="904"/>
                    <a:pt x="5894" y="444"/>
                  </a:cubicBezTo>
                  <a:cubicBezTo>
                    <a:pt x="5667" y="233"/>
                    <a:pt x="5387" y="4"/>
                    <a:pt x="5061" y="0"/>
                  </a:cubicBezTo>
                  <a:cubicBezTo>
                    <a:pt x="5058" y="0"/>
                    <a:pt x="5056" y="0"/>
                    <a:pt x="5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06;p69"/>
            <p:cNvSpPr/>
            <p:nvPr/>
          </p:nvSpPr>
          <p:spPr>
            <a:xfrm>
              <a:off x="1824198" y="398293"/>
              <a:ext cx="361718" cy="477988"/>
            </a:xfrm>
            <a:custGeom>
              <a:avLst/>
              <a:gdLst/>
              <a:ahLst/>
              <a:cxnLst/>
              <a:rect l="l" t="t" r="r" b="b"/>
              <a:pathLst>
                <a:path w="6782" h="8962" extrusionOk="0">
                  <a:moveTo>
                    <a:pt x="2671" y="0"/>
                  </a:moveTo>
                  <a:cubicBezTo>
                    <a:pt x="2337" y="243"/>
                    <a:pt x="2004" y="487"/>
                    <a:pt x="1669" y="730"/>
                  </a:cubicBezTo>
                  <a:cubicBezTo>
                    <a:pt x="1382" y="939"/>
                    <a:pt x="1093" y="1150"/>
                    <a:pt x="808" y="1361"/>
                  </a:cubicBezTo>
                  <a:cubicBezTo>
                    <a:pt x="608" y="1506"/>
                    <a:pt x="408" y="1653"/>
                    <a:pt x="209" y="1801"/>
                  </a:cubicBezTo>
                  <a:cubicBezTo>
                    <a:pt x="140" y="1852"/>
                    <a:pt x="69" y="1903"/>
                    <a:pt x="0" y="1955"/>
                  </a:cubicBezTo>
                  <a:cubicBezTo>
                    <a:pt x="718" y="2975"/>
                    <a:pt x="1416" y="4012"/>
                    <a:pt x="2123" y="5040"/>
                  </a:cubicBezTo>
                  <a:cubicBezTo>
                    <a:pt x="2951" y="6241"/>
                    <a:pt x="3787" y="7443"/>
                    <a:pt x="4705" y="8577"/>
                  </a:cubicBezTo>
                  <a:cubicBezTo>
                    <a:pt x="4857" y="8764"/>
                    <a:pt x="5055" y="8962"/>
                    <a:pt x="5307" y="8962"/>
                  </a:cubicBezTo>
                  <a:cubicBezTo>
                    <a:pt x="5335" y="8962"/>
                    <a:pt x="5362" y="8959"/>
                    <a:pt x="5391" y="8954"/>
                  </a:cubicBezTo>
                  <a:cubicBezTo>
                    <a:pt x="5657" y="8910"/>
                    <a:pt x="5841" y="8696"/>
                    <a:pt x="5947" y="8460"/>
                  </a:cubicBezTo>
                  <a:cubicBezTo>
                    <a:pt x="5956" y="8439"/>
                    <a:pt x="5965" y="8418"/>
                    <a:pt x="5974" y="8396"/>
                  </a:cubicBezTo>
                  <a:cubicBezTo>
                    <a:pt x="6029" y="8253"/>
                    <a:pt x="6066" y="8104"/>
                    <a:pt x="6119" y="7962"/>
                  </a:cubicBezTo>
                  <a:cubicBezTo>
                    <a:pt x="6170" y="7826"/>
                    <a:pt x="6232" y="7695"/>
                    <a:pt x="6296" y="7565"/>
                  </a:cubicBezTo>
                  <a:cubicBezTo>
                    <a:pt x="6424" y="7306"/>
                    <a:pt x="6557" y="7051"/>
                    <a:pt x="6631" y="6773"/>
                  </a:cubicBezTo>
                  <a:cubicBezTo>
                    <a:pt x="6782" y="6210"/>
                    <a:pt x="6598" y="5651"/>
                    <a:pt x="6321" y="5160"/>
                  </a:cubicBezTo>
                  <a:cubicBezTo>
                    <a:pt x="6181" y="4911"/>
                    <a:pt x="6016" y="4677"/>
                    <a:pt x="5850" y="4445"/>
                  </a:cubicBezTo>
                  <a:cubicBezTo>
                    <a:pt x="5635" y="4143"/>
                    <a:pt x="5419" y="3842"/>
                    <a:pt x="5205" y="3543"/>
                  </a:cubicBezTo>
                  <a:cubicBezTo>
                    <a:pt x="4361" y="2361"/>
                    <a:pt x="3516" y="1180"/>
                    <a:pt x="2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07;p69"/>
            <p:cNvSpPr/>
            <p:nvPr/>
          </p:nvSpPr>
          <p:spPr>
            <a:xfrm>
              <a:off x="1824198" y="470882"/>
              <a:ext cx="317237" cy="405399"/>
            </a:xfrm>
            <a:custGeom>
              <a:avLst/>
              <a:gdLst/>
              <a:ahLst/>
              <a:cxnLst/>
              <a:rect l="l" t="t" r="r" b="b"/>
              <a:pathLst>
                <a:path w="5948" h="7601" extrusionOk="0">
                  <a:moveTo>
                    <a:pt x="808" y="0"/>
                  </a:moveTo>
                  <a:cubicBezTo>
                    <a:pt x="608" y="145"/>
                    <a:pt x="408" y="292"/>
                    <a:pt x="209" y="440"/>
                  </a:cubicBezTo>
                  <a:cubicBezTo>
                    <a:pt x="140" y="491"/>
                    <a:pt x="69" y="542"/>
                    <a:pt x="0" y="594"/>
                  </a:cubicBezTo>
                  <a:cubicBezTo>
                    <a:pt x="719" y="1614"/>
                    <a:pt x="1416" y="2651"/>
                    <a:pt x="2123" y="3679"/>
                  </a:cubicBezTo>
                  <a:cubicBezTo>
                    <a:pt x="2951" y="4880"/>
                    <a:pt x="3787" y="6082"/>
                    <a:pt x="4705" y="7216"/>
                  </a:cubicBezTo>
                  <a:cubicBezTo>
                    <a:pt x="4857" y="7403"/>
                    <a:pt x="5055" y="7601"/>
                    <a:pt x="5307" y="7601"/>
                  </a:cubicBezTo>
                  <a:cubicBezTo>
                    <a:pt x="5335" y="7601"/>
                    <a:pt x="5362" y="7598"/>
                    <a:pt x="5391" y="7593"/>
                  </a:cubicBezTo>
                  <a:cubicBezTo>
                    <a:pt x="5657" y="7549"/>
                    <a:pt x="5841" y="7335"/>
                    <a:pt x="5947" y="7099"/>
                  </a:cubicBezTo>
                  <a:cubicBezTo>
                    <a:pt x="5740" y="6831"/>
                    <a:pt x="5534" y="6564"/>
                    <a:pt x="5329" y="6295"/>
                  </a:cubicBezTo>
                  <a:cubicBezTo>
                    <a:pt x="4799" y="5598"/>
                    <a:pt x="4276" y="4896"/>
                    <a:pt x="3759" y="4191"/>
                  </a:cubicBezTo>
                  <a:cubicBezTo>
                    <a:pt x="2749" y="2812"/>
                    <a:pt x="1765" y="1416"/>
                    <a:pt x="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08;p69"/>
            <p:cNvSpPr/>
            <p:nvPr/>
          </p:nvSpPr>
          <p:spPr>
            <a:xfrm>
              <a:off x="2019723" y="584165"/>
              <a:ext cx="47521" cy="41975"/>
            </a:xfrm>
            <a:custGeom>
              <a:avLst/>
              <a:gdLst/>
              <a:ahLst/>
              <a:cxnLst/>
              <a:rect l="l" t="t" r="r" b="b"/>
              <a:pathLst>
                <a:path w="891" h="787" extrusionOk="0">
                  <a:moveTo>
                    <a:pt x="445" y="1"/>
                  </a:moveTo>
                  <a:cubicBezTo>
                    <a:pt x="365" y="1"/>
                    <a:pt x="283" y="25"/>
                    <a:pt x="213" y="77"/>
                  </a:cubicBezTo>
                  <a:cubicBezTo>
                    <a:pt x="39" y="205"/>
                    <a:pt x="0" y="451"/>
                    <a:pt x="128" y="625"/>
                  </a:cubicBezTo>
                  <a:cubicBezTo>
                    <a:pt x="206" y="730"/>
                    <a:pt x="325" y="786"/>
                    <a:pt x="446" y="786"/>
                  </a:cubicBezTo>
                  <a:cubicBezTo>
                    <a:pt x="526" y="786"/>
                    <a:pt x="607" y="761"/>
                    <a:pt x="677" y="710"/>
                  </a:cubicBezTo>
                  <a:cubicBezTo>
                    <a:pt x="853" y="582"/>
                    <a:pt x="890" y="336"/>
                    <a:pt x="762" y="162"/>
                  </a:cubicBezTo>
                  <a:cubicBezTo>
                    <a:pt x="686" y="57"/>
                    <a:pt x="566" y="1"/>
                    <a:pt x="4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09;p69"/>
            <p:cNvSpPr/>
            <p:nvPr/>
          </p:nvSpPr>
          <p:spPr>
            <a:xfrm>
              <a:off x="2272422" y="664273"/>
              <a:ext cx="99310" cy="231634"/>
            </a:xfrm>
            <a:custGeom>
              <a:avLst/>
              <a:gdLst/>
              <a:ahLst/>
              <a:cxnLst/>
              <a:rect l="l" t="t" r="r" b="b"/>
              <a:pathLst>
                <a:path w="1862" h="4343" extrusionOk="0">
                  <a:moveTo>
                    <a:pt x="289" y="1"/>
                  </a:moveTo>
                  <a:cubicBezTo>
                    <a:pt x="143" y="1"/>
                    <a:pt x="0" y="168"/>
                    <a:pt x="116" y="319"/>
                  </a:cubicBezTo>
                  <a:cubicBezTo>
                    <a:pt x="355" y="634"/>
                    <a:pt x="582" y="958"/>
                    <a:pt x="793" y="1293"/>
                  </a:cubicBezTo>
                  <a:cubicBezTo>
                    <a:pt x="992" y="1607"/>
                    <a:pt x="1201" y="1935"/>
                    <a:pt x="1343" y="2279"/>
                  </a:cubicBezTo>
                  <a:cubicBezTo>
                    <a:pt x="1399" y="2419"/>
                    <a:pt x="1435" y="2560"/>
                    <a:pt x="1399" y="2711"/>
                  </a:cubicBezTo>
                  <a:cubicBezTo>
                    <a:pt x="1358" y="2872"/>
                    <a:pt x="1268" y="3034"/>
                    <a:pt x="1185" y="3177"/>
                  </a:cubicBezTo>
                  <a:cubicBezTo>
                    <a:pt x="1008" y="3480"/>
                    <a:pt x="774" y="3753"/>
                    <a:pt x="506" y="3976"/>
                  </a:cubicBezTo>
                  <a:cubicBezTo>
                    <a:pt x="421" y="4047"/>
                    <a:pt x="394" y="4168"/>
                    <a:pt x="462" y="4260"/>
                  </a:cubicBezTo>
                  <a:cubicBezTo>
                    <a:pt x="500" y="4311"/>
                    <a:pt x="567" y="4343"/>
                    <a:pt x="632" y="4343"/>
                  </a:cubicBezTo>
                  <a:cubicBezTo>
                    <a:pt x="673" y="4343"/>
                    <a:pt x="713" y="4331"/>
                    <a:pt x="745" y="4304"/>
                  </a:cubicBezTo>
                  <a:cubicBezTo>
                    <a:pt x="986" y="4100"/>
                    <a:pt x="1206" y="3870"/>
                    <a:pt x="1385" y="3610"/>
                  </a:cubicBezTo>
                  <a:cubicBezTo>
                    <a:pt x="1562" y="3356"/>
                    <a:pt x="1739" y="3062"/>
                    <a:pt x="1803" y="2755"/>
                  </a:cubicBezTo>
                  <a:cubicBezTo>
                    <a:pt x="1862" y="2467"/>
                    <a:pt x="1755" y="2183"/>
                    <a:pt x="1624" y="1931"/>
                  </a:cubicBezTo>
                  <a:cubicBezTo>
                    <a:pt x="1465" y="1627"/>
                    <a:pt x="1293" y="1327"/>
                    <a:pt x="1109" y="1036"/>
                  </a:cubicBezTo>
                  <a:cubicBezTo>
                    <a:pt x="901" y="709"/>
                    <a:pt x="678" y="390"/>
                    <a:pt x="442" y="80"/>
                  </a:cubicBezTo>
                  <a:cubicBezTo>
                    <a:pt x="400" y="24"/>
                    <a:pt x="344"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10;p69"/>
            <p:cNvSpPr/>
            <p:nvPr/>
          </p:nvSpPr>
          <p:spPr>
            <a:xfrm>
              <a:off x="1927080" y="669607"/>
              <a:ext cx="104323" cy="130457"/>
            </a:xfrm>
            <a:custGeom>
              <a:avLst/>
              <a:gdLst/>
              <a:ahLst/>
              <a:cxnLst/>
              <a:rect l="l" t="t" r="r" b="b"/>
              <a:pathLst>
                <a:path w="1956" h="2446" extrusionOk="0">
                  <a:moveTo>
                    <a:pt x="284" y="0"/>
                  </a:moveTo>
                  <a:cubicBezTo>
                    <a:pt x="142" y="0"/>
                    <a:pt x="1" y="168"/>
                    <a:pt x="107" y="323"/>
                  </a:cubicBezTo>
                  <a:lnTo>
                    <a:pt x="1521" y="2363"/>
                  </a:lnTo>
                  <a:cubicBezTo>
                    <a:pt x="1562" y="2422"/>
                    <a:pt x="1616" y="2446"/>
                    <a:pt x="1670" y="2446"/>
                  </a:cubicBezTo>
                  <a:cubicBezTo>
                    <a:pt x="1813" y="2446"/>
                    <a:pt x="1955" y="2278"/>
                    <a:pt x="1847" y="2124"/>
                  </a:cubicBezTo>
                  <a:lnTo>
                    <a:pt x="435" y="84"/>
                  </a:lnTo>
                  <a:cubicBezTo>
                    <a:pt x="394" y="25"/>
                    <a:pt x="339"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11;p69"/>
            <p:cNvSpPr/>
            <p:nvPr/>
          </p:nvSpPr>
          <p:spPr>
            <a:xfrm>
              <a:off x="2109111" y="700381"/>
              <a:ext cx="80963" cy="185232"/>
            </a:xfrm>
            <a:custGeom>
              <a:avLst/>
              <a:gdLst/>
              <a:ahLst/>
              <a:cxnLst/>
              <a:rect l="l" t="t" r="r" b="b"/>
              <a:pathLst>
                <a:path w="1518" h="3473" extrusionOk="0">
                  <a:moveTo>
                    <a:pt x="1239" y="0"/>
                  </a:moveTo>
                  <a:cubicBezTo>
                    <a:pt x="1130" y="0"/>
                    <a:pt x="1021" y="76"/>
                    <a:pt x="1039" y="216"/>
                  </a:cubicBezTo>
                  <a:cubicBezTo>
                    <a:pt x="1105" y="730"/>
                    <a:pt x="1030" y="1249"/>
                    <a:pt x="883" y="1742"/>
                  </a:cubicBezTo>
                  <a:cubicBezTo>
                    <a:pt x="809" y="1995"/>
                    <a:pt x="717" y="2243"/>
                    <a:pt x="616" y="2488"/>
                  </a:cubicBezTo>
                  <a:cubicBezTo>
                    <a:pt x="520" y="2722"/>
                    <a:pt x="426" y="3016"/>
                    <a:pt x="155" y="3085"/>
                  </a:cubicBezTo>
                  <a:cubicBezTo>
                    <a:pt x="49" y="3113"/>
                    <a:pt x="1" y="3251"/>
                    <a:pt x="38" y="3347"/>
                  </a:cubicBezTo>
                  <a:cubicBezTo>
                    <a:pt x="71" y="3434"/>
                    <a:pt x="147" y="3473"/>
                    <a:pt x="229" y="3473"/>
                  </a:cubicBezTo>
                  <a:cubicBezTo>
                    <a:pt x="252" y="3473"/>
                    <a:pt x="275" y="3470"/>
                    <a:pt x="299" y="3464"/>
                  </a:cubicBezTo>
                  <a:cubicBezTo>
                    <a:pt x="639" y="3376"/>
                    <a:pt x="818" y="3055"/>
                    <a:pt x="944" y="2755"/>
                  </a:cubicBezTo>
                  <a:cubicBezTo>
                    <a:pt x="1057" y="2486"/>
                    <a:pt x="1160" y="2213"/>
                    <a:pt x="1245" y="1935"/>
                  </a:cubicBezTo>
                  <a:cubicBezTo>
                    <a:pt x="1419" y="1364"/>
                    <a:pt x="1518" y="771"/>
                    <a:pt x="1442" y="175"/>
                  </a:cubicBezTo>
                  <a:cubicBezTo>
                    <a:pt x="1426" y="56"/>
                    <a:pt x="1332"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12;p69"/>
            <p:cNvSpPr/>
            <p:nvPr/>
          </p:nvSpPr>
          <p:spPr>
            <a:xfrm>
              <a:off x="1742490" y="525070"/>
              <a:ext cx="97070" cy="179792"/>
            </a:xfrm>
            <a:custGeom>
              <a:avLst/>
              <a:gdLst/>
              <a:ahLst/>
              <a:cxnLst/>
              <a:rect l="l" t="t" r="r" b="b"/>
              <a:pathLst>
                <a:path w="1820" h="3371" extrusionOk="0">
                  <a:moveTo>
                    <a:pt x="643" y="1"/>
                  </a:moveTo>
                  <a:cubicBezTo>
                    <a:pt x="583" y="1"/>
                    <a:pt x="523" y="29"/>
                    <a:pt x="479" y="77"/>
                  </a:cubicBezTo>
                  <a:cubicBezTo>
                    <a:pt x="107" y="478"/>
                    <a:pt x="1" y="1100"/>
                    <a:pt x="222" y="1601"/>
                  </a:cubicBezTo>
                  <a:cubicBezTo>
                    <a:pt x="359" y="1910"/>
                    <a:pt x="575" y="2184"/>
                    <a:pt x="770" y="2459"/>
                  </a:cubicBezTo>
                  <a:cubicBezTo>
                    <a:pt x="968" y="2739"/>
                    <a:pt x="1172" y="3016"/>
                    <a:pt x="1378" y="3290"/>
                  </a:cubicBezTo>
                  <a:cubicBezTo>
                    <a:pt x="1421" y="3347"/>
                    <a:pt x="1476" y="3371"/>
                    <a:pt x="1531" y="3371"/>
                  </a:cubicBezTo>
                  <a:cubicBezTo>
                    <a:pt x="1678" y="3371"/>
                    <a:pt x="1819" y="3203"/>
                    <a:pt x="1706" y="3051"/>
                  </a:cubicBezTo>
                  <a:cubicBezTo>
                    <a:pt x="1518" y="2803"/>
                    <a:pt x="1334" y="2553"/>
                    <a:pt x="1155" y="2301"/>
                  </a:cubicBezTo>
                  <a:cubicBezTo>
                    <a:pt x="983" y="2060"/>
                    <a:pt x="793" y="1819"/>
                    <a:pt x="650" y="1559"/>
                  </a:cubicBezTo>
                  <a:cubicBezTo>
                    <a:pt x="430" y="1153"/>
                    <a:pt x="481" y="669"/>
                    <a:pt x="797" y="327"/>
                  </a:cubicBezTo>
                  <a:cubicBezTo>
                    <a:pt x="871" y="248"/>
                    <a:pt x="844" y="108"/>
                    <a:pt x="763" y="44"/>
                  </a:cubicBezTo>
                  <a:cubicBezTo>
                    <a:pt x="726" y="14"/>
                    <a:pt x="685"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13;p69"/>
            <p:cNvSpPr/>
            <p:nvPr/>
          </p:nvSpPr>
          <p:spPr>
            <a:xfrm>
              <a:off x="1925960" y="804010"/>
              <a:ext cx="42668" cy="90456"/>
            </a:xfrm>
            <a:custGeom>
              <a:avLst/>
              <a:gdLst/>
              <a:ahLst/>
              <a:cxnLst/>
              <a:rect l="l" t="t" r="r" b="b"/>
              <a:pathLst>
                <a:path w="800" h="1696" extrusionOk="0">
                  <a:moveTo>
                    <a:pt x="210" y="1"/>
                  </a:moveTo>
                  <a:cubicBezTo>
                    <a:pt x="203" y="1"/>
                    <a:pt x="195" y="1"/>
                    <a:pt x="188" y="2"/>
                  </a:cubicBezTo>
                  <a:cubicBezTo>
                    <a:pt x="70" y="20"/>
                    <a:pt x="11" y="111"/>
                    <a:pt x="9" y="224"/>
                  </a:cubicBezTo>
                  <a:cubicBezTo>
                    <a:pt x="1" y="717"/>
                    <a:pt x="148" y="1200"/>
                    <a:pt x="413" y="1613"/>
                  </a:cubicBezTo>
                  <a:cubicBezTo>
                    <a:pt x="448" y="1667"/>
                    <a:pt x="514" y="1696"/>
                    <a:pt x="579" y="1696"/>
                  </a:cubicBezTo>
                  <a:cubicBezTo>
                    <a:pt x="621" y="1696"/>
                    <a:pt x="663" y="1684"/>
                    <a:pt x="695" y="1658"/>
                  </a:cubicBezTo>
                  <a:cubicBezTo>
                    <a:pt x="786" y="1585"/>
                    <a:pt x="800" y="1470"/>
                    <a:pt x="740" y="1374"/>
                  </a:cubicBezTo>
                  <a:cubicBezTo>
                    <a:pt x="672" y="1270"/>
                    <a:pt x="646" y="1220"/>
                    <a:pt x="594" y="1103"/>
                  </a:cubicBezTo>
                  <a:cubicBezTo>
                    <a:pt x="552" y="1007"/>
                    <a:pt x="514" y="906"/>
                    <a:pt x="486" y="803"/>
                  </a:cubicBezTo>
                  <a:cubicBezTo>
                    <a:pt x="436" y="630"/>
                    <a:pt x="408" y="394"/>
                    <a:pt x="412" y="183"/>
                  </a:cubicBezTo>
                  <a:cubicBezTo>
                    <a:pt x="413" y="84"/>
                    <a:pt x="305"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14;p69"/>
            <p:cNvSpPr/>
            <p:nvPr/>
          </p:nvSpPr>
          <p:spPr>
            <a:xfrm>
              <a:off x="2113645" y="446828"/>
              <a:ext cx="50348" cy="56695"/>
            </a:xfrm>
            <a:custGeom>
              <a:avLst/>
              <a:gdLst/>
              <a:ahLst/>
              <a:cxnLst/>
              <a:rect l="l" t="t" r="r" b="b"/>
              <a:pathLst>
                <a:path w="944" h="1063" extrusionOk="0">
                  <a:moveTo>
                    <a:pt x="228" y="1"/>
                  </a:moveTo>
                  <a:cubicBezTo>
                    <a:pt x="187" y="1"/>
                    <a:pt x="146" y="13"/>
                    <a:pt x="113" y="40"/>
                  </a:cubicBezTo>
                  <a:cubicBezTo>
                    <a:pt x="26" y="107"/>
                    <a:pt x="1" y="231"/>
                    <a:pt x="68" y="322"/>
                  </a:cubicBezTo>
                  <a:lnTo>
                    <a:pt x="550" y="981"/>
                  </a:lnTo>
                  <a:cubicBezTo>
                    <a:pt x="589" y="1033"/>
                    <a:pt x="654" y="1063"/>
                    <a:pt x="719" y="1063"/>
                  </a:cubicBezTo>
                  <a:cubicBezTo>
                    <a:pt x="760" y="1063"/>
                    <a:pt x="801" y="1050"/>
                    <a:pt x="834" y="1023"/>
                  </a:cubicBezTo>
                  <a:cubicBezTo>
                    <a:pt x="919" y="956"/>
                    <a:pt x="944" y="834"/>
                    <a:pt x="878" y="742"/>
                  </a:cubicBezTo>
                  <a:lnTo>
                    <a:pt x="394" y="82"/>
                  </a:lnTo>
                  <a:cubicBezTo>
                    <a:pt x="357" y="31"/>
                    <a:pt x="292" y="1"/>
                    <a:pt x="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5;p69"/>
            <p:cNvSpPr/>
            <p:nvPr/>
          </p:nvSpPr>
          <p:spPr>
            <a:xfrm>
              <a:off x="1976735" y="418934"/>
              <a:ext cx="50882" cy="57495"/>
            </a:xfrm>
            <a:custGeom>
              <a:avLst/>
              <a:gdLst/>
              <a:ahLst/>
              <a:cxnLst/>
              <a:rect l="l" t="t" r="r" b="b"/>
              <a:pathLst>
                <a:path w="954" h="1078" extrusionOk="0">
                  <a:moveTo>
                    <a:pt x="225" y="1"/>
                  </a:moveTo>
                  <a:cubicBezTo>
                    <a:pt x="184" y="1"/>
                    <a:pt x="143" y="13"/>
                    <a:pt x="110" y="40"/>
                  </a:cubicBezTo>
                  <a:cubicBezTo>
                    <a:pt x="25" y="109"/>
                    <a:pt x="0" y="232"/>
                    <a:pt x="68" y="324"/>
                  </a:cubicBezTo>
                  <a:lnTo>
                    <a:pt x="560" y="995"/>
                  </a:lnTo>
                  <a:cubicBezTo>
                    <a:pt x="598" y="1047"/>
                    <a:pt x="664" y="1078"/>
                    <a:pt x="728" y="1078"/>
                  </a:cubicBezTo>
                  <a:cubicBezTo>
                    <a:pt x="769" y="1078"/>
                    <a:pt x="809" y="1066"/>
                    <a:pt x="842" y="1040"/>
                  </a:cubicBezTo>
                  <a:cubicBezTo>
                    <a:pt x="927" y="971"/>
                    <a:pt x="954" y="848"/>
                    <a:pt x="886" y="756"/>
                  </a:cubicBezTo>
                  <a:lnTo>
                    <a:pt x="394" y="84"/>
                  </a:lnTo>
                  <a:cubicBezTo>
                    <a:pt x="355" y="31"/>
                    <a:pt x="289"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3816;p69"/>
          <p:cNvGrpSpPr/>
          <p:nvPr/>
        </p:nvGrpSpPr>
        <p:grpSpPr>
          <a:xfrm rot="1837553">
            <a:off x="603522" y="674517"/>
            <a:ext cx="1513811" cy="2029860"/>
            <a:chOff x="1400935" y="1333409"/>
            <a:chExt cx="760984" cy="1020399"/>
          </a:xfrm>
        </p:grpSpPr>
        <p:sp>
          <p:nvSpPr>
            <p:cNvPr id="43" name="Google Shape;3817;p69"/>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18;p69"/>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19;p69"/>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20;p69"/>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21;p69"/>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22;p69"/>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23;p69"/>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824;p69"/>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825;p69"/>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826;p69"/>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27;p69"/>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28;p69"/>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29;p69"/>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30;p69"/>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3831;p69"/>
          <p:cNvSpPr/>
          <p:nvPr/>
        </p:nvSpPr>
        <p:spPr>
          <a:xfrm>
            <a:off x="915966" y="11539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32;p69"/>
          <p:cNvSpPr/>
          <p:nvPr/>
        </p:nvSpPr>
        <p:spPr>
          <a:xfrm>
            <a:off x="1360428" y="7883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833;p69"/>
          <p:cNvSpPr/>
          <p:nvPr/>
        </p:nvSpPr>
        <p:spPr>
          <a:xfrm>
            <a:off x="1094581" y="404022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Oval 59"/>
          <p:cNvSpPr/>
          <p:nvPr/>
        </p:nvSpPr>
        <p:spPr>
          <a:xfrm>
            <a:off x="2855088" y="1723618"/>
            <a:ext cx="3433823" cy="1496291"/>
          </a:xfrm>
          <a:prstGeom prst="ellipse">
            <a:avLst/>
          </a:prstGeom>
          <a:solidFill>
            <a:schemeClr val="tx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0" y="2194765"/>
            <a:ext cx="9144000" cy="553998"/>
          </a:xfrm>
          <a:prstGeom prst="rect">
            <a:avLst/>
          </a:prstGeom>
          <a:noFill/>
        </p:spPr>
        <p:txBody>
          <a:bodyPr wrap="square" rtlCol="0">
            <a:spAutoFit/>
          </a:bodyPr>
          <a:lstStyle/>
          <a:p>
            <a:pPr algn="ctr"/>
            <a:r>
              <a:rPr lang="en-US" sz="3000" b="1" smtClean="0"/>
              <a:t>LUYỆN TẬP</a:t>
            </a:r>
            <a:endParaRPr lang="en-US" sz="3000" b="1"/>
          </a:p>
        </p:txBody>
      </p:sp>
    </p:spTree>
    <p:extLst>
      <p:ext uri="{BB962C8B-B14F-4D97-AF65-F5344CB8AC3E}">
        <p14:creationId xmlns:p14="http://schemas.microsoft.com/office/powerpoint/2010/main" val="3299328074"/>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3" name="Freeform 3"/>
          <p:cNvSpPr/>
          <p:nvPr/>
        </p:nvSpPr>
        <p:spPr>
          <a:xfrm>
            <a:off x="-667749" y="3021536"/>
            <a:ext cx="2755568" cy="2592353"/>
          </a:xfrm>
          <a:custGeom>
            <a:avLst/>
            <a:gdLst/>
            <a:ahLst/>
            <a:cxnLst/>
            <a:rect l="l" t="t" r="r" b="b"/>
            <a:pathLst>
              <a:path w="5511135" h="5184706">
                <a:moveTo>
                  <a:pt x="0" y="0"/>
                </a:moveTo>
                <a:lnTo>
                  <a:pt x="5511135" y="0"/>
                </a:lnTo>
                <a:lnTo>
                  <a:pt x="5511135" y="5184706"/>
                </a:lnTo>
                <a:lnTo>
                  <a:pt x="0" y="5184706"/>
                </a:lnTo>
                <a:lnTo>
                  <a:pt x="0" y="0"/>
                </a:lnTo>
                <a:close/>
              </a:path>
            </a:pathLst>
          </a:custGeom>
          <a:blipFill>
            <a:blip r:embed="rId4"/>
            <a:stretch>
              <a:fillRect/>
            </a:stretch>
          </a:blipFill>
        </p:spPr>
      </p:sp>
      <p:sp>
        <p:nvSpPr>
          <p:cNvPr id="4" name="Freeform 4"/>
          <p:cNvSpPr/>
          <p:nvPr/>
        </p:nvSpPr>
        <p:spPr>
          <a:xfrm flipH="1">
            <a:off x="7293809" y="3191357"/>
            <a:ext cx="2030890" cy="2252711"/>
          </a:xfrm>
          <a:custGeom>
            <a:avLst/>
            <a:gdLst/>
            <a:ahLst/>
            <a:cxnLst/>
            <a:rect l="l" t="t" r="r" b="b"/>
            <a:pathLst>
              <a:path w="4061780" h="4505421">
                <a:moveTo>
                  <a:pt x="4061780" y="0"/>
                </a:moveTo>
                <a:lnTo>
                  <a:pt x="0" y="0"/>
                </a:lnTo>
                <a:lnTo>
                  <a:pt x="0" y="4505420"/>
                </a:lnTo>
                <a:lnTo>
                  <a:pt x="4061780" y="4505420"/>
                </a:lnTo>
                <a:lnTo>
                  <a:pt x="4061780" y="0"/>
                </a:lnTo>
                <a:close/>
              </a:path>
            </a:pathLst>
          </a:custGeom>
          <a:blipFill>
            <a:blip r:embed="rId5"/>
            <a:stretch>
              <a:fillRect/>
            </a:stretch>
          </a:blipFill>
        </p:spPr>
      </p:sp>
      <p:sp>
        <p:nvSpPr>
          <p:cNvPr id="5" name="Freeform 5"/>
          <p:cNvSpPr/>
          <p:nvPr/>
        </p:nvSpPr>
        <p:spPr>
          <a:xfrm rot="20460854">
            <a:off x="-218094" y="107165"/>
            <a:ext cx="2309683" cy="902446"/>
          </a:xfrm>
          <a:custGeom>
            <a:avLst/>
            <a:gdLst/>
            <a:ahLst/>
            <a:cxnLst/>
            <a:rect l="l" t="t" r="r" b="b"/>
            <a:pathLst>
              <a:path w="5657047" h="1786684">
                <a:moveTo>
                  <a:pt x="0" y="0"/>
                </a:moveTo>
                <a:lnTo>
                  <a:pt x="5657047" y="0"/>
                </a:lnTo>
                <a:lnTo>
                  <a:pt x="5657047" y="1786684"/>
                </a:lnTo>
                <a:lnTo>
                  <a:pt x="0" y="1786684"/>
                </a:lnTo>
                <a:lnTo>
                  <a:pt x="0" y="0"/>
                </a:lnTo>
                <a:close/>
              </a:path>
            </a:pathLst>
          </a:custGeom>
          <a:blipFill>
            <a:blip r:embed="rId6"/>
            <a:stretch>
              <a:fillRect/>
            </a:stretch>
          </a:blipFill>
        </p:spPr>
      </p:sp>
      <p:sp>
        <p:nvSpPr>
          <p:cNvPr id="6" name="Freeform 6"/>
          <p:cNvSpPr/>
          <p:nvPr/>
        </p:nvSpPr>
        <p:spPr>
          <a:xfrm rot="1842268">
            <a:off x="7209168" y="82175"/>
            <a:ext cx="1979639" cy="874358"/>
          </a:xfrm>
          <a:custGeom>
            <a:avLst/>
            <a:gdLst/>
            <a:ahLst/>
            <a:cxnLst/>
            <a:rect l="l" t="t" r="r" b="b"/>
            <a:pathLst>
              <a:path w="6642989" h="3055661">
                <a:moveTo>
                  <a:pt x="0" y="0"/>
                </a:moveTo>
                <a:lnTo>
                  <a:pt x="6642990" y="0"/>
                </a:lnTo>
                <a:lnTo>
                  <a:pt x="6642990" y="3055660"/>
                </a:lnTo>
                <a:lnTo>
                  <a:pt x="0" y="3055660"/>
                </a:lnTo>
                <a:lnTo>
                  <a:pt x="0" y="0"/>
                </a:lnTo>
                <a:close/>
              </a:path>
            </a:pathLst>
          </a:custGeom>
          <a:blipFill>
            <a:blip r:embed="rId7"/>
            <a:stretch>
              <a:fillRect/>
            </a:stretch>
          </a:blipFill>
        </p:spPr>
      </p:sp>
      <p:sp>
        <p:nvSpPr>
          <p:cNvPr id="7" name="TextBox 6">
            <a:extLst>
              <a:ext uri="{FF2B5EF4-FFF2-40B4-BE49-F238E27FC236}">
                <a16:creationId xmlns:a16="http://schemas.microsoft.com/office/drawing/2014/main" id="{C2C4B3A0-4742-008F-6322-989B30D7FBF4}"/>
              </a:ext>
            </a:extLst>
          </p:cNvPr>
          <p:cNvSpPr txBox="1"/>
          <p:nvPr/>
        </p:nvSpPr>
        <p:spPr>
          <a:xfrm>
            <a:off x="855846" y="353068"/>
            <a:ext cx="7432309" cy="1846659"/>
          </a:xfrm>
          <a:prstGeom prst="rect">
            <a:avLst/>
          </a:prstGeom>
        </p:spPr>
        <p:txBody>
          <a:bodyPr wrap="square" lIns="0" tIns="0" rIns="0" bIns="0" rtlCol="0" anchor="t">
            <a:spAutoFit/>
          </a:bodyPr>
          <a:lstStyle/>
          <a:p>
            <a:pPr algn="ctr">
              <a:lnSpc>
                <a:spcPct val="150000"/>
              </a:lnSpc>
            </a:pPr>
            <a:r>
              <a:rPr lang="en-US" sz="4000" b="1" spc="-80">
                <a:solidFill>
                  <a:schemeClr val="tx2"/>
                </a:solidFill>
                <a:latin typeface="Arial" panose="020B0604020202020204" pitchFamily="34" charset="0"/>
                <a:cs typeface="Arial" panose="020B0604020202020204" pitchFamily="34" charset="0"/>
              </a:rPr>
              <a:t>TRÒ CHƠI</a:t>
            </a:r>
          </a:p>
          <a:p>
            <a:pPr algn="ctr">
              <a:lnSpc>
                <a:spcPct val="150000"/>
              </a:lnSpc>
            </a:pPr>
            <a:r>
              <a:rPr lang="en-US" sz="4000" b="1" spc="-80">
                <a:solidFill>
                  <a:srgbClr val="C00000"/>
                </a:solidFill>
                <a:latin typeface="Arial" panose="020B0604020202020204" pitchFamily="34" charset="0"/>
                <a:cs typeface="Arial" panose="020B0604020202020204" pitchFamily="34" charset="0"/>
              </a:rPr>
              <a:t>THU HOẠCH CAM</a:t>
            </a:r>
            <a:endParaRPr lang="en-US" sz="4000" b="1" spc="-80" dirty="0">
              <a:solidFill>
                <a:srgbClr val="C00000"/>
              </a:solidFill>
              <a:latin typeface="Arial" panose="020B0604020202020204" pitchFamily="34" charset="0"/>
              <a:cs typeface="Arial" panose="020B0604020202020204" pitchFamily="34" charset="0"/>
            </a:endParaRPr>
          </a:p>
        </p:txBody>
      </p:sp>
      <p:sp>
        <p:nvSpPr>
          <p:cNvPr id="8" name="Freeform 7">
            <a:hlinkClick r:id="rId8" action="ppaction://hlinksldjump"/>
            <a:extLst>
              <a:ext uri="{FF2B5EF4-FFF2-40B4-BE49-F238E27FC236}">
                <a16:creationId xmlns:a16="http://schemas.microsoft.com/office/drawing/2014/main" id="{96DD9691-CA1B-63CE-C1C9-77AFE71EB984}"/>
              </a:ext>
            </a:extLst>
          </p:cNvPr>
          <p:cNvSpPr/>
          <p:nvPr/>
        </p:nvSpPr>
        <p:spPr>
          <a:xfrm>
            <a:off x="1905000" y="2559512"/>
            <a:ext cx="2154215" cy="2408065"/>
          </a:xfrm>
          <a:custGeom>
            <a:avLst/>
            <a:gdLst/>
            <a:ahLst/>
            <a:cxnLst/>
            <a:rect l="l" t="t" r="r" b="b"/>
            <a:pathLst>
              <a:path w="2848205" h="3183834">
                <a:moveTo>
                  <a:pt x="0" y="0"/>
                </a:moveTo>
                <a:lnTo>
                  <a:pt x="2848205" y="0"/>
                </a:lnTo>
                <a:lnTo>
                  <a:pt x="2848205" y="3183834"/>
                </a:lnTo>
                <a:lnTo>
                  <a:pt x="0" y="3183834"/>
                </a:lnTo>
                <a:lnTo>
                  <a:pt x="0" y="0"/>
                </a:lnTo>
                <a:close/>
              </a:path>
            </a:pathLst>
          </a:custGeom>
          <a:blipFill>
            <a:blip r:embed="rId9"/>
            <a:stretch>
              <a:fillRect/>
            </a:stretch>
          </a:blipFill>
        </p:spPr>
      </p:sp>
      <p:sp>
        <p:nvSpPr>
          <p:cNvPr id="9" name="Freeform 6">
            <a:hlinkClick r:id="rId8" action="ppaction://hlinksldjump"/>
            <a:extLst>
              <a:ext uri="{FF2B5EF4-FFF2-40B4-BE49-F238E27FC236}">
                <a16:creationId xmlns:a16="http://schemas.microsoft.com/office/drawing/2014/main" id="{BE43EB97-7CAD-1C09-B16E-B9720DF9E021}"/>
              </a:ext>
            </a:extLst>
          </p:cNvPr>
          <p:cNvSpPr/>
          <p:nvPr/>
        </p:nvSpPr>
        <p:spPr>
          <a:xfrm>
            <a:off x="5029200" y="2559512"/>
            <a:ext cx="2185319" cy="2408065"/>
          </a:xfrm>
          <a:custGeom>
            <a:avLst/>
            <a:gdLst/>
            <a:ahLst/>
            <a:cxnLst/>
            <a:rect l="l" t="t" r="r" b="b"/>
            <a:pathLst>
              <a:path w="2889330" h="3183834">
                <a:moveTo>
                  <a:pt x="0" y="0"/>
                </a:moveTo>
                <a:lnTo>
                  <a:pt x="2889329" y="0"/>
                </a:lnTo>
                <a:lnTo>
                  <a:pt x="2889329" y="3183835"/>
                </a:lnTo>
                <a:lnTo>
                  <a:pt x="0" y="3183835"/>
                </a:lnTo>
                <a:lnTo>
                  <a:pt x="0" y="0"/>
                </a:lnTo>
                <a:close/>
              </a:path>
            </a:pathLst>
          </a:custGeom>
          <a:blipFill>
            <a:blip r:embed="rId10"/>
            <a:stretch>
              <a:fillRect/>
            </a:stretch>
          </a:blipFill>
        </p:spPr>
      </p:sp>
      <p:pic>
        <p:nvPicPr>
          <p:cNvPr id="10" name="children-logo-1161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54468" y="48268"/>
            <a:ext cx="304800" cy="304800"/>
          </a:xfrm>
          <a:prstGeom prst="rect">
            <a:avLst/>
          </a:prstGeom>
        </p:spPr>
      </p:pic>
    </p:spTree>
    <p:extLst>
      <p:ext uri="{BB962C8B-B14F-4D97-AF65-F5344CB8AC3E}">
        <p14:creationId xmlns:p14="http://schemas.microsoft.com/office/powerpoint/2010/main" val="328140895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7">
                                            <p:txEl>
                                              <p:pRg st="0" end="0"/>
                                            </p:txEl>
                                          </p:spTgt>
                                        </p:tgtEl>
                                      </p:cBhvr>
                                    </p:animEffect>
                                    <p:animScale>
                                      <p:cBhvr>
                                        <p:cTn id="7" dur="250" autoRev="1" fill="hold"/>
                                        <p:tgtEl>
                                          <p:spTgt spid="7">
                                            <p:txEl>
                                              <p:pRg st="0" end="0"/>
                                            </p:txEl>
                                          </p:spTgt>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7">
                                            <p:txEl>
                                              <p:pRg st="1" end="1"/>
                                            </p:txEl>
                                          </p:spTgt>
                                        </p:tgtEl>
                                      </p:cBhvr>
                                    </p:animEffect>
                                    <p:animScale>
                                      <p:cBhvr>
                                        <p:cTn id="10" dur="250" autoRev="1" fill="hold"/>
                                        <p:tgtEl>
                                          <p:spTgt spid="7">
                                            <p:txEl>
                                              <p:pRg st="1" end="1"/>
                                            </p:txEl>
                                          </p:spTgt>
                                        </p:tgtEl>
                                      </p:cBhvr>
                                      <p:by x="105000" y="105000"/>
                                    </p:animScale>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8"/>
                                        </p:tgtEl>
                                        <p:attrNameLst>
                                          <p:attrName>r</p:attrName>
                                        </p:attrNameLst>
                                      </p:cBhvr>
                                    </p:animRot>
                                    <p:animRot by="-240000">
                                      <p:cBhvr>
                                        <p:cTn id="13" dur="100" fill="hold">
                                          <p:stCondLst>
                                            <p:cond delay="100"/>
                                          </p:stCondLst>
                                        </p:cTn>
                                        <p:tgtEl>
                                          <p:spTgt spid="8"/>
                                        </p:tgtEl>
                                        <p:attrNameLst>
                                          <p:attrName>r</p:attrName>
                                        </p:attrNameLst>
                                      </p:cBhvr>
                                    </p:animRot>
                                    <p:animRot by="240000">
                                      <p:cBhvr>
                                        <p:cTn id="14" dur="100" fill="hold">
                                          <p:stCondLst>
                                            <p:cond delay="200"/>
                                          </p:stCondLst>
                                        </p:cTn>
                                        <p:tgtEl>
                                          <p:spTgt spid="8"/>
                                        </p:tgtEl>
                                        <p:attrNameLst>
                                          <p:attrName>r</p:attrName>
                                        </p:attrNameLst>
                                      </p:cBhvr>
                                    </p:animRot>
                                    <p:animRot by="-240000">
                                      <p:cBhvr>
                                        <p:cTn id="15" dur="100" fill="hold">
                                          <p:stCondLst>
                                            <p:cond delay="300"/>
                                          </p:stCondLst>
                                        </p:cTn>
                                        <p:tgtEl>
                                          <p:spTgt spid="8"/>
                                        </p:tgtEl>
                                        <p:attrNameLst>
                                          <p:attrName>r</p:attrName>
                                        </p:attrNameLst>
                                      </p:cBhvr>
                                    </p:animRot>
                                    <p:animRot by="120000">
                                      <p:cBhvr>
                                        <p:cTn id="16" dur="100" fill="hold">
                                          <p:stCondLst>
                                            <p:cond delay="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 fill="hold">
                                          <p:stCondLst>
                                            <p:cond delay="0"/>
                                          </p:stCondLst>
                                        </p:cTn>
                                        <p:tgtEl>
                                          <p:spTgt spid="9"/>
                                        </p:tgtEl>
                                        <p:attrNameLst>
                                          <p:attrName>r</p:attrName>
                                        </p:attrNameLst>
                                      </p:cBhvr>
                                    </p:animRot>
                                    <p:animRot by="-240000">
                                      <p:cBhvr>
                                        <p:cTn id="19" dur="100" fill="hold">
                                          <p:stCondLst>
                                            <p:cond delay="100"/>
                                          </p:stCondLst>
                                        </p:cTn>
                                        <p:tgtEl>
                                          <p:spTgt spid="9"/>
                                        </p:tgtEl>
                                        <p:attrNameLst>
                                          <p:attrName>r</p:attrName>
                                        </p:attrNameLst>
                                      </p:cBhvr>
                                    </p:animRot>
                                    <p:animRot by="240000">
                                      <p:cBhvr>
                                        <p:cTn id="20" dur="100" fill="hold">
                                          <p:stCondLst>
                                            <p:cond delay="200"/>
                                          </p:stCondLst>
                                        </p:cTn>
                                        <p:tgtEl>
                                          <p:spTgt spid="9"/>
                                        </p:tgtEl>
                                        <p:attrNameLst>
                                          <p:attrName>r</p:attrName>
                                        </p:attrNameLst>
                                      </p:cBhvr>
                                    </p:animRot>
                                    <p:animRot by="-240000">
                                      <p:cBhvr>
                                        <p:cTn id="21" dur="100" fill="hold">
                                          <p:stCondLst>
                                            <p:cond delay="300"/>
                                          </p:stCondLst>
                                        </p:cTn>
                                        <p:tgtEl>
                                          <p:spTgt spid="9"/>
                                        </p:tgtEl>
                                        <p:attrNameLst>
                                          <p:attrName>r</p:attrName>
                                        </p:attrNameLst>
                                      </p:cBhvr>
                                    </p:animRot>
                                    <p:animRot by="120000">
                                      <p:cBhvr>
                                        <p:cTn id="22" dur="100" fill="hold">
                                          <p:stCondLst>
                                            <p:cond delay="400"/>
                                          </p:stCondLst>
                                        </p:cTn>
                                        <p:tgtEl>
                                          <p:spTgt spid="9"/>
                                        </p:tgtEl>
                                        <p:attrNameLst>
                                          <p:attrName>r</p:attrName>
                                        </p:attrNameLst>
                                      </p:cBhvr>
                                    </p:animRot>
                                  </p:childTnLst>
                                </p:cTn>
                              </p:par>
                              <p:par>
                                <p:cTn id="23" presetID="1" presetClass="mediacall" presetSubtype="0" fill="hold" nodeType="withEffect">
                                  <p:stCondLst>
                                    <p:cond delay="0"/>
                                  </p:stCondLst>
                                  <p:childTnLst>
                                    <p:cmd type="call" cmd="playFrom(0.0)">
                                      <p:cBhvr>
                                        <p:cTn id="24" dur="739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grpSp>
        <p:nvGrpSpPr>
          <p:cNvPr id="2" name="Group 2"/>
          <p:cNvGrpSpPr/>
          <p:nvPr/>
        </p:nvGrpSpPr>
        <p:grpSpPr>
          <a:xfrm>
            <a:off x="4572000" y="0"/>
            <a:ext cx="4572000" cy="5143500"/>
            <a:chOff x="0" y="0"/>
            <a:chExt cx="3070990" cy="3257100"/>
          </a:xfrm>
        </p:grpSpPr>
        <p:sp>
          <p:nvSpPr>
            <p:cNvPr id="3" name="Freeform 3"/>
            <p:cNvSpPr/>
            <p:nvPr/>
          </p:nvSpPr>
          <p:spPr>
            <a:xfrm>
              <a:off x="0" y="0"/>
              <a:ext cx="3070990" cy="3257100"/>
            </a:xfrm>
            <a:custGeom>
              <a:avLst/>
              <a:gdLst/>
              <a:ahLst/>
              <a:cxnLst/>
              <a:rect l="l" t="t" r="r" b="b"/>
              <a:pathLst>
                <a:path w="3070990" h="3257100">
                  <a:moveTo>
                    <a:pt x="2946530" y="3257100"/>
                  </a:moveTo>
                  <a:lnTo>
                    <a:pt x="124460" y="3257100"/>
                  </a:lnTo>
                  <a:cubicBezTo>
                    <a:pt x="55880" y="3257100"/>
                    <a:pt x="0" y="3201220"/>
                    <a:pt x="0" y="3132640"/>
                  </a:cubicBezTo>
                  <a:lnTo>
                    <a:pt x="0" y="124460"/>
                  </a:lnTo>
                  <a:cubicBezTo>
                    <a:pt x="0" y="55880"/>
                    <a:pt x="55880" y="0"/>
                    <a:pt x="124460" y="0"/>
                  </a:cubicBezTo>
                  <a:lnTo>
                    <a:pt x="2946530" y="0"/>
                  </a:lnTo>
                  <a:cubicBezTo>
                    <a:pt x="3015110" y="0"/>
                    <a:pt x="3070990" y="55880"/>
                    <a:pt x="3070990" y="124460"/>
                  </a:cubicBezTo>
                  <a:lnTo>
                    <a:pt x="3070990" y="3132640"/>
                  </a:lnTo>
                  <a:cubicBezTo>
                    <a:pt x="3070990" y="3201220"/>
                    <a:pt x="3015110" y="3257100"/>
                    <a:pt x="2946530" y="3257100"/>
                  </a:cubicBezTo>
                  <a:close/>
                </a:path>
              </a:pathLst>
            </a:custGeom>
            <a:solidFill>
              <a:srgbClr val="FFFFFF"/>
            </a:solidFill>
          </p:spPr>
        </p:sp>
      </p:grpSp>
      <p:sp>
        <p:nvSpPr>
          <p:cNvPr id="7" name="Freeform 28">
            <a:extLst>
              <a:ext uri="{FF2B5EF4-FFF2-40B4-BE49-F238E27FC236}">
                <a16:creationId xmlns:a16="http://schemas.microsoft.com/office/drawing/2014/main" id="{2C7D9217-8A7E-7015-42ED-AE8E3F1A2A9B}"/>
              </a:ext>
            </a:extLst>
          </p:cNvPr>
          <p:cNvSpPr/>
          <p:nvPr/>
        </p:nvSpPr>
        <p:spPr>
          <a:xfrm>
            <a:off x="435279" y="319760"/>
            <a:ext cx="3965639" cy="411480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2"/>
            <a:stretch>
              <a:fillRect/>
            </a:stretch>
          </a:blipFill>
        </p:spPr>
      </p:sp>
      <p:sp>
        <p:nvSpPr>
          <p:cNvPr id="8" name="Freeform 26">
            <a:extLst>
              <a:ext uri="{FF2B5EF4-FFF2-40B4-BE49-F238E27FC236}">
                <a16:creationId xmlns:a16="http://schemas.microsoft.com/office/drawing/2014/main" id="{2102A629-7067-E369-FE78-91B9C00D9921}"/>
              </a:ext>
            </a:extLst>
          </p:cNvPr>
          <p:cNvSpPr/>
          <p:nvPr/>
        </p:nvSpPr>
        <p:spPr>
          <a:xfrm>
            <a:off x="4884943" y="86250"/>
            <a:ext cx="675017" cy="1438757"/>
          </a:xfrm>
          <a:custGeom>
            <a:avLst/>
            <a:gdLst/>
            <a:ahLst/>
            <a:cxnLst/>
            <a:rect l="l" t="t" r="r" b="b"/>
            <a:pathLst>
              <a:path w="3861054" h="8229600">
                <a:moveTo>
                  <a:pt x="0" y="0"/>
                </a:moveTo>
                <a:lnTo>
                  <a:pt x="3861054" y="0"/>
                </a:lnTo>
                <a:lnTo>
                  <a:pt x="3861054" y="8229600"/>
                </a:lnTo>
                <a:lnTo>
                  <a:pt x="0" y="8229600"/>
                </a:lnTo>
                <a:lnTo>
                  <a:pt x="0" y="0"/>
                </a:lnTo>
                <a:close/>
              </a:path>
            </a:pathLst>
          </a:custGeom>
          <a:blipFill>
            <a:blip r:embed="rId3"/>
            <a:stretch>
              <a:fillRect/>
            </a:stretch>
          </a:blipFill>
        </p:spPr>
      </p:sp>
      <p:sp>
        <p:nvSpPr>
          <p:cNvPr id="9" name="Freeform 27">
            <a:extLst>
              <a:ext uri="{FF2B5EF4-FFF2-40B4-BE49-F238E27FC236}">
                <a16:creationId xmlns:a16="http://schemas.microsoft.com/office/drawing/2014/main" id="{E5E27CD9-6C40-2EBF-DD1C-425D03E0DE61}"/>
              </a:ext>
            </a:extLst>
          </p:cNvPr>
          <p:cNvSpPr/>
          <p:nvPr/>
        </p:nvSpPr>
        <p:spPr>
          <a:xfrm>
            <a:off x="7792575" y="148717"/>
            <a:ext cx="1101421" cy="1313823"/>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4"/>
            <a:stretch>
              <a:fillRect/>
            </a:stretch>
          </a:blipFill>
        </p:spPr>
      </p:sp>
      <p:sp>
        <p:nvSpPr>
          <p:cNvPr id="12" name="Freeform 29">
            <a:extLst>
              <a:ext uri="{FF2B5EF4-FFF2-40B4-BE49-F238E27FC236}">
                <a16:creationId xmlns:a16="http://schemas.microsoft.com/office/drawing/2014/main" id="{9A60D33C-2434-1334-F752-D79A43413C05}"/>
              </a:ext>
            </a:extLst>
          </p:cNvPr>
          <p:cNvSpPr/>
          <p:nvPr/>
        </p:nvSpPr>
        <p:spPr>
          <a:xfrm>
            <a:off x="1066800" y="3714750"/>
            <a:ext cx="838200" cy="935230"/>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TextBox 4">
            <a:extLst>
              <a:ext uri="{FF2B5EF4-FFF2-40B4-BE49-F238E27FC236}">
                <a16:creationId xmlns:a16="http://schemas.microsoft.com/office/drawing/2014/main" id="{076B67D2-0117-2DD6-0927-AECD3E9F9A9C}"/>
              </a:ext>
            </a:extLst>
          </p:cNvPr>
          <p:cNvSpPr txBox="1"/>
          <p:nvPr/>
        </p:nvSpPr>
        <p:spPr>
          <a:xfrm>
            <a:off x="5254445" y="1103425"/>
            <a:ext cx="2843646" cy="1015663"/>
          </a:xfrm>
          <a:prstGeom prst="rect">
            <a:avLst/>
          </a:prstGeom>
          <a:noFill/>
        </p:spPr>
        <p:txBody>
          <a:bodyPr wrap="square" lIns="0" tIns="0" rIns="0" bIns="0" rtlCol="0" anchor="t">
            <a:spAutoFit/>
          </a:bodyPr>
          <a:lstStyle/>
          <a:p>
            <a:pPr algn="ctr">
              <a:lnSpc>
                <a:spcPct val="150000"/>
              </a:lnSpc>
            </a:pPr>
            <a:r>
              <a:rPr lang="en-US" sz="2200" b="1" dirty="0">
                <a:solidFill>
                  <a:srgbClr val="C00000"/>
                </a:solidFill>
                <a:latin typeface="Arial" panose="020B0604020202020204" pitchFamily="34" charset="0"/>
                <a:cs typeface="Arial" panose="020B0604020202020204" pitchFamily="34" charset="0"/>
              </a:rPr>
              <a:t>TRÒ CHƠI</a:t>
            </a:r>
          </a:p>
          <a:p>
            <a:pPr algn="ctr">
              <a:lnSpc>
                <a:spcPct val="150000"/>
              </a:lnSpc>
            </a:pPr>
            <a:r>
              <a:rPr lang="en-US" sz="2200" b="1" dirty="0">
                <a:solidFill>
                  <a:srgbClr val="C00000"/>
                </a:solidFill>
                <a:latin typeface="Arial" panose="020B0604020202020204" pitchFamily="34" charset="0"/>
                <a:cs typeface="Arial" panose="020B0604020202020204" pitchFamily="34" charset="0"/>
              </a:rPr>
              <a:t>THU HOẠCH CAM</a:t>
            </a:r>
          </a:p>
        </p:txBody>
      </p:sp>
      <p:sp>
        <p:nvSpPr>
          <p:cNvPr id="14" name="TextBox 4">
            <a:extLst>
              <a:ext uri="{FF2B5EF4-FFF2-40B4-BE49-F238E27FC236}">
                <a16:creationId xmlns:a16="http://schemas.microsoft.com/office/drawing/2014/main" id="{71CA3B8D-48F5-CE2C-227D-75CABDD750D9}"/>
              </a:ext>
            </a:extLst>
          </p:cNvPr>
          <p:cNvSpPr txBox="1"/>
          <p:nvPr/>
        </p:nvSpPr>
        <p:spPr>
          <a:xfrm>
            <a:off x="4849144" y="2188777"/>
            <a:ext cx="4017712" cy="2539157"/>
          </a:xfrm>
          <a:prstGeom prst="rect">
            <a:avLst/>
          </a:prstGeom>
        </p:spPr>
        <p:txBody>
          <a:bodyPr wrap="square" lIns="0" tIns="0" rIns="0" bIns="0" rtlCol="0" anchor="t">
            <a:spAutoFit/>
          </a:bodyPr>
          <a:lstStyle/>
          <a:p>
            <a:pPr algn="just">
              <a:lnSpc>
                <a:spcPct val="150000"/>
              </a:lnSpc>
            </a:pPr>
            <a:r>
              <a:rPr lang="en-US" sz="2200" dirty="0" err="1">
                <a:solidFill>
                  <a:srgbClr val="191919"/>
                </a:solidFill>
                <a:latin typeface="Arial" panose="020B0604020202020204" pitchFamily="34" charset="0"/>
                <a:cs typeface="Arial" panose="020B0604020202020204" pitchFamily="34" charset="0"/>
              </a:rPr>
              <a:t>Mùa</a:t>
            </a:r>
            <a:r>
              <a:rPr lang="en-US" sz="2200" dirty="0">
                <a:solidFill>
                  <a:srgbClr val="191919"/>
                </a:solidFill>
                <a:latin typeface="Arial" panose="020B0604020202020204" pitchFamily="34" charset="0"/>
                <a:cs typeface="Arial" panose="020B0604020202020204" pitchFamily="34" charset="0"/>
              </a:rPr>
              <a:t> cam </a:t>
            </a:r>
            <a:r>
              <a:rPr lang="en-US" sz="2200" dirty="0" err="1">
                <a:solidFill>
                  <a:srgbClr val="191919"/>
                </a:solidFill>
                <a:latin typeface="Arial" panose="020B0604020202020204" pitchFamily="34" charset="0"/>
                <a:cs typeface="Arial" panose="020B0604020202020204" pitchFamily="34" charset="0"/>
              </a:rPr>
              <a:t>đến</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rồi</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các</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em</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hãy</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cùng</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các</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bác</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nông</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dân</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thu</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hoạch</a:t>
            </a:r>
            <a:r>
              <a:rPr lang="en-US" sz="2200" dirty="0">
                <a:solidFill>
                  <a:srgbClr val="191919"/>
                </a:solidFill>
                <a:latin typeface="Arial" panose="020B0604020202020204" pitchFamily="34" charset="0"/>
                <a:cs typeface="Arial" panose="020B0604020202020204" pitchFamily="34" charset="0"/>
              </a:rPr>
              <a:t> cam </a:t>
            </a:r>
            <a:r>
              <a:rPr lang="en-US" sz="2200" dirty="0" err="1">
                <a:solidFill>
                  <a:srgbClr val="191919"/>
                </a:solidFill>
                <a:latin typeface="Arial" panose="020B0604020202020204" pitchFamily="34" charset="0"/>
                <a:cs typeface="Arial" panose="020B0604020202020204" pitchFamily="34" charset="0"/>
              </a:rPr>
              <a:t>nhé</a:t>
            </a:r>
            <a:r>
              <a:rPr lang="en-US" sz="2200" dirty="0">
                <a:solidFill>
                  <a:srgbClr val="191919"/>
                </a:solidFill>
                <a:latin typeface="Arial" panose="020B0604020202020204" pitchFamily="34" charset="0"/>
                <a:cs typeface="Arial" panose="020B0604020202020204" pitchFamily="34" charset="0"/>
              </a:rPr>
              <a:t>!</a:t>
            </a:r>
          </a:p>
          <a:p>
            <a:pPr algn="just">
              <a:lnSpc>
                <a:spcPct val="150000"/>
              </a:lnSpc>
            </a:pPr>
            <a:r>
              <a:rPr lang="en-US" sz="2200" dirty="0" err="1">
                <a:solidFill>
                  <a:srgbClr val="191919"/>
                </a:solidFill>
                <a:latin typeface="Arial" panose="020B0604020202020204" pitchFamily="34" charset="0"/>
                <a:cs typeface="Arial" panose="020B0604020202020204" pitchFamily="34" charset="0"/>
              </a:rPr>
              <a:t>Với</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mỗi</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câu</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trả</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lời</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đúng</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một</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quả</a:t>
            </a:r>
            <a:r>
              <a:rPr lang="en-US" sz="2200" dirty="0">
                <a:solidFill>
                  <a:srgbClr val="191919"/>
                </a:solidFill>
                <a:latin typeface="Arial" panose="020B0604020202020204" pitchFamily="34" charset="0"/>
                <a:cs typeface="Arial" panose="020B0604020202020204" pitchFamily="34" charset="0"/>
              </a:rPr>
              <a:t> cam </a:t>
            </a:r>
            <a:r>
              <a:rPr lang="en-US" sz="2200" dirty="0" err="1">
                <a:solidFill>
                  <a:srgbClr val="191919"/>
                </a:solidFill>
                <a:latin typeface="Arial" panose="020B0604020202020204" pitchFamily="34" charset="0"/>
                <a:cs typeface="Arial" panose="020B0604020202020204" pitchFamily="34" charset="0"/>
              </a:rPr>
              <a:t>sẽ</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được</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hái</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xuống</a:t>
            </a:r>
            <a:r>
              <a:rPr lang="en-US" sz="2200" dirty="0">
                <a:solidFill>
                  <a:srgbClr val="191919"/>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45312356"/>
      </p:ext>
    </p:extLst>
  </p:cSld>
  <p:clrMapOvr>
    <a:masterClrMapping/>
  </p:clrMapOvr>
  <p:transition spd="med">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t="-8000" b="-8000"/>
          </a:stretch>
        </a:blipFill>
        <a:effectLst/>
      </p:bgPr>
    </p:bg>
    <p:spTree>
      <p:nvGrpSpPr>
        <p:cNvPr id="1" name=""/>
        <p:cNvGrpSpPr/>
        <p:nvPr/>
      </p:nvGrpSpPr>
      <p:grpSpPr>
        <a:xfrm>
          <a:off x="0" y="0"/>
          <a:ext cx="0" cy="0"/>
          <a:chOff x="0" y="0"/>
          <a:chExt cx="0" cy="0"/>
        </a:xfrm>
      </p:grpSpPr>
      <p:sp>
        <p:nvSpPr>
          <p:cNvPr id="4" name="Freeform 24">
            <a:extLst>
              <a:ext uri="{FF2B5EF4-FFF2-40B4-BE49-F238E27FC236}">
                <a16:creationId xmlns:a16="http://schemas.microsoft.com/office/drawing/2014/main" id="{DAEE40C2-C681-C47E-ED4E-36FB2673FBD4}"/>
              </a:ext>
            </a:extLst>
          </p:cNvPr>
          <p:cNvSpPr/>
          <p:nvPr/>
        </p:nvSpPr>
        <p:spPr>
          <a:xfrm>
            <a:off x="2209800" y="95250"/>
            <a:ext cx="4862885" cy="4962127"/>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VN" sz="700" dirty="0"/>
          </a:p>
        </p:txBody>
      </p:sp>
      <p:sp>
        <p:nvSpPr>
          <p:cNvPr id="5" name="1">
            <a:hlinkClick r:id="rId6" action="ppaction://hlinksldjump"/>
            <a:extLst>
              <a:ext uri="{FF2B5EF4-FFF2-40B4-BE49-F238E27FC236}">
                <a16:creationId xmlns:a16="http://schemas.microsoft.com/office/drawing/2014/main" id="{32A67754-9721-9F71-D364-32FBDBF8D427}"/>
              </a:ext>
            </a:extLst>
          </p:cNvPr>
          <p:cNvSpPr/>
          <p:nvPr/>
        </p:nvSpPr>
        <p:spPr>
          <a:xfrm>
            <a:off x="2825420" y="952451"/>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sp>
      <p:sp>
        <p:nvSpPr>
          <p:cNvPr id="12" name="3">
            <a:hlinkClick r:id="rId8" action="ppaction://hlinksldjump"/>
            <a:extLst>
              <a:ext uri="{FF2B5EF4-FFF2-40B4-BE49-F238E27FC236}">
                <a16:creationId xmlns:a16="http://schemas.microsoft.com/office/drawing/2014/main" id="{8078E848-A808-BC43-E3DB-B02A6DE3BA7C}"/>
              </a:ext>
            </a:extLst>
          </p:cNvPr>
          <p:cNvSpPr/>
          <p:nvPr/>
        </p:nvSpPr>
        <p:spPr>
          <a:xfrm>
            <a:off x="2336676" y="2114551"/>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sp>
      <p:sp>
        <p:nvSpPr>
          <p:cNvPr id="13" name="4">
            <a:hlinkClick r:id="rId9" action="ppaction://hlinksldjump"/>
            <a:extLst>
              <a:ext uri="{FF2B5EF4-FFF2-40B4-BE49-F238E27FC236}">
                <a16:creationId xmlns:a16="http://schemas.microsoft.com/office/drawing/2014/main" id="{C5F970D0-84EC-C33D-8006-490B9B2DF38A}"/>
              </a:ext>
            </a:extLst>
          </p:cNvPr>
          <p:cNvSpPr/>
          <p:nvPr/>
        </p:nvSpPr>
        <p:spPr>
          <a:xfrm>
            <a:off x="4019160" y="1955996"/>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sp>
      <p:sp>
        <p:nvSpPr>
          <p:cNvPr id="14" name="5">
            <a:hlinkClick r:id="rId10" action="ppaction://hlinksldjump"/>
            <a:extLst>
              <a:ext uri="{FF2B5EF4-FFF2-40B4-BE49-F238E27FC236}">
                <a16:creationId xmlns:a16="http://schemas.microsoft.com/office/drawing/2014/main" id="{9CB07CE0-5ABC-4E8A-BEE5-45D2D69BD223}"/>
              </a:ext>
            </a:extLst>
          </p:cNvPr>
          <p:cNvSpPr/>
          <p:nvPr/>
        </p:nvSpPr>
        <p:spPr>
          <a:xfrm>
            <a:off x="5302720" y="1191025"/>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sp>
      <p:sp>
        <p:nvSpPr>
          <p:cNvPr id="15" name="Freeform 2">
            <a:hlinkClick r:id="rId11" action="ppaction://hlinksldjump"/>
            <a:extLst>
              <a:ext uri="{FF2B5EF4-FFF2-40B4-BE49-F238E27FC236}">
                <a16:creationId xmlns:a16="http://schemas.microsoft.com/office/drawing/2014/main" id="{336C979B-A5E3-97CE-C043-05D0AA6E5836}"/>
              </a:ext>
            </a:extLst>
          </p:cNvPr>
          <p:cNvSpPr/>
          <p:nvPr/>
        </p:nvSpPr>
        <p:spPr>
          <a:xfrm>
            <a:off x="7353300" y="3672628"/>
            <a:ext cx="1346187" cy="1387822"/>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2">
            <a:hlinkClick r:id="rId14" action="ppaction://hlinksldjump"/>
            <a:extLst>
              <a:ext uri="{FF2B5EF4-FFF2-40B4-BE49-F238E27FC236}">
                <a16:creationId xmlns:a16="http://schemas.microsoft.com/office/drawing/2014/main" id="{704845CC-DB23-9CBD-BC86-D597DFEBB612}"/>
              </a:ext>
            </a:extLst>
          </p:cNvPr>
          <p:cNvSpPr/>
          <p:nvPr/>
        </p:nvSpPr>
        <p:spPr>
          <a:xfrm>
            <a:off x="4106639" y="513711"/>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sp>
      <p:sp>
        <p:nvSpPr>
          <p:cNvPr id="18" name="Freeform 29">
            <a:extLst>
              <a:ext uri="{FF2B5EF4-FFF2-40B4-BE49-F238E27FC236}">
                <a16:creationId xmlns:a16="http://schemas.microsoft.com/office/drawing/2014/main" id="{1572BC7B-6222-B821-463E-F5526E63FD3B}"/>
              </a:ext>
            </a:extLst>
          </p:cNvPr>
          <p:cNvSpPr/>
          <p:nvPr/>
        </p:nvSpPr>
        <p:spPr>
          <a:xfrm>
            <a:off x="2871966" y="3515225"/>
            <a:ext cx="1382154" cy="1542152"/>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15">
              <a:extLst>
                <a:ext uri="{96DAC541-7B7A-43D3-8B79-37D633B846F1}">
                  <asvg:svgBlip xmlns:asvg="http://schemas.microsoft.com/office/drawing/2016/SVG/main" xmlns="" r:embed="rId17"/>
                </a:ext>
              </a:extLst>
            </a:blip>
            <a:stretch>
              <a:fillRect/>
            </a:stretch>
          </a:blipFill>
        </p:spPr>
      </p:sp>
    </p:spTree>
    <p:extLst>
      <p:ext uri="{BB962C8B-B14F-4D97-AF65-F5344CB8AC3E}">
        <p14:creationId xmlns:p14="http://schemas.microsoft.com/office/powerpoint/2010/main" val="2283549059"/>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851 0.00432 L -0.03472 0.55957 " pathEditMode="relative" rAng="0" ptsTypes="AA">
                                      <p:cBhvr>
                                        <p:cTn id="6" dur="2000" fill="hold"/>
                                        <p:tgtEl>
                                          <p:spTgt spid="5"/>
                                        </p:tgtEl>
                                        <p:attrNameLst>
                                          <p:attrName>ppt_x</p:attrName>
                                          <p:attrName>ppt_y</p:attrName>
                                        </p:attrNameLst>
                                      </p:cBhvr>
                                      <p:rCtr x="-2170" y="27747"/>
                                    </p:animMotion>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1.38889E-6 4.81481E-6 L -0.16528 0.6537 " pathEditMode="relative" rAng="0" ptsTypes="AA">
                                      <p:cBhvr>
                                        <p:cTn id="11" dur="2000" fill="hold"/>
                                        <p:tgtEl>
                                          <p:spTgt spid="17"/>
                                        </p:tgtEl>
                                        <p:attrNameLst>
                                          <p:attrName>ppt_x</p:attrName>
                                          <p:attrName>ppt_y</p:attrName>
                                        </p:attrNameLst>
                                      </p:cBhvr>
                                      <p:rCtr x="-8056" y="32901"/>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22222E-6 -9.87654E-7 L 0.07396 0.34722 " pathEditMode="relative" rAng="0" ptsTypes="AA">
                                      <p:cBhvr>
                                        <p:cTn id="16" dur="2000" fill="hold"/>
                                        <p:tgtEl>
                                          <p:spTgt spid="12"/>
                                        </p:tgtEl>
                                        <p:attrNameLst>
                                          <p:attrName>ppt_x</p:attrName>
                                          <p:attrName>ppt_y</p:attrName>
                                        </p:attrNameLst>
                                      </p:cBhvr>
                                      <p:rCtr x="3941" y="17191"/>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3.05556E-6 2.59259E-6 L -0.08577 0.39259 " pathEditMode="relative" rAng="0" ptsTypes="AA">
                                      <p:cBhvr>
                                        <p:cTn id="21" dur="2000" fill="hold"/>
                                        <p:tgtEl>
                                          <p:spTgt spid="13"/>
                                        </p:tgtEl>
                                        <p:attrNameLst>
                                          <p:attrName>ppt_x</p:attrName>
                                          <p:attrName>ppt_y</p:attrName>
                                        </p:attrNameLst>
                                      </p:cBhvr>
                                      <p:rCtr x="-4201" y="20247"/>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94444E-6 3.7037E-6 L -0.22344 0.48981 " pathEditMode="relative" rAng="0" ptsTypes="AA">
                                      <p:cBhvr>
                                        <p:cTn id="26" dur="2000" fill="hold"/>
                                        <p:tgtEl>
                                          <p:spTgt spid="14"/>
                                        </p:tgtEl>
                                        <p:attrNameLst>
                                          <p:attrName>ppt_x</p:attrName>
                                          <p:attrName>ppt_y</p:attrName>
                                        </p:attrNameLst>
                                      </p:cBhvr>
                                      <p:rCtr x="-11181" y="24475"/>
                                    </p:animMotion>
                                  </p:childTnLst>
                                </p:cTn>
                              </p:par>
                            </p:childTnLst>
                          </p:cTn>
                        </p:par>
                      </p:childTnLst>
                    </p:cTn>
                  </p:par>
                </p:childTnLst>
              </p:cTn>
              <p:nextCondLst>
                <p:cond evt="onClick" delay="0">
                  <p:tgtEl>
                    <p:spTgt spid="1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E2E14CD7-297F-B58A-D5CD-DBA20F88755D}"/>
              </a:ext>
            </a:extLst>
          </p:cNvPr>
          <p:cNvSpPr/>
          <p:nvPr/>
        </p:nvSpPr>
        <p:spPr>
          <a:xfrm>
            <a:off x="274667" y="333480"/>
            <a:ext cx="8594667" cy="4476542"/>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FFFFF"/>
          </a:solidFill>
        </p:spPr>
      </p:sp>
      <p:sp>
        <p:nvSpPr>
          <p:cNvPr id="11" name="Câu hỏi">
            <a:extLst>
              <a:ext uri="{FF2B5EF4-FFF2-40B4-BE49-F238E27FC236}">
                <a16:creationId xmlns:a16="http://schemas.microsoft.com/office/drawing/2014/main" id="{1AB69979-1D5C-6D4F-6590-E0650E70A5B4}"/>
              </a:ext>
            </a:extLst>
          </p:cNvPr>
          <p:cNvSpPr/>
          <p:nvPr/>
        </p:nvSpPr>
        <p:spPr>
          <a:xfrm>
            <a:off x="514352" y="550718"/>
            <a:ext cx="8110102" cy="1103911"/>
          </a:xfrm>
          <a:prstGeom prst="roundRect">
            <a:avLst/>
          </a:prstGeom>
          <a:solidFill>
            <a:srgbClr val="FDF3E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1: Hoa lưu tệp </a:t>
            </a:r>
            <a:r>
              <a:rPr lang="vi-VN" sz="2000" b="1" noProof="1">
                <a:solidFill>
                  <a:srgbClr val="C00000"/>
                </a:solidFill>
                <a:cs typeface="Arial" panose="020B0604020202020204" pitchFamily="34" charset="0"/>
              </a:rPr>
              <a:t>Tin hoc 5 </a:t>
            </a:r>
            <a:r>
              <a:rPr lang="vi-VN" sz="2000" b="1" noProof="1">
                <a:solidFill>
                  <a:srgbClr val="000000"/>
                </a:solidFill>
                <a:cs typeface="Arial" panose="020B0604020202020204" pitchFamily="34" charset="0"/>
              </a:rPr>
              <a:t>trong ổ đĩa </a:t>
            </a:r>
            <a:r>
              <a:rPr lang="vi-VN" sz="2000" b="1" noProof="1">
                <a:solidFill>
                  <a:srgbClr val="C00000"/>
                </a:solidFill>
                <a:cs typeface="Arial" panose="020B0604020202020204" pitchFamily="34" charset="0"/>
              </a:rPr>
              <a:t>D</a:t>
            </a:r>
            <a:r>
              <a:rPr lang="vi-VN" sz="2000" b="1" noProof="1">
                <a:solidFill>
                  <a:srgbClr val="C00000"/>
                </a:solidFill>
                <a:cs typeface="Arial" panose="020B0604020202020204" pitchFamily="34" charset="0"/>
              </a:rPr>
              <a:t>:</a:t>
            </a:r>
            <a:r>
              <a:rPr lang="vi-VN" sz="2000" b="1" noProof="1">
                <a:solidFill>
                  <a:srgbClr val="000000"/>
                </a:solidFill>
                <a:cs typeface="Arial" panose="020B0604020202020204" pitchFamily="34" charset="0"/>
              </a:rPr>
              <a:t>. </a:t>
            </a:r>
            <a:endParaRPr lang="en-US" sz="2000" b="1" noProof="1" smtClean="0">
              <a:solidFill>
                <a:srgbClr val="000000"/>
              </a:solidFill>
              <a:cs typeface="Arial" panose="020B0604020202020204" pitchFamily="34" charset="0"/>
            </a:endParaRPr>
          </a:p>
          <a:p>
            <a:pPr algn="ctr">
              <a:lnSpc>
                <a:spcPct val="150000"/>
              </a:lnSpc>
            </a:pPr>
            <a:r>
              <a:rPr lang="vi-VN" sz="2000" b="1" noProof="1" smtClean="0">
                <a:solidFill>
                  <a:srgbClr val="000000"/>
                </a:solidFill>
                <a:cs typeface="Arial" panose="020B0604020202020204" pitchFamily="34" charset="0"/>
              </a:rPr>
              <a:t>Phạm </a:t>
            </a:r>
            <a:r>
              <a:rPr lang="vi-VN" sz="2000" b="1" noProof="1">
                <a:solidFill>
                  <a:srgbClr val="000000"/>
                </a:solidFill>
                <a:cs typeface="Arial" panose="020B0604020202020204" pitchFamily="34" charset="0"/>
              </a:rPr>
              <a:t>vi tìm kiếm tệp </a:t>
            </a:r>
            <a:r>
              <a:rPr lang="vi-VN" sz="2000" b="1" noProof="1">
                <a:solidFill>
                  <a:srgbClr val="C00000"/>
                </a:solidFill>
                <a:cs typeface="Arial" panose="020B0604020202020204" pitchFamily="34" charset="0"/>
              </a:rPr>
              <a:t>Tin hoc 5 </a:t>
            </a:r>
            <a:r>
              <a:rPr lang="vi-VN" sz="2000" b="1" noProof="1">
                <a:solidFill>
                  <a:srgbClr val="000000"/>
                </a:solidFill>
                <a:cs typeface="Arial" panose="020B0604020202020204" pitchFamily="34" charset="0"/>
              </a:rPr>
              <a:t>là</a:t>
            </a:r>
            <a:endParaRPr lang="vi-VN" sz="2000" noProof="1">
              <a:solidFill>
                <a:srgbClr val="000000"/>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2FB644CA-CB55-3594-B5C2-C9F8A867CDF0}"/>
              </a:ext>
            </a:extLst>
          </p:cNvPr>
          <p:cNvSpPr/>
          <p:nvPr/>
        </p:nvSpPr>
        <p:spPr>
          <a:xfrm>
            <a:off x="514350" y="1980504"/>
            <a:ext cx="3871669" cy="8877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ổ đĩa </a:t>
            </a:r>
            <a:r>
              <a:rPr lang="en-US" sz="2000" b="1" noProof="1">
                <a:solidFill>
                  <a:srgbClr val="000000"/>
                </a:solidFill>
                <a:cs typeface="Arial" panose="020B0604020202020204" pitchFamily="34" charset="0"/>
              </a:rPr>
              <a:t>D:</a:t>
            </a:r>
            <a:r>
              <a:rPr lang="en-US" sz="2000" noProof="1">
                <a:solidFill>
                  <a:srgbClr val="000000"/>
                </a:solidFill>
                <a:cs typeface="Arial" panose="020B0604020202020204" pitchFamily="34" charset="0"/>
              </a:rPr>
              <a:t>. </a:t>
            </a:r>
            <a:endParaRPr lang="vi-VN" sz="2000" noProof="1">
              <a:solidFill>
                <a:srgbClr val="000000"/>
              </a:solidFill>
              <a:latin typeface="Arial" panose="020B0604020202020204" pitchFamily="34" charset="0"/>
              <a:cs typeface="Arial" panose="020B0604020202020204" pitchFamily="34" charset="0"/>
            </a:endParaRPr>
          </a:p>
        </p:txBody>
      </p:sp>
      <p:sp>
        <p:nvSpPr>
          <p:cNvPr id="13" name="Đáp án sai 1">
            <a:extLst>
              <a:ext uri="{FF2B5EF4-FFF2-40B4-BE49-F238E27FC236}">
                <a16:creationId xmlns:a16="http://schemas.microsoft.com/office/drawing/2014/main" id="{30828281-61AD-7A62-0775-C0E24C9C1DEB}"/>
              </a:ext>
            </a:extLst>
          </p:cNvPr>
          <p:cNvSpPr/>
          <p:nvPr/>
        </p:nvSpPr>
        <p:spPr>
          <a:xfrm>
            <a:off x="514351" y="3298131"/>
            <a:ext cx="3871669" cy="8877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ổ đĩa </a:t>
            </a:r>
            <a:r>
              <a:rPr lang="en-US" sz="2000" b="1" noProof="1">
                <a:solidFill>
                  <a:srgbClr val="000000"/>
                </a:solidFill>
                <a:cs typeface="Arial" panose="020B0604020202020204" pitchFamily="34" charset="0"/>
              </a:rPr>
              <a:t>E:</a:t>
            </a:r>
            <a:r>
              <a:rPr lang="en-US"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14" name="Đáp án sai 2">
            <a:extLst>
              <a:ext uri="{FF2B5EF4-FFF2-40B4-BE49-F238E27FC236}">
                <a16:creationId xmlns:a16="http://schemas.microsoft.com/office/drawing/2014/main" id="{E6A889FC-D3A7-FA7C-0DE3-0EA076B22F62}"/>
              </a:ext>
            </a:extLst>
          </p:cNvPr>
          <p:cNvSpPr/>
          <p:nvPr/>
        </p:nvSpPr>
        <p:spPr>
          <a:xfrm>
            <a:off x="4752785" y="1980504"/>
            <a:ext cx="3871669" cy="8877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noProof="1">
                <a:solidFill>
                  <a:srgbClr val="000000"/>
                </a:solidFill>
                <a:cs typeface="Arial" panose="020B0604020202020204" pitchFamily="34" charset="0"/>
              </a:rPr>
              <a:t>B. ổ đĩa </a:t>
            </a:r>
            <a:r>
              <a:rPr lang="pt-BR" sz="2000" b="1" noProof="1">
                <a:solidFill>
                  <a:srgbClr val="000000"/>
                </a:solidFill>
                <a:cs typeface="Arial" panose="020B0604020202020204" pitchFamily="34" charset="0"/>
              </a:rPr>
              <a:t>C:</a:t>
            </a:r>
            <a:r>
              <a:rPr lang="pt-BR"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16" name="Đáp án sai 3">
            <a:extLst>
              <a:ext uri="{FF2B5EF4-FFF2-40B4-BE49-F238E27FC236}">
                <a16:creationId xmlns:a16="http://schemas.microsoft.com/office/drawing/2014/main" id="{39170EEF-8452-D761-9524-3629836006CB}"/>
              </a:ext>
            </a:extLst>
          </p:cNvPr>
          <p:cNvSpPr/>
          <p:nvPr/>
        </p:nvSpPr>
        <p:spPr>
          <a:xfrm>
            <a:off x="4752785" y="3298131"/>
            <a:ext cx="3871669" cy="8877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ổ đĩa </a:t>
            </a:r>
            <a:r>
              <a:rPr lang="vi-VN" sz="2000" b="1" noProof="1">
                <a:solidFill>
                  <a:srgbClr val="000000"/>
                </a:solidFill>
                <a:cs typeface="Arial" panose="020B0604020202020204" pitchFamily="34" charset="0"/>
              </a:rPr>
              <a:t>F:</a:t>
            </a:r>
            <a:r>
              <a:rPr lang="vi-VN"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17" name="Đáp án đúng">
            <a:extLst>
              <a:ext uri="{FF2B5EF4-FFF2-40B4-BE49-F238E27FC236}">
                <a16:creationId xmlns:a16="http://schemas.microsoft.com/office/drawing/2014/main" id="{73F5B725-A6FC-F5A2-F2A4-6047B0B0A3CC}"/>
              </a:ext>
            </a:extLst>
          </p:cNvPr>
          <p:cNvSpPr/>
          <p:nvPr/>
        </p:nvSpPr>
        <p:spPr>
          <a:xfrm>
            <a:off x="501207" y="1980503"/>
            <a:ext cx="3884812" cy="8877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ổ đĩa </a:t>
            </a:r>
            <a:r>
              <a:rPr lang="vi-VN" sz="2000" b="1" noProof="1">
                <a:solidFill>
                  <a:srgbClr val="000000"/>
                </a:solidFill>
                <a:cs typeface="Arial" panose="020B0604020202020204" pitchFamily="34" charset="0"/>
              </a:rPr>
              <a:t>D:</a:t>
            </a:r>
            <a:r>
              <a:rPr lang="vi-VN" sz="2000" noProof="1">
                <a:solidFill>
                  <a:srgbClr val="000000"/>
                </a:solidFill>
                <a:cs typeface="Arial" panose="020B0604020202020204" pitchFamily="34" charset="0"/>
              </a:rPr>
              <a:t>. </a:t>
            </a:r>
          </a:p>
        </p:txBody>
      </p:sp>
      <p:sp>
        <p:nvSpPr>
          <p:cNvPr id="18" name="Freeform 8">
            <a:hlinkClick r:id="rId3" action="ppaction://hlinksldjump"/>
            <a:extLst>
              <a:ext uri="{FF2B5EF4-FFF2-40B4-BE49-F238E27FC236}">
                <a16:creationId xmlns:a16="http://schemas.microsoft.com/office/drawing/2014/main" id="{32EC5DDA-3675-4E0A-A11D-EEA119D04F0F}"/>
              </a:ext>
            </a:extLst>
          </p:cNvPr>
          <p:cNvSpPr/>
          <p:nvPr/>
        </p:nvSpPr>
        <p:spPr>
          <a:xfrm>
            <a:off x="7977188" y="3842429"/>
            <a:ext cx="1014031" cy="112254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p:spTree>
    <p:extLst>
      <p:ext uri="{BB962C8B-B14F-4D97-AF65-F5344CB8AC3E}">
        <p14:creationId xmlns:p14="http://schemas.microsoft.com/office/powerpoint/2010/main" val="107608609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E2E14CD7-297F-B58A-D5CD-DBA20F88755D}"/>
              </a:ext>
            </a:extLst>
          </p:cNvPr>
          <p:cNvSpPr/>
          <p:nvPr/>
        </p:nvSpPr>
        <p:spPr>
          <a:xfrm>
            <a:off x="274667" y="333480"/>
            <a:ext cx="8594667" cy="4476542"/>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FFFFF"/>
          </a:solidFill>
        </p:spPr>
      </p:sp>
      <p:sp>
        <p:nvSpPr>
          <p:cNvPr id="46" name="Câu hỏi">
            <a:extLst>
              <a:ext uri="{FF2B5EF4-FFF2-40B4-BE49-F238E27FC236}">
                <a16:creationId xmlns:a16="http://schemas.microsoft.com/office/drawing/2014/main" id="{1AB69979-1D5C-6D4F-6590-E0650E70A5B4}"/>
              </a:ext>
            </a:extLst>
          </p:cNvPr>
          <p:cNvSpPr/>
          <p:nvPr/>
        </p:nvSpPr>
        <p:spPr>
          <a:xfrm>
            <a:off x="514352" y="550718"/>
            <a:ext cx="8110102" cy="833239"/>
          </a:xfrm>
          <a:prstGeom prst="roundRect">
            <a:avLst/>
          </a:prstGeom>
          <a:solidFill>
            <a:srgbClr val="FDF3E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2: Để chọn dạng hiển thị của tệp, thư mục, em chọn</a:t>
            </a:r>
            <a:endParaRPr lang="vi-VN" sz="2000" noProof="1">
              <a:solidFill>
                <a:srgbClr val="000000"/>
              </a:solidFill>
              <a:latin typeface="Arial" panose="020B0604020202020204" pitchFamily="34" charset="0"/>
              <a:cs typeface="Arial" panose="020B0604020202020204" pitchFamily="34" charset="0"/>
            </a:endParaRPr>
          </a:p>
        </p:txBody>
      </p:sp>
      <p:sp>
        <p:nvSpPr>
          <p:cNvPr id="47" name="Đáp án đúng">
            <a:extLst>
              <a:ext uri="{FF2B5EF4-FFF2-40B4-BE49-F238E27FC236}">
                <a16:creationId xmlns:a16="http://schemas.microsoft.com/office/drawing/2014/main" id="{2FB644CA-CB55-3594-B5C2-C9F8A867CDF0}"/>
              </a:ext>
            </a:extLst>
          </p:cNvPr>
          <p:cNvSpPr/>
          <p:nvPr/>
        </p:nvSpPr>
        <p:spPr>
          <a:xfrm>
            <a:off x="514350" y="1618530"/>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dải lệnh </a:t>
            </a:r>
            <a:r>
              <a:rPr lang="en-US" sz="2000" b="1" noProof="1">
                <a:solidFill>
                  <a:srgbClr val="000000"/>
                </a:solidFill>
                <a:cs typeface="Arial" panose="020B0604020202020204" pitchFamily="34" charset="0"/>
              </a:rPr>
              <a:t>Share</a:t>
            </a:r>
            <a:r>
              <a:rPr lang="en-US" sz="2000" noProof="1">
                <a:solidFill>
                  <a:srgbClr val="000000"/>
                </a:solidFill>
                <a:cs typeface="Arial" panose="020B0604020202020204" pitchFamily="34" charset="0"/>
              </a:rPr>
              <a:t>.</a:t>
            </a:r>
            <a:endParaRPr lang="vi-VN" sz="2000" noProof="1">
              <a:solidFill>
                <a:srgbClr val="000000"/>
              </a:solidFill>
              <a:latin typeface="Arial" panose="020B0604020202020204" pitchFamily="34" charset="0"/>
              <a:cs typeface="Arial" panose="020B0604020202020204" pitchFamily="34" charset="0"/>
            </a:endParaRPr>
          </a:p>
        </p:txBody>
      </p:sp>
      <p:sp>
        <p:nvSpPr>
          <p:cNvPr id="48" name="Đáp án sai 1">
            <a:extLst>
              <a:ext uri="{FF2B5EF4-FFF2-40B4-BE49-F238E27FC236}">
                <a16:creationId xmlns:a16="http://schemas.microsoft.com/office/drawing/2014/main" id="{30828281-61AD-7A62-0775-C0E24C9C1DEB}"/>
              </a:ext>
            </a:extLst>
          </p:cNvPr>
          <p:cNvSpPr/>
          <p:nvPr/>
        </p:nvSpPr>
        <p:spPr>
          <a:xfrm>
            <a:off x="514351" y="3029805"/>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dải lệnh </a:t>
            </a:r>
            <a:r>
              <a:rPr lang="en-US" sz="2000" b="1" noProof="1">
                <a:solidFill>
                  <a:srgbClr val="000000"/>
                </a:solidFill>
                <a:cs typeface="Arial" panose="020B0604020202020204" pitchFamily="34" charset="0"/>
              </a:rPr>
              <a:t>Home</a:t>
            </a:r>
            <a:r>
              <a:rPr lang="en-US"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49" name="Đáp án sai 2">
            <a:extLst>
              <a:ext uri="{FF2B5EF4-FFF2-40B4-BE49-F238E27FC236}">
                <a16:creationId xmlns:a16="http://schemas.microsoft.com/office/drawing/2014/main" id="{E6A889FC-D3A7-FA7C-0DE3-0EA076B22F62}"/>
              </a:ext>
            </a:extLst>
          </p:cNvPr>
          <p:cNvSpPr/>
          <p:nvPr/>
        </p:nvSpPr>
        <p:spPr>
          <a:xfrm>
            <a:off x="4752785" y="1618530"/>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noProof="1">
                <a:solidFill>
                  <a:srgbClr val="000000"/>
                </a:solidFill>
                <a:cs typeface="Arial" panose="020B0604020202020204" pitchFamily="34" charset="0"/>
              </a:rPr>
              <a:t>B. dải lệnh </a:t>
            </a:r>
            <a:r>
              <a:rPr lang="pt-BR" sz="2000" b="1" noProof="1">
                <a:solidFill>
                  <a:srgbClr val="000000"/>
                </a:solidFill>
                <a:cs typeface="Arial" panose="020B0604020202020204" pitchFamily="34" charset="0"/>
              </a:rPr>
              <a:t>File</a:t>
            </a:r>
            <a:r>
              <a:rPr lang="pt-BR"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50" name="Đáp án sai 3">
            <a:extLst>
              <a:ext uri="{FF2B5EF4-FFF2-40B4-BE49-F238E27FC236}">
                <a16:creationId xmlns:a16="http://schemas.microsoft.com/office/drawing/2014/main" id="{39170EEF-8452-D761-9524-3629836006CB}"/>
              </a:ext>
            </a:extLst>
          </p:cNvPr>
          <p:cNvSpPr/>
          <p:nvPr/>
        </p:nvSpPr>
        <p:spPr>
          <a:xfrm>
            <a:off x="4752785" y="3029805"/>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dải lệnh </a:t>
            </a:r>
            <a:r>
              <a:rPr lang="vi-VN" sz="2000" b="1" noProof="1">
                <a:solidFill>
                  <a:srgbClr val="000000"/>
                </a:solidFill>
                <a:cs typeface="Arial" panose="020B0604020202020204" pitchFamily="34" charset="0"/>
              </a:rPr>
              <a:t>View</a:t>
            </a:r>
            <a:r>
              <a:rPr lang="vi-VN"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51" name="Đáp án đúng">
            <a:extLst>
              <a:ext uri="{FF2B5EF4-FFF2-40B4-BE49-F238E27FC236}">
                <a16:creationId xmlns:a16="http://schemas.microsoft.com/office/drawing/2014/main" id="{73F5B725-A6FC-F5A2-F2A4-6047B0B0A3CC}"/>
              </a:ext>
            </a:extLst>
          </p:cNvPr>
          <p:cNvSpPr/>
          <p:nvPr/>
        </p:nvSpPr>
        <p:spPr>
          <a:xfrm>
            <a:off x="4739642" y="3029805"/>
            <a:ext cx="3884812" cy="1156102"/>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dải lệnh </a:t>
            </a:r>
            <a:r>
              <a:rPr lang="vi-VN" sz="2000" b="1" noProof="1">
                <a:solidFill>
                  <a:srgbClr val="000000"/>
                </a:solidFill>
                <a:cs typeface="Arial" panose="020B0604020202020204" pitchFamily="34" charset="0"/>
              </a:rPr>
              <a:t>View</a:t>
            </a:r>
            <a:r>
              <a:rPr lang="vi-VN"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15" name="Freeform 8">
            <a:hlinkClick r:id="rId3" action="ppaction://hlinksldjump"/>
            <a:extLst>
              <a:ext uri="{FF2B5EF4-FFF2-40B4-BE49-F238E27FC236}">
                <a16:creationId xmlns:a16="http://schemas.microsoft.com/office/drawing/2014/main" id="{32EC5DDA-3675-4E0A-A11D-EEA119D04F0F}"/>
              </a:ext>
            </a:extLst>
          </p:cNvPr>
          <p:cNvSpPr/>
          <p:nvPr/>
        </p:nvSpPr>
        <p:spPr>
          <a:xfrm>
            <a:off x="7977188" y="3842429"/>
            <a:ext cx="1014031" cy="112254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p:spTree>
    <p:extLst>
      <p:ext uri="{BB962C8B-B14F-4D97-AF65-F5344CB8AC3E}">
        <p14:creationId xmlns:p14="http://schemas.microsoft.com/office/powerpoint/2010/main" val="222438151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out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animEffect transition="in" filter="fade">
                                      <p:cBhvr>
                                        <p:cTn id="24" dur="500"/>
                                        <p:tgtEl>
                                          <p:spTgt spid="4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p:cTn id="27" dur="500" fill="hold"/>
                                        <p:tgtEl>
                                          <p:spTgt spid="50"/>
                                        </p:tgtEl>
                                        <p:attrNameLst>
                                          <p:attrName>ppt_w</p:attrName>
                                        </p:attrNameLst>
                                      </p:cBhvr>
                                      <p:tavLst>
                                        <p:tav tm="0">
                                          <p:val>
                                            <p:fltVal val="0"/>
                                          </p:val>
                                        </p:tav>
                                        <p:tav tm="100000">
                                          <p:val>
                                            <p:strVal val="#ppt_w"/>
                                          </p:val>
                                        </p:tav>
                                      </p:tavLst>
                                    </p:anim>
                                    <p:anim calcmode="lin" valueType="num">
                                      <p:cBhvr>
                                        <p:cTn id="28" dur="500" fill="hold"/>
                                        <p:tgtEl>
                                          <p:spTgt spid="50"/>
                                        </p:tgtEl>
                                        <p:attrNameLst>
                                          <p:attrName>ppt_h</p:attrName>
                                        </p:attrNameLst>
                                      </p:cBhvr>
                                      <p:tavLst>
                                        <p:tav tm="0">
                                          <p:val>
                                            <p:fltVal val="0"/>
                                          </p:val>
                                        </p:tav>
                                        <p:tav tm="100000">
                                          <p:val>
                                            <p:strVal val="#ppt_h"/>
                                          </p:val>
                                        </p:tav>
                                      </p:tavLst>
                                    </p:anim>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E2E14CD7-297F-B58A-D5CD-DBA20F88755D}"/>
              </a:ext>
            </a:extLst>
          </p:cNvPr>
          <p:cNvSpPr/>
          <p:nvPr/>
        </p:nvSpPr>
        <p:spPr>
          <a:xfrm>
            <a:off x="274667" y="333480"/>
            <a:ext cx="8594667" cy="4476542"/>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FFFFF"/>
          </a:solidFill>
        </p:spPr>
      </p:sp>
      <p:sp>
        <p:nvSpPr>
          <p:cNvPr id="11" name="Câu hỏi">
            <a:extLst>
              <a:ext uri="{FF2B5EF4-FFF2-40B4-BE49-F238E27FC236}">
                <a16:creationId xmlns:a16="http://schemas.microsoft.com/office/drawing/2014/main" id="{1AB69979-1D5C-6D4F-6590-E0650E70A5B4}"/>
              </a:ext>
            </a:extLst>
          </p:cNvPr>
          <p:cNvSpPr/>
          <p:nvPr/>
        </p:nvSpPr>
        <p:spPr>
          <a:xfrm>
            <a:off x="514352" y="550718"/>
            <a:ext cx="8110102" cy="1097629"/>
          </a:xfrm>
          <a:prstGeom prst="roundRect">
            <a:avLst/>
          </a:prstGeom>
          <a:solidFill>
            <a:srgbClr val="FDF3E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3: Tệp, thư mục sẽ hiển thị đầy đủ chi tiết </a:t>
            </a:r>
            <a:r>
              <a:rPr lang="vi-VN" sz="2000" b="1" noProof="1">
                <a:solidFill>
                  <a:srgbClr val="000000"/>
                </a:solidFill>
                <a:cs typeface="Arial" panose="020B0604020202020204" pitchFamily="34" charset="0"/>
              </a:rPr>
              <a:t>về </a:t>
            </a:r>
            <a:endParaRPr lang="en-US" sz="2000" b="1" noProof="1" smtClean="0">
              <a:solidFill>
                <a:srgbClr val="000000"/>
              </a:solidFill>
              <a:cs typeface="Arial" panose="020B0604020202020204" pitchFamily="34" charset="0"/>
            </a:endParaRPr>
          </a:p>
          <a:p>
            <a:pPr algn="ctr">
              <a:lnSpc>
                <a:spcPct val="150000"/>
              </a:lnSpc>
            </a:pPr>
            <a:r>
              <a:rPr lang="vi-VN" sz="2000" b="1" noProof="1" smtClean="0">
                <a:solidFill>
                  <a:srgbClr val="000000"/>
                </a:solidFill>
                <a:cs typeface="Arial" panose="020B0604020202020204" pitchFamily="34" charset="0"/>
              </a:rPr>
              <a:t>tên</a:t>
            </a:r>
            <a:r>
              <a:rPr lang="vi-VN" sz="2000" b="1" noProof="1">
                <a:solidFill>
                  <a:srgbClr val="000000"/>
                </a:solidFill>
                <a:cs typeface="Arial" panose="020B0604020202020204" pitchFamily="34" charset="0"/>
              </a:rPr>
              <a:t>, kích thước, ngày tháng,… nếu em chọn</a:t>
            </a:r>
            <a:endParaRPr lang="vi-VN" sz="2000" noProof="1">
              <a:solidFill>
                <a:srgbClr val="000000"/>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2FB644CA-CB55-3594-B5C2-C9F8A867CDF0}"/>
              </a:ext>
            </a:extLst>
          </p:cNvPr>
          <p:cNvSpPr/>
          <p:nvPr/>
        </p:nvSpPr>
        <p:spPr>
          <a:xfrm>
            <a:off x="514350" y="1956781"/>
            <a:ext cx="3871669" cy="960346"/>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a:t>
            </a:r>
            <a:r>
              <a:rPr lang="en-US" sz="2000" b="1" noProof="1">
                <a:solidFill>
                  <a:srgbClr val="000000"/>
                </a:solidFill>
                <a:cs typeface="Arial" panose="020B0604020202020204" pitchFamily="34" charset="0"/>
              </a:rPr>
              <a:t>List</a:t>
            </a:r>
            <a:r>
              <a:rPr lang="en-US" sz="2000" noProof="1">
                <a:solidFill>
                  <a:srgbClr val="000000"/>
                </a:solidFill>
                <a:cs typeface="Arial" panose="020B0604020202020204" pitchFamily="34" charset="0"/>
              </a:rPr>
              <a:t>.</a:t>
            </a:r>
            <a:endParaRPr lang="vi-VN" sz="2000" noProof="1">
              <a:solidFill>
                <a:srgbClr val="000000"/>
              </a:solidFill>
              <a:latin typeface="Arial" panose="020B0604020202020204" pitchFamily="34" charset="0"/>
              <a:cs typeface="Arial" panose="020B0604020202020204" pitchFamily="34" charset="0"/>
            </a:endParaRPr>
          </a:p>
        </p:txBody>
      </p:sp>
      <p:sp>
        <p:nvSpPr>
          <p:cNvPr id="13" name="Đáp án sai 1">
            <a:extLst>
              <a:ext uri="{FF2B5EF4-FFF2-40B4-BE49-F238E27FC236}">
                <a16:creationId xmlns:a16="http://schemas.microsoft.com/office/drawing/2014/main" id="{30828281-61AD-7A62-0775-C0E24C9C1DEB}"/>
              </a:ext>
            </a:extLst>
          </p:cNvPr>
          <p:cNvSpPr/>
          <p:nvPr/>
        </p:nvSpPr>
        <p:spPr>
          <a:xfrm>
            <a:off x="514351" y="3225561"/>
            <a:ext cx="3871669" cy="960346"/>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a:t>
            </a:r>
            <a:r>
              <a:rPr lang="en-US" sz="2000" b="1" noProof="1">
                <a:solidFill>
                  <a:srgbClr val="000000"/>
                </a:solidFill>
                <a:cs typeface="Arial" panose="020B0604020202020204" pitchFamily="34" charset="0"/>
              </a:rPr>
              <a:t>Details</a:t>
            </a:r>
            <a:r>
              <a:rPr lang="en-US"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14" name="Đáp án sai 2">
            <a:extLst>
              <a:ext uri="{FF2B5EF4-FFF2-40B4-BE49-F238E27FC236}">
                <a16:creationId xmlns:a16="http://schemas.microsoft.com/office/drawing/2014/main" id="{E6A889FC-D3A7-FA7C-0DE3-0EA076B22F62}"/>
              </a:ext>
            </a:extLst>
          </p:cNvPr>
          <p:cNvSpPr/>
          <p:nvPr/>
        </p:nvSpPr>
        <p:spPr>
          <a:xfrm>
            <a:off x="4752785" y="1956781"/>
            <a:ext cx="3871669" cy="960346"/>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noProof="1">
                <a:solidFill>
                  <a:srgbClr val="000000"/>
                </a:solidFill>
                <a:cs typeface="Arial" panose="020B0604020202020204" pitchFamily="34" charset="0"/>
              </a:rPr>
              <a:t>B. </a:t>
            </a:r>
            <a:r>
              <a:rPr lang="pt-BR" sz="2000" b="1" noProof="1">
                <a:solidFill>
                  <a:srgbClr val="000000"/>
                </a:solidFill>
                <a:cs typeface="Arial" panose="020B0604020202020204" pitchFamily="34" charset="0"/>
              </a:rPr>
              <a:t>Tiles</a:t>
            </a:r>
            <a:r>
              <a:rPr lang="pt-BR"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16" name="Đáp án sai 3">
            <a:extLst>
              <a:ext uri="{FF2B5EF4-FFF2-40B4-BE49-F238E27FC236}">
                <a16:creationId xmlns:a16="http://schemas.microsoft.com/office/drawing/2014/main" id="{39170EEF-8452-D761-9524-3629836006CB}"/>
              </a:ext>
            </a:extLst>
          </p:cNvPr>
          <p:cNvSpPr/>
          <p:nvPr/>
        </p:nvSpPr>
        <p:spPr>
          <a:xfrm>
            <a:off x="4752785" y="3225561"/>
            <a:ext cx="3871669" cy="960346"/>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a:t>
            </a:r>
            <a:r>
              <a:rPr lang="vi-VN" sz="2000" b="1" noProof="1">
                <a:solidFill>
                  <a:srgbClr val="000000"/>
                </a:solidFill>
                <a:cs typeface="Arial" panose="020B0604020202020204" pitchFamily="34" charset="0"/>
              </a:rPr>
              <a:t>Large icons</a:t>
            </a:r>
            <a:r>
              <a:rPr lang="vi-VN" sz="2000" noProof="1">
                <a:solidFill>
                  <a:srgbClr val="000000"/>
                </a:solidFill>
                <a:cs typeface="Arial" panose="020B0604020202020204" pitchFamily="34" charset="0"/>
              </a:rPr>
              <a:t>. </a:t>
            </a:r>
            <a:endParaRPr lang="vi-VN" sz="2000" noProof="1">
              <a:solidFill>
                <a:srgbClr val="000000"/>
              </a:solidFill>
              <a:cs typeface="Arial" panose="020B0604020202020204" pitchFamily="34" charset="0"/>
            </a:endParaRPr>
          </a:p>
        </p:txBody>
      </p:sp>
      <p:sp>
        <p:nvSpPr>
          <p:cNvPr id="17" name="Đáp án đúng">
            <a:extLst>
              <a:ext uri="{FF2B5EF4-FFF2-40B4-BE49-F238E27FC236}">
                <a16:creationId xmlns:a16="http://schemas.microsoft.com/office/drawing/2014/main" id="{73F5B725-A6FC-F5A2-F2A4-6047B0B0A3CC}"/>
              </a:ext>
            </a:extLst>
          </p:cNvPr>
          <p:cNvSpPr/>
          <p:nvPr/>
        </p:nvSpPr>
        <p:spPr>
          <a:xfrm>
            <a:off x="507778" y="3225561"/>
            <a:ext cx="3884812" cy="960346"/>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a:t>
            </a:r>
            <a:r>
              <a:rPr lang="en-US" sz="2000" b="1" noProof="1">
                <a:solidFill>
                  <a:srgbClr val="000000"/>
                </a:solidFill>
                <a:cs typeface="Arial" panose="020B0604020202020204" pitchFamily="34" charset="0"/>
              </a:rPr>
              <a:t>Details</a:t>
            </a:r>
            <a:r>
              <a:rPr lang="en-US"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18" name="Freeform 8">
            <a:hlinkClick r:id="rId3" action="ppaction://hlinksldjump"/>
            <a:extLst>
              <a:ext uri="{FF2B5EF4-FFF2-40B4-BE49-F238E27FC236}">
                <a16:creationId xmlns:a16="http://schemas.microsoft.com/office/drawing/2014/main" id="{32EC5DDA-3675-4E0A-A11D-EEA119D04F0F}"/>
              </a:ext>
            </a:extLst>
          </p:cNvPr>
          <p:cNvSpPr/>
          <p:nvPr/>
        </p:nvSpPr>
        <p:spPr>
          <a:xfrm>
            <a:off x="7977188" y="3842429"/>
            <a:ext cx="1014031" cy="112254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p:spTree>
    <p:extLst>
      <p:ext uri="{BB962C8B-B14F-4D97-AF65-F5344CB8AC3E}">
        <p14:creationId xmlns:p14="http://schemas.microsoft.com/office/powerpoint/2010/main" val="34167686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38290"/>
            <a:ext cx="9144000" cy="553998"/>
          </a:xfrm>
          <a:prstGeom prst="rect">
            <a:avLst/>
          </a:prstGeom>
          <a:noFill/>
        </p:spPr>
        <p:txBody>
          <a:bodyPr wrap="square" rtlCol="0">
            <a:spAutoFit/>
          </a:bodyPr>
          <a:lstStyle/>
          <a:p>
            <a:pPr algn="ctr"/>
            <a:r>
              <a:rPr lang="en-US" sz="3000" b="1" smtClean="0">
                <a:solidFill>
                  <a:srgbClr val="7030A0"/>
                </a:solidFill>
              </a:rPr>
              <a:t>KHỞI ĐỘNG</a:t>
            </a:r>
            <a:endParaRPr lang="en-US" sz="3000" b="1">
              <a:solidFill>
                <a:srgbClr val="7030A0"/>
              </a:solidFill>
            </a:endParaRPr>
          </a:p>
        </p:txBody>
      </p:sp>
      <p:pic>
        <p:nvPicPr>
          <p:cNvPr id="1026" name="Picture 2" descr="http://www.n8mdp.com/images/sbs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5933" y="1408137"/>
            <a:ext cx="3448204" cy="257328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95459" y="1082440"/>
            <a:ext cx="4357577" cy="3812301"/>
            <a:chOff x="4031087" y="2106358"/>
            <a:chExt cx="4357577" cy="3812301"/>
          </a:xfrm>
        </p:grpSpPr>
        <p:sp>
          <p:nvSpPr>
            <p:cNvPr id="10" name="TextBox 9"/>
            <p:cNvSpPr txBox="1"/>
            <p:nvPr/>
          </p:nvSpPr>
          <p:spPr>
            <a:xfrm>
              <a:off x="4031087" y="2106358"/>
              <a:ext cx="4201525" cy="3323987"/>
            </a:xfrm>
            <a:prstGeom prst="rect">
              <a:avLst/>
            </a:prstGeom>
            <a:noFill/>
          </p:spPr>
          <p:txBody>
            <a:bodyPr wrap="square" rtlCol="0">
              <a:spAutoFit/>
            </a:bodyPr>
            <a:lstStyle/>
            <a:p>
              <a:pPr algn="just">
                <a:lnSpc>
                  <a:spcPct val="150000"/>
                </a:lnSpc>
              </a:pPr>
              <a:r>
                <a:rPr lang="vi-VN" sz="2000"/>
                <a:t>Trong máy tính lưu trữ rất nhiều tệp và thư mục khác nhau. Trong trường hợp em chỉ biết tên tệp mà không biết vị trí lưu trữ tệp, em phải mở từng thư mục để tìm kiếm tệp đó. Việc tìm kiếm thư mục như vậy gây khó khăn gì cho em?</a:t>
              </a:r>
              <a:endParaRPr lang="vi-VN" sz="2000"/>
            </a:p>
          </p:txBody>
        </p:sp>
        <p:pic>
          <p:nvPicPr>
            <p:cNvPr id="11" name="Picture 35"/>
            <p:cNvPicPr>
              <a:picLocks noChangeAspect="1"/>
            </p:cNvPicPr>
            <p:nvPr/>
          </p:nvPicPr>
          <p:blipFill>
            <a:blip r:embed="rId3"/>
            <a:srcRect/>
            <a:stretch>
              <a:fillRect/>
            </a:stretch>
          </p:blipFill>
          <p:spPr>
            <a:xfrm>
              <a:off x="7222726" y="5005342"/>
              <a:ext cx="1165938" cy="913317"/>
            </a:xfrm>
            <a:prstGeom prst="rect">
              <a:avLst/>
            </a:prstGeom>
          </p:spPr>
        </p:pic>
      </p:grpSp>
    </p:spTree>
    <p:extLst>
      <p:ext uri="{BB962C8B-B14F-4D97-AF65-F5344CB8AC3E}">
        <p14:creationId xmlns:p14="http://schemas.microsoft.com/office/powerpoint/2010/main" val="7883254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E2E14CD7-297F-B58A-D5CD-DBA20F88755D}"/>
              </a:ext>
            </a:extLst>
          </p:cNvPr>
          <p:cNvSpPr/>
          <p:nvPr/>
        </p:nvSpPr>
        <p:spPr>
          <a:xfrm>
            <a:off x="274667" y="333480"/>
            <a:ext cx="8594667" cy="4476542"/>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FFFFF"/>
          </a:solidFill>
        </p:spPr>
      </p:sp>
      <p:sp>
        <p:nvSpPr>
          <p:cNvPr id="11" name="Câu hỏi">
            <a:extLst>
              <a:ext uri="{FF2B5EF4-FFF2-40B4-BE49-F238E27FC236}">
                <a16:creationId xmlns:a16="http://schemas.microsoft.com/office/drawing/2014/main" id="{1AB69979-1D5C-6D4F-6590-E0650E70A5B4}"/>
              </a:ext>
            </a:extLst>
          </p:cNvPr>
          <p:cNvSpPr/>
          <p:nvPr/>
        </p:nvSpPr>
        <p:spPr>
          <a:xfrm>
            <a:off x="514352" y="550718"/>
            <a:ext cx="8110102" cy="833239"/>
          </a:xfrm>
          <a:prstGeom prst="roundRect">
            <a:avLst/>
          </a:prstGeom>
          <a:solidFill>
            <a:srgbClr val="FDF3E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4: Với các tệp ảnh, em nên chọn dạng hiển thị</a:t>
            </a:r>
            <a:endParaRPr lang="vi-VN" sz="2000" noProof="1">
              <a:solidFill>
                <a:srgbClr val="000000"/>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2FB644CA-CB55-3594-B5C2-C9F8A867CDF0}"/>
              </a:ext>
            </a:extLst>
          </p:cNvPr>
          <p:cNvSpPr/>
          <p:nvPr/>
        </p:nvSpPr>
        <p:spPr>
          <a:xfrm>
            <a:off x="514350" y="1618530"/>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Paste.</a:t>
            </a:r>
            <a:endParaRPr lang="vi-VN" sz="2000" noProof="1">
              <a:solidFill>
                <a:srgbClr val="000000"/>
              </a:solidFill>
              <a:latin typeface="Arial" panose="020B0604020202020204" pitchFamily="34" charset="0"/>
              <a:cs typeface="Arial" panose="020B0604020202020204" pitchFamily="34" charset="0"/>
            </a:endParaRPr>
          </a:p>
        </p:txBody>
      </p:sp>
      <p:sp>
        <p:nvSpPr>
          <p:cNvPr id="13" name="Đáp án sai 1">
            <a:extLst>
              <a:ext uri="{FF2B5EF4-FFF2-40B4-BE49-F238E27FC236}">
                <a16:creationId xmlns:a16="http://schemas.microsoft.com/office/drawing/2014/main" id="{30828281-61AD-7A62-0775-C0E24C9C1DEB}"/>
              </a:ext>
            </a:extLst>
          </p:cNvPr>
          <p:cNvSpPr/>
          <p:nvPr/>
        </p:nvSpPr>
        <p:spPr>
          <a:xfrm>
            <a:off x="514351" y="3029805"/>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a:t>
            </a:r>
            <a:r>
              <a:rPr lang="en-US" sz="2000" b="1" noProof="1">
                <a:solidFill>
                  <a:srgbClr val="000000"/>
                </a:solidFill>
                <a:cs typeface="Arial" panose="020B0604020202020204" pitchFamily="34" charset="0"/>
              </a:rPr>
              <a:t>Delete</a:t>
            </a:r>
            <a:r>
              <a:rPr lang="en-US"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14" name="Đáp án sai 2">
            <a:extLst>
              <a:ext uri="{FF2B5EF4-FFF2-40B4-BE49-F238E27FC236}">
                <a16:creationId xmlns:a16="http://schemas.microsoft.com/office/drawing/2014/main" id="{E6A889FC-D3A7-FA7C-0DE3-0EA076B22F62}"/>
              </a:ext>
            </a:extLst>
          </p:cNvPr>
          <p:cNvSpPr/>
          <p:nvPr/>
        </p:nvSpPr>
        <p:spPr>
          <a:xfrm>
            <a:off x="4752785" y="1618530"/>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noProof="1">
                <a:solidFill>
                  <a:srgbClr val="000000"/>
                </a:solidFill>
                <a:cs typeface="Arial" panose="020B0604020202020204" pitchFamily="34" charset="0"/>
              </a:rPr>
              <a:t>B. </a:t>
            </a:r>
            <a:r>
              <a:rPr lang="pt-BR" sz="2000" b="1" noProof="1">
                <a:solidFill>
                  <a:srgbClr val="000000"/>
                </a:solidFill>
                <a:cs typeface="Arial" panose="020B0604020202020204" pitchFamily="34" charset="0"/>
              </a:rPr>
              <a:t>Share</a:t>
            </a:r>
            <a:r>
              <a:rPr lang="pt-BR"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16" name="Đáp án sai 3">
            <a:extLst>
              <a:ext uri="{FF2B5EF4-FFF2-40B4-BE49-F238E27FC236}">
                <a16:creationId xmlns:a16="http://schemas.microsoft.com/office/drawing/2014/main" id="{39170EEF-8452-D761-9524-3629836006CB}"/>
              </a:ext>
            </a:extLst>
          </p:cNvPr>
          <p:cNvSpPr/>
          <p:nvPr/>
        </p:nvSpPr>
        <p:spPr>
          <a:xfrm>
            <a:off x="4752785" y="3029805"/>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a:t>
            </a:r>
            <a:r>
              <a:rPr lang="vi-VN" sz="2000" b="1" noProof="1">
                <a:solidFill>
                  <a:srgbClr val="000000"/>
                </a:solidFill>
                <a:cs typeface="Arial" panose="020B0604020202020204" pitchFamily="34" charset="0"/>
              </a:rPr>
              <a:t>Large icons</a:t>
            </a:r>
            <a:r>
              <a:rPr lang="vi-VN" sz="2000" noProof="1">
                <a:solidFill>
                  <a:srgbClr val="000000"/>
                </a:solidFill>
                <a:cs typeface="Arial" panose="020B0604020202020204" pitchFamily="34" charset="0"/>
              </a:rPr>
              <a:t>. </a:t>
            </a:r>
            <a:endParaRPr lang="vi-VN" sz="2000" noProof="1">
              <a:solidFill>
                <a:srgbClr val="000000"/>
              </a:solidFill>
              <a:cs typeface="Arial" panose="020B0604020202020204" pitchFamily="34" charset="0"/>
            </a:endParaRPr>
          </a:p>
        </p:txBody>
      </p:sp>
      <p:sp>
        <p:nvSpPr>
          <p:cNvPr id="17" name="Đáp án đúng">
            <a:extLst>
              <a:ext uri="{FF2B5EF4-FFF2-40B4-BE49-F238E27FC236}">
                <a16:creationId xmlns:a16="http://schemas.microsoft.com/office/drawing/2014/main" id="{73F5B725-A6FC-F5A2-F2A4-6047B0B0A3CC}"/>
              </a:ext>
            </a:extLst>
          </p:cNvPr>
          <p:cNvSpPr/>
          <p:nvPr/>
        </p:nvSpPr>
        <p:spPr>
          <a:xfrm>
            <a:off x="4752785" y="3029805"/>
            <a:ext cx="3884812" cy="1156102"/>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a:t>
            </a:r>
            <a:r>
              <a:rPr lang="vi-VN" sz="2000" b="1" noProof="1">
                <a:solidFill>
                  <a:srgbClr val="000000"/>
                </a:solidFill>
                <a:cs typeface="Arial" panose="020B0604020202020204" pitchFamily="34" charset="0"/>
              </a:rPr>
              <a:t>Large icons</a:t>
            </a:r>
            <a:r>
              <a:rPr lang="vi-VN" sz="2000" noProof="1">
                <a:solidFill>
                  <a:srgbClr val="000000"/>
                </a:solidFill>
                <a:cs typeface="Arial" panose="020B0604020202020204" pitchFamily="34" charset="0"/>
              </a:rPr>
              <a:t>. </a:t>
            </a:r>
            <a:endParaRPr lang="vi-VN" sz="2000" noProof="1">
              <a:solidFill>
                <a:srgbClr val="000000"/>
              </a:solidFill>
              <a:cs typeface="Arial" panose="020B0604020202020204" pitchFamily="34" charset="0"/>
            </a:endParaRPr>
          </a:p>
        </p:txBody>
      </p:sp>
      <p:sp>
        <p:nvSpPr>
          <p:cNvPr id="18" name="Freeform 8">
            <a:hlinkClick r:id="rId3" action="ppaction://hlinksldjump"/>
            <a:extLst>
              <a:ext uri="{FF2B5EF4-FFF2-40B4-BE49-F238E27FC236}">
                <a16:creationId xmlns:a16="http://schemas.microsoft.com/office/drawing/2014/main" id="{32EC5DDA-3675-4E0A-A11D-EEA119D04F0F}"/>
              </a:ext>
            </a:extLst>
          </p:cNvPr>
          <p:cNvSpPr/>
          <p:nvPr/>
        </p:nvSpPr>
        <p:spPr>
          <a:xfrm>
            <a:off x="7977188" y="3842429"/>
            <a:ext cx="1014031" cy="112254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p:spTree>
    <p:extLst>
      <p:ext uri="{BB962C8B-B14F-4D97-AF65-F5344CB8AC3E}">
        <p14:creationId xmlns:p14="http://schemas.microsoft.com/office/powerpoint/2010/main" val="208545907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E2E14CD7-297F-B58A-D5CD-DBA20F88755D}"/>
              </a:ext>
            </a:extLst>
          </p:cNvPr>
          <p:cNvSpPr/>
          <p:nvPr/>
        </p:nvSpPr>
        <p:spPr>
          <a:xfrm>
            <a:off x="274667" y="333480"/>
            <a:ext cx="8594667" cy="4476542"/>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FFFFF"/>
          </a:solidFill>
        </p:spPr>
      </p:sp>
      <p:sp>
        <p:nvSpPr>
          <p:cNvPr id="22" name="Đáp án đúng">
            <a:extLst>
              <a:ext uri="{FF2B5EF4-FFF2-40B4-BE49-F238E27FC236}">
                <a16:creationId xmlns:a16="http://schemas.microsoft.com/office/drawing/2014/main" id="{2FB644CA-CB55-3594-B5C2-C9F8A867CDF0}"/>
              </a:ext>
            </a:extLst>
          </p:cNvPr>
          <p:cNvSpPr/>
          <p:nvPr/>
        </p:nvSpPr>
        <p:spPr>
          <a:xfrm>
            <a:off x="5790269" y="551830"/>
            <a:ext cx="2760682" cy="7716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(3) – (2) – (1).</a:t>
            </a:r>
            <a:endParaRPr lang="vi-VN" sz="2000" noProof="1">
              <a:solidFill>
                <a:srgbClr val="000000"/>
              </a:solidFill>
              <a:latin typeface="Arial" panose="020B0604020202020204" pitchFamily="34" charset="0"/>
              <a:cs typeface="Arial" panose="020B0604020202020204" pitchFamily="34" charset="0"/>
            </a:endParaRPr>
          </a:p>
        </p:txBody>
      </p:sp>
      <p:sp>
        <p:nvSpPr>
          <p:cNvPr id="23" name="Đáp án sai 1">
            <a:extLst>
              <a:ext uri="{FF2B5EF4-FFF2-40B4-BE49-F238E27FC236}">
                <a16:creationId xmlns:a16="http://schemas.microsoft.com/office/drawing/2014/main" id="{30828281-61AD-7A62-0775-C0E24C9C1DEB}"/>
              </a:ext>
            </a:extLst>
          </p:cNvPr>
          <p:cNvSpPr/>
          <p:nvPr/>
        </p:nvSpPr>
        <p:spPr>
          <a:xfrm>
            <a:off x="5790269" y="2432980"/>
            <a:ext cx="2760682" cy="7716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(3) – (1) – (2).</a:t>
            </a:r>
            <a:endParaRPr lang="vi-VN" sz="2000" noProof="1">
              <a:solidFill>
                <a:srgbClr val="000000"/>
              </a:solidFill>
              <a:cs typeface="Arial" panose="020B0604020202020204" pitchFamily="34" charset="0"/>
            </a:endParaRPr>
          </a:p>
        </p:txBody>
      </p:sp>
      <p:sp>
        <p:nvSpPr>
          <p:cNvPr id="24" name="Đáp án sai 2">
            <a:extLst>
              <a:ext uri="{FF2B5EF4-FFF2-40B4-BE49-F238E27FC236}">
                <a16:creationId xmlns:a16="http://schemas.microsoft.com/office/drawing/2014/main" id="{E6A889FC-D3A7-FA7C-0DE3-0EA076B22F62}"/>
              </a:ext>
            </a:extLst>
          </p:cNvPr>
          <p:cNvSpPr/>
          <p:nvPr/>
        </p:nvSpPr>
        <p:spPr>
          <a:xfrm>
            <a:off x="5790269" y="1492405"/>
            <a:ext cx="2760682" cy="7716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noProof="1">
                <a:solidFill>
                  <a:srgbClr val="000000"/>
                </a:solidFill>
                <a:cs typeface="Arial" panose="020B0604020202020204" pitchFamily="34" charset="0"/>
              </a:rPr>
              <a:t>B. (1) – (2) – (3).</a:t>
            </a:r>
            <a:endParaRPr lang="vi-VN" sz="2000" noProof="1">
              <a:solidFill>
                <a:srgbClr val="000000"/>
              </a:solidFill>
              <a:cs typeface="Arial" panose="020B0604020202020204" pitchFamily="34" charset="0"/>
            </a:endParaRPr>
          </a:p>
        </p:txBody>
      </p:sp>
      <p:sp>
        <p:nvSpPr>
          <p:cNvPr id="25" name="Đáp án sai 3">
            <a:extLst>
              <a:ext uri="{FF2B5EF4-FFF2-40B4-BE49-F238E27FC236}">
                <a16:creationId xmlns:a16="http://schemas.microsoft.com/office/drawing/2014/main" id="{39170EEF-8452-D761-9524-3629836006CB}"/>
              </a:ext>
            </a:extLst>
          </p:cNvPr>
          <p:cNvSpPr/>
          <p:nvPr/>
        </p:nvSpPr>
        <p:spPr>
          <a:xfrm>
            <a:off x="5790269" y="3373555"/>
            <a:ext cx="2760682" cy="7716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(1) – (3) – (2).</a:t>
            </a:r>
            <a:endParaRPr lang="vi-VN" sz="2000" noProof="1">
              <a:solidFill>
                <a:srgbClr val="000000"/>
              </a:solidFill>
              <a:cs typeface="Arial" panose="020B0604020202020204" pitchFamily="34" charset="0"/>
            </a:endParaRPr>
          </a:p>
        </p:txBody>
      </p:sp>
      <p:sp>
        <p:nvSpPr>
          <p:cNvPr id="26" name="Đáp án đúng">
            <a:extLst>
              <a:ext uri="{FF2B5EF4-FFF2-40B4-BE49-F238E27FC236}">
                <a16:creationId xmlns:a16="http://schemas.microsoft.com/office/drawing/2014/main" id="{73F5B725-A6FC-F5A2-F2A4-6047B0B0A3CC}"/>
              </a:ext>
            </a:extLst>
          </p:cNvPr>
          <p:cNvSpPr/>
          <p:nvPr/>
        </p:nvSpPr>
        <p:spPr>
          <a:xfrm>
            <a:off x="5785584" y="551830"/>
            <a:ext cx="2770053" cy="771632"/>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(3) – (2) – (1).</a:t>
            </a:r>
            <a:endParaRPr lang="vi-VN" sz="2000" noProof="1">
              <a:solidFill>
                <a:srgbClr val="000000"/>
              </a:solidFill>
              <a:cs typeface="Arial" panose="020B0604020202020204" pitchFamily="34" charset="0"/>
            </a:endParaRPr>
          </a:p>
        </p:txBody>
      </p:sp>
      <p:sp>
        <p:nvSpPr>
          <p:cNvPr id="27" name="Freeform 8">
            <a:hlinkClick r:id="rId3" action="ppaction://hlinksldjump"/>
            <a:extLst>
              <a:ext uri="{FF2B5EF4-FFF2-40B4-BE49-F238E27FC236}">
                <a16:creationId xmlns:a16="http://schemas.microsoft.com/office/drawing/2014/main" id="{32EC5DDA-3675-4E0A-A11D-EEA119D04F0F}"/>
              </a:ext>
            </a:extLst>
          </p:cNvPr>
          <p:cNvSpPr/>
          <p:nvPr/>
        </p:nvSpPr>
        <p:spPr>
          <a:xfrm>
            <a:off x="7902160" y="3759371"/>
            <a:ext cx="1089060" cy="1205602"/>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p:sp>
        <p:nvSpPr>
          <p:cNvPr id="21" name="Câu hỏi">
            <a:extLst>
              <a:ext uri="{FF2B5EF4-FFF2-40B4-BE49-F238E27FC236}">
                <a16:creationId xmlns:a16="http://schemas.microsoft.com/office/drawing/2014/main" id="{1AB69979-1D5C-6D4F-6590-E0650E70A5B4}"/>
              </a:ext>
            </a:extLst>
          </p:cNvPr>
          <p:cNvSpPr/>
          <p:nvPr/>
        </p:nvSpPr>
        <p:spPr>
          <a:xfrm>
            <a:off x="514353" y="550718"/>
            <a:ext cx="4957534" cy="4050311"/>
          </a:xfrm>
          <a:prstGeom prst="roundRect">
            <a:avLst>
              <a:gd name="adj" fmla="val 8783"/>
            </a:avLst>
          </a:prstGeom>
          <a:solidFill>
            <a:srgbClr val="FDF3E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5: Cho các thao tác thực </a:t>
            </a:r>
            <a:r>
              <a:rPr lang="vi-VN" sz="2000" b="1" noProof="1">
                <a:solidFill>
                  <a:srgbClr val="000000"/>
                </a:solidFill>
                <a:cs typeface="Arial" panose="020B0604020202020204" pitchFamily="34" charset="0"/>
              </a:rPr>
              <a:t>hiện </a:t>
            </a:r>
            <a:endParaRPr lang="en-US" sz="2000" b="1" noProof="1" smtClean="0">
              <a:solidFill>
                <a:srgbClr val="000000"/>
              </a:solidFill>
              <a:cs typeface="Arial" panose="020B0604020202020204" pitchFamily="34" charset="0"/>
            </a:endParaRPr>
          </a:p>
          <a:p>
            <a:pPr algn="ctr">
              <a:lnSpc>
                <a:spcPct val="150000"/>
              </a:lnSpc>
            </a:pPr>
            <a:r>
              <a:rPr lang="vi-VN" sz="2000" b="1" noProof="1" smtClean="0">
                <a:solidFill>
                  <a:srgbClr val="000000"/>
                </a:solidFill>
                <a:cs typeface="Arial" panose="020B0604020202020204" pitchFamily="34" charset="0"/>
              </a:rPr>
              <a:t>tìm </a:t>
            </a:r>
            <a:r>
              <a:rPr lang="vi-VN" sz="2000" b="1" noProof="1">
                <a:solidFill>
                  <a:srgbClr val="000000"/>
                </a:solidFill>
                <a:cs typeface="Arial" panose="020B0604020202020204" pitchFamily="34" charset="0"/>
              </a:rPr>
              <a:t>kiếm tệp theo tên như sau</a:t>
            </a:r>
          </a:p>
          <a:p>
            <a:pPr algn="just">
              <a:lnSpc>
                <a:spcPct val="150000"/>
              </a:lnSpc>
            </a:pPr>
            <a:r>
              <a:rPr lang="vi-VN" sz="2000" noProof="1">
                <a:solidFill>
                  <a:srgbClr val="000000"/>
                </a:solidFill>
                <a:cs typeface="Arial" panose="020B0604020202020204" pitchFamily="34" charset="0"/>
              </a:rPr>
              <a:t>(</a:t>
            </a:r>
            <a:r>
              <a:rPr lang="vi-VN" sz="2000" noProof="1" smtClean="0">
                <a:solidFill>
                  <a:srgbClr val="000000"/>
                </a:solidFill>
                <a:cs typeface="Arial" panose="020B0604020202020204" pitchFamily="34" charset="0"/>
              </a:rPr>
              <a:t>1)</a:t>
            </a:r>
            <a:r>
              <a:rPr lang="en-US" sz="2000" noProof="1" smtClean="0">
                <a:solidFill>
                  <a:srgbClr val="000000"/>
                </a:solidFill>
                <a:cs typeface="Arial" panose="020B0604020202020204" pitchFamily="34" charset="0"/>
              </a:rPr>
              <a:t> </a:t>
            </a:r>
            <a:r>
              <a:rPr lang="vi-VN" sz="2000" noProof="1" smtClean="0">
                <a:solidFill>
                  <a:srgbClr val="000000"/>
                </a:solidFill>
                <a:cs typeface="Arial" panose="020B0604020202020204" pitchFamily="34" charset="0"/>
              </a:rPr>
              <a:t>Chọn </a:t>
            </a:r>
            <a:r>
              <a:rPr lang="vi-VN" sz="2000" noProof="1">
                <a:solidFill>
                  <a:srgbClr val="000000"/>
                </a:solidFill>
                <a:cs typeface="Arial" panose="020B0604020202020204" pitchFamily="34" charset="0"/>
              </a:rPr>
              <a:t>tệp cần tìm trong danh sách kết quả, nháy đúp chuột để mở tệp.</a:t>
            </a:r>
          </a:p>
          <a:p>
            <a:pPr algn="just">
              <a:lnSpc>
                <a:spcPct val="150000"/>
              </a:lnSpc>
            </a:pPr>
            <a:r>
              <a:rPr lang="vi-VN" sz="2000" noProof="1">
                <a:solidFill>
                  <a:srgbClr val="000000"/>
                </a:solidFill>
                <a:cs typeface="Arial" panose="020B0604020202020204" pitchFamily="34" charset="0"/>
              </a:rPr>
              <a:t>(</a:t>
            </a:r>
            <a:r>
              <a:rPr lang="vi-VN" sz="2000" noProof="1" smtClean="0">
                <a:solidFill>
                  <a:srgbClr val="000000"/>
                </a:solidFill>
                <a:cs typeface="Arial" panose="020B0604020202020204" pitchFamily="34" charset="0"/>
              </a:rPr>
              <a:t>2)</a:t>
            </a:r>
            <a:r>
              <a:rPr lang="en-US" sz="2000" noProof="1" smtClean="0">
                <a:solidFill>
                  <a:srgbClr val="000000"/>
                </a:solidFill>
                <a:cs typeface="Arial" panose="020B0604020202020204" pitchFamily="34" charset="0"/>
              </a:rPr>
              <a:t> </a:t>
            </a:r>
            <a:r>
              <a:rPr lang="vi-VN" sz="2000" noProof="1" smtClean="0">
                <a:solidFill>
                  <a:srgbClr val="000000"/>
                </a:solidFill>
                <a:cs typeface="Arial" panose="020B0604020202020204" pitchFamily="34" charset="0"/>
              </a:rPr>
              <a:t>Nhập </a:t>
            </a:r>
            <a:r>
              <a:rPr lang="vi-VN" sz="2000" noProof="1">
                <a:solidFill>
                  <a:srgbClr val="000000"/>
                </a:solidFill>
                <a:cs typeface="Arial" panose="020B0604020202020204" pitchFamily="34" charset="0"/>
              </a:rPr>
              <a:t>tên tệp cần tìm trong ô Search, nhấn phím Enter.</a:t>
            </a:r>
          </a:p>
          <a:p>
            <a:pPr algn="just">
              <a:lnSpc>
                <a:spcPct val="150000"/>
              </a:lnSpc>
            </a:pPr>
            <a:r>
              <a:rPr lang="vi-VN" sz="2000" noProof="1">
                <a:solidFill>
                  <a:srgbClr val="000000"/>
                </a:solidFill>
                <a:cs typeface="Arial" panose="020B0604020202020204" pitchFamily="34" charset="0"/>
              </a:rPr>
              <a:t>(</a:t>
            </a:r>
            <a:r>
              <a:rPr lang="vi-VN" sz="2000" noProof="1" smtClean="0">
                <a:solidFill>
                  <a:srgbClr val="000000"/>
                </a:solidFill>
                <a:cs typeface="Arial" panose="020B0604020202020204" pitchFamily="34" charset="0"/>
              </a:rPr>
              <a:t>3)</a:t>
            </a:r>
            <a:r>
              <a:rPr lang="en-US" sz="2000" noProof="1" smtClean="0">
                <a:solidFill>
                  <a:srgbClr val="000000"/>
                </a:solidFill>
                <a:cs typeface="Arial" panose="020B0604020202020204" pitchFamily="34" charset="0"/>
              </a:rPr>
              <a:t> </a:t>
            </a:r>
            <a:r>
              <a:rPr lang="vi-VN" sz="2000" noProof="1" smtClean="0">
                <a:solidFill>
                  <a:srgbClr val="000000"/>
                </a:solidFill>
                <a:cs typeface="Arial" panose="020B0604020202020204" pitchFamily="34" charset="0"/>
              </a:rPr>
              <a:t>Xác </a:t>
            </a:r>
            <a:r>
              <a:rPr lang="vi-VN" sz="2000" noProof="1">
                <a:solidFill>
                  <a:srgbClr val="000000"/>
                </a:solidFill>
                <a:cs typeface="Arial" panose="020B0604020202020204" pitchFamily="34" charset="0"/>
              </a:rPr>
              <a:t>định phạm vi tìm kiếm.</a:t>
            </a:r>
          </a:p>
          <a:p>
            <a:pPr algn="just">
              <a:lnSpc>
                <a:spcPct val="150000"/>
              </a:lnSpc>
            </a:pPr>
            <a:r>
              <a:rPr lang="vi-VN" sz="2000" noProof="1">
                <a:solidFill>
                  <a:srgbClr val="000000"/>
                </a:solidFill>
                <a:cs typeface="Arial" panose="020B0604020202020204" pitchFamily="34" charset="0"/>
              </a:rPr>
              <a:t>Thứ tự </a:t>
            </a:r>
            <a:r>
              <a:rPr lang="vi-VN" sz="2000" noProof="1">
                <a:solidFill>
                  <a:srgbClr val="000000"/>
                </a:solidFill>
                <a:cs typeface="Arial" panose="020B0604020202020204" pitchFamily="34" charset="0"/>
              </a:rPr>
              <a:t>đúng </a:t>
            </a:r>
            <a:r>
              <a:rPr lang="vi-VN" sz="2000" noProof="1" smtClean="0">
                <a:solidFill>
                  <a:srgbClr val="000000"/>
                </a:solidFill>
                <a:cs typeface="Arial" panose="020B0604020202020204" pitchFamily="34" charset="0"/>
              </a:rPr>
              <a:t>là</a:t>
            </a:r>
            <a:r>
              <a:rPr lang="en-US" sz="2000" noProof="1" smtClean="0">
                <a:solidFill>
                  <a:srgbClr val="000000"/>
                </a:solidFill>
                <a:cs typeface="Arial" panose="020B0604020202020204" pitchFamily="34" charset="0"/>
              </a:rPr>
              <a:t> gì?</a:t>
            </a:r>
            <a:endParaRPr lang="vi-VN" sz="2000" noProof="1">
              <a:solidFill>
                <a:srgbClr val="000000"/>
              </a:solidFill>
              <a:cs typeface="Arial" panose="020B0604020202020204" pitchFamily="34" charset="0"/>
            </a:endParaRPr>
          </a:p>
        </p:txBody>
      </p:sp>
    </p:spTree>
    <p:extLst>
      <p:ext uri="{BB962C8B-B14F-4D97-AF65-F5344CB8AC3E}">
        <p14:creationId xmlns:p14="http://schemas.microsoft.com/office/powerpoint/2010/main" val="296141873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grpSp>
        <p:nvGrpSpPr>
          <p:cNvPr id="2" name="Group 2"/>
          <p:cNvGrpSpPr/>
          <p:nvPr/>
        </p:nvGrpSpPr>
        <p:grpSpPr>
          <a:xfrm>
            <a:off x="200094" y="169912"/>
            <a:ext cx="3343206" cy="4803676"/>
            <a:chOff x="0" y="0"/>
            <a:chExt cx="2070557" cy="3249894"/>
          </a:xfrm>
        </p:grpSpPr>
        <p:sp>
          <p:nvSpPr>
            <p:cNvPr id="3" name="Freeform 3"/>
            <p:cNvSpPr/>
            <p:nvPr/>
          </p:nvSpPr>
          <p:spPr>
            <a:xfrm>
              <a:off x="0" y="0"/>
              <a:ext cx="2070557" cy="3249895"/>
            </a:xfrm>
            <a:custGeom>
              <a:avLst/>
              <a:gdLst/>
              <a:ahLst/>
              <a:cxnLst/>
              <a:rect l="l" t="t" r="r" b="b"/>
              <a:pathLst>
                <a:path w="2070557" h="3249895">
                  <a:moveTo>
                    <a:pt x="1946097" y="3249894"/>
                  </a:moveTo>
                  <a:lnTo>
                    <a:pt x="124460" y="3249894"/>
                  </a:lnTo>
                  <a:cubicBezTo>
                    <a:pt x="55880" y="3249894"/>
                    <a:pt x="0" y="3194015"/>
                    <a:pt x="0" y="3125434"/>
                  </a:cubicBezTo>
                  <a:lnTo>
                    <a:pt x="0" y="124460"/>
                  </a:lnTo>
                  <a:cubicBezTo>
                    <a:pt x="0" y="55880"/>
                    <a:pt x="55880" y="0"/>
                    <a:pt x="124460" y="0"/>
                  </a:cubicBezTo>
                  <a:lnTo>
                    <a:pt x="1946097" y="0"/>
                  </a:lnTo>
                  <a:cubicBezTo>
                    <a:pt x="2014677" y="0"/>
                    <a:pt x="2070557" y="55880"/>
                    <a:pt x="2070557" y="124460"/>
                  </a:cubicBezTo>
                  <a:lnTo>
                    <a:pt x="2070557" y="3125435"/>
                  </a:lnTo>
                  <a:cubicBezTo>
                    <a:pt x="2070557" y="3194015"/>
                    <a:pt x="2014677" y="3249895"/>
                    <a:pt x="1946097" y="3249895"/>
                  </a:cubicBezTo>
                  <a:close/>
                </a:path>
              </a:pathLst>
            </a:custGeom>
            <a:solidFill>
              <a:srgbClr val="FF6F28"/>
            </a:solidFill>
          </p:spPr>
        </p:sp>
      </p:grpSp>
      <p:grpSp>
        <p:nvGrpSpPr>
          <p:cNvPr id="4" name="Group 4"/>
          <p:cNvGrpSpPr/>
          <p:nvPr/>
        </p:nvGrpSpPr>
        <p:grpSpPr>
          <a:xfrm>
            <a:off x="3695700" y="169912"/>
            <a:ext cx="5333156" cy="4803676"/>
            <a:chOff x="0" y="0"/>
            <a:chExt cx="3718711" cy="3249894"/>
          </a:xfrm>
        </p:grpSpPr>
        <p:sp>
          <p:nvSpPr>
            <p:cNvPr id="5" name="Freeform 5"/>
            <p:cNvSpPr/>
            <p:nvPr/>
          </p:nvSpPr>
          <p:spPr>
            <a:xfrm>
              <a:off x="0" y="0"/>
              <a:ext cx="3718711" cy="3249895"/>
            </a:xfrm>
            <a:custGeom>
              <a:avLst/>
              <a:gdLst/>
              <a:ahLst/>
              <a:cxnLst/>
              <a:rect l="l" t="t" r="r" b="b"/>
              <a:pathLst>
                <a:path w="3718711" h="3249895">
                  <a:moveTo>
                    <a:pt x="3594251" y="3249894"/>
                  </a:moveTo>
                  <a:lnTo>
                    <a:pt x="124460" y="3249894"/>
                  </a:lnTo>
                  <a:cubicBezTo>
                    <a:pt x="55880" y="3249894"/>
                    <a:pt x="0" y="3194015"/>
                    <a:pt x="0" y="3125434"/>
                  </a:cubicBezTo>
                  <a:lnTo>
                    <a:pt x="0" y="124460"/>
                  </a:lnTo>
                  <a:cubicBezTo>
                    <a:pt x="0" y="55880"/>
                    <a:pt x="55880" y="0"/>
                    <a:pt x="124460" y="0"/>
                  </a:cubicBezTo>
                  <a:lnTo>
                    <a:pt x="3594251" y="0"/>
                  </a:lnTo>
                  <a:cubicBezTo>
                    <a:pt x="3662831" y="0"/>
                    <a:pt x="3718711" y="55880"/>
                    <a:pt x="3718711" y="124460"/>
                  </a:cubicBezTo>
                  <a:lnTo>
                    <a:pt x="3718711" y="3125435"/>
                  </a:lnTo>
                  <a:cubicBezTo>
                    <a:pt x="3718711" y="3194015"/>
                    <a:pt x="3662831" y="3249895"/>
                    <a:pt x="3594251" y="3249895"/>
                  </a:cubicBezTo>
                  <a:close/>
                </a:path>
              </a:pathLst>
            </a:custGeom>
            <a:solidFill>
              <a:srgbClr val="FFFFFF"/>
            </a:solidFill>
          </p:spPr>
        </p:sp>
      </p:grpSp>
      <p:sp>
        <p:nvSpPr>
          <p:cNvPr id="36" name="TextBox 5">
            <a:extLst>
              <a:ext uri="{FF2B5EF4-FFF2-40B4-BE49-F238E27FC236}">
                <a16:creationId xmlns:a16="http://schemas.microsoft.com/office/drawing/2014/main" id="{A9223873-076A-1C01-1805-EB0FC9FB73F7}"/>
              </a:ext>
            </a:extLst>
          </p:cNvPr>
          <p:cNvSpPr txBox="1"/>
          <p:nvPr/>
        </p:nvSpPr>
        <p:spPr>
          <a:xfrm>
            <a:off x="451844" y="2571751"/>
            <a:ext cx="2839706" cy="1661993"/>
          </a:xfrm>
          <a:prstGeom prst="rect">
            <a:avLst/>
          </a:prstGeom>
        </p:spPr>
        <p:txBody>
          <a:bodyPr wrap="square" lIns="0" tIns="0" rIns="0" bIns="0" rtlCol="0" anchor="t">
            <a:spAutoFit/>
          </a:bodyPr>
          <a:lstStyle/>
          <a:p>
            <a:pPr algn="ctr">
              <a:lnSpc>
                <a:spcPct val="150000"/>
              </a:lnSpc>
            </a:pPr>
            <a:r>
              <a:rPr lang="en-US" sz="3600" b="1">
                <a:solidFill>
                  <a:schemeClr val="bg1"/>
                </a:solidFill>
                <a:latin typeface="Arial" panose="020B0604020202020204" pitchFamily="34" charset="0"/>
                <a:cs typeface="Arial" panose="020B0604020202020204" pitchFamily="34" charset="0"/>
              </a:rPr>
              <a:t>TRÒ CHƠI KẾT THÚC!</a:t>
            </a:r>
            <a:endParaRPr lang="en-US" sz="3600" b="1" dirty="0">
              <a:solidFill>
                <a:schemeClr val="bg1"/>
              </a:solidFill>
              <a:latin typeface="Arial" panose="020B0604020202020204" pitchFamily="34" charset="0"/>
              <a:cs typeface="Arial" panose="020B0604020202020204" pitchFamily="34" charset="0"/>
            </a:endParaRPr>
          </a:p>
        </p:txBody>
      </p:sp>
      <p:sp>
        <p:nvSpPr>
          <p:cNvPr id="38" name="Freeform 16">
            <a:extLst>
              <a:ext uri="{FF2B5EF4-FFF2-40B4-BE49-F238E27FC236}">
                <a16:creationId xmlns:a16="http://schemas.microsoft.com/office/drawing/2014/main" id="{AC970F79-A8D6-6E20-7460-6EB9CF89CF6E}"/>
              </a:ext>
            </a:extLst>
          </p:cNvPr>
          <p:cNvSpPr/>
          <p:nvPr/>
        </p:nvSpPr>
        <p:spPr>
          <a:xfrm>
            <a:off x="381000" y="323850"/>
            <a:ext cx="1277684" cy="2895600"/>
          </a:xfrm>
          <a:custGeom>
            <a:avLst/>
            <a:gdLst/>
            <a:ahLst/>
            <a:cxnLst/>
            <a:rect l="l" t="t" r="r" b="b"/>
            <a:pathLst>
              <a:path w="1815656" h="4114800">
                <a:moveTo>
                  <a:pt x="0" y="0"/>
                </a:moveTo>
                <a:lnTo>
                  <a:pt x="1815655" y="0"/>
                </a:lnTo>
                <a:lnTo>
                  <a:pt x="1815655" y="4114800"/>
                </a:lnTo>
                <a:lnTo>
                  <a:pt x="0" y="4114800"/>
                </a:lnTo>
                <a:lnTo>
                  <a:pt x="0" y="0"/>
                </a:lnTo>
                <a:close/>
              </a:path>
            </a:pathLst>
          </a:custGeom>
          <a:blipFill>
            <a:blip r:embed="rId2">
              <a:extLst>
                <a:ext uri="{BEBA8EAE-BF5A-486C-A8C5-ECC9F3942E4B}">
                  <a14:imgProps xmlns:a14="http://schemas.microsoft.com/office/drawing/2010/main">
                    <a14:imgLayer r:embed="rId3">
                      <a14:imgEffect>
                        <a14:brightnessContrast bright="40000"/>
                      </a14:imgEffect>
                    </a14:imgLayer>
                  </a14:imgProps>
                </a:ext>
                <a:ext uri="{96DAC541-7B7A-43D3-8B79-37D633B846F1}">
                  <asvg:svgBlip xmlns:asvg="http://schemas.microsoft.com/office/drawing/2016/SVG/main" xmlns="" r:embed="rId7"/>
                </a:ext>
              </a:extLst>
            </a:blip>
            <a:stretch>
              <a:fillRect/>
            </a:stretch>
          </a:blipFill>
        </p:spPr>
      </p:sp>
      <p:pic>
        <p:nvPicPr>
          <p:cNvPr id="1026" name="Picture 2" descr="https://png.pngtree.com/png-clipart/20231021/original/pngtree-watercolor-orange-tree-png-image_13394408.png"/>
          <p:cNvPicPr>
            <a:picLocks noChangeAspect="1" noChangeArrowheads="1"/>
          </p:cNvPicPr>
          <p:nvPr/>
        </p:nvPicPr>
        <p:blipFill rotWithShape="1">
          <a:blip r:embed="rId8">
            <a:extLst>
              <a:ext uri="{28A0092B-C50C-407E-A947-70E740481C1C}">
                <a14:useLocalDpi xmlns:a14="http://schemas.microsoft.com/office/drawing/2010/main" val="0"/>
              </a:ext>
            </a:extLst>
          </a:blip>
          <a:srcRect b="1581"/>
          <a:stretch/>
        </p:blipFill>
        <p:spPr bwMode="auto">
          <a:xfrm>
            <a:off x="3904303" y="129032"/>
            <a:ext cx="4915948" cy="483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99708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6">
                                            <p:txEl>
                                              <p:pRg st="0" end="0"/>
                                            </p:txEl>
                                          </p:spTgt>
                                        </p:tgtEl>
                                      </p:cBhvr>
                                    </p:animEffect>
                                    <p:animScale>
                                      <p:cBhvr>
                                        <p:cTn id="7" dur="250" autoRev="1" fill="hold"/>
                                        <p:tgtEl>
                                          <p:spTgt spid="3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sp>
        <p:nvSpPr>
          <p:cNvPr id="2751" name="Google Shape;2751;p48"/>
          <p:cNvSpPr/>
          <p:nvPr/>
        </p:nvSpPr>
        <p:spPr>
          <a:xfrm>
            <a:off x="1004528" y="66764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8"/>
          <p:cNvSpPr/>
          <p:nvPr/>
        </p:nvSpPr>
        <p:spPr>
          <a:xfrm>
            <a:off x="1525837" y="694148"/>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8"/>
          <p:cNvSpPr/>
          <p:nvPr/>
        </p:nvSpPr>
        <p:spPr>
          <a:xfrm>
            <a:off x="978139" y="1165677"/>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25;p52"/>
          <p:cNvSpPr/>
          <p:nvPr/>
        </p:nvSpPr>
        <p:spPr>
          <a:xfrm>
            <a:off x="6989397" y="833673"/>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26;p52"/>
          <p:cNvSpPr/>
          <p:nvPr/>
        </p:nvSpPr>
        <p:spPr>
          <a:xfrm>
            <a:off x="8147166" y="6919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grpSp>
        <p:nvGrpSpPr>
          <p:cNvPr id="34" name="Group 33">
            <a:extLst>
              <a:ext uri="{FF2B5EF4-FFF2-40B4-BE49-F238E27FC236}">
                <a16:creationId xmlns:a16="http://schemas.microsoft.com/office/drawing/2014/main" id="{39338A61-E650-D252-D6E7-F65D7ED84A95}"/>
              </a:ext>
            </a:extLst>
          </p:cNvPr>
          <p:cNvGrpSpPr/>
          <p:nvPr/>
        </p:nvGrpSpPr>
        <p:grpSpPr>
          <a:xfrm>
            <a:off x="2677103" y="761031"/>
            <a:ext cx="3789791" cy="542968"/>
            <a:chOff x="-609601" y="391227"/>
            <a:chExt cx="4027714" cy="542968"/>
          </a:xfrm>
        </p:grpSpPr>
        <p:sp>
          <p:nvSpPr>
            <p:cNvPr id="35"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rgbClr val="7A5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3694298-C4C1-D112-BA12-E25BD7A9DC18}"/>
                </a:ext>
              </a:extLst>
            </p:cNvPr>
            <p:cNvSpPr txBox="1"/>
            <p:nvPr/>
          </p:nvSpPr>
          <p:spPr>
            <a:xfrm>
              <a:off x="-609599" y="462656"/>
              <a:ext cx="4027712" cy="400110"/>
            </a:xfrm>
            <a:prstGeom prst="rect">
              <a:avLst/>
            </a:prstGeom>
            <a:noFill/>
          </p:spPr>
          <p:txBody>
            <a:bodyPr wrap="square" rtlCol="0">
              <a:spAutoFit/>
            </a:bodyPr>
            <a:lstStyle/>
            <a:p>
              <a:pPr algn="ctr"/>
              <a:r>
                <a:rPr lang="en-US" sz="2000" b="1" smtClean="0">
                  <a:solidFill>
                    <a:schemeClr val="accent6"/>
                  </a:solidFill>
                </a:rPr>
                <a:t>BÀI TẬP 1 – SGK TR.23</a:t>
              </a:r>
              <a:endParaRPr lang="en-US" sz="2000" b="1">
                <a:solidFill>
                  <a:schemeClr val="accent6"/>
                </a:solidFill>
              </a:endParaRPr>
            </a:p>
          </p:txBody>
        </p:sp>
      </p:grpSp>
      <p:grpSp>
        <p:nvGrpSpPr>
          <p:cNvPr id="2" name="Group 1"/>
          <p:cNvGrpSpPr/>
          <p:nvPr/>
        </p:nvGrpSpPr>
        <p:grpSpPr>
          <a:xfrm>
            <a:off x="3277612" y="1667069"/>
            <a:ext cx="4771438" cy="2234603"/>
            <a:chOff x="3748448" y="1669740"/>
            <a:chExt cx="4771438" cy="2234603"/>
          </a:xfrm>
        </p:grpSpPr>
        <p:sp>
          <p:nvSpPr>
            <p:cNvPr id="40" name="Rounded Rectangle 39"/>
            <p:cNvSpPr/>
            <p:nvPr/>
          </p:nvSpPr>
          <p:spPr>
            <a:xfrm>
              <a:off x="3748448" y="1669740"/>
              <a:ext cx="4771438" cy="2234603"/>
            </a:xfrm>
            <a:prstGeom prst="roundRect">
              <a:avLst>
                <a:gd name="adj" fmla="val 10716"/>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a:solidFill>
                  <a:srgbClr val="000000"/>
                </a:solidFill>
              </a:endParaRPr>
            </a:p>
          </p:txBody>
        </p:sp>
        <p:sp>
          <p:nvSpPr>
            <p:cNvPr id="41" name="Rectangle 40"/>
            <p:cNvSpPr/>
            <p:nvPr/>
          </p:nvSpPr>
          <p:spPr>
            <a:xfrm>
              <a:off x="3920231" y="1817545"/>
              <a:ext cx="4427871" cy="1938992"/>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Lựa chọn nào sau đây chỉ ra công cụ tìm kiếm tệp và thư mục?</a:t>
              </a:r>
            </a:p>
            <a:p>
              <a:pPr algn="just">
                <a:lnSpc>
                  <a:spcPct val="150000"/>
                </a:lnSpc>
              </a:pPr>
              <a:r>
                <a:rPr lang="vi-VN" sz="2000">
                  <a:latin typeface="Arial" panose="020B0604020202020204" pitchFamily="34" charset="0"/>
                  <a:cs typeface="Arial" panose="020B0604020202020204" pitchFamily="34" charset="0"/>
                </a:rPr>
                <a:t>A</a:t>
              </a:r>
              <a:r>
                <a:rPr lang="vi-VN" sz="2000">
                  <a:latin typeface="Arial" panose="020B0604020202020204" pitchFamily="34" charset="0"/>
                  <a:cs typeface="Arial" panose="020B0604020202020204" pitchFamily="34" charset="0"/>
                </a:rPr>
                <a:t>. </a:t>
              </a:r>
              <a:r>
                <a:rPr lang="vi-VN" sz="2000" b="1" smtClean="0">
                  <a:latin typeface="Arial" panose="020B0604020202020204" pitchFamily="34" charset="0"/>
                  <a:cs typeface="Arial" panose="020B0604020202020204" pitchFamily="34" charset="0"/>
                </a:rPr>
                <a:t>Search</a:t>
              </a: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B</a:t>
              </a:r>
              <a:r>
                <a:rPr lang="vi-VN" sz="2000">
                  <a:latin typeface="Arial" panose="020B0604020202020204" pitchFamily="34" charset="0"/>
                  <a:cs typeface="Arial" panose="020B0604020202020204" pitchFamily="34" charset="0"/>
                </a:rPr>
                <a:t>. </a:t>
              </a:r>
              <a:r>
                <a:rPr lang="vi-VN" sz="2000" b="1">
                  <a:latin typeface="Arial" panose="020B0604020202020204" pitchFamily="34" charset="0"/>
                  <a:cs typeface="Arial" panose="020B0604020202020204" pitchFamily="34" charset="0"/>
                </a:rPr>
                <a:t>Rename</a:t>
              </a:r>
              <a:r>
                <a:rPr lang="vi-VN" sz="2000">
                  <a:latin typeface="Arial" panose="020B0604020202020204" pitchFamily="34" charset="0"/>
                  <a:cs typeface="Arial" panose="020B0604020202020204" pitchFamily="34" charset="0"/>
                </a:rPr>
                <a:t>.</a:t>
              </a:r>
            </a:p>
            <a:p>
              <a:pPr algn="just">
                <a:lnSpc>
                  <a:spcPct val="150000"/>
                </a:lnSpc>
              </a:pPr>
              <a:r>
                <a:rPr lang="vi-VN" sz="2000">
                  <a:latin typeface="Arial" panose="020B0604020202020204" pitchFamily="34" charset="0"/>
                  <a:cs typeface="Arial" panose="020B0604020202020204" pitchFamily="34" charset="0"/>
                </a:rPr>
                <a:t>C</a:t>
              </a:r>
              <a:r>
                <a:rPr lang="vi-VN" sz="2000">
                  <a:latin typeface="Arial" panose="020B0604020202020204" pitchFamily="34" charset="0"/>
                  <a:cs typeface="Arial" panose="020B0604020202020204" pitchFamily="34" charset="0"/>
                </a:rPr>
                <a:t>. </a:t>
              </a:r>
              <a:r>
                <a:rPr lang="vi-VN" sz="2000" b="1" smtClean="0">
                  <a:latin typeface="Arial" panose="020B0604020202020204" pitchFamily="34" charset="0"/>
                  <a:cs typeface="Arial" panose="020B0604020202020204" pitchFamily="34" charset="0"/>
                </a:rPr>
                <a:t>Delete</a:t>
              </a: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D</a:t>
              </a:r>
              <a:r>
                <a:rPr lang="vi-VN" sz="2000">
                  <a:latin typeface="Arial" panose="020B0604020202020204" pitchFamily="34" charset="0"/>
                  <a:cs typeface="Arial" panose="020B0604020202020204" pitchFamily="34" charset="0"/>
                </a:rPr>
                <a:t>. </a:t>
              </a:r>
              <a:r>
                <a:rPr lang="vi-VN" sz="2000" b="1">
                  <a:latin typeface="Arial" panose="020B0604020202020204" pitchFamily="34" charset="0"/>
                  <a:cs typeface="Arial" panose="020B0604020202020204" pitchFamily="34" charset="0"/>
                </a:rPr>
                <a:t>New Folder</a:t>
              </a:r>
              <a:r>
                <a:rPr lang="vi-VN" sz="2000">
                  <a:latin typeface="Arial" panose="020B0604020202020204" pitchFamily="34" charset="0"/>
                  <a:cs typeface="Arial" panose="020B0604020202020204" pitchFamily="34" charset="0"/>
                </a:rPr>
                <a:t>.</a:t>
              </a:r>
            </a:p>
          </p:txBody>
        </p:sp>
      </p:grpSp>
      <p:pic>
        <p:nvPicPr>
          <p:cNvPr id="3074" name="Picture 2" descr="https://img.freepik.com/premium-vector/woman-sits-ground-with-laptop-drawing-woman-her-lap_1230457-16098.jpg"/>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flipH="1">
            <a:off x="639642" y="1973942"/>
            <a:ext cx="2643229" cy="2643229"/>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214;p3"/>
          <p:cNvPicPr preferRelativeResize="0"/>
          <p:nvPr/>
        </p:nvPicPr>
        <p:blipFill rotWithShape="1">
          <a:blip r:embed="rId4">
            <a:alphaModFix/>
          </a:blip>
          <a:srcRect/>
          <a:stretch/>
        </p:blipFill>
        <p:spPr>
          <a:xfrm>
            <a:off x="7499350" y="4347992"/>
            <a:ext cx="906036" cy="171014"/>
          </a:xfrm>
          <a:prstGeom prst="rect">
            <a:avLst/>
          </a:prstGeom>
          <a:noFill/>
          <a:ln>
            <a:noFill/>
          </a:ln>
        </p:spPr>
      </p:pic>
      <p:sp>
        <p:nvSpPr>
          <p:cNvPr id="3" name="Oval 2"/>
          <p:cNvSpPr/>
          <p:nvPr/>
        </p:nvSpPr>
        <p:spPr>
          <a:xfrm>
            <a:off x="3425251" y="2826565"/>
            <a:ext cx="418088" cy="41808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114915"/>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ppt_x"/>
                                          </p:val>
                                        </p:tav>
                                        <p:tav tm="100000">
                                          <p:val>
                                            <p:strVal val="#ppt_x"/>
                                          </p:val>
                                        </p:tav>
                                      </p:tavLst>
                                    </p:anim>
                                    <p:anim calcmode="lin" valueType="num">
                                      <p:cBhvr additive="base">
                                        <p:cTn id="15" dur="500" fill="hold"/>
                                        <p:tgtEl>
                                          <p:spTgt spid="307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grpSp>
        <p:nvGrpSpPr>
          <p:cNvPr id="34" name="Group 33">
            <a:extLst>
              <a:ext uri="{FF2B5EF4-FFF2-40B4-BE49-F238E27FC236}">
                <a16:creationId xmlns:a16="http://schemas.microsoft.com/office/drawing/2014/main" id="{39338A61-E650-D252-D6E7-F65D7ED84A95}"/>
              </a:ext>
            </a:extLst>
          </p:cNvPr>
          <p:cNvGrpSpPr/>
          <p:nvPr/>
        </p:nvGrpSpPr>
        <p:grpSpPr>
          <a:xfrm>
            <a:off x="2677102" y="622486"/>
            <a:ext cx="3789791" cy="542968"/>
            <a:chOff x="-609601" y="391227"/>
            <a:chExt cx="4027714" cy="542968"/>
          </a:xfrm>
        </p:grpSpPr>
        <p:sp>
          <p:nvSpPr>
            <p:cNvPr id="35"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rgbClr val="7A5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3694298-C4C1-D112-BA12-E25BD7A9DC18}"/>
                </a:ext>
              </a:extLst>
            </p:cNvPr>
            <p:cNvSpPr txBox="1"/>
            <p:nvPr/>
          </p:nvSpPr>
          <p:spPr>
            <a:xfrm>
              <a:off x="-609599" y="462656"/>
              <a:ext cx="4027712" cy="400110"/>
            </a:xfrm>
            <a:prstGeom prst="rect">
              <a:avLst/>
            </a:prstGeom>
            <a:noFill/>
          </p:spPr>
          <p:txBody>
            <a:bodyPr wrap="square" rtlCol="0">
              <a:spAutoFit/>
            </a:bodyPr>
            <a:lstStyle/>
            <a:p>
              <a:pPr algn="ctr"/>
              <a:r>
                <a:rPr lang="en-US" sz="2000" b="1" smtClean="0">
                  <a:solidFill>
                    <a:schemeClr val="accent6"/>
                  </a:solidFill>
                </a:rPr>
                <a:t>BÀI TẬP 2 – SGK TR.23</a:t>
              </a:r>
              <a:endParaRPr lang="en-US" sz="2000" b="1">
                <a:solidFill>
                  <a:schemeClr val="accent6"/>
                </a:solidFill>
              </a:endParaRPr>
            </a:p>
          </p:txBody>
        </p:sp>
      </p:grpSp>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14" t="22971" r="5514" b="2340"/>
          <a:stretch/>
        </p:blipFill>
        <p:spPr>
          <a:xfrm>
            <a:off x="3380510" y="2212652"/>
            <a:ext cx="4995884" cy="2404122"/>
          </a:xfrm>
          <a:prstGeom prst="rect">
            <a:avLst/>
          </a:prstGeom>
        </p:spPr>
      </p:pic>
      <p:sp>
        <p:nvSpPr>
          <p:cNvPr id="17" name="Rectangle 16"/>
          <p:cNvSpPr/>
          <p:nvPr/>
        </p:nvSpPr>
        <p:spPr>
          <a:xfrm>
            <a:off x="1032001" y="1196989"/>
            <a:ext cx="7079992" cy="1015663"/>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Để biểu tượng các tệp ảnh được hiển thị có kích thước lớn như ở Hình 4, em chọn dạng hiển thị nào trên dải lệnh </a:t>
            </a:r>
            <a:r>
              <a:rPr lang="vi-VN" sz="2000" b="1">
                <a:latin typeface="Arial" panose="020B0604020202020204" pitchFamily="34" charset="0"/>
                <a:cs typeface="Arial" panose="020B0604020202020204" pitchFamily="34" charset="0"/>
              </a:rPr>
              <a:t>View</a:t>
            </a:r>
            <a:r>
              <a:rPr lang="vi-VN" sz="2000">
                <a:latin typeface="Arial" panose="020B0604020202020204" pitchFamily="34" charset="0"/>
                <a:cs typeface="Arial" panose="020B0604020202020204" pitchFamily="34" charset="0"/>
              </a:rPr>
              <a:t>?</a:t>
            </a:r>
            <a:endParaRPr lang="vi-VN" sz="2000">
              <a:latin typeface="Arial" panose="020B0604020202020204" pitchFamily="34" charset="0"/>
              <a:cs typeface="Arial" panose="020B0604020202020204" pitchFamily="34" charset="0"/>
            </a:endParaRPr>
          </a:p>
        </p:txBody>
      </p:sp>
      <p:sp>
        <p:nvSpPr>
          <p:cNvPr id="18" name="Rectangle 17"/>
          <p:cNvSpPr/>
          <p:nvPr/>
        </p:nvSpPr>
        <p:spPr>
          <a:xfrm>
            <a:off x="1032001" y="2315616"/>
            <a:ext cx="2099126" cy="1938992"/>
          </a:xfrm>
          <a:prstGeom prst="rect">
            <a:avLst/>
          </a:prstGeom>
          <a:solidFill>
            <a:schemeClr val="tx1">
              <a:lumMod val="20000"/>
              <a:lumOff val="80000"/>
            </a:schemeClr>
          </a:solidFill>
        </p:spPr>
        <p:txBody>
          <a:bodyPr wrap="square">
            <a:spAutoFit/>
          </a:bodyPr>
          <a:lstStyle/>
          <a:p>
            <a:pPr algn="just">
              <a:lnSpc>
                <a:spcPct val="150000"/>
              </a:lnSpc>
            </a:pPr>
            <a:r>
              <a:rPr lang="en-US" sz="2000">
                <a:latin typeface="Arial" panose="020B0604020202020204" pitchFamily="34" charset="0"/>
                <a:cs typeface="Arial" panose="020B0604020202020204" pitchFamily="34" charset="0"/>
              </a:rPr>
              <a:t>A. </a:t>
            </a:r>
            <a:r>
              <a:rPr lang="en-US" sz="2000" b="1">
                <a:latin typeface="Arial" panose="020B0604020202020204" pitchFamily="34" charset="0"/>
                <a:cs typeface="Arial" panose="020B0604020202020204" pitchFamily="34" charset="0"/>
              </a:rPr>
              <a:t>List</a:t>
            </a:r>
            <a:r>
              <a:rPr lang="en-US" sz="2000">
                <a:latin typeface="Arial" panose="020B0604020202020204" pitchFamily="34" charset="0"/>
                <a:cs typeface="Arial" panose="020B0604020202020204" pitchFamily="34" charset="0"/>
              </a:rPr>
              <a:t>.</a:t>
            </a:r>
          </a:p>
          <a:p>
            <a:pPr algn="just">
              <a:lnSpc>
                <a:spcPct val="150000"/>
              </a:lnSpc>
            </a:pPr>
            <a:r>
              <a:rPr lang="en-US" sz="2000">
                <a:latin typeface="Arial" panose="020B0604020202020204" pitchFamily="34" charset="0"/>
                <a:cs typeface="Arial" panose="020B0604020202020204" pitchFamily="34" charset="0"/>
              </a:rPr>
              <a:t>B. </a:t>
            </a:r>
            <a:r>
              <a:rPr lang="en-US" sz="2000" b="1">
                <a:latin typeface="Arial" panose="020B0604020202020204" pitchFamily="34" charset="0"/>
                <a:cs typeface="Arial" panose="020B0604020202020204" pitchFamily="34" charset="0"/>
              </a:rPr>
              <a:t>Tiles</a:t>
            </a:r>
            <a:r>
              <a:rPr lang="en-US" sz="2000">
                <a:latin typeface="Arial" panose="020B0604020202020204" pitchFamily="34" charset="0"/>
                <a:cs typeface="Arial" panose="020B0604020202020204" pitchFamily="34" charset="0"/>
              </a:rPr>
              <a:t>.</a:t>
            </a:r>
          </a:p>
          <a:p>
            <a:pPr algn="just">
              <a:lnSpc>
                <a:spcPct val="150000"/>
              </a:lnSpc>
            </a:pPr>
            <a:r>
              <a:rPr lang="en-US" sz="2000">
                <a:latin typeface="Arial" panose="020B0604020202020204" pitchFamily="34" charset="0"/>
                <a:cs typeface="Arial" panose="020B0604020202020204" pitchFamily="34" charset="0"/>
              </a:rPr>
              <a:t>C. </a:t>
            </a:r>
            <a:r>
              <a:rPr lang="en-US" sz="2000" b="1">
                <a:latin typeface="Arial" panose="020B0604020202020204" pitchFamily="34" charset="0"/>
                <a:cs typeface="Arial" panose="020B0604020202020204" pitchFamily="34" charset="0"/>
              </a:rPr>
              <a:t>Large icons</a:t>
            </a:r>
            <a:r>
              <a:rPr lang="en-US" sz="2000">
                <a:latin typeface="Arial" panose="020B0604020202020204" pitchFamily="34" charset="0"/>
                <a:cs typeface="Arial" panose="020B0604020202020204" pitchFamily="34" charset="0"/>
              </a:rPr>
              <a:t>.</a:t>
            </a:r>
          </a:p>
          <a:p>
            <a:pPr algn="just">
              <a:lnSpc>
                <a:spcPct val="150000"/>
              </a:lnSpc>
            </a:pPr>
            <a:r>
              <a:rPr lang="en-US" sz="2000">
                <a:latin typeface="Arial" panose="020B0604020202020204" pitchFamily="34" charset="0"/>
                <a:cs typeface="Arial" panose="020B0604020202020204" pitchFamily="34" charset="0"/>
              </a:rPr>
              <a:t>D. </a:t>
            </a:r>
            <a:r>
              <a:rPr lang="en-US" sz="2000" b="1">
                <a:latin typeface="Arial" panose="020B0604020202020204" pitchFamily="34" charset="0"/>
                <a:cs typeface="Arial" panose="020B0604020202020204" pitchFamily="34" charset="0"/>
              </a:rPr>
              <a:t>Small icons</a:t>
            </a:r>
            <a:r>
              <a:rPr lang="en-US" sz="2000">
                <a:latin typeface="Arial" panose="020B0604020202020204" pitchFamily="34" charset="0"/>
                <a:cs typeface="Arial" panose="020B0604020202020204" pitchFamily="34" charset="0"/>
              </a:rPr>
              <a:t>.</a:t>
            </a:r>
          </a:p>
        </p:txBody>
      </p:sp>
      <p:pic>
        <p:nvPicPr>
          <p:cNvPr id="19"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77900" y="3232084"/>
            <a:ext cx="558180" cy="485841"/>
          </a:xfrm>
          <a:prstGeom prst="rect">
            <a:avLst/>
          </a:prstGeom>
        </p:spPr>
      </p:pic>
    </p:spTree>
    <p:extLst>
      <p:ext uri="{BB962C8B-B14F-4D97-AF65-F5344CB8AC3E}">
        <p14:creationId xmlns:p14="http://schemas.microsoft.com/office/powerpoint/2010/main" val="31688185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grpSp>
        <p:nvGrpSpPr>
          <p:cNvPr id="3" name="Group 2"/>
          <p:cNvGrpSpPr/>
          <p:nvPr/>
        </p:nvGrpSpPr>
        <p:grpSpPr>
          <a:xfrm rot="537958">
            <a:off x="5827398" y="783192"/>
            <a:ext cx="2371858" cy="3558238"/>
            <a:chOff x="5879353" y="741629"/>
            <a:chExt cx="2371858" cy="3558238"/>
          </a:xfrm>
        </p:grpSpPr>
        <p:grpSp>
          <p:nvGrpSpPr>
            <p:cNvPr id="2320" name="Google Shape;2320;p39"/>
            <p:cNvGrpSpPr/>
            <p:nvPr/>
          </p:nvGrpSpPr>
          <p:grpSpPr>
            <a:xfrm>
              <a:off x="6086768" y="741629"/>
              <a:ext cx="2026677" cy="3558238"/>
              <a:chOff x="2332850" y="1508965"/>
              <a:chExt cx="495799" cy="870474"/>
            </a:xfrm>
          </p:grpSpPr>
          <p:sp>
            <p:nvSpPr>
              <p:cNvPr id="2321" name="Google Shape;2321;p39"/>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9"/>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9"/>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9"/>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9"/>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9"/>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9"/>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9"/>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9"/>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9"/>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9"/>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9"/>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3" name="Google Shape;2333;p39"/>
            <p:cNvSpPr/>
            <p:nvPr/>
          </p:nvSpPr>
          <p:spPr>
            <a:xfrm>
              <a:off x="5879353" y="16747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9"/>
            <p:cNvSpPr/>
            <p:nvPr/>
          </p:nvSpPr>
          <p:spPr>
            <a:xfrm>
              <a:off x="7405091" y="9636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9"/>
            <p:cNvSpPr/>
            <p:nvPr/>
          </p:nvSpPr>
          <p:spPr>
            <a:xfrm>
              <a:off x="8043791" y="39626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6" name="Google Shape;2336;p39"/>
          <p:cNvSpPr/>
          <p:nvPr/>
        </p:nvSpPr>
        <p:spPr>
          <a:xfrm>
            <a:off x="8" y="-7"/>
            <a:ext cx="1190838" cy="333300"/>
          </a:xfrm>
          <a:custGeom>
            <a:avLst/>
            <a:gdLst/>
            <a:ahLst/>
            <a:cxnLst/>
            <a:rect l="l" t="t" r="r" b="b"/>
            <a:pathLst>
              <a:path w="13056" h="3654" extrusionOk="0">
                <a:moveTo>
                  <a:pt x="12825" y="0"/>
                </a:moveTo>
                <a:cubicBezTo>
                  <a:pt x="12738" y="0"/>
                  <a:pt x="12656" y="56"/>
                  <a:pt x="12627" y="144"/>
                </a:cubicBezTo>
                <a:cubicBezTo>
                  <a:pt x="12627" y="146"/>
                  <a:pt x="12522" y="458"/>
                  <a:pt x="12244" y="880"/>
                </a:cubicBezTo>
                <a:cubicBezTo>
                  <a:pt x="12180" y="974"/>
                  <a:pt x="12207" y="1103"/>
                  <a:pt x="12301" y="1165"/>
                </a:cubicBezTo>
                <a:cubicBezTo>
                  <a:pt x="12336" y="1190"/>
                  <a:pt x="12377" y="1201"/>
                  <a:pt x="12416" y="1201"/>
                </a:cubicBezTo>
                <a:cubicBezTo>
                  <a:pt x="12483" y="1201"/>
                  <a:pt x="12549" y="1169"/>
                  <a:pt x="12588" y="1108"/>
                </a:cubicBezTo>
                <a:cubicBezTo>
                  <a:pt x="12902" y="635"/>
                  <a:pt x="13017" y="284"/>
                  <a:pt x="13020" y="270"/>
                </a:cubicBezTo>
                <a:cubicBezTo>
                  <a:pt x="13056" y="162"/>
                  <a:pt x="12996" y="45"/>
                  <a:pt x="12888" y="10"/>
                </a:cubicBezTo>
                <a:cubicBezTo>
                  <a:pt x="12867" y="3"/>
                  <a:pt x="12846" y="0"/>
                  <a:pt x="12825" y="0"/>
                </a:cubicBezTo>
                <a:close/>
                <a:moveTo>
                  <a:pt x="238" y="806"/>
                </a:moveTo>
                <a:cubicBezTo>
                  <a:pt x="169" y="806"/>
                  <a:pt x="102" y="840"/>
                  <a:pt x="63" y="903"/>
                </a:cubicBezTo>
                <a:cubicBezTo>
                  <a:pt x="1" y="999"/>
                  <a:pt x="29" y="1126"/>
                  <a:pt x="127" y="1188"/>
                </a:cubicBezTo>
                <a:cubicBezTo>
                  <a:pt x="128" y="1188"/>
                  <a:pt x="180" y="1222"/>
                  <a:pt x="276" y="1279"/>
                </a:cubicBezTo>
                <a:cubicBezTo>
                  <a:pt x="309" y="1298"/>
                  <a:pt x="345" y="1309"/>
                  <a:pt x="382" y="1309"/>
                </a:cubicBezTo>
                <a:cubicBezTo>
                  <a:pt x="451" y="1309"/>
                  <a:pt x="520" y="1273"/>
                  <a:pt x="559" y="1208"/>
                </a:cubicBezTo>
                <a:cubicBezTo>
                  <a:pt x="618" y="1110"/>
                  <a:pt x="586" y="983"/>
                  <a:pt x="488" y="924"/>
                </a:cubicBezTo>
                <a:cubicBezTo>
                  <a:pt x="398" y="869"/>
                  <a:pt x="348" y="839"/>
                  <a:pt x="348" y="837"/>
                </a:cubicBezTo>
                <a:cubicBezTo>
                  <a:pt x="314" y="816"/>
                  <a:pt x="275" y="806"/>
                  <a:pt x="238" y="806"/>
                </a:cubicBezTo>
                <a:close/>
                <a:moveTo>
                  <a:pt x="1155" y="1332"/>
                </a:moveTo>
                <a:cubicBezTo>
                  <a:pt x="1082" y="1332"/>
                  <a:pt x="1010" y="1372"/>
                  <a:pt x="972" y="1442"/>
                </a:cubicBezTo>
                <a:cubicBezTo>
                  <a:pt x="919" y="1541"/>
                  <a:pt x="956" y="1667"/>
                  <a:pt x="1057" y="1720"/>
                </a:cubicBezTo>
                <a:cubicBezTo>
                  <a:pt x="1319" y="1860"/>
                  <a:pt x="1587" y="1998"/>
                  <a:pt x="1856" y="2127"/>
                </a:cubicBezTo>
                <a:cubicBezTo>
                  <a:pt x="1885" y="2142"/>
                  <a:pt x="1916" y="2147"/>
                  <a:pt x="1947" y="2147"/>
                </a:cubicBezTo>
                <a:cubicBezTo>
                  <a:pt x="2023" y="2147"/>
                  <a:pt x="2097" y="2104"/>
                  <a:pt x="2133" y="2030"/>
                </a:cubicBezTo>
                <a:cubicBezTo>
                  <a:pt x="2182" y="1927"/>
                  <a:pt x="2138" y="1805"/>
                  <a:pt x="2035" y="1755"/>
                </a:cubicBezTo>
                <a:cubicBezTo>
                  <a:pt x="1773" y="1628"/>
                  <a:pt x="1509" y="1493"/>
                  <a:pt x="1252" y="1357"/>
                </a:cubicBezTo>
                <a:cubicBezTo>
                  <a:pt x="1221" y="1340"/>
                  <a:pt x="1188" y="1332"/>
                  <a:pt x="1155" y="1332"/>
                </a:cubicBezTo>
                <a:close/>
                <a:moveTo>
                  <a:pt x="11860" y="1477"/>
                </a:moveTo>
                <a:cubicBezTo>
                  <a:pt x="11806" y="1477"/>
                  <a:pt x="11752" y="1497"/>
                  <a:pt x="11713" y="1539"/>
                </a:cubicBezTo>
                <a:cubicBezTo>
                  <a:pt x="11518" y="1741"/>
                  <a:pt x="11303" y="1931"/>
                  <a:pt x="11073" y="2099"/>
                </a:cubicBezTo>
                <a:cubicBezTo>
                  <a:pt x="10981" y="2168"/>
                  <a:pt x="10961" y="2298"/>
                  <a:pt x="11029" y="2390"/>
                </a:cubicBezTo>
                <a:cubicBezTo>
                  <a:pt x="11069" y="2445"/>
                  <a:pt x="11131" y="2473"/>
                  <a:pt x="11195" y="2473"/>
                </a:cubicBezTo>
                <a:cubicBezTo>
                  <a:pt x="11238" y="2473"/>
                  <a:pt x="11280" y="2461"/>
                  <a:pt x="11317" y="2432"/>
                </a:cubicBezTo>
                <a:cubicBezTo>
                  <a:pt x="11567" y="2250"/>
                  <a:pt x="11799" y="2046"/>
                  <a:pt x="12010" y="1826"/>
                </a:cubicBezTo>
                <a:cubicBezTo>
                  <a:pt x="12088" y="1745"/>
                  <a:pt x="12087" y="1614"/>
                  <a:pt x="12005" y="1534"/>
                </a:cubicBezTo>
                <a:cubicBezTo>
                  <a:pt x="11964" y="1496"/>
                  <a:pt x="11912" y="1477"/>
                  <a:pt x="11860" y="1477"/>
                </a:cubicBezTo>
                <a:close/>
                <a:moveTo>
                  <a:pt x="2752" y="2103"/>
                </a:moveTo>
                <a:cubicBezTo>
                  <a:pt x="2672" y="2103"/>
                  <a:pt x="2596" y="2150"/>
                  <a:pt x="2563" y="2228"/>
                </a:cubicBezTo>
                <a:cubicBezTo>
                  <a:pt x="2517" y="2333"/>
                  <a:pt x="2567" y="2453"/>
                  <a:pt x="2671" y="2500"/>
                </a:cubicBezTo>
                <a:cubicBezTo>
                  <a:pt x="2950" y="2620"/>
                  <a:pt x="3230" y="2732"/>
                  <a:pt x="3503" y="2834"/>
                </a:cubicBezTo>
                <a:cubicBezTo>
                  <a:pt x="3527" y="2843"/>
                  <a:pt x="3550" y="2849"/>
                  <a:pt x="3575" y="2849"/>
                </a:cubicBezTo>
                <a:cubicBezTo>
                  <a:pt x="3658" y="2849"/>
                  <a:pt x="3738" y="2797"/>
                  <a:pt x="3768" y="2714"/>
                </a:cubicBezTo>
                <a:cubicBezTo>
                  <a:pt x="3809" y="2608"/>
                  <a:pt x="3754" y="2489"/>
                  <a:pt x="3648" y="2448"/>
                </a:cubicBezTo>
                <a:cubicBezTo>
                  <a:pt x="3382" y="2347"/>
                  <a:pt x="3107" y="2237"/>
                  <a:pt x="2834" y="2120"/>
                </a:cubicBezTo>
                <a:cubicBezTo>
                  <a:pt x="2807" y="2108"/>
                  <a:pt x="2779" y="2103"/>
                  <a:pt x="2752" y="2103"/>
                </a:cubicBezTo>
                <a:close/>
                <a:moveTo>
                  <a:pt x="10443" y="2526"/>
                </a:moveTo>
                <a:cubicBezTo>
                  <a:pt x="10411" y="2526"/>
                  <a:pt x="10378" y="2533"/>
                  <a:pt x="10348" y="2549"/>
                </a:cubicBezTo>
                <a:cubicBezTo>
                  <a:pt x="10100" y="2677"/>
                  <a:pt x="9836" y="2790"/>
                  <a:pt x="9563" y="2886"/>
                </a:cubicBezTo>
                <a:cubicBezTo>
                  <a:pt x="9455" y="2923"/>
                  <a:pt x="9398" y="3042"/>
                  <a:pt x="9435" y="3150"/>
                </a:cubicBezTo>
                <a:cubicBezTo>
                  <a:pt x="9464" y="3235"/>
                  <a:pt x="9545" y="3288"/>
                  <a:pt x="9630" y="3288"/>
                </a:cubicBezTo>
                <a:cubicBezTo>
                  <a:pt x="9653" y="3288"/>
                  <a:pt x="9676" y="3285"/>
                  <a:pt x="9698" y="3276"/>
                </a:cubicBezTo>
                <a:cubicBezTo>
                  <a:pt x="9990" y="3175"/>
                  <a:pt x="10274" y="3054"/>
                  <a:pt x="10538" y="2916"/>
                </a:cubicBezTo>
                <a:cubicBezTo>
                  <a:pt x="10640" y="2865"/>
                  <a:pt x="10679" y="2739"/>
                  <a:pt x="10626" y="2638"/>
                </a:cubicBezTo>
                <a:cubicBezTo>
                  <a:pt x="10590" y="2567"/>
                  <a:pt x="10518" y="2526"/>
                  <a:pt x="10443" y="2526"/>
                </a:cubicBezTo>
                <a:close/>
                <a:moveTo>
                  <a:pt x="4414" y="2724"/>
                </a:moveTo>
                <a:cubicBezTo>
                  <a:pt x="4326" y="2724"/>
                  <a:pt x="4244" y="2781"/>
                  <a:pt x="4217" y="2870"/>
                </a:cubicBezTo>
                <a:cubicBezTo>
                  <a:pt x="4181" y="2978"/>
                  <a:pt x="4243" y="3095"/>
                  <a:pt x="4351" y="3129"/>
                </a:cubicBezTo>
                <a:cubicBezTo>
                  <a:pt x="4646" y="3221"/>
                  <a:pt x="4936" y="3302"/>
                  <a:pt x="5218" y="3371"/>
                </a:cubicBezTo>
                <a:cubicBezTo>
                  <a:pt x="5234" y="3375"/>
                  <a:pt x="5252" y="3377"/>
                  <a:pt x="5268" y="3377"/>
                </a:cubicBezTo>
                <a:cubicBezTo>
                  <a:pt x="5360" y="3377"/>
                  <a:pt x="5445" y="3315"/>
                  <a:pt x="5468" y="3219"/>
                </a:cubicBezTo>
                <a:cubicBezTo>
                  <a:pt x="5494" y="3109"/>
                  <a:pt x="5427" y="2998"/>
                  <a:pt x="5315" y="2969"/>
                </a:cubicBezTo>
                <a:cubicBezTo>
                  <a:pt x="5044" y="2904"/>
                  <a:pt x="4761" y="2824"/>
                  <a:pt x="4475" y="2733"/>
                </a:cubicBezTo>
                <a:cubicBezTo>
                  <a:pt x="4455" y="2727"/>
                  <a:pt x="4435" y="2724"/>
                  <a:pt x="4414" y="2724"/>
                </a:cubicBezTo>
                <a:close/>
                <a:moveTo>
                  <a:pt x="8778" y="3111"/>
                </a:moveTo>
                <a:cubicBezTo>
                  <a:pt x="8764" y="3111"/>
                  <a:pt x="8749" y="3113"/>
                  <a:pt x="8734" y="3116"/>
                </a:cubicBezTo>
                <a:cubicBezTo>
                  <a:pt x="8633" y="3138"/>
                  <a:pt x="8530" y="3157"/>
                  <a:pt x="8425" y="3175"/>
                </a:cubicBezTo>
                <a:cubicBezTo>
                  <a:pt x="8253" y="3205"/>
                  <a:pt x="8071" y="3226"/>
                  <a:pt x="7887" y="3239"/>
                </a:cubicBezTo>
                <a:cubicBezTo>
                  <a:pt x="7773" y="3247"/>
                  <a:pt x="7688" y="3345"/>
                  <a:pt x="7695" y="3460"/>
                </a:cubicBezTo>
                <a:cubicBezTo>
                  <a:pt x="7702" y="3568"/>
                  <a:pt x="7795" y="3651"/>
                  <a:pt x="7901" y="3651"/>
                </a:cubicBezTo>
                <a:lnTo>
                  <a:pt x="7915" y="3651"/>
                </a:lnTo>
                <a:cubicBezTo>
                  <a:pt x="8113" y="3637"/>
                  <a:pt x="8308" y="3614"/>
                  <a:pt x="8494" y="3582"/>
                </a:cubicBezTo>
                <a:cubicBezTo>
                  <a:pt x="8604" y="3565"/>
                  <a:pt x="8714" y="3543"/>
                  <a:pt x="8821" y="3520"/>
                </a:cubicBezTo>
                <a:cubicBezTo>
                  <a:pt x="8932" y="3497"/>
                  <a:pt x="9003" y="3387"/>
                  <a:pt x="8980" y="3276"/>
                </a:cubicBezTo>
                <a:cubicBezTo>
                  <a:pt x="8959" y="3179"/>
                  <a:pt x="8874" y="3111"/>
                  <a:pt x="8778" y="3111"/>
                </a:cubicBezTo>
                <a:close/>
                <a:moveTo>
                  <a:pt x="6135" y="3142"/>
                </a:moveTo>
                <a:cubicBezTo>
                  <a:pt x="6035" y="3142"/>
                  <a:pt x="5948" y="3215"/>
                  <a:pt x="5932" y="3315"/>
                </a:cubicBezTo>
                <a:cubicBezTo>
                  <a:pt x="5914" y="3428"/>
                  <a:pt x="5991" y="3534"/>
                  <a:pt x="6104" y="3552"/>
                </a:cubicBezTo>
                <a:cubicBezTo>
                  <a:pt x="6412" y="3602"/>
                  <a:pt x="6715" y="3635"/>
                  <a:pt x="7004" y="3653"/>
                </a:cubicBezTo>
                <a:lnTo>
                  <a:pt x="7017" y="3653"/>
                </a:lnTo>
                <a:cubicBezTo>
                  <a:pt x="7125" y="3653"/>
                  <a:pt x="7215" y="3570"/>
                  <a:pt x="7222" y="3460"/>
                </a:cubicBezTo>
                <a:cubicBezTo>
                  <a:pt x="7229" y="3345"/>
                  <a:pt x="7142" y="3247"/>
                  <a:pt x="7029" y="3240"/>
                </a:cubicBezTo>
                <a:cubicBezTo>
                  <a:pt x="6753" y="3224"/>
                  <a:pt x="6464" y="3192"/>
                  <a:pt x="6170" y="3145"/>
                </a:cubicBezTo>
                <a:cubicBezTo>
                  <a:pt x="6158" y="3143"/>
                  <a:pt x="6146" y="3142"/>
                  <a:pt x="6135" y="3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290;p38"/>
          <p:cNvGrpSpPr/>
          <p:nvPr/>
        </p:nvGrpSpPr>
        <p:grpSpPr>
          <a:xfrm rot="8431384" flipH="1">
            <a:off x="-11944" y="2488729"/>
            <a:ext cx="1513811" cy="2029860"/>
            <a:chOff x="1400935" y="1333409"/>
            <a:chExt cx="760984" cy="1020399"/>
          </a:xfrm>
        </p:grpSpPr>
        <p:sp>
          <p:nvSpPr>
            <p:cNvPr id="24" name="Google Shape;2291;p38"/>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92;p38"/>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93;p38"/>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4;p38"/>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95;p38"/>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96;p38"/>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97;p38"/>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98;p38"/>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99;p38"/>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00;p38"/>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01;p38"/>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02;p38"/>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03;p38"/>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04;p38"/>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2305;p38"/>
          <p:cNvSpPr/>
          <p:nvPr/>
        </p:nvSpPr>
        <p:spPr>
          <a:xfrm rot="12436451">
            <a:off x="2170459" y="3311303"/>
            <a:ext cx="1218105" cy="1024964"/>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06;p38"/>
          <p:cNvSpPr/>
          <p:nvPr/>
        </p:nvSpPr>
        <p:spPr>
          <a:xfrm>
            <a:off x="5806761" y="3706783"/>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Oval 39"/>
          <p:cNvSpPr/>
          <p:nvPr/>
        </p:nvSpPr>
        <p:spPr>
          <a:xfrm>
            <a:off x="1660228" y="1254515"/>
            <a:ext cx="3433823" cy="1496291"/>
          </a:xfrm>
          <a:prstGeom prst="ellipse">
            <a:avLst/>
          </a:prstGeom>
          <a:solidFill>
            <a:schemeClr val="tx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660227" y="1725662"/>
            <a:ext cx="3433823" cy="553998"/>
          </a:xfrm>
          <a:prstGeom prst="rect">
            <a:avLst/>
          </a:prstGeom>
          <a:noFill/>
        </p:spPr>
        <p:txBody>
          <a:bodyPr wrap="square" rtlCol="0">
            <a:spAutoFit/>
          </a:bodyPr>
          <a:lstStyle/>
          <a:p>
            <a:pPr algn="ctr"/>
            <a:r>
              <a:rPr lang="en-US" sz="3000" b="1" smtClean="0"/>
              <a:t>VẬN DỤNG</a:t>
            </a:r>
            <a:endParaRPr lang="en-US" sz="3000" b="1"/>
          </a:p>
        </p:txBody>
      </p:sp>
    </p:spTree>
    <p:extLst>
      <p:ext uri="{BB962C8B-B14F-4D97-AF65-F5344CB8AC3E}">
        <p14:creationId xmlns:p14="http://schemas.microsoft.com/office/powerpoint/2010/main" val="531762679"/>
      </p:ext>
    </p:extLst>
  </p:cSld>
  <p:clrMapOvr>
    <a:masterClrMapping/>
  </p:clrMapOvr>
  <p:transition spd="med">
    <p:blinds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rot="5400000">
            <a:off x="166898" y="2630685"/>
            <a:ext cx="435455" cy="435455"/>
          </a:xfrm>
          <a:prstGeom prst="rect">
            <a:avLst/>
          </a:prstGeom>
        </p:spPr>
      </p:pic>
      <p:grpSp>
        <p:nvGrpSpPr>
          <p:cNvPr id="5" name="Group 4"/>
          <p:cNvGrpSpPr/>
          <p:nvPr/>
        </p:nvGrpSpPr>
        <p:grpSpPr>
          <a:xfrm>
            <a:off x="782109" y="342258"/>
            <a:ext cx="8008767" cy="4787456"/>
            <a:chOff x="782109" y="342258"/>
            <a:chExt cx="8008767" cy="4787456"/>
          </a:xfrm>
        </p:grpSpPr>
        <p:sp>
          <p:nvSpPr>
            <p:cNvPr id="14" name="Rectangle 13"/>
            <p:cNvSpPr/>
            <p:nvPr/>
          </p:nvSpPr>
          <p:spPr>
            <a:xfrm>
              <a:off x="782109" y="342258"/>
              <a:ext cx="3976297" cy="4247317"/>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Trên máy tính của bạn Trang có một tệp ảnh tên là </a:t>
              </a:r>
              <a:r>
                <a:rPr lang="vi-VN" sz="2000" b="1">
                  <a:latin typeface="Arial" panose="020B0604020202020204" pitchFamily="34" charset="0"/>
                  <a:cs typeface="Arial" panose="020B0604020202020204" pitchFamily="34" charset="0"/>
                </a:rPr>
                <a:t>Quy Nhon</a:t>
              </a:r>
              <a:r>
                <a:rPr lang="vi-VN" sz="2000">
                  <a:latin typeface="Arial" panose="020B0604020202020204" pitchFamily="34" charset="0"/>
                  <a:cs typeface="Arial" panose="020B0604020202020204" pitchFamily="34" charset="0"/>
                </a:rPr>
                <a:t> (Hình 5). Bạn Trang muốn chia sẻ ảnh đó với các bạn. Trang không nhớ tệp ảnh đó được lưu ở thư mục nào và tìm lại như thế nào. Em hãy nêu các bước để giúp bạn Trang tìm kiếm tệp này thông qua tên của tệp.</a:t>
              </a:r>
              <a:endParaRPr lang="vi-VN" sz="200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7286" t="14026" r="5304" b="3539"/>
            <a:stretch/>
          </p:blipFill>
          <p:spPr>
            <a:xfrm>
              <a:off x="4882591" y="460498"/>
              <a:ext cx="3479299" cy="2605642"/>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44459" r="48172"/>
            <a:stretch/>
          </p:blipFill>
          <p:spPr>
            <a:xfrm>
              <a:off x="6865258" y="3066140"/>
              <a:ext cx="1925618" cy="206357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91837">
              <a:off x="4282178" y="3729719"/>
              <a:ext cx="1286283" cy="1203486"/>
            </a:xfrm>
            <a:prstGeom prst="rect">
              <a:avLst/>
            </a:prstGeom>
          </p:spPr>
        </p:pic>
      </p:grpSp>
    </p:spTree>
    <p:extLst>
      <p:ext uri="{BB962C8B-B14F-4D97-AF65-F5344CB8AC3E}">
        <p14:creationId xmlns:p14="http://schemas.microsoft.com/office/powerpoint/2010/main" val="42306322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956451" y="376584"/>
            <a:ext cx="4360235" cy="3785652"/>
            <a:chOff x="605200" y="2456835"/>
            <a:chExt cx="4360235" cy="3785652"/>
          </a:xfrm>
        </p:grpSpPr>
        <p:sp>
          <p:nvSpPr>
            <p:cNvPr id="16" name="TextBox 15"/>
            <p:cNvSpPr txBox="1"/>
            <p:nvPr/>
          </p:nvSpPr>
          <p:spPr>
            <a:xfrm>
              <a:off x="605200" y="2456835"/>
              <a:ext cx="4360235" cy="3785652"/>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Các </a:t>
              </a:r>
              <a:r>
                <a:rPr lang="en-US" sz="2000" b="1" smtClean="0">
                  <a:solidFill>
                    <a:srgbClr val="C00000"/>
                  </a:solidFill>
                </a:rPr>
                <a:t>bước thực hiện:</a:t>
              </a:r>
            </a:p>
            <a:p>
              <a:pPr lvl="1" algn="just">
                <a:lnSpc>
                  <a:spcPct val="150000"/>
                </a:lnSpc>
              </a:pPr>
              <a:r>
                <a:rPr lang="vi-VN" sz="2000" b="1" smtClean="0">
                  <a:solidFill>
                    <a:srgbClr val="7030A0"/>
                  </a:solidFill>
                </a:rPr>
                <a:t>Bước </a:t>
              </a:r>
              <a:r>
                <a:rPr lang="vi-VN" sz="2000" b="1">
                  <a:solidFill>
                    <a:srgbClr val="7030A0"/>
                  </a:solidFill>
                </a:rPr>
                <a:t>1: </a:t>
              </a:r>
              <a:r>
                <a:rPr lang="vi-VN" sz="2000"/>
                <a:t>Lựa chọn </a:t>
              </a:r>
              <a:r>
                <a:rPr lang="vi-VN" sz="2000" b="1"/>
                <a:t>This PC</a:t>
              </a:r>
              <a:r>
                <a:rPr lang="vi-VN" sz="2000"/>
                <a:t>.</a:t>
              </a:r>
            </a:p>
            <a:p>
              <a:pPr lvl="1" algn="just">
                <a:lnSpc>
                  <a:spcPct val="150000"/>
                </a:lnSpc>
              </a:pPr>
              <a:r>
                <a:rPr lang="vi-VN" sz="2000" b="1" smtClean="0">
                  <a:solidFill>
                    <a:srgbClr val="7030A0"/>
                  </a:solidFill>
                </a:rPr>
                <a:t>Bước </a:t>
              </a:r>
              <a:r>
                <a:rPr lang="vi-VN" sz="2000" b="1">
                  <a:solidFill>
                    <a:srgbClr val="7030A0"/>
                  </a:solidFill>
                </a:rPr>
                <a:t>2: </a:t>
              </a:r>
              <a:r>
                <a:rPr lang="vi-VN" sz="2000"/>
                <a:t>Nhập tên “</a:t>
              </a:r>
              <a:r>
                <a:rPr lang="vi-VN" sz="2000" b="1"/>
                <a:t>Quy Nhon</a:t>
              </a:r>
              <a:r>
                <a:rPr lang="vi-VN" sz="2000"/>
                <a:t>” trong ô tìm kiếm của công </a:t>
              </a:r>
              <a:r>
                <a:rPr lang="vi-VN" sz="2000"/>
                <a:t>cụ </a:t>
              </a:r>
              <a:r>
                <a:rPr lang="vi-VN" sz="2000" b="1" smtClean="0"/>
                <a:t>Search</a:t>
              </a:r>
              <a:r>
                <a:rPr lang="en-US" sz="2000" b="1" smtClean="0"/>
                <a:t> </a:t>
              </a:r>
              <a:r>
                <a:rPr lang="vi-VN" sz="2000" b="1" smtClean="0"/>
                <a:t>→</a:t>
              </a:r>
              <a:r>
                <a:rPr lang="en-US" sz="2000" b="1" smtClean="0"/>
                <a:t> </a:t>
              </a:r>
              <a:r>
                <a:rPr lang="vi-VN" sz="2000" smtClean="0"/>
                <a:t>nhấn </a:t>
              </a:r>
              <a:r>
                <a:rPr lang="vi-VN" sz="2000"/>
                <a:t>phím </a:t>
              </a:r>
              <a:r>
                <a:rPr lang="vi-VN" sz="2000" b="1"/>
                <a:t>Enter</a:t>
              </a:r>
              <a:r>
                <a:rPr lang="vi-VN" sz="2000"/>
                <a:t>.</a:t>
              </a:r>
            </a:p>
            <a:p>
              <a:pPr lvl="1" algn="just">
                <a:lnSpc>
                  <a:spcPct val="150000"/>
                </a:lnSpc>
              </a:pPr>
              <a:r>
                <a:rPr lang="vi-VN" sz="2000" b="1" smtClean="0">
                  <a:solidFill>
                    <a:srgbClr val="7030A0"/>
                  </a:solidFill>
                </a:rPr>
                <a:t>Bước </a:t>
              </a:r>
              <a:r>
                <a:rPr lang="vi-VN" sz="2000" b="1">
                  <a:solidFill>
                    <a:srgbClr val="7030A0"/>
                  </a:solidFill>
                </a:rPr>
                <a:t>3: </a:t>
              </a:r>
              <a:r>
                <a:rPr lang="vi-VN" sz="2000"/>
                <a:t>Trên danh sách kết quả tìm kiếm, chọn tệp và nhấn đúp </a:t>
              </a:r>
              <a:r>
                <a:rPr lang="vi-VN" sz="2000"/>
                <a:t>chuột </a:t>
              </a:r>
              <a:r>
                <a:rPr lang="vi-VN" sz="2000" smtClean="0"/>
                <a:t>(</a:t>
              </a:r>
              <a:r>
                <a:rPr lang="vi-VN" sz="2000"/>
                <a:t>nhấn phím </a:t>
              </a:r>
              <a:r>
                <a:rPr lang="vi-VN" sz="2000" b="1"/>
                <a:t>Enter</a:t>
              </a:r>
              <a:r>
                <a:rPr lang="vi-VN" sz="2000"/>
                <a:t>) để mở tệp. </a:t>
              </a:r>
              <a:endParaRPr lang="vi-VN" sz="2000"/>
            </a:p>
          </p:txBody>
        </p:sp>
        <p:pic>
          <p:nvPicPr>
            <p:cNvPr id="17"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Google Shape;253;p4"/>
          <p:cNvPicPr preferRelativeResize="0"/>
          <p:nvPr/>
        </p:nvPicPr>
        <p:blipFill rotWithShape="1">
          <a:blip r:embed="rId3">
            <a:alphaModFix/>
          </a:blip>
          <a:srcRect/>
          <a:stretch/>
        </p:blipFill>
        <p:spPr>
          <a:xfrm>
            <a:off x="7141029" y="4399972"/>
            <a:ext cx="1524783" cy="329735"/>
          </a:xfrm>
          <a:prstGeom prst="rect">
            <a:avLst/>
          </a:prstGeom>
          <a:noFill/>
          <a:ln>
            <a:noFill/>
          </a:ln>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b="17602"/>
          <a:stretch/>
        </p:blipFill>
        <p:spPr>
          <a:xfrm>
            <a:off x="651900" y="861750"/>
            <a:ext cx="3010199" cy="4102136"/>
          </a:xfrm>
          <a:prstGeom prst="rect">
            <a:avLst/>
          </a:prstGeom>
        </p:spPr>
      </p:pic>
    </p:spTree>
    <p:extLst>
      <p:ext uri="{BB962C8B-B14F-4D97-AF65-F5344CB8AC3E}">
        <p14:creationId xmlns:p14="http://schemas.microsoft.com/office/powerpoint/2010/main" val="57397670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grpSp>
        <p:nvGrpSpPr>
          <p:cNvPr id="3742" name="Google Shape;3742;p68"/>
          <p:cNvGrpSpPr/>
          <p:nvPr/>
        </p:nvGrpSpPr>
        <p:grpSpPr>
          <a:xfrm rot="1041406">
            <a:off x="6137483" y="-450321"/>
            <a:ext cx="4141228" cy="3220067"/>
            <a:chOff x="3609967" y="2243520"/>
            <a:chExt cx="4141513" cy="3220289"/>
          </a:xfrm>
        </p:grpSpPr>
        <p:grpSp>
          <p:nvGrpSpPr>
            <p:cNvPr id="3743" name="Google Shape;3743;p68"/>
            <p:cNvGrpSpPr/>
            <p:nvPr/>
          </p:nvGrpSpPr>
          <p:grpSpPr>
            <a:xfrm rot="-1837553" flipH="1">
              <a:off x="5826213" y="3189929"/>
              <a:ext cx="1513811" cy="2029860"/>
              <a:chOff x="1400935" y="1333409"/>
              <a:chExt cx="760984" cy="1020399"/>
            </a:xfrm>
          </p:grpSpPr>
          <p:sp>
            <p:nvSpPr>
              <p:cNvPr id="3744" name="Google Shape;3744;p68"/>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8"/>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8"/>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8"/>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8"/>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8"/>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68"/>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68"/>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8"/>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8"/>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8"/>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8"/>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8"/>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8"/>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8" name="Google Shape;3758;p68"/>
            <p:cNvSpPr/>
            <p:nvPr/>
          </p:nvSpPr>
          <p:spPr>
            <a:xfrm rot="-144386" flipH="1">
              <a:off x="3640469" y="2280041"/>
              <a:ext cx="1770886" cy="1490097"/>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9" name="Google Shape;3759;p68"/>
          <p:cNvSpPr/>
          <p:nvPr/>
        </p:nvSpPr>
        <p:spPr>
          <a:xfrm>
            <a:off x="1021907" y="1968329"/>
            <a:ext cx="2488429" cy="2354583"/>
          </a:xfrm>
          <a:prstGeom prst="roundRect">
            <a:avLst>
              <a:gd name="adj" fmla="val 1021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1600"/>
              </a:spcAft>
              <a:buNone/>
            </a:pPr>
            <a:endParaRPr>
              <a:latin typeface="Arial" panose="020B0604020202020204" pitchFamily="34" charset="0"/>
              <a:ea typeface="Varela Round"/>
              <a:cs typeface="Arial" panose="020B0604020202020204" pitchFamily="34" charset="0"/>
              <a:sym typeface="Varela Round"/>
            </a:endParaRPr>
          </a:p>
        </p:txBody>
      </p:sp>
      <p:sp>
        <p:nvSpPr>
          <p:cNvPr id="3760" name="Google Shape;3760;p68"/>
          <p:cNvSpPr/>
          <p:nvPr/>
        </p:nvSpPr>
        <p:spPr>
          <a:xfrm>
            <a:off x="3927910" y="1968329"/>
            <a:ext cx="4323078" cy="2354583"/>
          </a:xfrm>
          <a:prstGeom prst="roundRect">
            <a:avLst>
              <a:gd name="adj" fmla="val 11944"/>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1600"/>
              </a:spcAft>
              <a:buNone/>
            </a:pPr>
            <a:endParaRPr>
              <a:latin typeface="Arial" panose="020B0604020202020204" pitchFamily="34" charset="0"/>
              <a:ea typeface="Varela Round"/>
              <a:cs typeface="Arial" panose="020B0604020202020204" pitchFamily="34" charset="0"/>
              <a:sym typeface="Varela Round"/>
            </a:endParaRPr>
          </a:p>
        </p:txBody>
      </p:sp>
      <p:sp>
        <p:nvSpPr>
          <p:cNvPr id="3763" name="Google Shape;3763;p68"/>
          <p:cNvSpPr/>
          <p:nvPr/>
        </p:nvSpPr>
        <p:spPr>
          <a:xfrm>
            <a:off x="1034766" y="8817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68"/>
          <p:cNvSpPr/>
          <p:nvPr/>
        </p:nvSpPr>
        <p:spPr>
          <a:xfrm>
            <a:off x="827366" y="6379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68"/>
          <p:cNvSpPr/>
          <p:nvPr/>
        </p:nvSpPr>
        <p:spPr>
          <a:xfrm>
            <a:off x="609516" y="46040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68"/>
          <p:cNvSpPr/>
          <p:nvPr/>
        </p:nvSpPr>
        <p:spPr>
          <a:xfrm rot="-9000099">
            <a:off x="1647068" y="1401052"/>
            <a:ext cx="1245904" cy="1148576"/>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68"/>
          <p:cNvSpPr txBox="1">
            <a:spLocks noGrp="1"/>
          </p:cNvSpPr>
          <p:nvPr>
            <p:ph type="title" idx="4294967295"/>
          </p:nvPr>
        </p:nvSpPr>
        <p:spPr>
          <a:xfrm>
            <a:off x="1769170" y="1510378"/>
            <a:ext cx="1001700" cy="91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600">
                <a:solidFill>
                  <a:schemeClr val="accent6"/>
                </a:solidFill>
                <a:latin typeface="Arial" panose="020B0604020202020204" pitchFamily="34" charset="0"/>
                <a:cs typeface="Arial" panose="020B0604020202020204" pitchFamily="34" charset="0"/>
              </a:rPr>
              <a:t>01</a:t>
            </a:r>
            <a:endParaRPr sz="4600">
              <a:solidFill>
                <a:schemeClr val="accent6"/>
              </a:solidFill>
              <a:latin typeface="Arial" panose="020B0604020202020204" pitchFamily="34" charset="0"/>
              <a:cs typeface="Arial" panose="020B0604020202020204" pitchFamily="34" charset="0"/>
            </a:endParaRPr>
          </a:p>
        </p:txBody>
      </p:sp>
      <p:sp>
        <p:nvSpPr>
          <p:cNvPr id="3769" name="Google Shape;3769;p68"/>
          <p:cNvSpPr/>
          <p:nvPr/>
        </p:nvSpPr>
        <p:spPr>
          <a:xfrm rot="-9000099">
            <a:off x="5481880" y="1401053"/>
            <a:ext cx="1245904" cy="1148576"/>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68"/>
          <p:cNvSpPr txBox="1">
            <a:spLocks noGrp="1"/>
          </p:cNvSpPr>
          <p:nvPr>
            <p:ph type="title" idx="4294967295"/>
          </p:nvPr>
        </p:nvSpPr>
        <p:spPr>
          <a:xfrm>
            <a:off x="5604007" y="1510379"/>
            <a:ext cx="1001700" cy="91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600">
                <a:solidFill>
                  <a:schemeClr val="accent6"/>
                </a:solidFill>
                <a:latin typeface="Arial" panose="020B0604020202020204" pitchFamily="34" charset="0"/>
                <a:cs typeface="Arial" panose="020B0604020202020204" pitchFamily="34" charset="0"/>
              </a:rPr>
              <a:t>02</a:t>
            </a:r>
            <a:endParaRPr sz="4600">
              <a:solidFill>
                <a:schemeClr val="accent6"/>
              </a:solidFill>
              <a:latin typeface="Arial" panose="020B0604020202020204" pitchFamily="34" charset="0"/>
              <a:cs typeface="Arial" panose="020B0604020202020204" pitchFamily="34" charset="0"/>
            </a:endParaRPr>
          </a:p>
        </p:txBody>
      </p:sp>
      <p:sp>
        <p:nvSpPr>
          <p:cNvPr id="32" name="TextBox 31"/>
          <p:cNvSpPr txBox="1"/>
          <p:nvPr/>
        </p:nvSpPr>
        <p:spPr>
          <a:xfrm>
            <a:off x="0" y="467786"/>
            <a:ext cx="9144000" cy="553998"/>
          </a:xfrm>
          <a:prstGeom prst="rect">
            <a:avLst/>
          </a:prstGeom>
          <a:noFill/>
        </p:spPr>
        <p:txBody>
          <a:bodyPr wrap="square" rtlCol="0">
            <a:spAutoFit/>
          </a:bodyPr>
          <a:lstStyle/>
          <a:p>
            <a:pPr algn="ctr"/>
            <a:r>
              <a:rPr lang="en-US" sz="3000" b="1" smtClean="0">
                <a:solidFill>
                  <a:srgbClr val="7A5132"/>
                </a:solidFill>
              </a:rPr>
              <a:t>DẶN DÒ VỀ NHÀ</a:t>
            </a:r>
            <a:endParaRPr lang="en-US" sz="3000" b="1">
              <a:solidFill>
                <a:srgbClr val="7A5132"/>
              </a:solidFill>
            </a:endParaRPr>
          </a:p>
        </p:txBody>
      </p:sp>
      <p:sp>
        <p:nvSpPr>
          <p:cNvPr id="33" name="Rectangle 32"/>
          <p:cNvSpPr/>
          <p:nvPr/>
        </p:nvSpPr>
        <p:spPr>
          <a:xfrm>
            <a:off x="4242808" y="2648111"/>
            <a:ext cx="3693282" cy="1477328"/>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Đọc và chuẩn </a:t>
            </a:r>
            <a:r>
              <a:rPr lang="vi-VN" sz="2000">
                <a:latin typeface="Arial" panose="020B0604020202020204" pitchFamily="34" charset="0"/>
                <a:cs typeface="Arial" panose="020B0604020202020204" pitchFamily="34" charset="0"/>
              </a:rPr>
              <a:t>bị </a:t>
            </a:r>
            <a:r>
              <a:rPr lang="vi-VN" sz="2000" smtClean="0">
                <a:latin typeface="Arial" panose="020B0604020202020204" pitchFamily="34" charset="0"/>
                <a:cs typeface="Arial" panose="020B0604020202020204" pitchFamily="34" charset="0"/>
              </a:rPr>
              <a:t>trước</a:t>
            </a:r>
            <a:r>
              <a:rPr lang="en-US" sz="2000" smtClean="0">
                <a:latin typeface="Arial" panose="020B0604020202020204" pitchFamily="34" charset="0"/>
                <a:cs typeface="Arial" panose="020B0604020202020204" pitchFamily="34" charset="0"/>
              </a:rPr>
              <a:t> b</a:t>
            </a:r>
            <a:r>
              <a:rPr lang="vi-VN" sz="2000" smtClean="0">
                <a:latin typeface="Arial" panose="020B0604020202020204" pitchFamily="34" charset="0"/>
                <a:cs typeface="Arial" panose="020B0604020202020204" pitchFamily="34" charset="0"/>
              </a:rPr>
              <a:t>ài</a:t>
            </a:r>
            <a:r>
              <a:rPr lang="vi-VN" sz="2000">
                <a:latin typeface="Arial" panose="020B0604020202020204" pitchFamily="34" charset="0"/>
                <a:cs typeface="Arial" panose="020B0604020202020204" pitchFamily="34" charset="0"/>
              </a:rPr>
              <a:t>: </a:t>
            </a:r>
            <a:r>
              <a:rPr lang="vi-VN" sz="2000" b="1" i="1">
                <a:latin typeface="Arial" panose="020B0604020202020204" pitchFamily="34" charset="0"/>
                <a:cs typeface="Arial" panose="020B0604020202020204" pitchFamily="34" charset="0"/>
              </a:rPr>
              <a:t>Tôn trọng quyền tác giả khi sử dụng nội dung thông tin</a:t>
            </a:r>
            <a:r>
              <a:rPr lang="vi-VN" sz="2000">
                <a:latin typeface="Arial" panose="020B0604020202020204" pitchFamily="34" charset="0"/>
                <a:cs typeface="Arial" panose="020B0604020202020204" pitchFamily="34" charset="0"/>
              </a:rPr>
              <a:t>.</a:t>
            </a:r>
            <a:endParaRPr lang="vi-VN" sz="2000">
              <a:latin typeface="Arial" panose="020B0604020202020204" pitchFamily="34" charset="0"/>
              <a:cs typeface="Arial" panose="020B0604020202020204" pitchFamily="34" charset="0"/>
            </a:endParaRPr>
          </a:p>
        </p:txBody>
      </p:sp>
      <p:sp>
        <p:nvSpPr>
          <p:cNvPr id="34" name="Rectangle 33"/>
          <p:cNvSpPr/>
          <p:nvPr/>
        </p:nvSpPr>
        <p:spPr>
          <a:xfrm>
            <a:off x="1376548" y="2676612"/>
            <a:ext cx="1779146" cy="1420325"/>
          </a:xfrm>
          <a:prstGeom prst="rect">
            <a:avLst/>
          </a:prstGeom>
        </p:spPr>
        <p:txBody>
          <a:bodyPr wrap="square">
            <a:spAutoFit/>
          </a:bodyPr>
          <a:lstStyle/>
          <a:p>
            <a:pPr algn="ctr">
              <a:lnSpc>
                <a:spcPct val="150000"/>
              </a:lnSpc>
            </a:pPr>
            <a:r>
              <a:rPr lang="vi-VN" sz="2000">
                <a:latin typeface="Arial" panose="020B0604020202020204" pitchFamily="34" charset="0"/>
                <a:cs typeface="Arial" panose="020B0604020202020204" pitchFamily="34" charset="0"/>
              </a:rPr>
              <a:t>Ôn lại các kiến thức đã học ở Bài 2.</a:t>
            </a:r>
            <a:endParaRPr lang="vi-VN"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6458733"/>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59"/>
                                        </p:tgtEl>
                                        <p:attrNameLst>
                                          <p:attrName>style.visibility</p:attrName>
                                        </p:attrNameLst>
                                      </p:cBhvr>
                                      <p:to>
                                        <p:strVal val="visible"/>
                                      </p:to>
                                    </p:set>
                                    <p:animEffect transition="in" filter="randombar(horizontal)">
                                      <p:cBhvr>
                                        <p:cTn id="7" dur="500"/>
                                        <p:tgtEl>
                                          <p:spTgt spid="375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67"/>
                                        </p:tgtEl>
                                        <p:attrNameLst>
                                          <p:attrName>style.visibility</p:attrName>
                                        </p:attrNameLst>
                                      </p:cBhvr>
                                      <p:to>
                                        <p:strVal val="visible"/>
                                      </p:to>
                                    </p:set>
                                    <p:animEffect transition="in" filter="randombar(horizontal)">
                                      <p:cBhvr>
                                        <p:cTn id="10" dur="500"/>
                                        <p:tgtEl>
                                          <p:spTgt spid="376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768"/>
                                        </p:tgtEl>
                                        <p:attrNameLst>
                                          <p:attrName>style.visibility</p:attrName>
                                        </p:attrNameLst>
                                      </p:cBhvr>
                                      <p:to>
                                        <p:strVal val="visible"/>
                                      </p:to>
                                    </p:set>
                                    <p:animEffect transition="in" filter="randombar(horizontal)">
                                      <p:cBhvr>
                                        <p:cTn id="13" dur="500"/>
                                        <p:tgtEl>
                                          <p:spTgt spid="376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760"/>
                                        </p:tgtEl>
                                        <p:attrNameLst>
                                          <p:attrName>style.visibility</p:attrName>
                                        </p:attrNameLst>
                                      </p:cBhvr>
                                      <p:to>
                                        <p:strVal val="visible"/>
                                      </p:to>
                                    </p:set>
                                    <p:animEffect transition="in" filter="randombar(horizontal)">
                                      <p:cBhvr>
                                        <p:cTn id="20" dur="500"/>
                                        <p:tgtEl>
                                          <p:spTgt spid="376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769"/>
                                        </p:tgtEl>
                                        <p:attrNameLst>
                                          <p:attrName>style.visibility</p:attrName>
                                        </p:attrNameLst>
                                      </p:cBhvr>
                                      <p:to>
                                        <p:strVal val="visible"/>
                                      </p:to>
                                    </p:set>
                                    <p:animEffect transition="in" filter="randombar(horizontal)">
                                      <p:cBhvr>
                                        <p:cTn id="23" dur="500"/>
                                        <p:tgtEl>
                                          <p:spTgt spid="376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770"/>
                                        </p:tgtEl>
                                        <p:attrNameLst>
                                          <p:attrName>style.visibility</p:attrName>
                                        </p:attrNameLst>
                                      </p:cBhvr>
                                      <p:to>
                                        <p:strVal val="visible"/>
                                      </p:to>
                                    </p:set>
                                    <p:animEffect transition="in" filter="randombar(horizontal)">
                                      <p:cBhvr>
                                        <p:cTn id="26" dur="500"/>
                                        <p:tgtEl>
                                          <p:spTgt spid="377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randombar(horizontal)">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9" grpId="0" animBg="1"/>
      <p:bldP spid="3760" grpId="0" animBg="1"/>
      <p:bldP spid="3767" grpId="0" animBg="1"/>
      <p:bldP spid="3768" grpId="0"/>
      <p:bldP spid="3769" grpId="0" animBg="1"/>
      <p:bldP spid="3770" grpId="0"/>
      <p:bldP spid="33"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2097;p35"/>
          <p:cNvGrpSpPr/>
          <p:nvPr/>
        </p:nvGrpSpPr>
        <p:grpSpPr>
          <a:xfrm rot="854941" flipH="1">
            <a:off x="7310980" y="608231"/>
            <a:ext cx="1468014" cy="1968452"/>
            <a:chOff x="1400935" y="1333409"/>
            <a:chExt cx="760984" cy="1020399"/>
          </a:xfrm>
        </p:grpSpPr>
        <p:sp>
          <p:nvSpPr>
            <p:cNvPr id="9" name="Google Shape;2098;p35"/>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10" name="Google Shape;2099;p35"/>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00;p35"/>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01;p35"/>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02;p35"/>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3;p35"/>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4;p35"/>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16" name="Google Shape;2105;p35"/>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06;p35"/>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07;p35"/>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8;p35"/>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09;p35"/>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0;p35"/>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1;p35"/>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112;p35"/>
          <p:cNvSpPr/>
          <p:nvPr/>
        </p:nvSpPr>
        <p:spPr>
          <a:xfrm>
            <a:off x="6269195" y="393954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3;p35"/>
          <p:cNvSpPr/>
          <p:nvPr/>
        </p:nvSpPr>
        <p:spPr>
          <a:xfrm>
            <a:off x="1939886" y="452254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14;p35"/>
          <p:cNvSpPr/>
          <p:nvPr/>
        </p:nvSpPr>
        <p:spPr>
          <a:xfrm>
            <a:off x="754379" y="245139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26" name="Google Shape;2115;p35"/>
          <p:cNvSpPr/>
          <p:nvPr/>
        </p:nvSpPr>
        <p:spPr>
          <a:xfrm>
            <a:off x="8166644" y="442916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116;p35"/>
          <p:cNvGrpSpPr/>
          <p:nvPr/>
        </p:nvGrpSpPr>
        <p:grpSpPr>
          <a:xfrm rot="1315589">
            <a:off x="877750" y="359826"/>
            <a:ext cx="902596" cy="1584801"/>
            <a:chOff x="2332850" y="1508965"/>
            <a:chExt cx="495799" cy="870474"/>
          </a:xfrm>
        </p:grpSpPr>
        <p:sp>
          <p:nvSpPr>
            <p:cNvPr id="28" name="Google Shape;2117;p35"/>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18;p35"/>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19;p35"/>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20;p35"/>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21;p35"/>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22;p35"/>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23;p35"/>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24;p35"/>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25;p35"/>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26;p35"/>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27;p35"/>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28;p35"/>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2129;p35"/>
          <p:cNvGrpSpPr/>
          <p:nvPr/>
        </p:nvGrpSpPr>
        <p:grpSpPr>
          <a:xfrm>
            <a:off x="761684" y="3478383"/>
            <a:ext cx="1059580" cy="1088238"/>
            <a:chOff x="1742490" y="367839"/>
            <a:chExt cx="629242" cy="646260"/>
          </a:xfrm>
        </p:grpSpPr>
        <p:sp>
          <p:nvSpPr>
            <p:cNvPr id="41" name="Google Shape;2130;p35"/>
            <p:cNvSpPr/>
            <p:nvPr/>
          </p:nvSpPr>
          <p:spPr>
            <a:xfrm>
              <a:off x="1754810" y="367839"/>
              <a:ext cx="604819" cy="646260"/>
            </a:xfrm>
            <a:custGeom>
              <a:avLst/>
              <a:gdLst/>
              <a:ahLst/>
              <a:cxnLst/>
              <a:rect l="l" t="t" r="r" b="b"/>
              <a:pathLst>
                <a:path w="11340" h="12117" extrusionOk="0">
                  <a:moveTo>
                    <a:pt x="5053" y="0"/>
                  </a:moveTo>
                  <a:cubicBezTo>
                    <a:pt x="4764" y="0"/>
                    <a:pt x="4519" y="174"/>
                    <a:pt x="4294" y="337"/>
                  </a:cubicBezTo>
                  <a:cubicBezTo>
                    <a:pt x="4186" y="415"/>
                    <a:pt x="4080" y="493"/>
                    <a:pt x="3972" y="571"/>
                  </a:cubicBezTo>
                  <a:cubicBezTo>
                    <a:pt x="3638" y="814"/>
                    <a:pt x="3305" y="1058"/>
                    <a:pt x="2970" y="1301"/>
                  </a:cubicBezTo>
                  <a:cubicBezTo>
                    <a:pt x="2483" y="1656"/>
                    <a:pt x="1996" y="2014"/>
                    <a:pt x="1510" y="2372"/>
                  </a:cubicBezTo>
                  <a:cubicBezTo>
                    <a:pt x="1441" y="2423"/>
                    <a:pt x="1370" y="2474"/>
                    <a:pt x="1301" y="2526"/>
                  </a:cubicBezTo>
                  <a:cubicBezTo>
                    <a:pt x="1085" y="2685"/>
                    <a:pt x="869" y="2843"/>
                    <a:pt x="652" y="3002"/>
                  </a:cubicBezTo>
                  <a:cubicBezTo>
                    <a:pt x="415" y="3180"/>
                    <a:pt x="169" y="3369"/>
                    <a:pt x="85" y="3665"/>
                  </a:cubicBezTo>
                  <a:cubicBezTo>
                    <a:pt x="0" y="3974"/>
                    <a:pt x="140" y="4312"/>
                    <a:pt x="273" y="4585"/>
                  </a:cubicBezTo>
                  <a:cubicBezTo>
                    <a:pt x="420" y="4891"/>
                    <a:pt x="610" y="5175"/>
                    <a:pt x="810" y="5450"/>
                  </a:cubicBezTo>
                  <a:cubicBezTo>
                    <a:pt x="1010" y="5721"/>
                    <a:pt x="1219" y="5985"/>
                    <a:pt x="1409" y="6265"/>
                  </a:cubicBezTo>
                  <a:cubicBezTo>
                    <a:pt x="1562" y="6492"/>
                    <a:pt x="1702" y="6750"/>
                    <a:pt x="1939" y="6901"/>
                  </a:cubicBezTo>
                  <a:cubicBezTo>
                    <a:pt x="2070" y="6984"/>
                    <a:pt x="2202" y="7016"/>
                    <a:pt x="2337" y="7016"/>
                  </a:cubicBezTo>
                  <a:cubicBezTo>
                    <a:pt x="2481" y="7016"/>
                    <a:pt x="2627" y="6980"/>
                    <a:pt x="2777" y="6931"/>
                  </a:cubicBezTo>
                  <a:cubicBezTo>
                    <a:pt x="2874" y="6901"/>
                    <a:pt x="2963" y="6880"/>
                    <a:pt x="3047" y="6880"/>
                  </a:cubicBezTo>
                  <a:cubicBezTo>
                    <a:pt x="3155" y="6880"/>
                    <a:pt x="3256" y="6914"/>
                    <a:pt x="3357" y="7002"/>
                  </a:cubicBezTo>
                  <a:cubicBezTo>
                    <a:pt x="3513" y="7140"/>
                    <a:pt x="3603" y="7367"/>
                    <a:pt x="3598" y="7578"/>
                  </a:cubicBezTo>
                  <a:cubicBezTo>
                    <a:pt x="3594" y="7810"/>
                    <a:pt x="3507" y="8037"/>
                    <a:pt x="3452" y="8260"/>
                  </a:cubicBezTo>
                  <a:cubicBezTo>
                    <a:pt x="3387" y="8521"/>
                    <a:pt x="3371" y="8787"/>
                    <a:pt x="3465" y="9043"/>
                  </a:cubicBezTo>
                  <a:cubicBezTo>
                    <a:pt x="3578" y="9361"/>
                    <a:pt x="3800" y="9650"/>
                    <a:pt x="3988" y="9924"/>
                  </a:cubicBezTo>
                  <a:cubicBezTo>
                    <a:pt x="4379" y="10500"/>
                    <a:pt x="4799" y="11073"/>
                    <a:pt x="5276" y="11581"/>
                  </a:cubicBezTo>
                  <a:cubicBezTo>
                    <a:pt x="5492" y="11811"/>
                    <a:pt x="5731" y="12012"/>
                    <a:pt x="6045" y="12088"/>
                  </a:cubicBezTo>
                  <a:cubicBezTo>
                    <a:pt x="6125" y="12107"/>
                    <a:pt x="6207" y="12116"/>
                    <a:pt x="6289" y="12116"/>
                  </a:cubicBezTo>
                  <a:cubicBezTo>
                    <a:pt x="6484" y="12116"/>
                    <a:pt x="6680" y="12067"/>
                    <a:pt x="6858" y="11996"/>
                  </a:cubicBezTo>
                  <a:cubicBezTo>
                    <a:pt x="7145" y="11881"/>
                    <a:pt x="7408" y="11710"/>
                    <a:pt x="7668" y="11547"/>
                  </a:cubicBezTo>
                  <a:cubicBezTo>
                    <a:pt x="7973" y="11354"/>
                    <a:pt x="8271" y="11154"/>
                    <a:pt x="8563" y="10943"/>
                  </a:cubicBezTo>
                  <a:cubicBezTo>
                    <a:pt x="8717" y="10833"/>
                    <a:pt x="8868" y="10718"/>
                    <a:pt x="9018" y="10603"/>
                  </a:cubicBezTo>
                  <a:cubicBezTo>
                    <a:pt x="9470" y="10287"/>
                    <a:pt x="9910" y="9951"/>
                    <a:pt x="10332" y="9593"/>
                  </a:cubicBezTo>
                  <a:cubicBezTo>
                    <a:pt x="10755" y="9235"/>
                    <a:pt x="11289" y="8810"/>
                    <a:pt x="11322" y="8207"/>
                  </a:cubicBezTo>
                  <a:cubicBezTo>
                    <a:pt x="11340" y="7886"/>
                    <a:pt x="11219" y="7596"/>
                    <a:pt x="11062" y="7321"/>
                  </a:cubicBezTo>
                  <a:cubicBezTo>
                    <a:pt x="10895" y="7027"/>
                    <a:pt x="10704" y="6743"/>
                    <a:pt x="10511" y="6465"/>
                  </a:cubicBezTo>
                  <a:cubicBezTo>
                    <a:pt x="10305" y="6167"/>
                    <a:pt x="10091" y="5877"/>
                    <a:pt x="9867" y="5593"/>
                  </a:cubicBezTo>
                  <a:cubicBezTo>
                    <a:pt x="9660" y="5333"/>
                    <a:pt x="9453" y="5033"/>
                    <a:pt x="9183" y="4833"/>
                  </a:cubicBezTo>
                  <a:cubicBezTo>
                    <a:pt x="8965" y="4670"/>
                    <a:pt x="8707" y="4611"/>
                    <a:pt x="8439" y="4596"/>
                  </a:cubicBezTo>
                  <a:cubicBezTo>
                    <a:pt x="8210" y="4581"/>
                    <a:pt x="7968" y="4596"/>
                    <a:pt x="7748" y="4526"/>
                  </a:cubicBezTo>
                  <a:cubicBezTo>
                    <a:pt x="7544" y="4461"/>
                    <a:pt x="7360" y="4305"/>
                    <a:pt x="7278" y="4114"/>
                  </a:cubicBezTo>
                  <a:cubicBezTo>
                    <a:pt x="7186" y="3896"/>
                    <a:pt x="7268" y="3727"/>
                    <a:pt x="7399" y="3539"/>
                  </a:cubicBezTo>
                  <a:cubicBezTo>
                    <a:pt x="7576" y="3291"/>
                    <a:pt x="7698" y="3040"/>
                    <a:pt x="7610" y="2730"/>
                  </a:cubicBezTo>
                  <a:cubicBezTo>
                    <a:pt x="7532" y="2453"/>
                    <a:pt x="7317" y="2237"/>
                    <a:pt x="7145" y="2017"/>
                  </a:cubicBezTo>
                  <a:cubicBezTo>
                    <a:pt x="6731" y="1489"/>
                    <a:pt x="6390" y="904"/>
                    <a:pt x="5894" y="444"/>
                  </a:cubicBezTo>
                  <a:cubicBezTo>
                    <a:pt x="5667" y="233"/>
                    <a:pt x="5387" y="4"/>
                    <a:pt x="5061" y="0"/>
                  </a:cubicBezTo>
                  <a:cubicBezTo>
                    <a:pt x="5058" y="0"/>
                    <a:pt x="5056" y="0"/>
                    <a:pt x="5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31;p35"/>
            <p:cNvSpPr/>
            <p:nvPr/>
          </p:nvSpPr>
          <p:spPr>
            <a:xfrm>
              <a:off x="1824198" y="398293"/>
              <a:ext cx="361718" cy="477988"/>
            </a:xfrm>
            <a:custGeom>
              <a:avLst/>
              <a:gdLst/>
              <a:ahLst/>
              <a:cxnLst/>
              <a:rect l="l" t="t" r="r" b="b"/>
              <a:pathLst>
                <a:path w="6782" h="8962" extrusionOk="0">
                  <a:moveTo>
                    <a:pt x="2671" y="0"/>
                  </a:moveTo>
                  <a:cubicBezTo>
                    <a:pt x="2337" y="243"/>
                    <a:pt x="2004" y="487"/>
                    <a:pt x="1669" y="730"/>
                  </a:cubicBezTo>
                  <a:cubicBezTo>
                    <a:pt x="1382" y="939"/>
                    <a:pt x="1093" y="1150"/>
                    <a:pt x="808" y="1361"/>
                  </a:cubicBezTo>
                  <a:cubicBezTo>
                    <a:pt x="608" y="1506"/>
                    <a:pt x="408" y="1653"/>
                    <a:pt x="209" y="1801"/>
                  </a:cubicBezTo>
                  <a:cubicBezTo>
                    <a:pt x="140" y="1852"/>
                    <a:pt x="69" y="1903"/>
                    <a:pt x="0" y="1955"/>
                  </a:cubicBezTo>
                  <a:cubicBezTo>
                    <a:pt x="718" y="2975"/>
                    <a:pt x="1416" y="4012"/>
                    <a:pt x="2123" y="5040"/>
                  </a:cubicBezTo>
                  <a:cubicBezTo>
                    <a:pt x="2951" y="6241"/>
                    <a:pt x="3787" y="7443"/>
                    <a:pt x="4705" y="8577"/>
                  </a:cubicBezTo>
                  <a:cubicBezTo>
                    <a:pt x="4857" y="8764"/>
                    <a:pt x="5055" y="8962"/>
                    <a:pt x="5307" y="8962"/>
                  </a:cubicBezTo>
                  <a:cubicBezTo>
                    <a:pt x="5335" y="8962"/>
                    <a:pt x="5362" y="8959"/>
                    <a:pt x="5391" y="8954"/>
                  </a:cubicBezTo>
                  <a:cubicBezTo>
                    <a:pt x="5657" y="8910"/>
                    <a:pt x="5841" y="8696"/>
                    <a:pt x="5947" y="8460"/>
                  </a:cubicBezTo>
                  <a:cubicBezTo>
                    <a:pt x="5956" y="8439"/>
                    <a:pt x="5965" y="8418"/>
                    <a:pt x="5974" y="8396"/>
                  </a:cubicBezTo>
                  <a:cubicBezTo>
                    <a:pt x="6029" y="8253"/>
                    <a:pt x="6066" y="8104"/>
                    <a:pt x="6119" y="7962"/>
                  </a:cubicBezTo>
                  <a:cubicBezTo>
                    <a:pt x="6170" y="7826"/>
                    <a:pt x="6232" y="7695"/>
                    <a:pt x="6296" y="7565"/>
                  </a:cubicBezTo>
                  <a:cubicBezTo>
                    <a:pt x="6424" y="7306"/>
                    <a:pt x="6557" y="7051"/>
                    <a:pt x="6631" y="6773"/>
                  </a:cubicBezTo>
                  <a:cubicBezTo>
                    <a:pt x="6782" y="6210"/>
                    <a:pt x="6598" y="5651"/>
                    <a:pt x="6321" y="5160"/>
                  </a:cubicBezTo>
                  <a:cubicBezTo>
                    <a:pt x="6181" y="4911"/>
                    <a:pt x="6016" y="4677"/>
                    <a:pt x="5850" y="4445"/>
                  </a:cubicBezTo>
                  <a:cubicBezTo>
                    <a:pt x="5635" y="4143"/>
                    <a:pt x="5419" y="3842"/>
                    <a:pt x="5205" y="3543"/>
                  </a:cubicBezTo>
                  <a:cubicBezTo>
                    <a:pt x="4361" y="2361"/>
                    <a:pt x="3516" y="1180"/>
                    <a:pt x="2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32;p35"/>
            <p:cNvSpPr/>
            <p:nvPr/>
          </p:nvSpPr>
          <p:spPr>
            <a:xfrm>
              <a:off x="1824198" y="470882"/>
              <a:ext cx="317237" cy="405399"/>
            </a:xfrm>
            <a:custGeom>
              <a:avLst/>
              <a:gdLst/>
              <a:ahLst/>
              <a:cxnLst/>
              <a:rect l="l" t="t" r="r" b="b"/>
              <a:pathLst>
                <a:path w="5948" h="7601" extrusionOk="0">
                  <a:moveTo>
                    <a:pt x="808" y="0"/>
                  </a:moveTo>
                  <a:cubicBezTo>
                    <a:pt x="608" y="145"/>
                    <a:pt x="408" y="292"/>
                    <a:pt x="209" y="440"/>
                  </a:cubicBezTo>
                  <a:cubicBezTo>
                    <a:pt x="140" y="491"/>
                    <a:pt x="69" y="542"/>
                    <a:pt x="0" y="594"/>
                  </a:cubicBezTo>
                  <a:cubicBezTo>
                    <a:pt x="719" y="1614"/>
                    <a:pt x="1416" y="2651"/>
                    <a:pt x="2123" y="3679"/>
                  </a:cubicBezTo>
                  <a:cubicBezTo>
                    <a:pt x="2951" y="4880"/>
                    <a:pt x="3787" y="6082"/>
                    <a:pt x="4705" y="7216"/>
                  </a:cubicBezTo>
                  <a:cubicBezTo>
                    <a:pt x="4857" y="7403"/>
                    <a:pt x="5055" y="7601"/>
                    <a:pt x="5307" y="7601"/>
                  </a:cubicBezTo>
                  <a:cubicBezTo>
                    <a:pt x="5335" y="7601"/>
                    <a:pt x="5362" y="7598"/>
                    <a:pt x="5391" y="7593"/>
                  </a:cubicBezTo>
                  <a:cubicBezTo>
                    <a:pt x="5657" y="7549"/>
                    <a:pt x="5841" y="7335"/>
                    <a:pt x="5947" y="7099"/>
                  </a:cubicBezTo>
                  <a:cubicBezTo>
                    <a:pt x="5740" y="6831"/>
                    <a:pt x="5534" y="6564"/>
                    <a:pt x="5329" y="6295"/>
                  </a:cubicBezTo>
                  <a:cubicBezTo>
                    <a:pt x="4799" y="5598"/>
                    <a:pt x="4276" y="4896"/>
                    <a:pt x="3759" y="4191"/>
                  </a:cubicBezTo>
                  <a:cubicBezTo>
                    <a:pt x="2749" y="2812"/>
                    <a:pt x="1765" y="1416"/>
                    <a:pt x="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33;p35"/>
            <p:cNvSpPr/>
            <p:nvPr/>
          </p:nvSpPr>
          <p:spPr>
            <a:xfrm>
              <a:off x="2019723" y="584165"/>
              <a:ext cx="47521" cy="41975"/>
            </a:xfrm>
            <a:custGeom>
              <a:avLst/>
              <a:gdLst/>
              <a:ahLst/>
              <a:cxnLst/>
              <a:rect l="l" t="t" r="r" b="b"/>
              <a:pathLst>
                <a:path w="891" h="787" extrusionOk="0">
                  <a:moveTo>
                    <a:pt x="445" y="1"/>
                  </a:moveTo>
                  <a:cubicBezTo>
                    <a:pt x="365" y="1"/>
                    <a:pt x="283" y="25"/>
                    <a:pt x="213" y="77"/>
                  </a:cubicBezTo>
                  <a:cubicBezTo>
                    <a:pt x="39" y="205"/>
                    <a:pt x="0" y="451"/>
                    <a:pt x="128" y="625"/>
                  </a:cubicBezTo>
                  <a:cubicBezTo>
                    <a:pt x="206" y="730"/>
                    <a:pt x="325" y="786"/>
                    <a:pt x="446" y="786"/>
                  </a:cubicBezTo>
                  <a:cubicBezTo>
                    <a:pt x="526" y="786"/>
                    <a:pt x="607" y="761"/>
                    <a:pt x="677" y="710"/>
                  </a:cubicBezTo>
                  <a:cubicBezTo>
                    <a:pt x="853" y="582"/>
                    <a:pt x="890" y="336"/>
                    <a:pt x="762" y="162"/>
                  </a:cubicBezTo>
                  <a:cubicBezTo>
                    <a:pt x="686" y="57"/>
                    <a:pt x="566" y="1"/>
                    <a:pt x="4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34;p35"/>
            <p:cNvSpPr/>
            <p:nvPr/>
          </p:nvSpPr>
          <p:spPr>
            <a:xfrm>
              <a:off x="2272422" y="664273"/>
              <a:ext cx="99310" cy="231634"/>
            </a:xfrm>
            <a:custGeom>
              <a:avLst/>
              <a:gdLst/>
              <a:ahLst/>
              <a:cxnLst/>
              <a:rect l="l" t="t" r="r" b="b"/>
              <a:pathLst>
                <a:path w="1862" h="4343" extrusionOk="0">
                  <a:moveTo>
                    <a:pt x="289" y="1"/>
                  </a:moveTo>
                  <a:cubicBezTo>
                    <a:pt x="143" y="1"/>
                    <a:pt x="0" y="168"/>
                    <a:pt x="116" y="319"/>
                  </a:cubicBezTo>
                  <a:cubicBezTo>
                    <a:pt x="355" y="634"/>
                    <a:pt x="582" y="958"/>
                    <a:pt x="793" y="1293"/>
                  </a:cubicBezTo>
                  <a:cubicBezTo>
                    <a:pt x="992" y="1607"/>
                    <a:pt x="1201" y="1935"/>
                    <a:pt x="1343" y="2279"/>
                  </a:cubicBezTo>
                  <a:cubicBezTo>
                    <a:pt x="1399" y="2419"/>
                    <a:pt x="1435" y="2560"/>
                    <a:pt x="1399" y="2711"/>
                  </a:cubicBezTo>
                  <a:cubicBezTo>
                    <a:pt x="1358" y="2872"/>
                    <a:pt x="1268" y="3034"/>
                    <a:pt x="1185" y="3177"/>
                  </a:cubicBezTo>
                  <a:cubicBezTo>
                    <a:pt x="1008" y="3480"/>
                    <a:pt x="774" y="3753"/>
                    <a:pt x="506" y="3976"/>
                  </a:cubicBezTo>
                  <a:cubicBezTo>
                    <a:pt x="421" y="4047"/>
                    <a:pt x="394" y="4168"/>
                    <a:pt x="462" y="4260"/>
                  </a:cubicBezTo>
                  <a:cubicBezTo>
                    <a:pt x="500" y="4311"/>
                    <a:pt x="567" y="4343"/>
                    <a:pt x="632" y="4343"/>
                  </a:cubicBezTo>
                  <a:cubicBezTo>
                    <a:pt x="673" y="4343"/>
                    <a:pt x="713" y="4331"/>
                    <a:pt x="745" y="4304"/>
                  </a:cubicBezTo>
                  <a:cubicBezTo>
                    <a:pt x="986" y="4100"/>
                    <a:pt x="1206" y="3870"/>
                    <a:pt x="1385" y="3610"/>
                  </a:cubicBezTo>
                  <a:cubicBezTo>
                    <a:pt x="1562" y="3356"/>
                    <a:pt x="1739" y="3062"/>
                    <a:pt x="1803" y="2755"/>
                  </a:cubicBezTo>
                  <a:cubicBezTo>
                    <a:pt x="1862" y="2467"/>
                    <a:pt x="1755" y="2183"/>
                    <a:pt x="1624" y="1931"/>
                  </a:cubicBezTo>
                  <a:cubicBezTo>
                    <a:pt x="1465" y="1627"/>
                    <a:pt x="1293" y="1327"/>
                    <a:pt x="1109" y="1036"/>
                  </a:cubicBezTo>
                  <a:cubicBezTo>
                    <a:pt x="901" y="709"/>
                    <a:pt x="678" y="390"/>
                    <a:pt x="442" y="80"/>
                  </a:cubicBezTo>
                  <a:cubicBezTo>
                    <a:pt x="400" y="24"/>
                    <a:pt x="344"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35;p35"/>
            <p:cNvSpPr/>
            <p:nvPr/>
          </p:nvSpPr>
          <p:spPr>
            <a:xfrm>
              <a:off x="1927080" y="669607"/>
              <a:ext cx="104323" cy="130457"/>
            </a:xfrm>
            <a:custGeom>
              <a:avLst/>
              <a:gdLst/>
              <a:ahLst/>
              <a:cxnLst/>
              <a:rect l="l" t="t" r="r" b="b"/>
              <a:pathLst>
                <a:path w="1956" h="2446" extrusionOk="0">
                  <a:moveTo>
                    <a:pt x="284" y="0"/>
                  </a:moveTo>
                  <a:cubicBezTo>
                    <a:pt x="142" y="0"/>
                    <a:pt x="1" y="168"/>
                    <a:pt x="107" y="323"/>
                  </a:cubicBezTo>
                  <a:lnTo>
                    <a:pt x="1521" y="2363"/>
                  </a:lnTo>
                  <a:cubicBezTo>
                    <a:pt x="1562" y="2422"/>
                    <a:pt x="1616" y="2446"/>
                    <a:pt x="1670" y="2446"/>
                  </a:cubicBezTo>
                  <a:cubicBezTo>
                    <a:pt x="1813" y="2446"/>
                    <a:pt x="1955" y="2278"/>
                    <a:pt x="1847" y="2124"/>
                  </a:cubicBezTo>
                  <a:lnTo>
                    <a:pt x="435" y="84"/>
                  </a:lnTo>
                  <a:cubicBezTo>
                    <a:pt x="394" y="25"/>
                    <a:pt x="339"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36;p35"/>
            <p:cNvSpPr/>
            <p:nvPr/>
          </p:nvSpPr>
          <p:spPr>
            <a:xfrm>
              <a:off x="2109111" y="700381"/>
              <a:ext cx="80963" cy="185232"/>
            </a:xfrm>
            <a:custGeom>
              <a:avLst/>
              <a:gdLst/>
              <a:ahLst/>
              <a:cxnLst/>
              <a:rect l="l" t="t" r="r" b="b"/>
              <a:pathLst>
                <a:path w="1518" h="3473" extrusionOk="0">
                  <a:moveTo>
                    <a:pt x="1239" y="0"/>
                  </a:moveTo>
                  <a:cubicBezTo>
                    <a:pt x="1130" y="0"/>
                    <a:pt x="1021" y="76"/>
                    <a:pt x="1039" y="216"/>
                  </a:cubicBezTo>
                  <a:cubicBezTo>
                    <a:pt x="1105" y="730"/>
                    <a:pt x="1030" y="1249"/>
                    <a:pt x="883" y="1742"/>
                  </a:cubicBezTo>
                  <a:cubicBezTo>
                    <a:pt x="809" y="1995"/>
                    <a:pt x="717" y="2243"/>
                    <a:pt x="616" y="2488"/>
                  </a:cubicBezTo>
                  <a:cubicBezTo>
                    <a:pt x="520" y="2722"/>
                    <a:pt x="426" y="3016"/>
                    <a:pt x="155" y="3085"/>
                  </a:cubicBezTo>
                  <a:cubicBezTo>
                    <a:pt x="49" y="3113"/>
                    <a:pt x="1" y="3251"/>
                    <a:pt x="38" y="3347"/>
                  </a:cubicBezTo>
                  <a:cubicBezTo>
                    <a:pt x="71" y="3434"/>
                    <a:pt x="147" y="3473"/>
                    <a:pt x="229" y="3473"/>
                  </a:cubicBezTo>
                  <a:cubicBezTo>
                    <a:pt x="252" y="3473"/>
                    <a:pt x="275" y="3470"/>
                    <a:pt x="299" y="3464"/>
                  </a:cubicBezTo>
                  <a:cubicBezTo>
                    <a:pt x="639" y="3376"/>
                    <a:pt x="818" y="3055"/>
                    <a:pt x="944" y="2755"/>
                  </a:cubicBezTo>
                  <a:cubicBezTo>
                    <a:pt x="1057" y="2486"/>
                    <a:pt x="1160" y="2213"/>
                    <a:pt x="1245" y="1935"/>
                  </a:cubicBezTo>
                  <a:cubicBezTo>
                    <a:pt x="1419" y="1364"/>
                    <a:pt x="1518" y="771"/>
                    <a:pt x="1442" y="175"/>
                  </a:cubicBezTo>
                  <a:cubicBezTo>
                    <a:pt x="1426" y="56"/>
                    <a:pt x="1332"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37;p35"/>
            <p:cNvSpPr/>
            <p:nvPr/>
          </p:nvSpPr>
          <p:spPr>
            <a:xfrm>
              <a:off x="1742490" y="525070"/>
              <a:ext cx="97070" cy="179792"/>
            </a:xfrm>
            <a:custGeom>
              <a:avLst/>
              <a:gdLst/>
              <a:ahLst/>
              <a:cxnLst/>
              <a:rect l="l" t="t" r="r" b="b"/>
              <a:pathLst>
                <a:path w="1820" h="3371" extrusionOk="0">
                  <a:moveTo>
                    <a:pt x="643" y="1"/>
                  </a:moveTo>
                  <a:cubicBezTo>
                    <a:pt x="583" y="1"/>
                    <a:pt x="523" y="29"/>
                    <a:pt x="479" y="77"/>
                  </a:cubicBezTo>
                  <a:cubicBezTo>
                    <a:pt x="107" y="478"/>
                    <a:pt x="1" y="1100"/>
                    <a:pt x="222" y="1601"/>
                  </a:cubicBezTo>
                  <a:cubicBezTo>
                    <a:pt x="359" y="1910"/>
                    <a:pt x="575" y="2184"/>
                    <a:pt x="770" y="2459"/>
                  </a:cubicBezTo>
                  <a:cubicBezTo>
                    <a:pt x="968" y="2739"/>
                    <a:pt x="1172" y="3016"/>
                    <a:pt x="1378" y="3290"/>
                  </a:cubicBezTo>
                  <a:cubicBezTo>
                    <a:pt x="1421" y="3347"/>
                    <a:pt x="1476" y="3371"/>
                    <a:pt x="1531" y="3371"/>
                  </a:cubicBezTo>
                  <a:cubicBezTo>
                    <a:pt x="1678" y="3371"/>
                    <a:pt x="1819" y="3203"/>
                    <a:pt x="1706" y="3051"/>
                  </a:cubicBezTo>
                  <a:cubicBezTo>
                    <a:pt x="1518" y="2803"/>
                    <a:pt x="1334" y="2553"/>
                    <a:pt x="1155" y="2301"/>
                  </a:cubicBezTo>
                  <a:cubicBezTo>
                    <a:pt x="983" y="2060"/>
                    <a:pt x="793" y="1819"/>
                    <a:pt x="650" y="1559"/>
                  </a:cubicBezTo>
                  <a:cubicBezTo>
                    <a:pt x="430" y="1153"/>
                    <a:pt x="481" y="669"/>
                    <a:pt x="797" y="327"/>
                  </a:cubicBezTo>
                  <a:cubicBezTo>
                    <a:pt x="871" y="248"/>
                    <a:pt x="844" y="108"/>
                    <a:pt x="763" y="44"/>
                  </a:cubicBezTo>
                  <a:cubicBezTo>
                    <a:pt x="726" y="14"/>
                    <a:pt x="685"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38;p35"/>
            <p:cNvSpPr/>
            <p:nvPr/>
          </p:nvSpPr>
          <p:spPr>
            <a:xfrm>
              <a:off x="1925960" y="804010"/>
              <a:ext cx="42668" cy="90456"/>
            </a:xfrm>
            <a:custGeom>
              <a:avLst/>
              <a:gdLst/>
              <a:ahLst/>
              <a:cxnLst/>
              <a:rect l="l" t="t" r="r" b="b"/>
              <a:pathLst>
                <a:path w="800" h="1696" extrusionOk="0">
                  <a:moveTo>
                    <a:pt x="210" y="1"/>
                  </a:moveTo>
                  <a:cubicBezTo>
                    <a:pt x="203" y="1"/>
                    <a:pt x="195" y="1"/>
                    <a:pt x="188" y="2"/>
                  </a:cubicBezTo>
                  <a:cubicBezTo>
                    <a:pt x="70" y="20"/>
                    <a:pt x="11" y="111"/>
                    <a:pt x="9" y="224"/>
                  </a:cubicBezTo>
                  <a:cubicBezTo>
                    <a:pt x="1" y="717"/>
                    <a:pt x="148" y="1200"/>
                    <a:pt x="413" y="1613"/>
                  </a:cubicBezTo>
                  <a:cubicBezTo>
                    <a:pt x="448" y="1667"/>
                    <a:pt x="514" y="1696"/>
                    <a:pt x="579" y="1696"/>
                  </a:cubicBezTo>
                  <a:cubicBezTo>
                    <a:pt x="621" y="1696"/>
                    <a:pt x="663" y="1684"/>
                    <a:pt x="695" y="1658"/>
                  </a:cubicBezTo>
                  <a:cubicBezTo>
                    <a:pt x="786" y="1585"/>
                    <a:pt x="800" y="1470"/>
                    <a:pt x="740" y="1374"/>
                  </a:cubicBezTo>
                  <a:cubicBezTo>
                    <a:pt x="672" y="1270"/>
                    <a:pt x="646" y="1220"/>
                    <a:pt x="594" y="1103"/>
                  </a:cubicBezTo>
                  <a:cubicBezTo>
                    <a:pt x="552" y="1007"/>
                    <a:pt x="514" y="906"/>
                    <a:pt x="486" y="803"/>
                  </a:cubicBezTo>
                  <a:cubicBezTo>
                    <a:pt x="436" y="630"/>
                    <a:pt x="408" y="394"/>
                    <a:pt x="412" y="183"/>
                  </a:cubicBezTo>
                  <a:cubicBezTo>
                    <a:pt x="413" y="84"/>
                    <a:pt x="305"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39;p35"/>
            <p:cNvSpPr/>
            <p:nvPr/>
          </p:nvSpPr>
          <p:spPr>
            <a:xfrm>
              <a:off x="2113645" y="446828"/>
              <a:ext cx="50348" cy="56695"/>
            </a:xfrm>
            <a:custGeom>
              <a:avLst/>
              <a:gdLst/>
              <a:ahLst/>
              <a:cxnLst/>
              <a:rect l="l" t="t" r="r" b="b"/>
              <a:pathLst>
                <a:path w="944" h="1063" extrusionOk="0">
                  <a:moveTo>
                    <a:pt x="228" y="1"/>
                  </a:moveTo>
                  <a:cubicBezTo>
                    <a:pt x="187" y="1"/>
                    <a:pt x="146" y="13"/>
                    <a:pt x="113" y="40"/>
                  </a:cubicBezTo>
                  <a:cubicBezTo>
                    <a:pt x="26" y="107"/>
                    <a:pt x="1" y="231"/>
                    <a:pt x="68" y="322"/>
                  </a:cubicBezTo>
                  <a:lnTo>
                    <a:pt x="550" y="981"/>
                  </a:lnTo>
                  <a:cubicBezTo>
                    <a:pt x="589" y="1033"/>
                    <a:pt x="654" y="1063"/>
                    <a:pt x="719" y="1063"/>
                  </a:cubicBezTo>
                  <a:cubicBezTo>
                    <a:pt x="760" y="1063"/>
                    <a:pt x="801" y="1050"/>
                    <a:pt x="834" y="1023"/>
                  </a:cubicBezTo>
                  <a:cubicBezTo>
                    <a:pt x="919" y="956"/>
                    <a:pt x="944" y="834"/>
                    <a:pt x="878" y="742"/>
                  </a:cubicBezTo>
                  <a:lnTo>
                    <a:pt x="394" y="82"/>
                  </a:lnTo>
                  <a:cubicBezTo>
                    <a:pt x="357" y="31"/>
                    <a:pt x="292" y="1"/>
                    <a:pt x="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40;p35"/>
            <p:cNvSpPr/>
            <p:nvPr/>
          </p:nvSpPr>
          <p:spPr>
            <a:xfrm>
              <a:off x="1976735" y="418934"/>
              <a:ext cx="50882" cy="57495"/>
            </a:xfrm>
            <a:custGeom>
              <a:avLst/>
              <a:gdLst/>
              <a:ahLst/>
              <a:cxnLst/>
              <a:rect l="l" t="t" r="r" b="b"/>
              <a:pathLst>
                <a:path w="954" h="1078" extrusionOk="0">
                  <a:moveTo>
                    <a:pt x="225" y="1"/>
                  </a:moveTo>
                  <a:cubicBezTo>
                    <a:pt x="184" y="1"/>
                    <a:pt x="143" y="13"/>
                    <a:pt x="110" y="40"/>
                  </a:cubicBezTo>
                  <a:cubicBezTo>
                    <a:pt x="25" y="109"/>
                    <a:pt x="0" y="232"/>
                    <a:pt x="68" y="324"/>
                  </a:cubicBezTo>
                  <a:lnTo>
                    <a:pt x="560" y="995"/>
                  </a:lnTo>
                  <a:cubicBezTo>
                    <a:pt x="598" y="1047"/>
                    <a:pt x="664" y="1078"/>
                    <a:pt x="728" y="1078"/>
                  </a:cubicBezTo>
                  <a:cubicBezTo>
                    <a:pt x="769" y="1078"/>
                    <a:pt x="809" y="1066"/>
                    <a:pt x="842" y="1040"/>
                  </a:cubicBezTo>
                  <a:cubicBezTo>
                    <a:pt x="927" y="971"/>
                    <a:pt x="954" y="848"/>
                    <a:pt x="886" y="756"/>
                  </a:cubicBezTo>
                  <a:lnTo>
                    <a:pt x="394" y="84"/>
                  </a:lnTo>
                  <a:cubicBezTo>
                    <a:pt x="355" y="31"/>
                    <a:pt x="289"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TextBox 51"/>
          <p:cNvSpPr txBox="1"/>
          <p:nvPr/>
        </p:nvSpPr>
        <p:spPr>
          <a:xfrm>
            <a:off x="0" y="1492817"/>
            <a:ext cx="9144000" cy="1608325"/>
          </a:xfrm>
          <a:prstGeom prst="rect">
            <a:avLst/>
          </a:prstGeom>
          <a:noFill/>
        </p:spPr>
        <p:txBody>
          <a:bodyPr wrap="square" rtlCol="0">
            <a:spAutoFit/>
          </a:bodyPr>
          <a:lstStyle/>
          <a:p>
            <a:pPr algn="ctr">
              <a:lnSpc>
                <a:spcPct val="150000"/>
              </a:lnSpc>
            </a:pPr>
            <a:r>
              <a:rPr lang="vi-VN" sz="3500" b="1">
                <a:solidFill>
                  <a:srgbClr val="0B7262"/>
                </a:solidFill>
              </a:rPr>
              <a:t>CẢM ƠN </a:t>
            </a:r>
            <a:r>
              <a:rPr lang="en-US" sz="3500" b="1" smtClean="0">
                <a:solidFill>
                  <a:srgbClr val="0B7262"/>
                </a:solidFill>
              </a:rPr>
              <a:t>CẢ LỚP </a:t>
            </a:r>
            <a:r>
              <a:rPr lang="vi-VN" sz="3500" b="1" smtClean="0">
                <a:solidFill>
                  <a:srgbClr val="0B7262"/>
                </a:solidFill>
              </a:rPr>
              <a:t>ĐÃ </a:t>
            </a:r>
            <a:endParaRPr lang="vi-VN" sz="3500" b="1">
              <a:solidFill>
                <a:srgbClr val="0B7262"/>
              </a:solidFill>
            </a:endParaRPr>
          </a:p>
          <a:p>
            <a:pPr algn="ctr">
              <a:lnSpc>
                <a:spcPct val="150000"/>
              </a:lnSpc>
            </a:pPr>
            <a:r>
              <a:rPr lang="vi-VN" sz="3500" b="1" smtClean="0">
                <a:solidFill>
                  <a:srgbClr val="0B7262"/>
                </a:solidFill>
              </a:rPr>
              <a:t>LẮNG </a:t>
            </a:r>
            <a:r>
              <a:rPr lang="vi-VN" sz="3500" b="1">
                <a:solidFill>
                  <a:srgbClr val="0B7262"/>
                </a:solidFill>
              </a:rPr>
              <a:t>NGHE BÀI </a:t>
            </a:r>
            <a:r>
              <a:rPr lang="vi-VN" sz="3500" b="1" smtClean="0">
                <a:solidFill>
                  <a:srgbClr val="0B7262"/>
                </a:solidFill>
              </a:rPr>
              <a:t>GIẢNG</a:t>
            </a:r>
            <a:r>
              <a:rPr lang="en-US" sz="3500" b="1" smtClean="0">
                <a:solidFill>
                  <a:srgbClr val="0B7262"/>
                </a:solidFill>
              </a:rPr>
              <a:t> NÀY</a:t>
            </a:r>
            <a:r>
              <a:rPr lang="vi-VN" sz="3500" b="1" smtClean="0">
                <a:solidFill>
                  <a:srgbClr val="0B7262"/>
                </a:solidFill>
              </a:rPr>
              <a:t>!</a:t>
            </a:r>
            <a:endParaRPr lang="vi-VN" sz="3500" b="1">
              <a:solidFill>
                <a:srgbClr val="0B7262"/>
              </a:solidFill>
            </a:endParaRPr>
          </a:p>
        </p:txBody>
      </p:sp>
    </p:spTree>
    <p:extLst>
      <p:ext uri="{BB962C8B-B14F-4D97-AF65-F5344CB8AC3E}">
        <p14:creationId xmlns:p14="http://schemas.microsoft.com/office/powerpoint/2010/main" val="1966344363"/>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38290"/>
            <a:ext cx="9144000" cy="553998"/>
          </a:xfrm>
          <a:prstGeom prst="rect">
            <a:avLst/>
          </a:prstGeom>
          <a:noFill/>
        </p:spPr>
        <p:txBody>
          <a:bodyPr wrap="square" rtlCol="0">
            <a:spAutoFit/>
          </a:bodyPr>
          <a:lstStyle/>
          <a:p>
            <a:pPr algn="ctr"/>
            <a:r>
              <a:rPr lang="en-US" sz="3000" b="1" smtClean="0">
                <a:solidFill>
                  <a:srgbClr val="7030A0"/>
                </a:solidFill>
              </a:rPr>
              <a:t>KHỞI ĐỘNG</a:t>
            </a:r>
            <a:endParaRPr lang="en-US" sz="3000" b="1">
              <a:solidFill>
                <a:srgbClr val="7030A0"/>
              </a:solidFill>
            </a:endParaRPr>
          </a:p>
        </p:txBody>
      </p:sp>
      <p:pic>
        <p:nvPicPr>
          <p:cNvPr id="1026" name="Picture 2" descr="http://www.n8mdp.com/images/sbs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5933" y="1408137"/>
            <a:ext cx="3448204" cy="257328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811471" y="1292227"/>
            <a:ext cx="3953609" cy="3442611"/>
            <a:chOff x="811471" y="1292227"/>
            <a:chExt cx="3953609" cy="3442611"/>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072" t="51436" r="14045" b="12068"/>
            <a:stretch/>
          </p:blipFill>
          <p:spPr>
            <a:xfrm>
              <a:off x="1004552" y="2996190"/>
              <a:ext cx="3567448" cy="1738648"/>
            </a:xfrm>
            <a:prstGeom prst="rect">
              <a:avLst/>
            </a:prstGeom>
          </p:spPr>
        </p:pic>
        <p:sp>
          <p:nvSpPr>
            <p:cNvPr id="8" name="Rectangle 7"/>
            <p:cNvSpPr/>
            <p:nvPr/>
          </p:nvSpPr>
          <p:spPr>
            <a:xfrm>
              <a:off x="811471" y="1292227"/>
              <a:ext cx="3953609" cy="1420325"/>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Việc tìm kiếm như vậy gây mất thời gian, tốn công sức do số lượng tệp, thư mục quá nhiều. </a:t>
              </a:r>
              <a:endParaRPr lang="vi-VN" sz="2000">
                <a:latin typeface="Arial" panose="020B0604020202020204" pitchFamily="34" charset="0"/>
                <a:cs typeface="Arial" panose="020B0604020202020204" pitchFamily="34" charset="0"/>
              </a:endParaRPr>
            </a:p>
          </p:txBody>
        </p:sp>
        <p:pic>
          <p:nvPicPr>
            <p:cNvPr id="13"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2787299" y="2821513"/>
              <a:ext cx="698852" cy="622613"/>
            </a:xfrm>
            <a:prstGeom prst="rect">
              <a:avLst/>
            </a:prstGeom>
          </p:spPr>
        </p:pic>
      </p:grpSp>
    </p:spTree>
    <p:extLst>
      <p:ext uri="{BB962C8B-B14F-4D97-AF65-F5344CB8AC3E}">
        <p14:creationId xmlns:p14="http://schemas.microsoft.com/office/powerpoint/2010/main" val="10091315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77"/>
        <p:cNvGrpSpPr/>
        <p:nvPr/>
      </p:nvGrpSpPr>
      <p:grpSpPr>
        <a:xfrm>
          <a:off x="0" y="0"/>
          <a:ext cx="0" cy="0"/>
          <a:chOff x="0" y="0"/>
          <a:chExt cx="0" cy="0"/>
        </a:xfrm>
      </p:grpSpPr>
      <p:sp>
        <p:nvSpPr>
          <p:cNvPr id="27" name="TextBox 26"/>
          <p:cNvSpPr txBox="1"/>
          <p:nvPr/>
        </p:nvSpPr>
        <p:spPr>
          <a:xfrm>
            <a:off x="2903" y="536126"/>
            <a:ext cx="9141097" cy="2169825"/>
          </a:xfrm>
          <a:prstGeom prst="rect">
            <a:avLst/>
          </a:prstGeom>
          <a:noFill/>
        </p:spPr>
        <p:txBody>
          <a:bodyPr wrap="square" rtlCol="0">
            <a:spAutoFit/>
          </a:bodyPr>
          <a:lstStyle/>
          <a:p>
            <a:pPr algn="ctr">
              <a:lnSpc>
                <a:spcPct val="150000"/>
              </a:lnSpc>
            </a:pPr>
            <a:r>
              <a:rPr lang="vi-VN" sz="4500" b="1">
                <a:solidFill>
                  <a:srgbClr val="002060"/>
                </a:solidFill>
              </a:rPr>
              <a:t>BÀI 2: TÌM KIẾM </a:t>
            </a:r>
            <a:r>
              <a:rPr lang="vi-VN" sz="4500" b="1">
                <a:solidFill>
                  <a:srgbClr val="002060"/>
                </a:solidFill>
              </a:rPr>
              <a:t>TỆP </a:t>
            </a:r>
            <a:endParaRPr lang="en-US" sz="4500" b="1" smtClean="0">
              <a:solidFill>
                <a:srgbClr val="002060"/>
              </a:solidFill>
            </a:endParaRPr>
          </a:p>
          <a:p>
            <a:pPr algn="ctr">
              <a:lnSpc>
                <a:spcPct val="150000"/>
              </a:lnSpc>
            </a:pPr>
            <a:r>
              <a:rPr lang="vi-VN" sz="4500" b="1" smtClean="0">
                <a:solidFill>
                  <a:srgbClr val="002060"/>
                </a:solidFill>
              </a:rPr>
              <a:t>VÀ </a:t>
            </a:r>
            <a:r>
              <a:rPr lang="vi-VN" sz="4500" b="1">
                <a:solidFill>
                  <a:srgbClr val="002060"/>
                </a:solidFill>
              </a:rPr>
              <a:t>THƯ MỤC</a:t>
            </a:r>
            <a:endParaRPr lang="vi-VN" sz="4500" b="1">
              <a:solidFill>
                <a:srgbClr val="002060"/>
              </a:solidFill>
            </a:endParaRPr>
          </a:p>
        </p:txBody>
      </p:sp>
      <p:sp>
        <p:nvSpPr>
          <p:cNvPr id="2796" name="Google Shape;2796;p51"/>
          <p:cNvSpPr/>
          <p:nvPr/>
        </p:nvSpPr>
        <p:spPr>
          <a:xfrm>
            <a:off x="7345509" y="395194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51"/>
          <p:cNvSpPr/>
          <p:nvPr/>
        </p:nvSpPr>
        <p:spPr>
          <a:xfrm>
            <a:off x="7635074" y="2984861"/>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51"/>
          <p:cNvSpPr/>
          <p:nvPr/>
        </p:nvSpPr>
        <p:spPr>
          <a:xfrm>
            <a:off x="1020531" y="74249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2799" name="Google Shape;2799;p51"/>
          <p:cNvSpPr/>
          <p:nvPr/>
        </p:nvSpPr>
        <p:spPr>
          <a:xfrm>
            <a:off x="1227951" y="365691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51"/>
          <p:cNvSpPr/>
          <p:nvPr/>
        </p:nvSpPr>
        <p:spPr>
          <a:xfrm>
            <a:off x="1768434" y="412080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99;p51"/>
          <p:cNvSpPr/>
          <p:nvPr/>
        </p:nvSpPr>
        <p:spPr>
          <a:xfrm>
            <a:off x="8046071" y="74249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8078" r="49352"/>
          <a:stretch/>
        </p:blipFill>
        <p:spPr>
          <a:xfrm>
            <a:off x="3367012" y="2310206"/>
            <a:ext cx="2412878" cy="24735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sp>
        <p:nvSpPr>
          <p:cNvPr id="2265" name="Google Shape;2265;p37"/>
          <p:cNvSpPr/>
          <p:nvPr/>
        </p:nvSpPr>
        <p:spPr>
          <a:xfrm>
            <a:off x="792596" y="55800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7"/>
          <p:cNvSpPr/>
          <p:nvPr/>
        </p:nvSpPr>
        <p:spPr>
          <a:xfrm>
            <a:off x="8366072" y="558005"/>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7"/>
          <p:cNvSpPr/>
          <p:nvPr/>
        </p:nvSpPr>
        <p:spPr>
          <a:xfrm>
            <a:off x="8366072" y="4431398"/>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TextBox 46"/>
          <p:cNvSpPr txBox="1"/>
          <p:nvPr/>
        </p:nvSpPr>
        <p:spPr>
          <a:xfrm>
            <a:off x="0" y="467786"/>
            <a:ext cx="9144000" cy="553998"/>
          </a:xfrm>
          <a:prstGeom prst="rect">
            <a:avLst/>
          </a:prstGeom>
          <a:noFill/>
        </p:spPr>
        <p:txBody>
          <a:bodyPr wrap="square" rtlCol="0">
            <a:spAutoFit/>
          </a:bodyPr>
          <a:lstStyle/>
          <a:p>
            <a:pPr algn="ctr"/>
            <a:r>
              <a:rPr lang="en-US" sz="3000" b="1" smtClean="0">
                <a:solidFill>
                  <a:srgbClr val="7A5132"/>
                </a:solidFill>
              </a:rPr>
              <a:t>NỘI DUNG BÀI HỌC</a:t>
            </a:r>
            <a:endParaRPr lang="en-US" sz="3000" b="1">
              <a:solidFill>
                <a:srgbClr val="7A5132"/>
              </a:solidFill>
            </a:endParaRPr>
          </a:p>
        </p:txBody>
      </p:sp>
      <p:grpSp>
        <p:nvGrpSpPr>
          <p:cNvPr id="2" name="Group 1"/>
          <p:cNvGrpSpPr/>
          <p:nvPr/>
        </p:nvGrpSpPr>
        <p:grpSpPr>
          <a:xfrm>
            <a:off x="1000016" y="1391250"/>
            <a:ext cx="3987015" cy="1246495"/>
            <a:chOff x="1009987" y="1249389"/>
            <a:chExt cx="3987015" cy="1246495"/>
          </a:xfrm>
        </p:grpSpPr>
        <p:sp>
          <p:nvSpPr>
            <p:cNvPr id="46" name="TextBox 45"/>
            <p:cNvSpPr txBox="1"/>
            <p:nvPr/>
          </p:nvSpPr>
          <p:spPr>
            <a:xfrm>
              <a:off x="2327641" y="1249389"/>
              <a:ext cx="2669361" cy="1246495"/>
            </a:xfrm>
            <a:prstGeom prst="rect">
              <a:avLst/>
            </a:prstGeom>
            <a:noFill/>
          </p:spPr>
          <p:txBody>
            <a:bodyPr wrap="square" rtlCol="0">
              <a:spAutoFit/>
            </a:bodyPr>
            <a:lstStyle/>
            <a:p>
              <a:pPr algn="just">
                <a:lnSpc>
                  <a:spcPct val="150000"/>
                </a:lnSpc>
              </a:pPr>
              <a:r>
                <a:rPr lang="en-US" sz="2500" b="1" smtClean="0"/>
                <a:t>1. Tìm kiếm tệp, thư mục</a:t>
              </a:r>
              <a:endParaRPr lang="vi-VN" sz="2500"/>
            </a:p>
          </p:txBody>
        </p:sp>
        <p:grpSp>
          <p:nvGrpSpPr>
            <p:cNvPr id="51" name="Google Shape;4861;p71"/>
            <p:cNvGrpSpPr/>
            <p:nvPr/>
          </p:nvGrpSpPr>
          <p:grpSpPr>
            <a:xfrm>
              <a:off x="1009987" y="1645763"/>
              <a:ext cx="1019119" cy="695486"/>
              <a:chOff x="3187802" y="1604669"/>
              <a:chExt cx="1019119" cy="695486"/>
            </a:xfrm>
          </p:grpSpPr>
          <p:sp>
            <p:nvSpPr>
              <p:cNvPr id="52" name="Google Shape;4862;p71"/>
              <p:cNvSpPr/>
              <p:nvPr/>
            </p:nvSpPr>
            <p:spPr>
              <a:xfrm>
                <a:off x="3501516" y="1930116"/>
                <a:ext cx="314036" cy="310730"/>
              </a:xfrm>
              <a:custGeom>
                <a:avLst/>
                <a:gdLst/>
                <a:ahLst/>
                <a:cxnLst/>
                <a:rect l="l" t="t" r="r" b="b"/>
                <a:pathLst>
                  <a:path w="5888" h="5826" extrusionOk="0">
                    <a:moveTo>
                      <a:pt x="2288" y="0"/>
                    </a:moveTo>
                    <a:cubicBezTo>
                      <a:pt x="1915" y="0"/>
                      <a:pt x="1542" y="44"/>
                      <a:pt x="1235" y="233"/>
                    </a:cubicBezTo>
                    <a:cubicBezTo>
                      <a:pt x="727" y="547"/>
                      <a:pt x="482" y="1118"/>
                      <a:pt x="351" y="1678"/>
                    </a:cubicBezTo>
                    <a:cubicBezTo>
                      <a:pt x="186" y="2385"/>
                      <a:pt x="94" y="3115"/>
                      <a:pt x="11" y="3834"/>
                    </a:cubicBezTo>
                    <a:cubicBezTo>
                      <a:pt x="0" y="3925"/>
                      <a:pt x="61" y="3976"/>
                      <a:pt x="130" y="3990"/>
                    </a:cubicBezTo>
                    <a:cubicBezTo>
                      <a:pt x="112" y="4267"/>
                      <a:pt x="105" y="4543"/>
                      <a:pt x="114" y="4819"/>
                    </a:cubicBezTo>
                    <a:cubicBezTo>
                      <a:pt x="117" y="4974"/>
                      <a:pt x="126" y="5128"/>
                      <a:pt x="139" y="5280"/>
                    </a:cubicBezTo>
                    <a:cubicBezTo>
                      <a:pt x="149" y="5411"/>
                      <a:pt x="146" y="5569"/>
                      <a:pt x="215" y="5684"/>
                    </a:cubicBezTo>
                    <a:cubicBezTo>
                      <a:pt x="275" y="5785"/>
                      <a:pt x="367" y="5826"/>
                      <a:pt x="465" y="5826"/>
                    </a:cubicBezTo>
                    <a:cubicBezTo>
                      <a:pt x="548" y="5826"/>
                      <a:pt x="635" y="5796"/>
                      <a:pt x="709" y="5748"/>
                    </a:cubicBezTo>
                    <a:cubicBezTo>
                      <a:pt x="961" y="5587"/>
                      <a:pt x="1172" y="5323"/>
                      <a:pt x="1386" y="5117"/>
                    </a:cubicBezTo>
                    <a:cubicBezTo>
                      <a:pt x="2355" y="4180"/>
                      <a:pt x="3327" y="3242"/>
                      <a:pt x="4296" y="2307"/>
                    </a:cubicBezTo>
                    <a:lnTo>
                      <a:pt x="5044" y="1584"/>
                    </a:lnTo>
                    <a:cubicBezTo>
                      <a:pt x="5271" y="1364"/>
                      <a:pt x="5527" y="1155"/>
                      <a:pt x="5733" y="914"/>
                    </a:cubicBezTo>
                    <a:cubicBezTo>
                      <a:pt x="5869" y="756"/>
                      <a:pt x="5887" y="543"/>
                      <a:pt x="5689" y="428"/>
                    </a:cubicBezTo>
                    <a:cubicBezTo>
                      <a:pt x="5590" y="370"/>
                      <a:pt x="5462" y="356"/>
                      <a:pt x="5352" y="331"/>
                    </a:cubicBezTo>
                    <a:cubicBezTo>
                      <a:pt x="5182" y="295"/>
                      <a:pt x="5012" y="262"/>
                      <a:pt x="4842" y="232"/>
                    </a:cubicBezTo>
                    <a:cubicBezTo>
                      <a:pt x="4229" y="123"/>
                      <a:pt x="3608" y="54"/>
                      <a:pt x="2985" y="28"/>
                    </a:cubicBezTo>
                    <a:cubicBezTo>
                      <a:pt x="2764" y="18"/>
                      <a:pt x="2526" y="0"/>
                      <a:pt x="2288" y="0"/>
                    </a:cubicBezTo>
                    <a:close/>
                  </a:path>
                </a:pathLst>
              </a:custGeom>
              <a:solidFill>
                <a:srgbClr val="FEDB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63;p71"/>
              <p:cNvSpPr/>
              <p:nvPr/>
            </p:nvSpPr>
            <p:spPr>
              <a:xfrm>
                <a:off x="3187802" y="1604669"/>
                <a:ext cx="999178" cy="679061"/>
              </a:xfrm>
              <a:custGeom>
                <a:avLst/>
                <a:gdLst/>
                <a:ahLst/>
                <a:cxnLst/>
                <a:rect l="l" t="t" r="r" b="b"/>
                <a:pathLst>
                  <a:path w="18734" h="12732" extrusionOk="0">
                    <a:moveTo>
                      <a:pt x="18149" y="0"/>
                    </a:moveTo>
                    <a:cubicBezTo>
                      <a:pt x="18103" y="9"/>
                      <a:pt x="18055" y="20"/>
                      <a:pt x="18009" y="27"/>
                    </a:cubicBezTo>
                    <a:cubicBezTo>
                      <a:pt x="12129" y="1088"/>
                      <a:pt x="6118" y="1972"/>
                      <a:pt x="279" y="3266"/>
                    </a:cubicBezTo>
                    <a:cubicBezTo>
                      <a:pt x="13" y="3326"/>
                      <a:pt x="1" y="3704"/>
                      <a:pt x="263" y="3780"/>
                    </a:cubicBezTo>
                    <a:cubicBezTo>
                      <a:pt x="1822" y="4235"/>
                      <a:pt x="3277" y="4911"/>
                      <a:pt x="4789" y="5396"/>
                    </a:cubicBezTo>
                    <a:cubicBezTo>
                      <a:pt x="4812" y="5405"/>
                      <a:pt x="4833" y="5414"/>
                      <a:pt x="4855" y="5428"/>
                    </a:cubicBezTo>
                    <a:cubicBezTo>
                      <a:pt x="4915" y="5467"/>
                      <a:pt x="4959" y="5531"/>
                      <a:pt x="4970" y="5605"/>
                    </a:cubicBezTo>
                    <a:lnTo>
                      <a:pt x="5937" y="11567"/>
                    </a:lnTo>
                    <a:cubicBezTo>
                      <a:pt x="5961" y="11713"/>
                      <a:pt x="6081" y="11789"/>
                      <a:pt x="6200" y="11789"/>
                    </a:cubicBezTo>
                    <a:cubicBezTo>
                      <a:pt x="6312" y="11789"/>
                      <a:pt x="6424" y="11723"/>
                      <a:pt x="6458" y="11588"/>
                    </a:cubicBezTo>
                    <a:cubicBezTo>
                      <a:pt x="6834" y="10110"/>
                      <a:pt x="7148" y="8643"/>
                      <a:pt x="7456" y="7175"/>
                    </a:cubicBezTo>
                    <a:cubicBezTo>
                      <a:pt x="7483" y="7042"/>
                      <a:pt x="7599" y="6964"/>
                      <a:pt x="7718" y="6964"/>
                    </a:cubicBezTo>
                    <a:cubicBezTo>
                      <a:pt x="7737" y="6964"/>
                      <a:pt x="7756" y="6966"/>
                      <a:pt x="7775" y="6970"/>
                    </a:cubicBezTo>
                    <a:cubicBezTo>
                      <a:pt x="7825" y="6980"/>
                      <a:pt x="7871" y="7005"/>
                      <a:pt x="7908" y="7046"/>
                    </a:cubicBezTo>
                    <a:lnTo>
                      <a:pt x="13268" y="12649"/>
                    </a:lnTo>
                    <a:cubicBezTo>
                      <a:pt x="13322" y="12705"/>
                      <a:pt x="13391" y="12731"/>
                      <a:pt x="13460" y="12731"/>
                    </a:cubicBezTo>
                    <a:cubicBezTo>
                      <a:pt x="13567" y="12731"/>
                      <a:pt x="13673" y="12667"/>
                      <a:pt x="13713" y="12552"/>
                    </a:cubicBezTo>
                    <a:cubicBezTo>
                      <a:pt x="13832" y="12204"/>
                      <a:pt x="17183" y="4494"/>
                      <a:pt x="18627" y="1007"/>
                    </a:cubicBezTo>
                    <a:cubicBezTo>
                      <a:pt x="18629" y="1005"/>
                      <a:pt x="18631" y="1003"/>
                      <a:pt x="18629" y="1001"/>
                    </a:cubicBezTo>
                    <a:cubicBezTo>
                      <a:pt x="18643" y="973"/>
                      <a:pt x="18656" y="945"/>
                      <a:pt x="18666" y="916"/>
                    </a:cubicBezTo>
                    <a:cubicBezTo>
                      <a:pt x="18712" y="766"/>
                      <a:pt x="18734" y="599"/>
                      <a:pt x="18693" y="447"/>
                    </a:cubicBezTo>
                    <a:cubicBezTo>
                      <a:pt x="18680" y="392"/>
                      <a:pt x="18659" y="339"/>
                      <a:pt x="18629" y="291"/>
                    </a:cubicBezTo>
                    <a:cubicBezTo>
                      <a:pt x="18574" y="199"/>
                      <a:pt x="18503" y="129"/>
                      <a:pt x="18415" y="76"/>
                    </a:cubicBezTo>
                    <a:cubicBezTo>
                      <a:pt x="18399" y="66"/>
                      <a:pt x="18381" y="57"/>
                      <a:pt x="18363" y="48"/>
                    </a:cubicBezTo>
                    <a:cubicBezTo>
                      <a:pt x="18299" y="18"/>
                      <a:pt x="18223" y="0"/>
                      <a:pt x="18149" y="0"/>
                    </a:cubicBezTo>
                    <a:close/>
                  </a:path>
                </a:pathLst>
              </a:custGeom>
              <a:solidFill>
                <a:srgbClr val="EC7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864;p71"/>
              <p:cNvSpPr/>
              <p:nvPr/>
            </p:nvSpPr>
            <p:spPr>
              <a:xfrm>
                <a:off x="3446688" y="1608722"/>
                <a:ext cx="738103" cy="624713"/>
              </a:xfrm>
              <a:custGeom>
                <a:avLst/>
                <a:gdLst/>
                <a:ahLst/>
                <a:cxnLst/>
                <a:rect l="l" t="t" r="r" b="b"/>
                <a:pathLst>
                  <a:path w="13839" h="11713" extrusionOk="0">
                    <a:moveTo>
                      <a:pt x="13561" y="0"/>
                    </a:moveTo>
                    <a:cubicBezTo>
                      <a:pt x="9697" y="1639"/>
                      <a:pt x="6660" y="2687"/>
                      <a:pt x="2721" y="4267"/>
                    </a:cubicBezTo>
                    <a:cubicBezTo>
                      <a:pt x="1815" y="4631"/>
                      <a:pt x="908" y="4994"/>
                      <a:pt x="1" y="5352"/>
                    </a:cubicBezTo>
                    <a:cubicBezTo>
                      <a:pt x="61" y="5391"/>
                      <a:pt x="105" y="5455"/>
                      <a:pt x="116" y="5529"/>
                    </a:cubicBezTo>
                    <a:lnTo>
                      <a:pt x="1083" y="11491"/>
                    </a:lnTo>
                    <a:cubicBezTo>
                      <a:pt x="1107" y="11637"/>
                      <a:pt x="1227" y="11713"/>
                      <a:pt x="1346" y="11713"/>
                    </a:cubicBezTo>
                    <a:cubicBezTo>
                      <a:pt x="1458" y="11713"/>
                      <a:pt x="1570" y="11647"/>
                      <a:pt x="1604" y="11512"/>
                    </a:cubicBezTo>
                    <a:cubicBezTo>
                      <a:pt x="1980" y="10034"/>
                      <a:pt x="2294" y="8567"/>
                      <a:pt x="2602" y="7099"/>
                    </a:cubicBezTo>
                    <a:cubicBezTo>
                      <a:pt x="2629" y="6966"/>
                      <a:pt x="2745" y="6888"/>
                      <a:pt x="2864" y="6888"/>
                    </a:cubicBezTo>
                    <a:cubicBezTo>
                      <a:pt x="2883" y="6888"/>
                      <a:pt x="2902" y="6890"/>
                      <a:pt x="2921" y="6894"/>
                    </a:cubicBezTo>
                    <a:cubicBezTo>
                      <a:pt x="4356" y="5843"/>
                      <a:pt x="5859" y="4886"/>
                      <a:pt x="7422" y="4037"/>
                    </a:cubicBezTo>
                    <a:cubicBezTo>
                      <a:pt x="8237" y="3594"/>
                      <a:pt x="9081" y="3204"/>
                      <a:pt x="9889" y="2749"/>
                    </a:cubicBezTo>
                    <a:cubicBezTo>
                      <a:pt x="10160" y="2596"/>
                      <a:pt x="10420" y="2428"/>
                      <a:pt x="10676" y="2254"/>
                    </a:cubicBezTo>
                    <a:cubicBezTo>
                      <a:pt x="12026" y="1436"/>
                      <a:pt x="12451" y="1221"/>
                      <a:pt x="13800" y="404"/>
                    </a:cubicBezTo>
                    <a:cubicBezTo>
                      <a:pt x="13814" y="394"/>
                      <a:pt x="13828" y="383"/>
                      <a:pt x="13839" y="371"/>
                    </a:cubicBezTo>
                    <a:cubicBezTo>
                      <a:pt x="13826" y="316"/>
                      <a:pt x="13805" y="263"/>
                      <a:pt x="13775" y="215"/>
                    </a:cubicBezTo>
                    <a:cubicBezTo>
                      <a:pt x="13720" y="123"/>
                      <a:pt x="13649" y="53"/>
                      <a:pt x="13561" y="0"/>
                    </a:cubicBezTo>
                    <a:close/>
                  </a:path>
                </a:pathLst>
              </a:custGeom>
              <a:solidFill>
                <a:srgbClr val="FEDB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65;p71"/>
              <p:cNvSpPr/>
              <p:nvPr/>
            </p:nvSpPr>
            <p:spPr>
              <a:xfrm>
                <a:off x="3764562" y="1983931"/>
                <a:ext cx="300756" cy="316223"/>
              </a:xfrm>
              <a:custGeom>
                <a:avLst/>
                <a:gdLst/>
                <a:ahLst/>
                <a:cxnLst/>
                <a:rect l="l" t="t" r="r" b="b"/>
                <a:pathLst>
                  <a:path w="5639" h="5929" extrusionOk="0">
                    <a:moveTo>
                      <a:pt x="5161" y="1"/>
                    </a:moveTo>
                    <a:cubicBezTo>
                      <a:pt x="5028" y="1"/>
                      <a:pt x="4898" y="69"/>
                      <a:pt x="4838" y="233"/>
                    </a:cubicBezTo>
                    <a:cubicBezTo>
                      <a:pt x="4349" y="1551"/>
                      <a:pt x="3856" y="2875"/>
                      <a:pt x="3199" y="4121"/>
                    </a:cubicBezTo>
                    <a:cubicBezTo>
                      <a:pt x="3048" y="4406"/>
                      <a:pt x="2896" y="4705"/>
                      <a:pt x="2702" y="4964"/>
                    </a:cubicBezTo>
                    <a:cubicBezTo>
                      <a:pt x="2608" y="5091"/>
                      <a:pt x="2523" y="5173"/>
                      <a:pt x="2420" y="5173"/>
                    </a:cubicBezTo>
                    <a:cubicBezTo>
                      <a:pt x="2361" y="5173"/>
                      <a:pt x="2297" y="5147"/>
                      <a:pt x="2222" y="5088"/>
                    </a:cubicBezTo>
                    <a:cubicBezTo>
                      <a:pt x="1965" y="4884"/>
                      <a:pt x="1747" y="4611"/>
                      <a:pt x="1519" y="4376"/>
                    </a:cubicBezTo>
                    <a:cubicBezTo>
                      <a:pt x="1251" y="4101"/>
                      <a:pt x="984" y="3826"/>
                      <a:pt x="716" y="3550"/>
                    </a:cubicBezTo>
                    <a:cubicBezTo>
                      <a:pt x="635" y="3467"/>
                      <a:pt x="527" y="3418"/>
                      <a:pt x="418" y="3418"/>
                    </a:cubicBezTo>
                    <a:cubicBezTo>
                      <a:pt x="340" y="3418"/>
                      <a:pt x="261" y="3444"/>
                      <a:pt x="191" y="3500"/>
                    </a:cubicBezTo>
                    <a:cubicBezTo>
                      <a:pt x="46" y="3621"/>
                      <a:pt x="0" y="3880"/>
                      <a:pt x="142" y="4025"/>
                    </a:cubicBezTo>
                    <a:cubicBezTo>
                      <a:pt x="599" y="4496"/>
                      <a:pt x="1053" y="4971"/>
                      <a:pt x="1513" y="5439"/>
                    </a:cubicBezTo>
                    <a:cubicBezTo>
                      <a:pt x="1705" y="5632"/>
                      <a:pt x="1910" y="5822"/>
                      <a:pt x="2178" y="5896"/>
                    </a:cubicBezTo>
                    <a:cubicBezTo>
                      <a:pt x="2257" y="5918"/>
                      <a:pt x="2337" y="5928"/>
                      <a:pt x="2415" y="5928"/>
                    </a:cubicBezTo>
                    <a:cubicBezTo>
                      <a:pt x="2646" y="5928"/>
                      <a:pt x="2869" y="5839"/>
                      <a:pt x="3050" y="5684"/>
                    </a:cubicBezTo>
                    <a:cubicBezTo>
                      <a:pt x="3266" y="5496"/>
                      <a:pt x="3411" y="5249"/>
                      <a:pt x="3555" y="5003"/>
                    </a:cubicBezTo>
                    <a:cubicBezTo>
                      <a:pt x="3716" y="4723"/>
                      <a:pt x="3870" y="4438"/>
                      <a:pt x="4017" y="4149"/>
                    </a:cubicBezTo>
                    <a:cubicBezTo>
                      <a:pt x="4297" y="3598"/>
                      <a:pt x="4547" y="3031"/>
                      <a:pt x="4781" y="2458"/>
                    </a:cubicBezTo>
                    <a:cubicBezTo>
                      <a:pt x="5045" y="1810"/>
                      <a:pt x="5290" y="1156"/>
                      <a:pt x="5533" y="500"/>
                    </a:cubicBezTo>
                    <a:cubicBezTo>
                      <a:pt x="5639" y="213"/>
                      <a:pt x="5395" y="1"/>
                      <a:pt x="5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66;p71"/>
              <p:cNvSpPr/>
              <p:nvPr/>
            </p:nvSpPr>
            <p:spPr>
              <a:xfrm>
                <a:off x="3878431" y="1611816"/>
                <a:ext cx="328490" cy="202033"/>
              </a:xfrm>
              <a:custGeom>
                <a:avLst/>
                <a:gdLst/>
                <a:ahLst/>
                <a:cxnLst/>
                <a:rect l="l" t="t" r="r" b="b"/>
                <a:pathLst>
                  <a:path w="6159" h="3788" extrusionOk="0">
                    <a:moveTo>
                      <a:pt x="5767" y="0"/>
                    </a:moveTo>
                    <a:cubicBezTo>
                      <a:pt x="5681" y="0"/>
                      <a:pt x="5594" y="29"/>
                      <a:pt x="5517" y="81"/>
                    </a:cubicBezTo>
                    <a:cubicBezTo>
                      <a:pt x="3805" y="1218"/>
                      <a:pt x="1882" y="1994"/>
                      <a:pt x="169" y="3132"/>
                    </a:cubicBezTo>
                    <a:cubicBezTo>
                      <a:pt x="2" y="3244"/>
                      <a:pt x="0" y="3513"/>
                      <a:pt x="119" y="3657"/>
                    </a:cubicBezTo>
                    <a:cubicBezTo>
                      <a:pt x="195" y="3747"/>
                      <a:pt x="292" y="3787"/>
                      <a:pt x="392" y="3787"/>
                    </a:cubicBezTo>
                    <a:cubicBezTo>
                      <a:pt x="478" y="3787"/>
                      <a:pt x="566" y="3758"/>
                      <a:pt x="644" y="3706"/>
                    </a:cubicBezTo>
                    <a:cubicBezTo>
                      <a:pt x="2356" y="2570"/>
                      <a:pt x="4278" y="1792"/>
                      <a:pt x="5990" y="655"/>
                    </a:cubicBezTo>
                    <a:cubicBezTo>
                      <a:pt x="6158" y="545"/>
                      <a:pt x="6158" y="275"/>
                      <a:pt x="6041" y="132"/>
                    </a:cubicBezTo>
                    <a:cubicBezTo>
                      <a:pt x="5966" y="41"/>
                      <a:pt x="5868" y="0"/>
                      <a:pt x="5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67;p71"/>
              <p:cNvSpPr/>
              <p:nvPr/>
            </p:nvSpPr>
            <p:spPr>
              <a:xfrm>
                <a:off x="3499329" y="1920410"/>
                <a:ext cx="180219" cy="337504"/>
              </a:xfrm>
              <a:custGeom>
                <a:avLst/>
                <a:gdLst/>
                <a:ahLst/>
                <a:cxnLst/>
                <a:rect l="l" t="t" r="r" b="b"/>
                <a:pathLst>
                  <a:path w="3379" h="6328" extrusionOk="0">
                    <a:moveTo>
                      <a:pt x="2968" y="1"/>
                    </a:moveTo>
                    <a:cubicBezTo>
                      <a:pt x="2915" y="1"/>
                      <a:pt x="2861" y="9"/>
                      <a:pt x="2808" y="25"/>
                    </a:cubicBezTo>
                    <a:cubicBezTo>
                      <a:pt x="2356" y="164"/>
                      <a:pt x="1881" y="328"/>
                      <a:pt x="1533" y="669"/>
                    </a:cubicBezTo>
                    <a:cubicBezTo>
                      <a:pt x="1096" y="1099"/>
                      <a:pt x="1048" y="1675"/>
                      <a:pt x="949" y="2251"/>
                    </a:cubicBezTo>
                    <a:cubicBezTo>
                      <a:pt x="740" y="3460"/>
                      <a:pt x="451" y="4651"/>
                      <a:pt x="89" y="5822"/>
                    </a:cubicBezTo>
                    <a:cubicBezTo>
                      <a:pt x="0" y="6113"/>
                      <a:pt x="249" y="6328"/>
                      <a:pt x="478" y="6328"/>
                    </a:cubicBezTo>
                    <a:cubicBezTo>
                      <a:pt x="609" y="6328"/>
                      <a:pt x="733" y="6258"/>
                      <a:pt x="784" y="6091"/>
                    </a:cubicBezTo>
                    <a:cubicBezTo>
                      <a:pt x="1129" y="4971"/>
                      <a:pt x="1413" y="3830"/>
                      <a:pt x="1626" y="2678"/>
                    </a:cubicBezTo>
                    <a:cubicBezTo>
                      <a:pt x="1679" y="2395"/>
                      <a:pt x="1723" y="2109"/>
                      <a:pt x="1773" y="1826"/>
                    </a:cubicBezTo>
                    <a:cubicBezTo>
                      <a:pt x="1808" y="1617"/>
                      <a:pt x="1859" y="1413"/>
                      <a:pt x="2003" y="1250"/>
                    </a:cubicBezTo>
                    <a:cubicBezTo>
                      <a:pt x="2276" y="942"/>
                      <a:pt x="2740" y="818"/>
                      <a:pt x="3119" y="702"/>
                    </a:cubicBezTo>
                    <a:cubicBezTo>
                      <a:pt x="3311" y="644"/>
                      <a:pt x="3378" y="375"/>
                      <a:pt x="3302" y="208"/>
                    </a:cubicBezTo>
                    <a:cubicBezTo>
                      <a:pt x="3235" y="61"/>
                      <a:pt x="3107" y="1"/>
                      <a:pt x="2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68;p71"/>
              <p:cNvSpPr/>
              <p:nvPr/>
            </p:nvSpPr>
            <p:spPr>
              <a:xfrm>
                <a:off x="3242790" y="1706324"/>
                <a:ext cx="282836" cy="76109"/>
              </a:xfrm>
              <a:custGeom>
                <a:avLst/>
                <a:gdLst/>
                <a:ahLst/>
                <a:cxnLst/>
                <a:rect l="l" t="t" r="r" b="b"/>
                <a:pathLst>
                  <a:path w="5303" h="1427" extrusionOk="0">
                    <a:moveTo>
                      <a:pt x="4780" y="1"/>
                    </a:moveTo>
                    <a:cubicBezTo>
                      <a:pt x="4762" y="1"/>
                      <a:pt x="4744" y="2"/>
                      <a:pt x="4726" y="4"/>
                    </a:cubicBezTo>
                    <a:cubicBezTo>
                      <a:pt x="3290" y="185"/>
                      <a:pt x="1862" y="412"/>
                      <a:pt x="442" y="685"/>
                    </a:cubicBezTo>
                    <a:cubicBezTo>
                      <a:pt x="0" y="770"/>
                      <a:pt x="78" y="1427"/>
                      <a:pt x="482" y="1427"/>
                    </a:cubicBezTo>
                    <a:cubicBezTo>
                      <a:pt x="507" y="1427"/>
                      <a:pt x="533" y="1424"/>
                      <a:pt x="561" y="1419"/>
                    </a:cubicBezTo>
                    <a:cubicBezTo>
                      <a:pt x="1982" y="1147"/>
                      <a:pt x="3411" y="919"/>
                      <a:pt x="4844" y="738"/>
                    </a:cubicBezTo>
                    <a:cubicBezTo>
                      <a:pt x="5302" y="682"/>
                      <a:pt x="5209" y="1"/>
                      <a:pt x="47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p:cNvGrpSpPr/>
          <p:nvPr/>
        </p:nvGrpSpPr>
        <p:grpSpPr>
          <a:xfrm>
            <a:off x="1000016" y="2903775"/>
            <a:ext cx="4569971" cy="1246495"/>
            <a:chOff x="1000016" y="2887463"/>
            <a:chExt cx="4569971" cy="1246495"/>
          </a:xfrm>
        </p:grpSpPr>
        <p:sp>
          <p:nvSpPr>
            <p:cNvPr id="48" name="TextBox 47"/>
            <p:cNvSpPr txBox="1"/>
            <p:nvPr/>
          </p:nvSpPr>
          <p:spPr>
            <a:xfrm>
              <a:off x="2379907" y="2887463"/>
              <a:ext cx="3190080" cy="1246495"/>
            </a:xfrm>
            <a:prstGeom prst="rect">
              <a:avLst/>
            </a:prstGeom>
            <a:noFill/>
          </p:spPr>
          <p:txBody>
            <a:bodyPr wrap="square" rtlCol="0">
              <a:spAutoFit/>
            </a:bodyPr>
            <a:lstStyle/>
            <a:p>
              <a:pPr algn="just">
                <a:lnSpc>
                  <a:spcPct val="150000"/>
                </a:lnSpc>
              </a:pPr>
              <a:r>
                <a:rPr lang="en-US" sz="2500" b="1" smtClean="0"/>
                <a:t>2. Các dạng hiển thị tệp, thư mục</a:t>
              </a:r>
              <a:endParaRPr lang="vi-VN" sz="2500"/>
            </a:p>
          </p:txBody>
        </p:sp>
        <p:grpSp>
          <p:nvGrpSpPr>
            <p:cNvPr id="59" name="Google Shape;4861;p71"/>
            <p:cNvGrpSpPr/>
            <p:nvPr/>
          </p:nvGrpSpPr>
          <p:grpSpPr>
            <a:xfrm>
              <a:off x="1000016" y="3278384"/>
              <a:ext cx="1019119" cy="695486"/>
              <a:chOff x="3187802" y="1604669"/>
              <a:chExt cx="1019119" cy="695486"/>
            </a:xfrm>
          </p:grpSpPr>
          <p:sp>
            <p:nvSpPr>
              <p:cNvPr id="60" name="Google Shape;4862;p71"/>
              <p:cNvSpPr/>
              <p:nvPr/>
            </p:nvSpPr>
            <p:spPr>
              <a:xfrm>
                <a:off x="3501516" y="1930116"/>
                <a:ext cx="314036" cy="310730"/>
              </a:xfrm>
              <a:custGeom>
                <a:avLst/>
                <a:gdLst/>
                <a:ahLst/>
                <a:cxnLst/>
                <a:rect l="l" t="t" r="r" b="b"/>
                <a:pathLst>
                  <a:path w="5888" h="5826" extrusionOk="0">
                    <a:moveTo>
                      <a:pt x="2288" y="0"/>
                    </a:moveTo>
                    <a:cubicBezTo>
                      <a:pt x="1915" y="0"/>
                      <a:pt x="1542" y="44"/>
                      <a:pt x="1235" y="233"/>
                    </a:cubicBezTo>
                    <a:cubicBezTo>
                      <a:pt x="727" y="547"/>
                      <a:pt x="482" y="1118"/>
                      <a:pt x="351" y="1678"/>
                    </a:cubicBezTo>
                    <a:cubicBezTo>
                      <a:pt x="186" y="2385"/>
                      <a:pt x="94" y="3115"/>
                      <a:pt x="11" y="3834"/>
                    </a:cubicBezTo>
                    <a:cubicBezTo>
                      <a:pt x="0" y="3925"/>
                      <a:pt x="61" y="3976"/>
                      <a:pt x="130" y="3990"/>
                    </a:cubicBezTo>
                    <a:cubicBezTo>
                      <a:pt x="112" y="4267"/>
                      <a:pt x="105" y="4543"/>
                      <a:pt x="114" y="4819"/>
                    </a:cubicBezTo>
                    <a:cubicBezTo>
                      <a:pt x="117" y="4974"/>
                      <a:pt x="126" y="5128"/>
                      <a:pt x="139" y="5280"/>
                    </a:cubicBezTo>
                    <a:cubicBezTo>
                      <a:pt x="149" y="5411"/>
                      <a:pt x="146" y="5569"/>
                      <a:pt x="215" y="5684"/>
                    </a:cubicBezTo>
                    <a:cubicBezTo>
                      <a:pt x="275" y="5785"/>
                      <a:pt x="367" y="5826"/>
                      <a:pt x="465" y="5826"/>
                    </a:cubicBezTo>
                    <a:cubicBezTo>
                      <a:pt x="548" y="5826"/>
                      <a:pt x="635" y="5796"/>
                      <a:pt x="709" y="5748"/>
                    </a:cubicBezTo>
                    <a:cubicBezTo>
                      <a:pt x="961" y="5587"/>
                      <a:pt x="1172" y="5323"/>
                      <a:pt x="1386" y="5117"/>
                    </a:cubicBezTo>
                    <a:cubicBezTo>
                      <a:pt x="2355" y="4180"/>
                      <a:pt x="3327" y="3242"/>
                      <a:pt x="4296" y="2307"/>
                    </a:cubicBezTo>
                    <a:lnTo>
                      <a:pt x="5044" y="1584"/>
                    </a:lnTo>
                    <a:cubicBezTo>
                      <a:pt x="5271" y="1364"/>
                      <a:pt x="5527" y="1155"/>
                      <a:pt x="5733" y="914"/>
                    </a:cubicBezTo>
                    <a:cubicBezTo>
                      <a:pt x="5869" y="756"/>
                      <a:pt x="5887" y="543"/>
                      <a:pt x="5689" y="428"/>
                    </a:cubicBezTo>
                    <a:cubicBezTo>
                      <a:pt x="5590" y="370"/>
                      <a:pt x="5462" y="356"/>
                      <a:pt x="5352" y="331"/>
                    </a:cubicBezTo>
                    <a:cubicBezTo>
                      <a:pt x="5182" y="295"/>
                      <a:pt x="5012" y="262"/>
                      <a:pt x="4842" y="232"/>
                    </a:cubicBezTo>
                    <a:cubicBezTo>
                      <a:pt x="4229" y="123"/>
                      <a:pt x="3608" y="54"/>
                      <a:pt x="2985" y="28"/>
                    </a:cubicBezTo>
                    <a:cubicBezTo>
                      <a:pt x="2764" y="18"/>
                      <a:pt x="2526" y="0"/>
                      <a:pt x="2288" y="0"/>
                    </a:cubicBezTo>
                    <a:close/>
                  </a:path>
                </a:pathLst>
              </a:custGeom>
              <a:solidFill>
                <a:srgbClr val="FEDB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863;p71"/>
              <p:cNvSpPr/>
              <p:nvPr/>
            </p:nvSpPr>
            <p:spPr>
              <a:xfrm>
                <a:off x="3187802" y="1604669"/>
                <a:ext cx="999178" cy="679061"/>
              </a:xfrm>
              <a:custGeom>
                <a:avLst/>
                <a:gdLst/>
                <a:ahLst/>
                <a:cxnLst/>
                <a:rect l="l" t="t" r="r" b="b"/>
                <a:pathLst>
                  <a:path w="18734" h="12732" extrusionOk="0">
                    <a:moveTo>
                      <a:pt x="18149" y="0"/>
                    </a:moveTo>
                    <a:cubicBezTo>
                      <a:pt x="18103" y="9"/>
                      <a:pt x="18055" y="20"/>
                      <a:pt x="18009" y="27"/>
                    </a:cubicBezTo>
                    <a:cubicBezTo>
                      <a:pt x="12129" y="1088"/>
                      <a:pt x="6118" y="1972"/>
                      <a:pt x="279" y="3266"/>
                    </a:cubicBezTo>
                    <a:cubicBezTo>
                      <a:pt x="13" y="3326"/>
                      <a:pt x="1" y="3704"/>
                      <a:pt x="263" y="3780"/>
                    </a:cubicBezTo>
                    <a:cubicBezTo>
                      <a:pt x="1822" y="4235"/>
                      <a:pt x="3277" y="4911"/>
                      <a:pt x="4789" y="5396"/>
                    </a:cubicBezTo>
                    <a:cubicBezTo>
                      <a:pt x="4812" y="5405"/>
                      <a:pt x="4833" y="5414"/>
                      <a:pt x="4855" y="5428"/>
                    </a:cubicBezTo>
                    <a:cubicBezTo>
                      <a:pt x="4915" y="5467"/>
                      <a:pt x="4959" y="5531"/>
                      <a:pt x="4970" y="5605"/>
                    </a:cubicBezTo>
                    <a:lnTo>
                      <a:pt x="5937" y="11567"/>
                    </a:lnTo>
                    <a:cubicBezTo>
                      <a:pt x="5961" y="11713"/>
                      <a:pt x="6081" y="11789"/>
                      <a:pt x="6200" y="11789"/>
                    </a:cubicBezTo>
                    <a:cubicBezTo>
                      <a:pt x="6312" y="11789"/>
                      <a:pt x="6424" y="11723"/>
                      <a:pt x="6458" y="11588"/>
                    </a:cubicBezTo>
                    <a:cubicBezTo>
                      <a:pt x="6834" y="10110"/>
                      <a:pt x="7148" y="8643"/>
                      <a:pt x="7456" y="7175"/>
                    </a:cubicBezTo>
                    <a:cubicBezTo>
                      <a:pt x="7483" y="7042"/>
                      <a:pt x="7599" y="6964"/>
                      <a:pt x="7718" y="6964"/>
                    </a:cubicBezTo>
                    <a:cubicBezTo>
                      <a:pt x="7737" y="6964"/>
                      <a:pt x="7756" y="6966"/>
                      <a:pt x="7775" y="6970"/>
                    </a:cubicBezTo>
                    <a:cubicBezTo>
                      <a:pt x="7825" y="6980"/>
                      <a:pt x="7871" y="7005"/>
                      <a:pt x="7908" y="7046"/>
                    </a:cubicBezTo>
                    <a:lnTo>
                      <a:pt x="13268" y="12649"/>
                    </a:lnTo>
                    <a:cubicBezTo>
                      <a:pt x="13322" y="12705"/>
                      <a:pt x="13391" y="12731"/>
                      <a:pt x="13460" y="12731"/>
                    </a:cubicBezTo>
                    <a:cubicBezTo>
                      <a:pt x="13567" y="12731"/>
                      <a:pt x="13673" y="12667"/>
                      <a:pt x="13713" y="12552"/>
                    </a:cubicBezTo>
                    <a:cubicBezTo>
                      <a:pt x="13832" y="12204"/>
                      <a:pt x="17183" y="4494"/>
                      <a:pt x="18627" y="1007"/>
                    </a:cubicBezTo>
                    <a:cubicBezTo>
                      <a:pt x="18629" y="1005"/>
                      <a:pt x="18631" y="1003"/>
                      <a:pt x="18629" y="1001"/>
                    </a:cubicBezTo>
                    <a:cubicBezTo>
                      <a:pt x="18643" y="973"/>
                      <a:pt x="18656" y="945"/>
                      <a:pt x="18666" y="916"/>
                    </a:cubicBezTo>
                    <a:cubicBezTo>
                      <a:pt x="18712" y="766"/>
                      <a:pt x="18734" y="599"/>
                      <a:pt x="18693" y="447"/>
                    </a:cubicBezTo>
                    <a:cubicBezTo>
                      <a:pt x="18680" y="392"/>
                      <a:pt x="18659" y="339"/>
                      <a:pt x="18629" y="291"/>
                    </a:cubicBezTo>
                    <a:cubicBezTo>
                      <a:pt x="18574" y="199"/>
                      <a:pt x="18503" y="129"/>
                      <a:pt x="18415" y="76"/>
                    </a:cubicBezTo>
                    <a:cubicBezTo>
                      <a:pt x="18399" y="66"/>
                      <a:pt x="18381" y="57"/>
                      <a:pt x="18363" y="48"/>
                    </a:cubicBezTo>
                    <a:cubicBezTo>
                      <a:pt x="18299" y="18"/>
                      <a:pt x="18223" y="0"/>
                      <a:pt x="18149" y="0"/>
                    </a:cubicBezTo>
                    <a:close/>
                  </a:path>
                </a:pathLst>
              </a:custGeom>
              <a:solidFill>
                <a:srgbClr val="EC7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864;p71"/>
              <p:cNvSpPr/>
              <p:nvPr/>
            </p:nvSpPr>
            <p:spPr>
              <a:xfrm>
                <a:off x="3446688" y="1608722"/>
                <a:ext cx="738103" cy="624713"/>
              </a:xfrm>
              <a:custGeom>
                <a:avLst/>
                <a:gdLst/>
                <a:ahLst/>
                <a:cxnLst/>
                <a:rect l="l" t="t" r="r" b="b"/>
                <a:pathLst>
                  <a:path w="13839" h="11713" extrusionOk="0">
                    <a:moveTo>
                      <a:pt x="13561" y="0"/>
                    </a:moveTo>
                    <a:cubicBezTo>
                      <a:pt x="9697" y="1639"/>
                      <a:pt x="6660" y="2687"/>
                      <a:pt x="2721" y="4267"/>
                    </a:cubicBezTo>
                    <a:cubicBezTo>
                      <a:pt x="1815" y="4631"/>
                      <a:pt x="908" y="4994"/>
                      <a:pt x="1" y="5352"/>
                    </a:cubicBezTo>
                    <a:cubicBezTo>
                      <a:pt x="61" y="5391"/>
                      <a:pt x="105" y="5455"/>
                      <a:pt x="116" y="5529"/>
                    </a:cubicBezTo>
                    <a:lnTo>
                      <a:pt x="1083" y="11491"/>
                    </a:lnTo>
                    <a:cubicBezTo>
                      <a:pt x="1107" y="11637"/>
                      <a:pt x="1227" y="11713"/>
                      <a:pt x="1346" y="11713"/>
                    </a:cubicBezTo>
                    <a:cubicBezTo>
                      <a:pt x="1458" y="11713"/>
                      <a:pt x="1570" y="11647"/>
                      <a:pt x="1604" y="11512"/>
                    </a:cubicBezTo>
                    <a:cubicBezTo>
                      <a:pt x="1980" y="10034"/>
                      <a:pt x="2294" y="8567"/>
                      <a:pt x="2602" y="7099"/>
                    </a:cubicBezTo>
                    <a:cubicBezTo>
                      <a:pt x="2629" y="6966"/>
                      <a:pt x="2745" y="6888"/>
                      <a:pt x="2864" y="6888"/>
                    </a:cubicBezTo>
                    <a:cubicBezTo>
                      <a:pt x="2883" y="6888"/>
                      <a:pt x="2902" y="6890"/>
                      <a:pt x="2921" y="6894"/>
                    </a:cubicBezTo>
                    <a:cubicBezTo>
                      <a:pt x="4356" y="5843"/>
                      <a:pt x="5859" y="4886"/>
                      <a:pt x="7422" y="4037"/>
                    </a:cubicBezTo>
                    <a:cubicBezTo>
                      <a:pt x="8237" y="3594"/>
                      <a:pt x="9081" y="3204"/>
                      <a:pt x="9889" y="2749"/>
                    </a:cubicBezTo>
                    <a:cubicBezTo>
                      <a:pt x="10160" y="2596"/>
                      <a:pt x="10420" y="2428"/>
                      <a:pt x="10676" y="2254"/>
                    </a:cubicBezTo>
                    <a:cubicBezTo>
                      <a:pt x="12026" y="1436"/>
                      <a:pt x="12451" y="1221"/>
                      <a:pt x="13800" y="404"/>
                    </a:cubicBezTo>
                    <a:cubicBezTo>
                      <a:pt x="13814" y="394"/>
                      <a:pt x="13828" y="383"/>
                      <a:pt x="13839" y="371"/>
                    </a:cubicBezTo>
                    <a:cubicBezTo>
                      <a:pt x="13826" y="316"/>
                      <a:pt x="13805" y="263"/>
                      <a:pt x="13775" y="215"/>
                    </a:cubicBezTo>
                    <a:cubicBezTo>
                      <a:pt x="13720" y="123"/>
                      <a:pt x="13649" y="53"/>
                      <a:pt x="13561" y="0"/>
                    </a:cubicBezTo>
                    <a:close/>
                  </a:path>
                </a:pathLst>
              </a:custGeom>
              <a:solidFill>
                <a:srgbClr val="FEDB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865;p71"/>
              <p:cNvSpPr/>
              <p:nvPr/>
            </p:nvSpPr>
            <p:spPr>
              <a:xfrm>
                <a:off x="3764562" y="1983931"/>
                <a:ext cx="300756" cy="316223"/>
              </a:xfrm>
              <a:custGeom>
                <a:avLst/>
                <a:gdLst/>
                <a:ahLst/>
                <a:cxnLst/>
                <a:rect l="l" t="t" r="r" b="b"/>
                <a:pathLst>
                  <a:path w="5639" h="5929" extrusionOk="0">
                    <a:moveTo>
                      <a:pt x="5161" y="1"/>
                    </a:moveTo>
                    <a:cubicBezTo>
                      <a:pt x="5028" y="1"/>
                      <a:pt x="4898" y="69"/>
                      <a:pt x="4838" y="233"/>
                    </a:cubicBezTo>
                    <a:cubicBezTo>
                      <a:pt x="4349" y="1551"/>
                      <a:pt x="3856" y="2875"/>
                      <a:pt x="3199" y="4121"/>
                    </a:cubicBezTo>
                    <a:cubicBezTo>
                      <a:pt x="3048" y="4406"/>
                      <a:pt x="2896" y="4705"/>
                      <a:pt x="2702" y="4964"/>
                    </a:cubicBezTo>
                    <a:cubicBezTo>
                      <a:pt x="2608" y="5091"/>
                      <a:pt x="2523" y="5173"/>
                      <a:pt x="2420" y="5173"/>
                    </a:cubicBezTo>
                    <a:cubicBezTo>
                      <a:pt x="2361" y="5173"/>
                      <a:pt x="2297" y="5147"/>
                      <a:pt x="2222" y="5088"/>
                    </a:cubicBezTo>
                    <a:cubicBezTo>
                      <a:pt x="1965" y="4884"/>
                      <a:pt x="1747" y="4611"/>
                      <a:pt x="1519" y="4376"/>
                    </a:cubicBezTo>
                    <a:cubicBezTo>
                      <a:pt x="1251" y="4101"/>
                      <a:pt x="984" y="3826"/>
                      <a:pt x="716" y="3550"/>
                    </a:cubicBezTo>
                    <a:cubicBezTo>
                      <a:pt x="635" y="3467"/>
                      <a:pt x="527" y="3418"/>
                      <a:pt x="418" y="3418"/>
                    </a:cubicBezTo>
                    <a:cubicBezTo>
                      <a:pt x="340" y="3418"/>
                      <a:pt x="261" y="3444"/>
                      <a:pt x="191" y="3500"/>
                    </a:cubicBezTo>
                    <a:cubicBezTo>
                      <a:pt x="46" y="3621"/>
                      <a:pt x="0" y="3880"/>
                      <a:pt x="142" y="4025"/>
                    </a:cubicBezTo>
                    <a:cubicBezTo>
                      <a:pt x="599" y="4496"/>
                      <a:pt x="1053" y="4971"/>
                      <a:pt x="1513" y="5439"/>
                    </a:cubicBezTo>
                    <a:cubicBezTo>
                      <a:pt x="1705" y="5632"/>
                      <a:pt x="1910" y="5822"/>
                      <a:pt x="2178" y="5896"/>
                    </a:cubicBezTo>
                    <a:cubicBezTo>
                      <a:pt x="2257" y="5918"/>
                      <a:pt x="2337" y="5928"/>
                      <a:pt x="2415" y="5928"/>
                    </a:cubicBezTo>
                    <a:cubicBezTo>
                      <a:pt x="2646" y="5928"/>
                      <a:pt x="2869" y="5839"/>
                      <a:pt x="3050" y="5684"/>
                    </a:cubicBezTo>
                    <a:cubicBezTo>
                      <a:pt x="3266" y="5496"/>
                      <a:pt x="3411" y="5249"/>
                      <a:pt x="3555" y="5003"/>
                    </a:cubicBezTo>
                    <a:cubicBezTo>
                      <a:pt x="3716" y="4723"/>
                      <a:pt x="3870" y="4438"/>
                      <a:pt x="4017" y="4149"/>
                    </a:cubicBezTo>
                    <a:cubicBezTo>
                      <a:pt x="4297" y="3598"/>
                      <a:pt x="4547" y="3031"/>
                      <a:pt x="4781" y="2458"/>
                    </a:cubicBezTo>
                    <a:cubicBezTo>
                      <a:pt x="5045" y="1810"/>
                      <a:pt x="5290" y="1156"/>
                      <a:pt x="5533" y="500"/>
                    </a:cubicBezTo>
                    <a:cubicBezTo>
                      <a:pt x="5639" y="213"/>
                      <a:pt x="5395" y="1"/>
                      <a:pt x="5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66;p71"/>
              <p:cNvSpPr/>
              <p:nvPr/>
            </p:nvSpPr>
            <p:spPr>
              <a:xfrm>
                <a:off x="3878431" y="1611816"/>
                <a:ext cx="328490" cy="202033"/>
              </a:xfrm>
              <a:custGeom>
                <a:avLst/>
                <a:gdLst/>
                <a:ahLst/>
                <a:cxnLst/>
                <a:rect l="l" t="t" r="r" b="b"/>
                <a:pathLst>
                  <a:path w="6159" h="3788" extrusionOk="0">
                    <a:moveTo>
                      <a:pt x="5767" y="0"/>
                    </a:moveTo>
                    <a:cubicBezTo>
                      <a:pt x="5681" y="0"/>
                      <a:pt x="5594" y="29"/>
                      <a:pt x="5517" y="81"/>
                    </a:cubicBezTo>
                    <a:cubicBezTo>
                      <a:pt x="3805" y="1218"/>
                      <a:pt x="1882" y="1994"/>
                      <a:pt x="169" y="3132"/>
                    </a:cubicBezTo>
                    <a:cubicBezTo>
                      <a:pt x="2" y="3244"/>
                      <a:pt x="0" y="3513"/>
                      <a:pt x="119" y="3657"/>
                    </a:cubicBezTo>
                    <a:cubicBezTo>
                      <a:pt x="195" y="3747"/>
                      <a:pt x="292" y="3787"/>
                      <a:pt x="392" y="3787"/>
                    </a:cubicBezTo>
                    <a:cubicBezTo>
                      <a:pt x="478" y="3787"/>
                      <a:pt x="566" y="3758"/>
                      <a:pt x="644" y="3706"/>
                    </a:cubicBezTo>
                    <a:cubicBezTo>
                      <a:pt x="2356" y="2570"/>
                      <a:pt x="4278" y="1792"/>
                      <a:pt x="5990" y="655"/>
                    </a:cubicBezTo>
                    <a:cubicBezTo>
                      <a:pt x="6158" y="545"/>
                      <a:pt x="6158" y="275"/>
                      <a:pt x="6041" y="132"/>
                    </a:cubicBezTo>
                    <a:cubicBezTo>
                      <a:pt x="5966" y="41"/>
                      <a:pt x="5868" y="0"/>
                      <a:pt x="5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867;p71"/>
              <p:cNvSpPr/>
              <p:nvPr/>
            </p:nvSpPr>
            <p:spPr>
              <a:xfrm>
                <a:off x="3499329" y="1920410"/>
                <a:ext cx="180219" cy="337504"/>
              </a:xfrm>
              <a:custGeom>
                <a:avLst/>
                <a:gdLst/>
                <a:ahLst/>
                <a:cxnLst/>
                <a:rect l="l" t="t" r="r" b="b"/>
                <a:pathLst>
                  <a:path w="3379" h="6328" extrusionOk="0">
                    <a:moveTo>
                      <a:pt x="2968" y="1"/>
                    </a:moveTo>
                    <a:cubicBezTo>
                      <a:pt x="2915" y="1"/>
                      <a:pt x="2861" y="9"/>
                      <a:pt x="2808" y="25"/>
                    </a:cubicBezTo>
                    <a:cubicBezTo>
                      <a:pt x="2356" y="164"/>
                      <a:pt x="1881" y="328"/>
                      <a:pt x="1533" y="669"/>
                    </a:cubicBezTo>
                    <a:cubicBezTo>
                      <a:pt x="1096" y="1099"/>
                      <a:pt x="1048" y="1675"/>
                      <a:pt x="949" y="2251"/>
                    </a:cubicBezTo>
                    <a:cubicBezTo>
                      <a:pt x="740" y="3460"/>
                      <a:pt x="451" y="4651"/>
                      <a:pt x="89" y="5822"/>
                    </a:cubicBezTo>
                    <a:cubicBezTo>
                      <a:pt x="0" y="6113"/>
                      <a:pt x="249" y="6328"/>
                      <a:pt x="478" y="6328"/>
                    </a:cubicBezTo>
                    <a:cubicBezTo>
                      <a:pt x="609" y="6328"/>
                      <a:pt x="733" y="6258"/>
                      <a:pt x="784" y="6091"/>
                    </a:cubicBezTo>
                    <a:cubicBezTo>
                      <a:pt x="1129" y="4971"/>
                      <a:pt x="1413" y="3830"/>
                      <a:pt x="1626" y="2678"/>
                    </a:cubicBezTo>
                    <a:cubicBezTo>
                      <a:pt x="1679" y="2395"/>
                      <a:pt x="1723" y="2109"/>
                      <a:pt x="1773" y="1826"/>
                    </a:cubicBezTo>
                    <a:cubicBezTo>
                      <a:pt x="1808" y="1617"/>
                      <a:pt x="1859" y="1413"/>
                      <a:pt x="2003" y="1250"/>
                    </a:cubicBezTo>
                    <a:cubicBezTo>
                      <a:pt x="2276" y="942"/>
                      <a:pt x="2740" y="818"/>
                      <a:pt x="3119" y="702"/>
                    </a:cubicBezTo>
                    <a:cubicBezTo>
                      <a:pt x="3311" y="644"/>
                      <a:pt x="3378" y="375"/>
                      <a:pt x="3302" y="208"/>
                    </a:cubicBezTo>
                    <a:cubicBezTo>
                      <a:pt x="3235" y="61"/>
                      <a:pt x="3107" y="1"/>
                      <a:pt x="2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868;p71"/>
              <p:cNvSpPr/>
              <p:nvPr/>
            </p:nvSpPr>
            <p:spPr>
              <a:xfrm>
                <a:off x="3242790" y="1706324"/>
                <a:ext cx="282836" cy="76109"/>
              </a:xfrm>
              <a:custGeom>
                <a:avLst/>
                <a:gdLst/>
                <a:ahLst/>
                <a:cxnLst/>
                <a:rect l="l" t="t" r="r" b="b"/>
                <a:pathLst>
                  <a:path w="5303" h="1427" extrusionOk="0">
                    <a:moveTo>
                      <a:pt x="4780" y="1"/>
                    </a:moveTo>
                    <a:cubicBezTo>
                      <a:pt x="4762" y="1"/>
                      <a:pt x="4744" y="2"/>
                      <a:pt x="4726" y="4"/>
                    </a:cubicBezTo>
                    <a:cubicBezTo>
                      <a:pt x="3290" y="185"/>
                      <a:pt x="1862" y="412"/>
                      <a:pt x="442" y="685"/>
                    </a:cubicBezTo>
                    <a:cubicBezTo>
                      <a:pt x="0" y="770"/>
                      <a:pt x="78" y="1427"/>
                      <a:pt x="482" y="1427"/>
                    </a:cubicBezTo>
                    <a:cubicBezTo>
                      <a:pt x="507" y="1427"/>
                      <a:pt x="533" y="1424"/>
                      <a:pt x="561" y="1419"/>
                    </a:cubicBezTo>
                    <a:cubicBezTo>
                      <a:pt x="1982" y="1147"/>
                      <a:pt x="3411" y="919"/>
                      <a:pt x="4844" y="738"/>
                    </a:cubicBezTo>
                    <a:cubicBezTo>
                      <a:pt x="5302" y="682"/>
                      <a:pt x="5209" y="1"/>
                      <a:pt x="47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 name="Google Shape;2266;p37"/>
          <p:cNvSpPr/>
          <p:nvPr/>
        </p:nvSpPr>
        <p:spPr>
          <a:xfrm>
            <a:off x="798825" y="43602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9730" b="47753"/>
          <a:stretch/>
        </p:blipFill>
        <p:spPr>
          <a:xfrm flipH="1">
            <a:off x="5367744" y="1003605"/>
            <a:ext cx="3315590" cy="3445972"/>
          </a:xfrm>
          <a:prstGeom prst="rect">
            <a:avLst/>
          </a:prstGeom>
        </p:spPr>
      </p:pic>
    </p:spTree>
    <p:extLst>
      <p:ext uri="{BB962C8B-B14F-4D97-AF65-F5344CB8AC3E}">
        <p14:creationId xmlns:p14="http://schemas.microsoft.com/office/powerpoint/2010/main" val="3867796908"/>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1915959588"/>
      </p:ext>
    </p:extLst>
  </p:cSld>
  <p:clrMapOvr>
    <a:masterClrMapping/>
  </p:clrMapOvr>
  <p:transition spd="med">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1942033"/>
            <a:ext cx="9144000" cy="1615827"/>
          </a:xfrm>
          <a:prstGeom prst="rect">
            <a:avLst/>
          </a:prstGeom>
          <a:noFill/>
        </p:spPr>
        <p:txBody>
          <a:bodyPr wrap="square" rtlCol="0">
            <a:spAutoFit/>
          </a:bodyPr>
          <a:lstStyle/>
          <a:p>
            <a:pPr algn="ctr">
              <a:lnSpc>
                <a:spcPct val="150000"/>
              </a:lnSpc>
            </a:pPr>
            <a:r>
              <a:rPr lang="vi-VN" sz="3300" b="1" smtClean="0"/>
              <a:t>TÌM KIẾM TỆP, </a:t>
            </a:r>
            <a:endParaRPr lang="en-US" sz="3300" b="1" smtClean="0"/>
          </a:p>
          <a:p>
            <a:pPr algn="ctr">
              <a:lnSpc>
                <a:spcPct val="150000"/>
              </a:lnSpc>
            </a:pPr>
            <a:r>
              <a:rPr lang="vi-VN" sz="3300" b="1" smtClean="0"/>
              <a:t>THƯ MỤC</a:t>
            </a:r>
            <a:endParaRPr lang="vi-VN" sz="3300" b="1"/>
          </a:p>
        </p:txBody>
      </p:sp>
      <p:grpSp>
        <p:nvGrpSpPr>
          <p:cNvPr id="18" name="Google Shape;3003;p58"/>
          <p:cNvGrpSpPr/>
          <p:nvPr/>
        </p:nvGrpSpPr>
        <p:grpSpPr>
          <a:xfrm rot="1837553">
            <a:off x="-528311" y="-38180"/>
            <a:ext cx="1513811" cy="2029860"/>
            <a:chOff x="1400935" y="1333409"/>
            <a:chExt cx="760984" cy="1020399"/>
          </a:xfrm>
        </p:grpSpPr>
        <p:sp>
          <p:nvSpPr>
            <p:cNvPr id="19" name="Google Shape;3004;p58"/>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05;p58"/>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06;p58"/>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07;p58"/>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08;p58"/>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09;p58"/>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10;p58"/>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11;p58"/>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12;p58"/>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13;p58"/>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14;p58"/>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15;p58"/>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16;p58"/>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17;p58"/>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2825;p52"/>
          <p:cNvSpPr/>
          <p:nvPr/>
        </p:nvSpPr>
        <p:spPr>
          <a:xfrm>
            <a:off x="7626927" y="425476"/>
            <a:ext cx="952596" cy="377093"/>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p:cNvSpPr/>
          <p:nvPr/>
        </p:nvSpPr>
        <p:spPr>
          <a:xfrm>
            <a:off x="4020457" y="654244"/>
            <a:ext cx="1103086" cy="1103086"/>
          </a:xfrm>
          <a:prstGeom prst="ellipse">
            <a:avLst/>
          </a:prstGeom>
          <a:solidFill>
            <a:srgbClr val="E2D7BB"/>
          </a:solidFill>
          <a:ln w="28575">
            <a:solidFill>
              <a:srgbClr val="7A51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0000"/>
                </a:solidFill>
              </a:rPr>
              <a:t>1</a:t>
            </a:r>
            <a:endParaRPr lang="en-US" sz="4000" b="1">
              <a:solidFill>
                <a:srgbClr val="00000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8807" t="1" r="31605" b="66950"/>
          <a:stretch/>
        </p:blipFill>
        <p:spPr>
          <a:xfrm>
            <a:off x="327980" y="2987331"/>
            <a:ext cx="2122518" cy="1771966"/>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865" b="49509"/>
          <a:stretch/>
        </p:blipFill>
        <p:spPr>
          <a:xfrm>
            <a:off x="7302321" y="3258443"/>
            <a:ext cx="1371746" cy="1438881"/>
          </a:xfrm>
          <a:prstGeom prst="rect">
            <a:avLst/>
          </a:prstGeom>
        </p:spPr>
      </p:pic>
    </p:spTree>
    <p:extLst>
      <p:ext uri="{BB962C8B-B14F-4D97-AF65-F5344CB8AC3E}">
        <p14:creationId xmlns:p14="http://schemas.microsoft.com/office/powerpoint/2010/main" val="332577012"/>
      </p:ext>
    </p:extLst>
  </p:cSld>
  <p:clrMapOvr>
    <a:masterClrMapping/>
  </p:clrMapOvr>
  <p:transition spd="med">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27" name="Rectangle 26"/>
          <p:cNvSpPr/>
          <p:nvPr/>
        </p:nvSpPr>
        <p:spPr>
          <a:xfrm>
            <a:off x="1103421" y="3380104"/>
            <a:ext cx="6937153" cy="1477328"/>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Các em hãy quan sát cách tìm kiếm tệp </a:t>
            </a:r>
            <a:r>
              <a:rPr lang="vi-VN" sz="2000" b="1">
                <a:latin typeface="Arial" panose="020B0604020202020204" pitchFamily="34" charset="0"/>
                <a:cs typeface="Arial" panose="020B0604020202020204" pitchFamily="34" charset="0"/>
              </a:rPr>
              <a:t>Bao ve moi truong </a:t>
            </a:r>
            <a:r>
              <a:rPr lang="vi-VN" sz="2000">
                <a:latin typeface="Arial" panose="020B0604020202020204" pitchFamily="34" charset="0"/>
                <a:cs typeface="Arial" panose="020B0604020202020204" pitchFamily="34" charset="0"/>
              </a:rPr>
              <a:t>trong ổ đĩa </a:t>
            </a:r>
            <a:r>
              <a:rPr lang="vi-VN" sz="2000" b="1">
                <a:latin typeface="Arial" panose="020B0604020202020204" pitchFamily="34" charset="0"/>
                <a:cs typeface="Arial" panose="020B0604020202020204" pitchFamily="34" charset="0"/>
              </a:rPr>
              <a:t>D:</a:t>
            </a:r>
            <a:r>
              <a:rPr lang="vi-VN" sz="2000">
                <a:latin typeface="Arial" panose="020B0604020202020204" pitchFamily="34" charset="0"/>
                <a:cs typeface="Arial" panose="020B0604020202020204" pitchFamily="34" charset="0"/>
              </a:rPr>
              <a:t>.</a:t>
            </a:r>
            <a:r>
              <a:rPr lang="vi-VN" sz="2000" b="1">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Từ đó, em hãy trao đổi với bạn trong nhóm để nêu các bước tìm kiếm một tệp, thư mục theo tên.</a:t>
            </a:r>
            <a:endParaRPr lang="vi-VN" sz="2000">
              <a:latin typeface="Arial" panose="020B0604020202020204" pitchFamily="34" charset="0"/>
              <a:cs typeface="Arial" panose="020B0604020202020204" pitchFamily="34" charset="0"/>
            </a:endParaRPr>
          </a:p>
        </p:txBody>
      </p:sp>
      <p:grpSp>
        <p:nvGrpSpPr>
          <p:cNvPr id="6" name="Group 5"/>
          <p:cNvGrpSpPr/>
          <p:nvPr/>
        </p:nvGrpSpPr>
        <p:grpSpPr>
          <a:xfrm>
            <a:off x="478972" y="264800"/>
            <a:ext cx="8199816" cy="3115304"/>
            <a:chOff x="478972" y="264800"/>
            <a:chExt cx="8199816" cy="3115304"/>
          </a:xfrm>
        </p:grpSpPr>
        <p:pic>
          <p:nvPicPr>
            <p:cNvPr id="2" name="Picture 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229" t="27504" r="8229" b="1427"/>
            <a:stretch/>
          </p:blipFill>
          <p:spPr>
            <a:xfrm>
              <a:off x="2140834" y="377617"/>
              <a:ext cx="4862325" cy="3002487"/>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4225" r="45395"/>
            <a:stretch/>
          </p:blipFill>
          <p:spPr>
            <a:xfrm>
              <a:off x="478972" y="264800"/>
              <a:ext cx="1523999" cy="1277554"/>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46648" t="50552" b="6490"/>
            <a:stretch/>
          </p:blipFill>
          <p:spPr>
            <a:xfrm>
              <a:off x="7060874" y="1959429"/>
              <a:ext cx="1617914" cy="1302718"/>
            </a:xfrm>
            <a:prstGeom prst="rect">
              <a:avLst/>
            </a:prstGeom>
          </p:spPr>
        </p:pic>
      </p:grpSp>
    </p:spTree>
    <p:extLst>
      <p:ext uri="{BB962C8B-B14F-4D97-AF65-F5344CB8AC3E}">
        <p14:creationId xmlns:p14="http://schemas.microsoft.com/office/powerpoint/2010/main" val="77150203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2636" name="Google Shape;2636;p45"/>
          <p:cNvSpPr/>
          <p:nvPr/>
        </p:nvSpPr>
        <p:spPr>
          <a:xfrm>
            <a:off x="876266" y="4144311"/>
            <a:ext cx="1167736" cy="454078"/>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5"/>
          <p:cNvSpPr/>
          <p:nvPr/>
        </p:nvSpPr>
        <p:spPr>
          <a:xfrm>
            <a:off x="7829998" y="110872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8" name="Google Shape;2638;p45"/>
          <p:cNvGrpSpPr/>
          <p:nvPr/>
        </p:nvGrpSpPr>
        <p:grpSpPr>
          <a:xfrm rot="-447293">
            <a:off x="8056579" y="286980"/>
            <a:ext cx="878501" cy="1830261"/>
            <a:chOff x="503795" y="323625"/>
            <a:chExt cx="502785" cy="1047439"/>
          </a:xfrm>
        </p:grpSpPr>
        <p:sp>
          <p:nvSpPr>
            <p:cNvPr id="2639" name="Google Shape;2639;p45"/>
            <p:cNvSpPr/>
            <p:nvPr/>
          </p:nvSpPr>
          <p:spPr>
            <a:xfrm>
              <a:off x="674039" y="389120"/>
              <a:ext cx="173925" cy="283742"/>
            </a:xfrm>
            <a:custGeom>
              <a:avLst/>
              <a:gdLst/>
              <a:ahLst/>
              <a:cxnLst/>
              <a:rect l="l" t="t" r="r" b="b"/>
              <a:pathLst>
                <a:path w="3261" h="5320" extrusionOk="0">
                  <a:moveTo>
                    <a:pt x="610" y="1"/>
                  </a:moveTo>
                  <a:cubicBezTo>
                    <a:pt x="438" y="1"/>
                    <a:pt x="238" y="35"/>
                    <a:pt x="0" y="105"/>
                  </a:cubicBezTo>
                  <a:lnTo>
                    <a:pt x="220" y="665"/>
                  </a:lnTo>
                  <a:cubicBezTo>
                    <a:pt x="279" y="654"/>
                    <a:pt x="343" y="647"/>
                    <a:pt x="411" y="647"/>
                  </a:cubicBezTo>
                  <a:cubicBezTo>
                    <a:pt x="687" y="647"/>
                    <a:pt x="1017" y="768"/>
                    <a:pt x="1211" y="1262"/>
                  </a:cubicBezTo>
                  <a:lnTo>
                    <a:pt x="2513" y="4590"/>
                  </a:lnTo>
                  <a:cubicBezTo>
                    <a:pt x="2727" y="5136"/>
                    <a:pt x="2906" y="5320"/>
                    <a:pt x="3030" y="5320"/>
                  </a:cubicBezTo>
                  <a:cubicBezTo>
                    <a:pt x="3196" y="5320"/>
                    <a:pt x="3260" y="4986"/>
                    <a:pt x="3169" y="4753"/>
                  </a:cubicBezTo>
                  <a:lnTo>
                    <a:pt x="1774" y="1189"/>
                  </a:lnTo>
                  <a:cubicBezTo>
                    <a:pt x="1470" y="411"/>
                    <a:pt x="1207" y="1"/>
                    <a:pt x="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5"/>
            <p:cNvSpPr/>
            <p:nvPr/>
          </p:nvSpPr>
          <p:spPr>
            <a:xfrm>
              <a:off x="515529" y="323625"/>
              <a:ext cx="92803" cy="61655"/>
            </a:xfrm>
            <a:custGeom>
              <a:avLst/>
              <a:gdLst/>
              <a:ahLst/>
              <a:cxnLst/>
              <a:rect l="l" t="t" r="r" b="b"/>
              <a:pathLst>
                <a:path w="1740" h="1156" extrusionOk="0">
                  <a:moveTo>
                    <a:pt x="1159" y="1"/>
                  </a:moveTo>
                  <a:cubicBezTo>
                    <a:pt x="996" y="1"/>
                    <a:pt x="799" y="65"/>
                    <a:pt x="550" y="188"/>
                  </a:cubicBezTo>
                  <a:cubicBezTo>
                    <a:pt x="1" y="459"/>
                    <a:pt x="48" y="741"/>
                    <a:pt x="206" y="1156"/>
                  </a:cubicBezTo>
                  <a:cubicBezTo>
                    <a:pt x="396" y="993"/>
                    <a:pt x="686" y="835"/>
                    <a:pt x="1112" y="663"/>
                  </a:cubicBezTo>
                  <a:cubicBezTo>
                    <a:pt x="1330" y="574"/>
                    <a:pt x="1541" y="516"/>
                    <a:pt x="1739" y="498"/>
                  </a:cubicBezTo>
                  <a:cubicBezTo>
                    <a:pt x="1586" y="158"/>
                    <a:pt x="1414"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5"/>
            <p:cNvSpPr/>
            <p:nvPr/>
          </p:nvSpPr>
          <p:spPr>
            <a:xfrm>
              <a:off x="907004" y="1293995"/>
              <a:ext cx="99576" cy="77069"/>
            </a:xfrm>
            <a:custGeom>
              <a:avLst/>
              <a:gdLst/>
              <a:ahLst/>
              <a:cxnLst/>
              <a:rect l="l" t="t" r="r" b="b"/>
              <a:pathLst>
                <a:path w="1867" h="1445" extrusionOk="0">
                  <a:moveTo>
                    <a:pt x="1560" y="0"/>
                  </a:moveTo>
                  <a:cubicBezTo>
                    <a:pt x="1461" y="264"/>
                    <a:pt x="1218" y="465"/>
                    <a:pt x="779" y="636"/>
                  </a:cubicBezTo>
                  <a:cubicBezTo>
                    <a:pt x="582" y="713"/>
                    <a:pt x="415" y="754"/>
                    <a:pt x="269" y="754"/>
                  </a:cubicBezTo>
                  <a:cubicBezTo>
                    <a:pt x="172" y="754"/>
                    <a:pt x="83" y="736"/>
                    <a:pt x="1" y="698"/>
                  </a:cubicBezTo>
                  <a:lnTo>
                    <a:pt x="1" y="698"/>
                  </a:lnTo>
                  <a:cubicBezTo>
                    <a:pt x="24" y="764"/>
                    <a:pt x="63" y="847"/>
                    <a:pt x="128" y="948"/>
                  </a:cubicBezTo>
                  <a:cubicBezTo>
                    <a:pt x="281" y="1288"/>
                    <a:pt x="453" y="1445"/>
                    <a:pt x="708" y="1445"/>
                  </a:cubicBezTo>
                  <a:cubicBezTo>
                    <a:pt x="871" y="1445"/>
                    <a:pt x="1069" y="1380"/>
                    <a:pt x="1317" y="1258"/>
                  </a:cubicBezTo>
                  <a:cubicBezTo>
                    <a:pt x="1867" y="987"/>
                    <a:pt x="1819" y="704"/>
                    <a:pt x="1661" y="289"/>
                  </a:cubicBezTo>
                  <a:cubicBezTo>
                    <a:pt x="1647" y="224"/>
                    <a:pt x="1606" y="112"/>
                    <a:pt x="1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5"/>
            <p:cNvSpPr/>
            <p:nvPr/>
          </p:nvSpPr>
          <p:spPr>
            <a:xfrm>
              <a:off x="507422" y="350452"/>
              <a:ext cx="283689" cy="403639"/>
            </a:xfrm>
            <a:custGeom>
              <a:avLst/>
              <a:gdLst/>
              <a:ahLst/>
              <a:cxnLst/>
              <a:rect l="l" t="t" r="r" b="b"/>
              <a:pathLst>
                <a:path w="5319" h="7568" extrusionOk="0">
                  <a:moveTo>
                    <a:pt x="2026" y="1"/>
                  </a:moveTo>
                  <a:cubicBezTo>
                    <a:pt x="1433" y="1"/>
                    <a:pt x="762" y="340"/>
                    <a:pt x="358" y="653"/>
                  </a:cubicBezTo>
                  <a:cubicBezTo>
                    <a:pt x="16" y="945"/>
                    <a:pt x="0" y="1255"/>
                    <a:pt x="117" y="1700"/>
                  </a:cubicBezTo>
                  <a:cubicBezTo>
                    <a:pt x="138" y="1788"/>
                    <a:pt x="167" y="1882"/>
                    <a:pt x="200" y="1983"/>
                  </a:cubicBezTo>
                  <a:cubicBezTo>
                    <a:pt x="211" y="2017"/>
                    <a:pt x="222" y="2052"/>
                    <a:pt x="234" y="2090"/>
                  </a:cubicBezTo>
                  <a:cubicBezTo>
                    <a:pt x="353" y="2359"/>
                    <a:pt x="488" y="2715"/>
                    <a:pt x="635" y="3116"/>
                  </a:cubicBezTo>
                  <a:cubicBezTo>
                    <a:pt x="686" y="3254"/>
                    <a:pt x="736" y="3398"/>
                    <a:pt x="792" y="3543"/>
                  </a:cubicBezTo>
                  <a:cubicBezTo>
                    <a:pt x="1888" y="6341"/>
                    <a:pt x="2222" y="7434"/>
                    <a:pt x="3038" y="7551"/>
                  </a:cubicBezTo>
                  <a:cubicBezTo>
                    <a:pt x="3069" y="7562"/>
                    <a:pt x="3112" y="7568"/>
                    <a:pt x="3162" y="7568"/>
                  </a:cubicBezTo>
                  <a:cubicBezTo>
                    <a:pt x="3621" y="7568"/>
                    <a:pt x="4774" y="7143"/>
                    <a:pt x="5010" y="6812"/>
                  </a:cubicBezTo>
                  <a:cubicBezTo>
                    <a:pt x="5318" y="6437"/>
                    <a:pt x="5127" y="5944"/>
                    <a:pt x="4767" y="5028"/>
                  </a:cubicBezTo>
                  <a:lnTo>
                    <a:pt x="3121" y="823"/>
                  </a:lnTo>
                  <a:cubicBezTo>
                    <a:pt x="3091" y="727"/>
                    <a:pt x="3054" y="642"/>
                    <a:pt x="3011" y="566"/>
                  </a:cubicBezTo>
                  <a:cubicBezTo>
                    <a:pt x="2786" y="152"/>
                    <a:pt x="2423" y="1"/>
                    <a:pt x="2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5"/>
            <p:cNvSpPr/>
            <p:nvPr/>
          </p:nvSpPr>
          <p:spPr>
            <a:xfrm>
              <a:off x="518089" y="396373"/>
              <a:ext cx="188806" cy="143044"/>
            </a:xfrm>
            <a:custGeom>
              <a:avLst/>
              <a:gdLst/>
              <a:ahLst/>
              <a:cxnLst/>
              <a:rect l="l" t="t" r="r" b="b"/>
              <a:pathLst>
                <a:path w="3540" h="2682" extrusionOk="0">
                  <a:moveTo>
                    <a:pt x="2937" y="1"/>
                  </a:moveTo>
                  <a:cubicBezTo>
                    <a:pt x="1923" y="288"/>
                    <a:pt x="927" y="628"/>
                    <a:pt x="0" y="1122"/>
                  </a:cubicBezTo>
                  <a:cubicBezTo>
                    <a:pt x="11" y="1156"/>
                    <a:pt x="22" y="1191"/>
                    <a:pt x="34" y="1229"/>
                  </a:cubicBezTo>
                  <a:cubicBezTo>
                    <a:pt x="153" y="1498"/>
                    <a:pt x="288" y="1854"/>
                    <a:pt x="435" y="2255"/>
                  </a:cubicBezTo>
                  <a:cubicBezTo>
                    <a:pt x="486" y="2393"/>
                    <a:pt x="537" y="2537"/>
                    <a:pt x="592" y="2682"/>
                  </a:cubicBezTo>
                  <a:cubicBezTo>
                    <a:pt x="1507" y="2156"/>
                    <a:pt x="2519" y="1821"/>
                    <a:pt x="3539" y="1539"/>
                  </a:cubicBezTo>
                  <a:lnTo>
                    <a:pt x="29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5"/>
            <p:cNvSpPr/>
            <p:nvPr/>
          </p:nvSpPr>
          <p:spPr>
            <a:xfrm>
              <a:off x="669399" y="713768"/>
              <a:ext cx="332384" cy="620446"/>
            </a:xfrm>
            <a:custGeom>
              <a:avLst/>
              <a:gdLst/>
              <a:ahLst/>
              <a:cxnLst/>
              <a:rect l="l" t="t" r="r" b="b"/>
              <a:pathLst>
                <a:path w="6232" h="11633" extrusionOk="0">
                  <a:moveTo>
                    <a:pt x="1973" y="0"/>
                  </a:moveTo>
                  <a:cubicBezTo>
                    <a:pt x="1828" y="178"/>
                    <a:pt x="1571" y="328"/>
                    <a:pt x="1167" y="486"/>
                  </a:cubicBezTo>
                  <a:cubicBezTo>
                    <a:pt x="700" y="668"/>
                    <a:pt x="387" y="753"/>
                    <a:pt x="153" y="753"/>
                  </a:cubicBezTo>
                  <a:cubicBezTo>
                    <a:pt x="98" y="753"/>
                    <a:pt x="48" y="748"/>
                    <a:pt x="1" y="739"/>
                  </a:cubicBezTo>
                  <a:lnTo>
                    <a:pt x="1" y="739"/>
                  </a:lnTo>
                  <a:lnTo>
                    <a:pt x="1982" y="5799"/>
                  </a:lnTo>
                  <a:cubicBezTo>
                    <a:pt x="3486" y="9642"/>
                    <a:pt x="3777" y="11271"/>
                    <a:pt x="4456" y="11577"/>
                  </a:cubicBezTo>
                  <a:cubicBezTo>
                    <a:pt x="4538" y="11615"/>
                    <a:pt x="4627" y="11633"/>
                    <a:pt x="4724" y="11633"/>
                  </a:cubicBezTo>
                  <a:cubicBezTo>
                    <a:pt x="4870" y="11633"/>
                    <a:pt x="5037" y="11592"/>
                    <a:pt x="5234" y="11515"/>
                  </a:cubicBezTo>
                  <a:cubicBezTo>
                    <a:pt x="5673" y="11344"/>
                    <a:pt x="5916" y="11143"/>
                    <a:pt x="6015" y="10879"/>
                  </a:cubicBezTo>
                  <a:cubicBezTo>
                    <a:pt x="6231" y="10307"/>
                    <a:pt x="5772" y="9431"/>
                    <a:pt x="5161" y="7870"/>
                  </a:cubicBezTo>
                  <a:cubicBezTo>
                    <a:pt x="4509" y="6204"/>
                    <a:pt x="2832" y="2098"/>
                    <a:pt x="19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5"/>
            <p:cNvSpPr/>
            <p:nvPr/>
          </p:nvSpPr>
          <p:spPr>
            <a:xfrm>
              <a:off x="579477" y="636966"/>
              <a:ext cx="184699" cy="125604"/>
            </a:xfrm>
            <a:custGeom>
              <a:avLst/>
              <a:gdLst/>
              <a:ahLst/>
              <a:cxnLst/>
              <a:rect l="l" t="t" r="r" b="b"/>
              <a:pathLst>
                <a:path w="3463" h="2355" extrusionOk="0">
                  <a:moveTo>
                    <a:pt x="183" y="0"/>
                  </a:moveTo>
                  <a:cubicBezTo>
                    <a:pt x="94" y="0"/>
                    <a:pt x="0" y="82"/>
                    <a:pt x="42" y="191"/>
                  </a:cubicBezTo>
                  <a:cubicBezTo>
                    <a:pt x="157" y="496"/>
                    <a:pt x="287" y="797"/>
                    <a:pt x="430" y="1089"/>
                  </a:cubicBezTo>
                  <a:cubicBezTo>
                    <a:pt x="568" y="1369"/>
                    <a:pt x="721" y="1648"/>
                    <a:pt x="926" y="1883"/>
                  </a:cubicBezTo>
                  <a:cubicBezTo>
                    <a:pt x="1116" y="2103"/>
                    <a:pt x="1343" y="2275"/>
                    <a:pt x="1633" y="2332"/>
                  </a:cubicBezTo>
                  <a:cubicBezTo>
                    <a:pt x="1712" y="2347"/>
                    <a:pt x="1792" y="2354"/>
                    <a:pt x="1871" y="2354"/>
                  </a:cubicBezTo>
                  <a:cubicBezTo>
                    <a:pt x="2047" y="2354"/>
                    <a:pt x="2224" y="2321"/>
                    <a:pt x="2392" y="2273"/>
                  </a:cubicBezTo>
                  <a:cubicBezTo>
                    <a:pt x="2727" y="2178"/>
                    <a:pt x="3046" y="2016"/>
                    <a:pt x="3336" y="1823"/>
                  </a:cubicBezTo>
                  <a:cubicBezTo>
                    <a:pt x="3462" y="1740"/>
                    <a:pt x="3368" y="1571"/>
                    <a:pt x="3246" y="1571"/>
                  </a:cubicBezTo>
                  <a:cubicBezTo>
                    <a:pt x="3220" y="1571"/>
                    <a:pt x="3193" y="1579"/>
                    <a:pt x="3166" y="1596"/>
                  </a:cubicBezTo>
                  <a:cubicBezTo>
                    <a:pt x="2929" y="1754"/>
                    <a:pt x="2672" y="1883"/>
                    <a:pt x="2401" y="1974"/>
                  </a:cubicBezTo>
                  <a:cubicBezTo>
                    <a:pt x="2234" y="2031"/>
                    <a:pt x="2056" y="2072"/>
                    <a:pt x="1878" y="2072"/>
                  </a:cubicBezTo>
                  <a:cubicBezTo>
                    <a:pt x="1835" y="2072"/>
                    <a:pt x="1792" y="2069"/>
                    <a:pt x="1749" y="2064"/>
                  </a:cubicBezTo>
                  <a:cubicBezTo>
                    <a:pt x="1508" y="2034"/>
                    <a:pt x="1320" y="1903"/>
                    <a:pt x="1162" y="1724"/>
                  </a:cubicBezTo>
                  <a:cubicBezTo>
                    <a:pt x="978" y="1513"/>
                    <a:pt x="836" y="1270"/>
                    <a:pt x="712" y="1022"/>
                  </a:cubicBezTo>
                  <a:cubicBezTo>
                    <a:pt x="561" y="717"/>
                    <a:pt x="427" y="405"/>
                    <a:pt x="306" y="88"/>
                  </a:cubicBezTo>
                  <a:cubicBezTo>
                    <a:pt x="283" y="26"/>
                    <a:pt x="234"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5"/>
            <p:cNvSpPr/>
            <p:nvPr/>
          </p:nvSpPr>
          <p:spPr>
            <a:xfrm>
              <a:off x="658625" y="371626"/>
              <a:ext cx="68695" cy="142724"/>
            </a:xfrm>
            <a:custGeom>
              <a:avLst/>
              <a:gdLst/>
              <a:ahLst/>
              <a:cxnLst/>
              <a:rect l="l" t="t" r="r" b="b"/>
              <a:pathLst>
                <a:path w="1288" h="2676" extrusionOk="0">
                  <a:moveTo>
                    <a:pt x="153" y="0"/>
                  </a:moveTo>
                  <a:cubicBezTo>
                    <a:pt x="136" y="0"/>
                    <a:pt x="119" y="3"/>
                    <a:pt x="103" y="9"/>
                  </a:cubicBezTo>
                  <a:cubicBezTo>
                    <a:pt x="27" y="38"/>
                    <a:pt x="1" y="119"/>
                    <a:pt x="22" y="192"/>
                  </a:cubicBezTo>
                  <a:cubicBezTo>
                    <a:pt x="273" y="1016"/>
                    <a:pt x="596" y="1817"/>
                    <a:pt x="988" y="2586"/>
                  </a:cubicBezTo>
                  <a:cubicBezTo>
                    <a:pt x="1014" y="2638"/>
                    <a:pt x="1063" y="2675"/>
                    <a:pt x="1121" y="2675"/>
                  </a:cubicBezTo>
                  <a:cubicBezTo>
                    <a:pt x="1137" y="2675"/>
                    <a:pt x="1154" y="2672"/>
                    <a:pt x="1172" y="2666"/>
                  </a:cubicBezTo>
                  <a:cubicBezTo>
                    <a:pt x="1237" y="2641"/>
                    <a:pt x="1287" y="2550"/>
                    <a:pt x="1252" y="2481"/>
                  </a:cubicBezTo>
                  <a:cubicBezTo>
                    <a:pt x="862" y="1714"/>
                    <a:pt x="538" y="913"/>
                    <a:pt x="288" y="89"/>
                  </a:cubicBezTo>
                  <a:cubicBezTo>
                    <a:pt x="270" y="33"/>
                    <a:pt x="210"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5"/>
            <p:cNvSpPr/>
            <p:nvPr/>
          </p:nvSpPr>
          <p:spPr>
            <a:xfrm>
              <a:off x="807055" y="568857"/>
              <a:ext cx="46775" cy="109070"/>
            </a:xfrm>
            <a:custGeom>
              <a:avLst/>
              <a:gdLst/>
              <a:ahLst/>
              <a:cxnLst/>
              <a:rect l="l" t="t" r="r" b="b"/>
              <a:pathLst>
                <a:path w="877" h="2045" extrusionOk="0">
                  <a:moveTo>
                    <a:pt x="184" y="0"/>
                  </a:moveTo>
                  <a:cubicBezTo>
                    <a:pt x="94" y="0"/>
                    <a:pt x="1" y="82"/>
                    <a:pt x="44" y="192"/>
                  </a:cubicBezTo>
                  <a:lnTo>
                    <a:pt x="400" y="1115"/>
                  </a:lnTo>
                  <a:cubicBezTo>
                    <a:pt x="453" y="1250"/>
                    <a:pt x="523" y="1388"/>
                    <a:pt x="553" y="1530"/>
                  </a:cubicBezTo>
                  <a:cubicBezTo>
                    <a:pt x="570" y="1606"/>
                    <a:pt x="570" y="1750"/>
                    <a:pt x="471" y="1760"/>
                  </a:cubicBezTo>
                  <a:cubicBezTo>
                    <a:pt x="295" y="1781"/>
                    <a:pt x="317" y="2045"/>
                    <a:pt x="482" y="2045"/>
                  </a:cubicBezTo>
                  <a:cubicBezTo>
                    <a:pt x="488" y="2045"/>
                    <a:pt x="493" y="2045"/>
                    <a:pt x="499" y="2044"/>
                  </a:cubicBezTo>
                  <a:cubicBezTo>
                    <a:pt x="673" y="2024"/>
                    <a:pt x="799" y="1884"/>
                    <a:pt x="836" y="1718"/>
                  </a:cubicBezTo>
                  <a:cubicBezTo>
                    <a:pt x="877" y="1539"/>
                    <a:pt x="799" y="1358"/>
                    <a:pt x="735" y="1195"/>
                  </a:cubicBezTo>
                  <a:cubicBezTo>
                    <a:pt x="593" y="827"/>
                    <a:pt x="450" y="456"/>
                    <a:pt x="308" y="88"/>
                  </a:cubicBezTo>
                  <a:cubicBezTo>
                    <a:pt x="284" y="26"/>
                    <a:pt x="235"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5"/>
            <p:cNvSpPr/>
            <p:nvPr/>
          </p:nvSpPr>
          <p:spPr>
            <a:xfrm>
              <a:off x="503795" y="353332"/>
              <a:ext cx="68695" cy="81923"/>
            </a:xfrm>
            <a:custGeom>
              <a:avLst/>
              <a:gdLst/>
              <a:ahLst/>
              <a:cxnLst/>
              <a:rect l="l" t="t" r="r" b="b"/>
              <a:pathLst>
                <a:path w="1288" h="1536" extrusionOk="0">
                  <a:moveTo>
                    <a:pt x="1122" y="1"/>
                  </a:moveTo>
                  <a:cubicBezTo>
                    <a:pt x="1105" y="1"/>
                    <a:pt x="1089" y="4"/>
                    <a:pt x="1073" y="12"/>
                  </a:cubicBezTo>
                  <a:cubicBezTo>
                    <a:pt x="782" y="156"/>
                    <a:pt x="520" y="347"/>
                    <a:pt x="304" y="590"/>
                  </a:cubicBezTo>
                  <a:cubicBezTo>
                    <a:pt x="104" y="815"/>
                    <a:pt x="1" y="1109"/>
                    <a:pt x="66" y="1408"/>
                  </a:cubicBezTo>
                  <a:cubicBezTo>
                    <a:pt x="81" y="1478"/>
                    <a:pt x="132" y="1535"/>
                    <a:pt x="206" y="1535"/>
                  </a:cubicBezTo>
                  <a:cubicBezTo>
                    <a:pt x="212" y="1535"/>
                    <a:pt x="217" y="1535"/>
                    <a:pt x="222" y="1534"/>
                  </a:cubicBezTo>
                  <a:cubicBezTo>
                    <a:pt x="292" y="1527"/>
                    <a:pt x="364" y="1454"/>
                    <a:pt x="348" y="1378"/>
                  </a:cubicBezTo>
                  <a:cubicBezTo>
                    <a:pt x="295" y="1135"/>
                    <a:pt x="377" y="930"/>
                    <a:pt x="541" y="749"/>
                  </a:cubicBezTo>
                  <a:cubicBezTo>
                    <a:pt x="720" y="554"/>
                    <a:pt x="940" y="393"/>
                    <a:pt x="1178" y="276"/>
                  </a:cubicBezTo>
                  <a:cubicBezTo>
                    <a:pt x="1247" y="242"/>
                    <a:pt x="1287" y="168"/>
                    <a:pt x="1257" y="93"/>
                  </a:cubicBezTo>
                  <a:cubicBezTo>
                    <a:pt x="1237" y="41"/>
                    <a:pt x="1179" y="1"/>
                    <a:pt x="1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5"/>
            <p:cNvSpPr/>
            <p:nvPr/>
          </p:nvSpPr>
          <p:spPr>
            <a:xfrm>
              <a:off x="810682" y="1144871"/>
              <a:ext cx="155472" cy="192913"/>
            </a:xfrm>
            <a:custGeom>
              <a:avLst/>
              <a:gdLst/>
              <a:ahLst/>
              <a:cxnLst/>
              <a:rect l="l" t="t" r="r" b="b"/>
              <a:pathLst>
                <a:path w="2915" h="3617" extrusionOk="0">
                  <a:moveTo>
                    <a:pt x="184" y="1"/>
                  </a:moveTo>
                  <a:cubicBezTo>
                    <a:pt x="93" y="1"/>
                    <a:pt x="0" y="82"/>
                    <a:pt x="43" y="191"/>
                  </a:cubicBezTo>
                  <a:cubicBezTo>
                    <a:pt x="300" y="827"/>
                    <a:pt x="557" y="1465"/>
                    <a:pt x="814" y="2103"/>
                  </a:cubicBezTo>
                  <a:cubicBezTo>
                    <a:pt x="938" y="2410"/>
                    <a:pt x="1050" y="2725"/>
                    <a:pt x="1190" y="3025"/>
                  </a:cubicBezTo>
                  <a:cubicBezTo>
                    <a:pt x="1319" y="3303"/>
                    <a:pt x="1514" y="3512"/>
                    <a:pt x="1817" y="3588"/>
                  </a:cubicBezTo>
                  <a:cubicBezTo>
                    <a:pt x="1895" y="3608"/>
                    <a:pt x="1973" y="3616"/>
                    <a:pt x="2051" y="3616"/>
                  </a:cubicBezTo>
                  <a:cubicBezTo>
                    <a:pt x="2314" y="3616"/>
                    <a:pt x="2573" y="3517"/>
                    <a:pt x="2804" y="3395"/>
                  </a:cubicBezTo>
                  <a:cubicBezTo>
                    <a:pt x="2872" y="3360"/>
                    <a:pt x="2914" y="3289"/>
                    <a:pt x="2884" y="3211"/>
                  </a:cubicBezTo>
                  <a:cubicBezTo>
                    <a:pt x="2865" y="3162"/>
                    <a:pt x="2806" y="3120"/>
                    <a:pt x="2749" y="3120"/>
                  </a:cubicBezTo>
                  <a:cubicBezTo>
                    <a:pt x="2732" y="3120"/>
                    <a:pt x="2715" y="3123"/>
                    <a:pt x="2700" y="3131"/>
                  </a:cubicBezTo>
                  <a:cubicBezTo>
                    <a:pt x="2502" y="3237"/>
                    <a:pt x="2284" y="3332"/>
                    <a:pt x="2056" y="3332"/>
                  </a:cubicBezTo>
                  <a:cubicBezTo>
                    <a:pt x="2012" y="3332"/>
                    <a:pt x="1968" y="3329"/>
                    <a:pt x="1924" y="3321"/>
                  </a:cubicBezTo>
                  <a:cubicBezTo>
                    <a:pt x="1668" y="3276"/>
                    <a:pt x="1528" y="3094"/>
                    <a:pt x="1429" y="2867"/>
                  </a:cubicBezTo>
                  <a:cubicBezTo>
                    <a:pt x="1305" y="2582"/>
                    <a:pt x="1195" y="2289"/>
                    <a:pt x="1078" y="2001"/>
                  </a:cubicBezTo>
                  <a:cubicBezTo>
                    <a:pt x="958" y="1699"/>
                    <a:pt x="836" y="1398"/>
                    <a:pt x="715" y="1097"/>
                  </a:cubicBezTo>
                  <a:lnTo>
                    <a:pt x="309" y="87"/>
                  </a:lnTo>
                  <a:cubicBezTo>
                    <a:pt x="284" y="26"/>
                    <a:pt x="23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5"/>
            <p:cNvSpPr/>
            <p:nvPr/>
          </p:nvSpPr>
          <p:spPr>
            <a:xfrm>
              <a:off x="824923" y="852491"/>
              <a:ext cx="68589" cy="142138"/>
            </a:xfrm>
            <a:custGeom>
              <a:avLst/>
              <a:gdLst/>
              <a:ahLst/>
              <a:cxnLst/>
              <a:rect l="l" t="t" r="r" b="b"/>
              <a:pathLst>
                <a:path w="1286" h="2665" extrusionOk="0">
                  <a:moveTo>
                    <a:pt x="185" y="1"/>
                  </a:moveTo>
                  <a:cubicBezTo>
                    <a:pt x="95" y="1"/>
                    <a:pt x="1" y="83"/>
                    <a:pt x="44" y="192"/>
                  </a:cubicBezTo>
                  <a:lnTo>
                    <a:pt x="978" y="2577"/>
                  </a:lnTo>
                  <a:cubicBezTo>
                    <a:pt x="1001" y="2639"/>
                    <a:pt x="1051" y="2665"/>
                    <a:pt x="1102" y="2665"/>
                  </a:cubicBezTo>
                  <a:cubicBezTo>
                    <a:pt x="1192" y="2665"/>
                    <a:pt x="1285" y="2583"/>
                    <a:pt x="1242" y="2473"/>
                  </a:cubicBezTo>
                  <a:lnTo>
                    <a:pt x="308" y="88"/>
                  </a:lnTo>
                  <a:cubicBezTo>
                    <a:pt x="285" y="27"/>
                    <a:pt x="235"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5"/>
            <p:cNvSpPr/>
            <p:nvPr/>
          </p:nvSpPr>
          <p:spPr>
            <a:xfrm>
              <a:off x="891804" y="1018521"/>
              <a:ext cx="33761" cy="57495"/>
            </a:xfrm>
            <a:custGeom>
              <a:avLst/>
              <a:gdLst/>
              <a:ahLst/>
              <a:cxnLst/>
              <a:rect l="l" t="t" r="r" b="b"/>
              <a:pathLst>
                <a:path w="633" h="1078" extrusionOk="0">
                  <a:moveTo>
                    <a:pt x="159" y="0"/>
                  </a:moveTo>
                  <a:cubicBezTo>
                    <a:pt x="143" y="0"/>
                    <a:pt x="126" y="3"/>
                    <a:pt x="110" y="10"/>
                  </a:cubicBezTo>
                  <a:cubicBezTo>
                    <a:pt x="41" y="42"/>
                    <a:pt x="0" y="120"/>
                    <a:pt x="30" y="194"/>
                  </a:cubicBezTo>
                  <a:lnTo>
                    <a:pt x="341" y="987"/>
                  </a:lnTo>
                  <a:cubicBezTo>
                    <a:pt x="361" y="1040"/>
                    <a:pt x="418" y="1078"/>
                    <a:pt x="476" y="1078"/>
                  </a:cubicBezTo>
                  <a:cubicBezTo>
                    <a:pt x="492" y="1078"/>
                    <a:pt x="509" y="1075"/>
                    <a:pt x="525" y="1068"/>
                  </a:cubicBezTo>
                  <a:cubicBezTo>
                    <a:pt x="594" y="1036"/>
                    <a:pt x="633" y="958"/>
                    <a:pt x="605" y="884"/>
                  </a:cubicBezTo>
                  <a:lnTo>
                    <a:pt x="294" y="92"/>
                  </a:lnTo>
                  <a:cubicBezTo>
                    <a:pt x="274" y="38"/>
                    <a:pt x="217"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2" name="Google Shape;2652;p45"/>
          <p:cNvSpPr/>
          <p:nvPr/>
        </p:nvSpPr>
        <p:spPr>
          <a:xfrm>
            <a:off x="7609670" y="74789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roup 83"/>
          <p:cNvGrpSpPr/>
          <p:nvPr/>
        </p:nvGrpSpPr>
        <p:grpSpPr>
          <a:xfrm>
            <a:off x="1019809" y="577026"/>
            <a:ext cx="4392420" cy="3156903"/>
            <a:chOff x="1727822" y="479767"/>
            <a:chExt cx="4392420" cy="3156903"/>
          </a:xfrm>
        </p:grpSpPr>
        <p:sp>
          <p:nvSpPr>
            <p:cNvPr id="85" name="Rounded Rectangle 84"/>
            <p:cNvSpPr/>
            <p:nvPr/>
          </p:nvSpPr>
          <p:spPr>
            <a:xfrm>
              <a:off x="1727822" y="479767"/>
              <a:ext cx="4392420" cy="3156903"/>
            </a:xfrm>
            <a:prstGeom prst="roundRect">
              <a:avLst>
                <a:gd name="adj" fmla="val 7436"/>
              </a:avLst>
            </a:prstGeom>
            <a:solidFill>
              <a:srgbClr val="FFFFCC"/>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2000">
                <a:solidFill>
                  <a:srgbClr val="000000"/>
                </a:solidFill>
              </a:endParaRPr>
            </a:p>
          </p:txBody>
        </p:sp>
        <p:sp>
          <p:nvSpPr>
            <p:cNvPr id="86" name="Rectangle 85"/>
            <p:cNvSpPr/>
            <p:nvPr/>
          </p:nvSpPr>
          <p:spPr>
            <a:xfrm>
              <a:off x="1980303" y="627057"/>
              <a:ext cx="3887458" cy="2862322"/>
            </a:xfrm>
            <a:prstGeom prst="rect">
              <a:avLst/>
            </a:prstGeom>
          </p:spPr>
          <p:txBody>
            <a:bodyPr wrap="square">
              <a:spAutoFit/>
            </a:bodyPr>
            <a:lstStyle/>
            <a:p>
              <a:pPr algn="just">
                <a:lnSpc>
                  <a:spcPct val="150000"/>
                </a:lnSpc>
              </a:pPr>
              <a:r>
                <a:rPr lang="en-US" sz="2000" b="1" smtClean="0">
                  <a:solidFill>
                    <a:srgbClr val="C00000"/>
                  </a:solidFill>
                  <a:latin typeface="Arial" panose="020B0604020202020204" pitchFamily="34" charset="0"/>
                  <a:cs typeface="Arial" panose="020B0604020202020204" pitchFamily="34" charset="0"/>
                </a:rPr>
                <a:t>Cách </a:t>
              </a:r>
              <a:r>
                <a:rPr lang="en-US" sz="2000" b="1">
                  <a:solidFill>
                    <a:srgbClr val="C00000"/>
                  </a:solidFill>
                  <a:latin typeface="Arial" panose="020B0604020202020204" pitchFamily="34" charset="0"/>
                  <a:cs typeface="Arial" panose="020B0604020202020204" pitchFamily="34" charset="0"/>
                </a:rPr>
                <a:t>tìm </a:t>
              </a:r>
              <a:r>
                <a:rPr lang="en-US" sz="2000" b="1" smtClean="0">
                  <a:solidFill>
                    <a:srgbClr val="C00000"/>
                  </a:solidFill>
                  <a:latin typeface="Arial" panose="020B0604020202020204" pitchFamily="34" charset="0"/>
                  <a:cs typeface="Arial" panose="020B0604020202020204" pitchFamily="34" charset="0"/>
                </a:rPr>
                <a:t>kiếm:</a:t>
              </a:r>
            </a:p>
            <a:p>
              <a:pPr marL="342900" indent="-342900" algn="just">
                <a:lnSpc>
                  <a:spcPct val="150000"/>
                </a:lnSpc>
                <a:buFont typeface="Arial" panose="020B0604020202020204" pitchFamily="34" charset="0"/>
                <a:buChar char="•"/>
              </a:pPr>
              <a:r>
                <a:rPr lang="en-US" sz="2000" smtClean="0">
                  <a:latin typeface="Arial" panose="020B0604020202020204" pitchFamily="34" charset="0"/>
                  <a:cs typeface="Arial" panose="020B0604020202020204" pitchFamily="34" charset="0"/>
                </a:rPr>
                <a:t>Lựa </a:t>
              </a:r>
              <a:r>
                <a:rPr lang="en-US" sz="2000">
                  <a:latin typeface="Arial" panose="020B0604020202020204" pitchFamily="34" charset="0"/>
                  <a:cs typeface="Arial" panose="020B0604020202020204" pitchFamily="34" charset="0"/>
                </a:rPr>
                <a:t>chọn ổ đĩa </a:t>
              </a:r>
              <a:r>
                <a:rPr lang="en-US" sz="2000" b="1">
                  <a:latin typeface="Arial" panose="020B0604020202020204" pitchFamily="34" charset="0"/>
                  <a:cs typeface="Arial" panose="020B0604020202020204" pitchFamily="34" charset="0"/>
                </a:rPr>
                <a:t>D:</a:t>
              </a:r>
              <a:r>
                <a:rPr lang="en-US" sz="200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sz="2000" smtClean="0">
                  <a:latin typeface="Arial" panose="020B0604020202020204" pitchFamily="34" charset="0"/>
                  <a:cs typeface="Arial" panose="020B0604020202020204" pitchFamily="34" charset="0"/>
                </a:rPr>
                <a:t>Nhập </a:t>
              </a:r>
              <a:r>
                <a:rPr lang="en-US" sz="2000">
                  <a:latin typeface="Arial" panose="020B0604020202020204" pitchFamily="34" charset="0"/>
                  <a:cs typeface="Arial" panose="020B0604020202020204" pitchFamily="34" charset="0"/>
                </a:rPr>
                <a:t>tên </a:t>
              </a:r>
              <a:r>
                <a:rPr lang="en-US" sz="2000" b="1">
                  <a:latin typeface="Arial" panose="020B0604020202020204" pitchFamily="34" charset="0"/>
                  <a:cs typeface="Arial" panose="020B0604020202020204" pitchFamily="34" charset="0"/>
                </a:rPr>
                <a:t>Bao ve moi truong </a:t>
              </a:r>
              <a:r>
                <a:rPr lang="en-US" sz="2000">
                  <a:latin typeface="Arial" panose="020B0604020202020204" pitchFamily="34" charset="0"/>
                  <a:cs typeface="Arial" panose="020B0604020202020204" pitchFamily="34" charset="0"/>
                </a:rPr>
                <a:t>trong ô tìm kiếm của công cụ </a:t>
              </a:r>
              <a:r>
                <a:rPr lang="en-US" sz="2000" b="1">
                  <a:latin typeface="Arial" panose="020B0604020202020204" pitchFamily="34" charset="0"/>
                  <a:cs typeface="Arial" panose="020B0604020202020204" pitchFamily="34" charset="0"/>
                </a:rPr>
                <a:t>Search</a:t>
              </a:r>
              <a:r>
                <a:rPr lang="en-US" sz="2000">
                  <a:latin typeface="Arial" panose="020B0604020202020204" pitchFamily="34" charset="0"/>
                  <a:cs typeface="Arial" panose="020B0604020202020204" pitchFamily="34" charset="0"/>
                </a:rPr>
                <a:t>, nhấn phím </a:t>
              </a:r>
              <a:r>
                <a:rPr lang="en-US" sz="2000" b="1">
                  <a:latin typeface="Arial" panose="020B0604020202020204" pitchFamily="34" charset="0"/>
                  <a:cs typeface="Arial" panose="020B0604020202020204" pitchFamily="34" charset="0"/>
                </a:rPr>
                <a:t>Enter</a:t>
              </a:r>
              <a:r>
                <a:rPr lang="en-US" sz="200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sz="2000" smtClean="0">
                  <a:latin typeface="Arial" panose="020B0604020202020204" pitchFamily="34" charset="0"/>
                  <a:cs typeface="Arial" panose="020B0604020202020204" pitchFamily="34" charset="0"/>
                </a:rPr>
                <a:t>Mở </a:t>
              </a:r>
              <a:r>
                <a:rPr lang="en-US" sz="2000">
                  <a:latin typeface="Arial" panose="020B0604020202020204" pitchFamily="34" charset="0"/>
                  <a:cs typeface="Arial" panose="020B0604020202020204" pitchFamily="34" charset="0"/>
                </a:rPr>
                <a:t>tệp.</a:t>
              </a:r>
            </a:p>
          </p:txBody>
        </p:sp>
      </p:grpSp>
      <p:pic>
        <p:nvPicPr>
          <p:cNvPr id="91" name="Picture 90"/>
          <p:cNvPicPr>
            <a:picLocks noChangeAspect="1"/>
          </p:cNvPicPr>
          <p:nvPr/>
        </p:nvPicPr>
        <p:blipFill>
          <a:blip r:embed="rId3"/>
          <a:stretch>
            <a:fillRect/>
          </a:stretch>
        </p:blipFill>
        <p:spPr>
          <a:xfrm>
            <a:off x="5683827" y="2106610"/>
            <a:ext cx="2452820" cy="2852574"/>
          </a:xfrm>
          <a:prstGeom prst="rect">
            <a:avLst/>
          </a:prstGeom>
        </p:spPr>
      </p:pic>
    </p:spTree>
    <p:extLst>
      <p:ext uri="{BB962C8B-B14F-4D97-AF65-F5344CB8AC3E}">
        <p14:creationId xmlns:p14="http://schemas.microsoft.com/office/powerpoint/2010/main" val="2928083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ppt_x"/>
                                          </p:val>
                                        </p:tav>
                                        <p:tav tm="100000">
                                          <p:val>
                                            <p:strVal val="#ppt_x"/>
                                          </p:val>
                                        </p:tav>
                                      </p:tavLst>
                                    </p:anim>
                                    <p:anim calcmode="lin" valueType="num">
                                      <p:cBhvr additive="base">
                                        <p:cTn id="12"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udy Guide to Middle School Students by Slidesgo">
  <a:themeElements>
    <a:clrScheme name="Simple Light">
      <a:dk1>
        <a:srgbClr val="7A5132"/>
      </a:dk1>
      <a:lt1>
        <a:srgbClr val="FAFAFA"/>
      </a:lt1>
      <a:dk2>
        <a:srgbClr val="E2D7BB"/>
      </a:dk2>
      <a:lt2>
        <a:srgbClr val="7790FB"/>
      </a:lt2>
      <a:accent1>
        <a:srgbClr val="0B7262"/>
      </a:accent1>
      <a:accent2>
        <a:srgbClr val="BEFBD9"/>
      </a:accent2>
      <a:accent3>
        <a:srgbClr val="DADADA"/>
      </a:accent3>
      <a:accent4>
        <a:srgbClr val="F3F3F3"/>
      </a:accent4>
      <a:accent5>
        <a:srgbClr val="FFFFFF"/>
      </a:accent5>
      <a:accent6>
        <a:srgbClr val="FFFFFF"/>
      </a:accent6>
      <a:hlink>
        <a:srgbClr val="7A51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TotalTime>
  <Words>1080</Words>
  <Application>Microsoft Office PowerPoint</Application>
  <PresentationFormat>On-screen Show (16:9)</PresentationFormat>
  <Paragraphs>112</Paragraphs>
  <Slides>29</Slides>
  <Notes>19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Calibri</vt:lpstr>
      <vt:lpstr>Varela Round</vt:lpstr>
      <vt:lpstr>DM Sans</vt:lpstr>
      <vt:lpstr>Bebas Neue</vt:lpstr>
      <vt:lpstr>Arial</vt:lpstr>
      <vt:lpstr>Anaheim</vt:lpstr>
      <vt:lpstr>Aharoni</vt:lpstr>
      <vt:lpstr>Study Guide to Middle School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Acer</cp:lastModifiedBy>
  <cp:revision>33</cp:revision>
  <dcterms:modified xsi:type="dcterms:W3CDTF">2024-10-09T03:09:31Z</dcterms:modified>
</cp:coreProperties>
</file>