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4" r:id="rId2"/>
    <p:sldId id="281" r:id="rId3"/>
    <p:sldId id="296" r:id="rId4"/>
    <p:sldId id="282" r:id="rId5"/>
    <p:sldId id="297" r:id="rId6"/>
    <p:sldId id="283" r:id="rId7"/>
    <p:sldId id="284" r:id="rId8"/>
    <p:sldId id="295" r:id="rId9"/>
    <p:sldId id="286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33CC"/>
    <a:srgbClr val="FF0066"/>
    <a:srgbClr val="FF00FF"/>
    <a:srgbClr val="FFCCFF"/>
    <a:srgbClr val="FFFFCC"/>
    <a:srgbClr val="41719C"/>
    <a:srgbClr val="CC00CC"/>
    <a:srgbClr val="FF99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13248-3E71-4684-9927-54FCC3CB86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9118-D5A0-4937-B15F-26E318B0A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2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58199" cy="83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IDEO 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72" y="991402"/>
            <a:ext cx="10164278" cy="57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50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4" y="1060283"/>
            <a:ext cx="11876222" cy="3486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32799" y="114810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4531" y="557048"/>
            <a:ext cx="8179676" cy="5821745"/>
            <a:chOff x="1174531" y="557048"/>
            <a:chExt cx="8179676" cy="58217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5" b="100000" l="29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531" y="3058509"/>
              <a:ext cx="3320284" cy="3320284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2154621" y="557048"/>
              <a:ext cx="7199586" cy="2659118"/>
            </a:xfrm>
            <a:prstGeom prst="cloudCallou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thích cách xuất hiện của các trang trình chiếu như trong đoạn video không? Vì sao?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02" y="215297"/>
            <a:ext cx="1664763" cy="15122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28C60D-8F96-265F-F1D4-404A37DFE71C}"/>
              </a:ext>
            </a:extLst>
          </p:cNvPr>
          <p:cNvGrpSpPr/>
          <p:nvPr/>
        </p:nvGrpSpPr>
        <p:grpSpPr>
          <a:xfrm>
            <a:off x="1163677" y="467373"/>
            <a:ext cx="8789620" cy="1940925"/>
            <a:chOff x="1055313" y="1366069"/>
            <a:chExt cx="7632065" cy="19409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9A371C-0035-4BB0-1313-4BE60E17AC4F}"/>
                </a:ext>
              </a:extLst>
            </p:cNvPr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B9951B-8955-89F2-2802-155BB91EF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8C144-8117-8338-F26D-F13C06758FD5}"/>
                </a:ext>
              </a:extLst>
            </p:cNvPr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5D44F0-00D6-BA67-A976-6690A95E4D1F}"/>
                </a:ext>
              </a:extLst>
            </p:cNvPr>
            <p:cNvSpPr/>
            <p:nvPr/>
          </p:nvSpPr>
          <p:spPr>
            <a:xfrm>
              <a:off x="1798272" y="2088107"/>
              <a:ext cx="625280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r>
                <a:rPr lang="en-GB" altLang="vi-VN" sz="4400" b="1" dirty="0">
                  <a:latin typeface="UVF Salome" panose="02000503040000020003" pitchFamily="50" charset="0"/>
                  <a:cs typeface="Times New Roman" panose="02020603050405020304" pitchFamily="18" charset="0"/>
                </a:rPr>
                <a:t>3</a:t>
              </a:r>
              <a:endParaRPr lang="en-US" alt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76E2A0-BD8D-A365-C8E9-C7267A7F3D47}"/>
                </a:ext>
              </a:extLst>
            </p:cNvPr>
            <p:cNvSpPr/>
            <p:nvPr/>
          </p:nvSpPr>
          <p:spPr>
            <a:xfrm>
              <a:off x="3150386" y="2060300"/>
              <a:ext cx="55187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/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chiếu</a:t>
              </a:r>
              <a:endParaRPr lang="en-US" altLang="vi-VN" sz="32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3810" y="2929439"/>
            <a:ext cx="9156990" cy="1496665"/>
            <a:chOff x="1053810" y="2929439"/>
            <a:chExt cx="9156990" cy="14966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26C839-5D7A-D6C9-C68C-38FBFAF1AE92}"/>
                </a:ext>
              </a:extLst>
            </p:cNvPr>
            <p:cNvSpPr/>
            <p:nvPr/>
          </p:nvSpPr>
          <p:spPr>
            <a:xfrm>
              <a:off x="1053810" y="2929439"/>
              <a:ext cx="8878519" cy="149666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F7F333-B4F2-F4B1-A5B8-12BC09AE2944}"/>
                </a:ext>
              </a:extLst>
            </p:cNvPr>
            <p:cNvSpPr txBox="1"/>
            <p:nvPr/>
          </p:nvSpPr>
          <p:spPr>
            <a:xfrm>
              <a:off x="1278887" y="3016051"/>
              <a:ext cx="893191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i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Sau bài này em sẽ:</a:t>
              </a:r>
              <a:endParaRPr lang="en-US" sz="2800" i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vài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hiệu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giản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Lưu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tệp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thư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24101" y="23050"/>
            <a:ext cx="3133991" cy="685556"/>
            <a:chOff x="9414551" y="266944"/>
            <a:chExt cx="3133991" cy="685556"/>
          </a:xfrm>
        </p:grpSpPr>
        <p:sp>
          <p:nvSpPr>
            <p:cNvPr id="15" name="Rectangle 14"/>
            <p:cNvSpPr/>
            <p:nvPr/>
          </p:nvSpPr>
          <p:spPr>
            <a:xfrm>
              <a:off x="10001250" y="373030"/>
              <a:ext cx="1960595" cy="5794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5C19C-ABFA-453A-87E1-6BF74BA5C22E}"/>
                </a:ext>
              </a:extLst>
            </p:cNvPr>
            <p:cNvSpPr/>
            <p:nvPr/>
          </p:nvSpPr>
          <p:spPr>
            <a:xfrm>
              <a:off x="9414551" y="266944"/>
              <a:ext cx="3133991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800" b="1" dirty="0">
                  <a:solidFill>
                    <a:schemeClr val="bg1"/>
                  </a:solidFill>
                  <a:latin typeface="SVN-Androgyne"/>
                  <a:cs typeface="Times New Roman" panose="02020603050405020304" pitchFamily="18" charset="0"/>
                </a:rPr>
                <a:t>TIN HỌC 4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70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367551"/>
              </p:ext>
            </p:extLst>
          </p:nvPr>
        </p:nvGraphicFramePr>
        <p:xfrm>
          <a:off x="567891" y="2320722"/>
          <a:ext cx="11290433" cy="595733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5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sát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Nêu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bước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tạo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hiệu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ứng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chuyển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chiếu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9234" y="881687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3" y="3145997"/>
            <a:ext cx="10299031" cy="31981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431729" y="1595767"/>
            <a:ext cx="3623589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NHÓM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28290"/>
              </p:ext>
            </p:extLst>
          </p:nvPr>
        </p:nvGraphicFramePr>
        <p:xfrm>
          <a:off x="423512" y="1670313"/>
          <a:ext cx="11290433" cy="420624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bước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tạo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hiệu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ứng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chuyển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chiếu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9234" y="881687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571248"/>
              </p:ext>
            </p:extLst>
          </p:nvPr>
        </p:nvGraphicFramePr>
        <p:xfrm>
          <a:off x="423511" y="2248663"/>
          <a:ext cx="11290433" cy="1280160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Transition.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27194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31904"/>
              </p:ext>
            </p:extLst>
          </p:nvPr>
        </p:nvGraphicFramePr>
        <p:xfrm>
          <a:off x="2182135" y="1928348"/>
          <a:ext cx="7646374" cy="426720"/>
        </p:xfrm>
        <a:graphic>
          <a:graphicData uri="http://schemas.openxmlformats.org/drawingml/2006/table">
            <a:tbl>
              <a:tblPr/>
              <a:tblGrid>
                <a:gridCol w="764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Horizontal Scroll 7"/>
          <p:cNvSpPr/>
          <p:nvPr/>
        </p:nvSpPr>
        <p:spPr>
          <a:xfrm>
            <a:off x="3744228" y="2762451"/>
            <a:ext cx="7434191" cy="3284096"/>
          </a:xfrm>
          <a:prstGeom prst="horizontalScrol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None.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6986" y="1018828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398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" y="2239565"/>
            <a:ext cx="2117056" cy="15042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6986" y="1018828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4316" y="1742172"/>
            <a:ext cx="4189697" cy="4598619"/>
            <a:chOff x="844316" y="1742172"/>
            <a:chExt cx="4189697" cy="4598619"/>
          </a:xfrm>
        </p:grpSpPr>
        <p:sp>
          <p:nvSpPr>
            <p:cNvPr id="2" name="Cloud Callout 1"/>
            <p:cNvSpPr/>
            <p:nvPr/>
          </p:nvSpPr>
          <p:spPr>
            <a:xfrm>
              <a:off x="1241659" y="1742172"/>
              <a:ext cx="3792354" cy="2589196"/>
            </a:xfrm>
            <a:prstGeom prst="cloudCallou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413" l="9398" r="898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16" y="4540566"/>
              <a:ext cx="2533650" cy="1800225"/>
            </a:xfrm>
            <a:prstGeom prst="rect">
              <a:avLst/>
            </a:prstGeom>
          </p:spPr>
        </p:pic>
      </p:grpSp>
      <p:sp>
        <p:nvSpPr>
          <p:cNvPr id="9" name="Horizontal Scroll 8"/>
          <p:cNvSpPr/>
          <p:nvPr/>
        </p:nvSpPr>
        <p:spPr>
          <a:xfrm>
            <a:off x="4478678" y="3224462"/>
            <a:ext cx="7572152" cy="3724977"/>
          </a:xfrm>
          <a:prstGeom prst="horizontalScrol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Save.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Browse.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PC,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88799"/>
              </p:ext>
            </p:extLst>
          </p:nvPr>
        </p:nvGraphicFramePr>
        <p:xfrm>
          <a:off x="542889" y="2475729"/>
          <a:ext cx="11117179" cy="1426718"/>
        </p:xfrm>
        <a:graphic>
          <a:graphicData uri="http://schemas.openxmlformats.org/drawingml/2006/table">
            <a:tbl>
              <a:tblPr/>
              <a:tblGrid>
                <a:gridCol w="1111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3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Hoc tap ở ổ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850804"/>
            <a:ext cx="20955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59793" y="1613513"/>
            <a:ext cx="4028661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THEO NHÓM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568170"/>
              </p:ext>
            </p:extLst>
          </p:nvPr>
        </p:nvGraphicFramePr>
        <p:xfrm>
          <a:off x="597185" y="2631216"/>
          <a:ext cx="11517813" cy="3865118"/>
        </p:xfrm>
        <a:graphic>
          <a:graphicData uri="http://schemas.openxmlformats.org/drawingml/2006/table">
            <a:tbl>
              <a:tblPr/>
              <a:tblGrid>
                <a:gridCol w="115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huong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Hoc tap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3748551" y="1720423"/>
            <a:ext cx="4028661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THEO NHÓM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4" y="868506"/>
            <a:ext cx="2130981" cy="6355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480</Words>
  <Application>Microsoft Office PowerPoint</Application>
  <PresentationFormat>Widescreen</PresentationFormat>
  <Paragraphs>47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SVN-Androgyne</vt:lpstr>
      <vt:lpstr>SVN-SAF</vt:lpstr>
      <vt:lpstr>Tahoma</vt:lpstr>
      <vt:lpstr>Times New Roman</vt:lpstr>
      <vt:lpstr>UTM Avo</vt:lpstr>
      <vt:lpstr>UVF Salome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217</cp:revision>
  <dcterms:created xsi:type="dcterms:W3CDTF">2022-01-16T07:26:14Z</dcterms:created>
  <dcterms:modified xsi:type="dcterms:W3CDTF">2025-02-06T14:09:40Z</dcterms:modified>
</cp:coreProperties>
</file>