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05" r:id="rId3"/>
    <p:sldId id="306" r:id="rId4"/>
    <p:sldId id="456" r:id="rId5"/>
    <p:sldId id="457" r:id="rId6"/>
    <p:sldId id="458" r:id="rId7"/>
    <p:sldId id="459" r:id="rId8"/>
    <p:sldId id="460" r:id="rId9"/>
    <p:sldId id="479" r:id="rId10"/>
    <p:sldId id="336" r:id="rId11"/>
    <p:sldId id="337" r:id="rId12"/>
    <p:sldId id="384" r:id="rId13"/>
    <p:sldId id="701" r:id="rId14"/>
    <p:sldId id="697" r:id="rId15"/>
    <p:sldId id="698" r:id="rId16"/>
    <p:sldId id="280" r:id="rId17"/>
    <p:sldId id="699" r:id="rId18"/>
    <p:sldId id="700" r:id="rId19"/>
    <p:sldId id="702" r:id="rId20"/>
    <p:sldId id="703" r:id="rId21"/>
    <p:sldId id="704" r:id="rId22"/>
    <p:sldId id="705" r:id="rId23"/>
    <p:sldId id="706" r:id="rId24"/>
    <p:sldId id="707" r:id="rId25"/>
    <p:sldId id="708" r:id="rId26"/>
    <p:sldId id="284" r:id="rId27"/>
    <p:sldId id="392" r:id="rId28"/>
    <p:sldId id="393" r:id="rId29"/>
    <p:sldId id="259" r:id="rId30"/>
    <p:sldId id="256" r:id="rId31"/>
    <p:sldId id="257" r:id="rId32"/>
    <p:sldId id="403" r:id="rId33"/>
    <p:sldId id="404" r:id="rId34"/>
    <p:sldId id="265" r:id="rId35"/>
    <p:sldId id="267" r:id="rId36"/>
    <p:sldId id="405" r:id="rId37"/>
    <p:sldId id="269" r:id="rId38"/>
    <p:sldId id="406" r:id="rId39"/>
    <p:sldId id="407" r:id="rId40"/>
    <p:sldId id="345" r:id="rId41"/>
    <p:sldId id="375" r:id="rId42"/>
    <p:sldId id="347" r:id="rId43"/>
    <p:sldId id="348" r:id="rId44"/>
    <p:sldId id="34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F14F"/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433E6-2428-C41A-11D9-7DC493DCEA80}" v="9" dt="2024-07-04T07:41:00.851"/>
    <p1510:client id="{5A400702-54D0-7206-2782-5C7D5D1417E6}" v="9" dt="2024-07-04T07:38:10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6" autoAdjust="0"/>
    <p:restoredTop sz="95345" autoAdjust="0"/>
  </p:normalViewPr>
  <p:slideViewPr>
    <p:cSldViewPr snapToGrid="0">
      <p:cViewPr varScale="1">
        <p:scale>
          <a:sx n="67" d="100"/>
          <a:sy n="67" d="100"/>
        </p:scale>
        <p:origin x="3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22A9FD5-B728-48D6-9905-5D7A2A05C13C}"/>
    <pc:docChg chg="modSld">
      <pc:chgData name="Phan Van Rieu (Hugo)" userId="032e726b-b6b7-45df-b0ca-e82fb010a48a" providerId="ADAL" clId="{322A9FD5-B728-48D6-9905-5D7A2A05C13C}" dt="2024-07-04T07:34:16.971" v="3" actId="20577"/>
      <pc:docMkLst>
        <pc:docMk/>
      </pc:docMkLst>
      <pc:sldChg chg="modSp mod">
        <pc:chgData name="Phan Van Rieu (Hugo)" userId="032e726b-b6b7-45df-b0ca-e82fb010a48a" providerId="ADAL" clId="{322A9FD5-B728-48D6-9905-5D7A2A05C13C}" dt="2024-07-04T07:33:41.567" v="1" actId="14861"/>
        <pc:sldMkLst>
          <pc:docMk/>
          <pc:sldMk cId="2789140864" sldId="261"/>
        </pc:sldMkLst>
        <pc:picChg chg="mod">
          <ac:chgData name="Phan Van Rieu (Hugo)" userId="032e726b-b6b7-45df-b0ca-e82fb010a48a" providerId="ADAL" clId="{322A9FD5-B728-48D6-9905-5D7A2A05C13C}" dt="2024-07-04T07:33:41.567" v="1" actId="14861"/>
          <ac:picMkLst>
            <pc:docMk/>
            <pc:sldMk cId="2789140864" sldId="261"/>
            <ac:picMk id="5" creationId="{14B8C451-91BA-49B6-F7E0-A3FB96E0F15B}"/>
          </ac:picMkLst>
        </pc:picChg>
      </pc:sldChg>
      <pc:sldChg chg="modSp mod">
        <pc:chgData name="Phan Van Rieu (Hugo)" userId="032e726b-b6b7-45df-b0ca-e82fb010a48a" providerId="ADAL" clId="{322A9FD5-B728-48D6-9905-5D7A2A05C13C}" dt="2024-07-04T07:34:16.971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322A9FD5-B728-48D6-9905-5D7A2A05C13C}" dt="2024-07-04T07:34:16.971" v="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053433E6-2428-C41A-11D9-7DC493DCEA80}"/>
    <pc:docChg chg="modSld">
      <pc:chgData name="Nguyen Thuy Hoang Quy" userId="S::quynth@dtp-education.com::1bc1fd71-8ae3-498a-b3b0-4e18f4d4a9f7" providerId="AD" clId="Web-{053433E6-2428-C41A-11D9-7DC493DCEA80}" dt="2024-07-04T07:40:57.226" v="7" actId="20577"/>
      <pc:docMkLst>
        <pc:docMk/>
      </pc:docMkLst>
      <pc:sldChg chg="modSp">
        <pc:chgData name="Nguyen Thuy Hoang Quy" userId="S::quynth@dtp-education.com::1bc1fd71-8ae3-498a-b3b0-4e18f4d4a9f7" providerId="AD" clId="Web-{053433E6-2428-C41A-11D9-7DC493DCEA80}" dt="2024-07-04T07:40:57.226" v="7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053433E6-2428-C41A-11D9-7DC493DCEA80}" dt="2024-07-04T07:40:57.226" v="7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5A400702-54D0-7206-2782-5C7D5D1417E6}"/>
    <pc:docChg chg="modSld">
      <pc:chgData name="Nguyen Thuy Hoang Quy" userId="S::quynth@dtp-education.com::1bc1fd71-8ae3-498a-b3b0-4e18f4d4a9f7" providerId="AD" clId="Web-{5A400702-54D0-7206-2782-5C7D5D1417E6}" dt="2024-07-04T07:38:09.291" v="7" actId="20577"/>
      <pc:docMkLst>
        <pc:docMk/>
      </pc:docMkLst>
      <pc:sldChg chg="modSp">
        <pc:chgData name="Nguyen Thuy Hoang Quy" userId="S::quynth@dtp-education.com::1bc1fd71-8ae3-498a-b3b0-4e18f4d4a9f7" providerId="AD" clId="Web-{5A400702-54D0-7206-2782-5C7D5D1417E6}" dt="2024-07-04T07:38:09.291" v="7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5A400702-54D0-7206-2782-5C7D5D1417E6}" dt="2024-07-04T07:38:09.291" v="7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5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513" y="17261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19374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6" r:id="rId17"/>
    <p:sldLayoutId id="2147483679" r:id="rId18"/>
    <p:sldLayoutId id="2147483680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microsoft.com/office/2007/relationships/hdphoto" Target="../media/hdphoto5.wdp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18" Type="http://schemas.openxmlformats.org/officeDocument/2006/relationships/slide" Target="slide31.xml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audio4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5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48.png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slide" Target="slide38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11" Type="http://schemas.openxmlformats.org/officeDocument/2006/relationships/slide" Target="slide34.xml"/><Relationship Id="rId5" Type="http://schemas.openxmlformats.org/officeDocument/2006/relationships/image" Target="../media/image61.png"/><Relationship Id="rId15" Type="http://schemas.openxmlformats.org/officeDocument/2006/relationships/slide" Target="slide39.xml"/><Relationship Id="rId10" Type="http://schemas.openxmlformats.org/officeDocument/2006/relationships/image" Target="../media/image50.png"/><Relationship Id="rId4" Type="http://schemas.openxmlformats.org/officeDocument/2006/relationships/slide" Target="slide32.xml"/><Relationship Id="rId9" Type="http://schemas.openxmlformats.org/officeDocument/2006/relationships/slide" Target="slide37.xml"/><Relationship Id="rId14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80</a:t>
            </a:r>
            <a:endParaRPr lang="en-VN" sz="40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338B1-AFA1-B5B5-C875-4F905B256EC3}"/>
              </a:ext>
            </a:extLst>
          </p:cNvPr>
          <p:cNvSpPr txBox="1"/>
          <p:nvPr/>
        </p:nvSpPr>
        <p:spPr>
          <a:xfrm>
            <a:off x="584772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CF1DF74-936D-0709-49A7-94A135EAE75A}"/>
              </a:ext>
            </a:extLst>
          </p:cNvPr>
          <p:cNvSpPr txBox="1"/>
          <p:nvPr/>
        </p:nvSpPr>
        <p:spPr>
          <a:xfrm>
            <a:off x="3305983" y="1481450"/>
            <a:ext cx="5580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vi-VN" sz="7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4400" i="1" dirty="0">
                <a:solidFill>
                  <a:schemeClr val="bg1"/>
                </a:solidFill>
                <a:ea typeface="Times New Roman" panose="02020603050405020304" pitchFamily="18" charset="0"/>
              </a:rPr>
              <a:t>I need a lot of butter.</a:t>
            </a:r>
            <a:endParaRPr lang="en-US" sz="4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32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7179478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ED240-BD59-B169-71A3-618C7CE8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27" y="1457537"/>
            <a:ext cx="11531201" cy="19714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17EC0-A45A-DC5A-62BC-AD71A7CAC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2"/>
          <a:stretch/>
        </p:blipFill>
        <p:spPr>
          <a:xfrm>
            <a:off x="0" y="3837522"/>
            <a:ext cx="12009628" cy="17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ED240-BD59-B169-71A3-618C7CE8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748"/>
            <a:ext cx="5866640" cy="1003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17EC0-A45A-DC5A-62BC-AD71A7CAC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2"/>
          <a:stretch/>
        </p:blipFill>
        <p:spPr>
          <a:xfrm>
            <a:off x="106349" y="2607348"/>
            <a:ext cx="5509260" cy="821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83427-3618-0788-C8F2-A07EA586A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609" y="1362802"/>
            <a:ext cx="6115904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0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D5F5E9-A017-6414-4162-A1F0007BD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750627" y="1459697"/>
            <a:ext cx="5055676" cy="2427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43001-F81F-C113-ECF6-9CE7FD281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847" y="4247917"/>
            <a:ext cx="9561590" cy="163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2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2CA05-3089-D572-E27B-3B50E37F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309" y="1185279"/>
            <a:ext cx="2993785" cy="29937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42886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1F8E3E8-0513-1062-94D6-96BBFBC2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5981" y="2985594"/>
            <a:ext cx="764118" cy="612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51F57-4BEE-8BD1-C804-488E6A4F7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83" y="4372903"/>
            <a:ext cx="3772426" cy="1552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510632-B910-5D5B-7A17-0CDD3EFD2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500" y="4768432"/>
            <a:ext cx="5877745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417 L -0.03737 -0.1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551543"/>
            <a:ext cx="8839200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7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49717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FA5EE6-D4C3-C254-CE21-9BA182C1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370" y="1185279"/>
            <a:ext cx="3236938" cy="322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626" y="2263273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1181933" y="4511677"/>
            <a:ext cx="3637722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we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6629400" y="4668870"/>
            <a:ext cx="4380667" cy="1083365"/>
          </a:xfrm>
          <a:prstGeom prst="wedgeRoundRectCallout">
            <a:avLst>
              <a:gd name="adj1" fmla="val 58954"/>
              <a:gd name="adj2" fmla="val 8360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We need 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8435837" y="4780234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some flour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6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4323 0.0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926" y="2235986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884583" y="4511677"/>
            <a:ext cx="3935072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they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347253" y="4668870"/>
            <a:ext cx="6569764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They need ____________________.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372349" y="4780234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few chocolate chips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0DEF4-1DA3-18A2-FCA9-9889BB6CF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309" y="1105765"/>
            <a:ext cx="3321706" cy="31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7 0.06713 L 3.33333E-6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794" y="3031458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1181933" y="4511677"/>
            <a:ext cx="3637722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you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6221896" y="4668870"/>
            <a:ext cx="4788172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need 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732642" y="4780234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lot of sugar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E9436-D68D-2551-6329-20741D95E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08512"/>
            <a:ext cx="3062518" cy="30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6 -0.11851 L -3.95833E-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65" y="1320512"/>
            <a:ext cx="1083283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about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what they need to cook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40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  <a:p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Sentence pattern: 	</a:t>
            </a:r>
            <a:r>
              <a:rPr lang="en-US" sz="4000" dirty="0">
                <a:solidFill>
                  <a:srgbClr val="0070C0"/>
                </a:solidFill>
              </a:rPr>
              <a:t>I need a little butter.</a:t>
            </a:r>
          </a:p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					She needs some oil.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794" y="3031458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</a:t>
            </a:r>
            <a:r>
              <a:rPr lang="en-US" sz="3200" b="1" dirty="0">
                <a:solidFill>
                  <a:srgbClr val="FF0000"/>
                </a:solidFill>
              </a:rPr>
              <a:t>does she </a:t>
            </a:r>
            <a:r>
              <a:rPr lang="en-US" sz="3200" b="1" dirty="0">
                <a:solidFill>
                  <a:schemeClr val="tx1"/>
                </a:solidFill>
              </a:rPr>
              <a:t>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923722" y="4668870"/>
            <a:ext cx="5086346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She </a:t>
            </a:r>
            <a:r>
              <a:rPr lang="en-US" sz="3200" b="1" u="sng" dirty="0">
                <a:solidFill>
                  <a:srgbClr val="FF0000"/>
                </a:solidFill>
              </a:rPr>
              <a:t>needs</a:t>
            </a:r>
            <a:r>
              <a:rPr lang="en-US" sz="3200" b="1" dirty="0">
                <a:solidFill>
                  <a:schemeClr val="tx1"/>
                </a:solidFill>
              </a:rPr>
              <a:t> 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931424" y="4887386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lot of water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81644-4CE4-E17C-6D05-5CCCD0DB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991" y="1280514"/>
            <a:ext cx="3177302" cy="30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1 -0.12013 L -3.95833E-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794" y="2632411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they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923722" y="4668870"/>
            <a:ext cx="5257800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They need 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8393596" y="4887386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some fish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57AA4-4CAE-8778-C3B7-E41F32C8C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588" y="1185279"/>
            <a:ext cx="3240778" cy="31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7153 L -3.54167E-6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55" y="2235986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you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923722" y="4668870"/>
            <a:ext cx="5257800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need _______________.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677979" y="4792796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few bananas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C2451-8F01-F381-7B90-85AB750DC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309" y="1418873"/>
            <a:ext cx="3086575" cy="29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5 0.05834 L 3.90313E-17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320" y="2584147"/>
            <a:ext cx="764118" cy="61249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do you 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923722" y="4668870"/>
            <a:ext cx="5257800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We need _______________.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677979" y="4792796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some chicken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2DDBB-5F16-C202-BD8A-039FF3C92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051" y="1097986"/>
            <a:ext cx="3396470" cy="33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1 -0.05787 L -1.25E-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758" y="2992192"/>
            <a:ext cx="927002" cy="7430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</a:t>
            </a:r>
            <a:r>
              <a:rPr lang="en-US" sz="3200" b="1" dirty="0">
                <a:solidFill>
                  <a:srgbClr val="FF0000"/>
                </a:solidFill>
              </a:rPr>
              <a:t>does he </a:t>
            </a:r>
            <a:r>
              <a:rPr lang="en-US" sz="3200" b="1" dirty="0">
                <a:solidFill>
                  <a:schemeClr val="tx1"/>
                </a:solidFill>
              </a:rPr>
              <a:t>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5923722" y="4668870"/>
            <a:ext cx="5257800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He </a:t>
            </a:r>
            <a:r>
              <a:rPr lang="en-US" sz="3200" b="1" u="sng" dirty="0">
                <a:solidFill>
                  <a:srgbClr val="FF0000"/>
                </a:solidFill>
              </a:rPr>
              <a:t>needs</a:t>
            </a:r>
            <a:r>
              <a:rPr lang="en-US" sz="3200" b="1" dirty="0">
                <a:solidFill>
                  <a:schemeClr val="tx1"/>
                </a:solidFill>
              </a:rPr>
              <a:t> _______________.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7896639" y="4780234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lot of apples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FBAD8-7CC8-56FF-A327-F76C1E4B6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322" y="1105765"/>
            <a:ext cx="3543607" cy="33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4.16667E-7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E986-CE1C-9730-858C-9958B3A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225"/>
            <a:ext cx="6001588" cy="74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3EF147-C25B-7E7A-A0F6-0A6B006DCA8C}"/>
              </a:ext>
            </a:extLst>
          </p:cNvPr>
          <p:cNvGrpSpPr/>
          <p:nvPr/>
        </p:nvGrpSpPr>
        <p:grpSpPr>
          <a:xfrm>
            <a:off x="2763519" y="1388750"/>
            <a:ext cx="2931989" cy="2836178"/>
            <a:chOff x="2763519" y="1342886"/>
            <a:chExt cx="2931989" cy="2836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28B780-37DA-09FE-8609-A18585D3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181"/>
            <a:stretch/>
          </p:blipFill>
          <p:spPr>
            <a:xfrm>
              <a:off x="2763519" y="1342886"/>
              <a:ext cx="2931989" cy="2836178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28AC09-A760-8857-3D7B-77BFF9F91612}"/>
                </a:ext>
              </a:extLst>
            </p:cNvPr>
            <p:cNvSpPr/>
            <p:nvPr/>
          </p:nvSpPr>
          <p:spPr>
            <a:xfrm>
              <a:off x="3068320" y="3048000"/>
              <a:ext cx="599440" cy="4876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F2184-4E8B-4A25-CB86-4D3ACA12E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0" y1="88925" x2="19060" y2="88925"/>
                        <a14:foregroundMark x1="74935" y1="45277" x2="74935" y2="45277"/>
                        <a14:foregroundMark x1="71018" y1="38762" x2="77546" y2="67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758" y="2966177"/>
            <a:ext cx="927002" cy="7430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945820-9B05-8D61-8EA1-86DD97148263}"/>
              </a:ext>
            </a:extLst>
          </p:cNvPr>
          <p:cNvSpPr/>
          <p:nvPr/>
        </p:nvSpPr>
        <p:spPr>
          <a:xfrm>
            <a:off x="695739" y="4511677"/>
            <a:ext cx="4123916" cy="1183446"/>
          </a:xfrm>
          <a:prstGeom prst="wedgeRoundRectCallout">
            <a:avLst>
              <a:gd name="adj1" fmla="val -56079"/>
              <a:gd name="adj2" fmla="val 8700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</a:t>
            </a:r>
            <a:r>
              <a:rPr lang="en-US" sz="3200" b="1" dirty="0">
                <a:solidFill>
                  <a:srgbClr val="FF0000"/>
                </a:solidFill>
              </a:rPr>
              <a:t>does he </a:t>
            </a:r>
            <a:r>
              <a:rPr lang="en-US" sz="3200" b="1" dirty="0">
                <a:solidFill>
                  <a:schemeClr val="tx1"/>
                </a:solidFill>
              </a:rPr>
              <a:t>need?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9D787B8-7133-2453-D9FF-94C65A2D9942}"/>
              </a:ext>
            </a:extLst>
          </p:cNvPr>
          <p:cNvSpPr/>
          <p:nvPr/>
        </p:nvSpPr>
        <p:spPr>
          <a:xfrm>
            <a:off x="6430616" y="4668870"/>
            <a:ext cx="4750905" cy="1083365"/>
          </a:xfrm>
          <a:prstGeom prst="wedgeRoundRectCallout">
            <a:avLst>
              <a:gd name="adj1" fmla="val 35482"/>
              <a:gd name="adj2" fmla="val 9277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He </a:t>
            </a:r>
            <a:r>
              <a:rPr lang="en-US" sz="3200" b="1" u="sng" dirty="0">
                <a:solidFill>
                  <a:srgbClr val="FF0000"/>
                </a:solidFill>
              </a:rPr>
              <a:t>needs</a:t>
            </a:r>
            <a:r>
              <a:rPr lang="en-US" sz="3200" b="1" dirty="0">
                <a:solidFill>
                  <a:schemeClr val="tx1"/>
                </a:solidFill>
              </a:rPr>
              <a:t> ___________.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7C910-B477-9782-44F2-CB2E195657A4}"/>
              </a:ext>
            </a:extLst>
          </p:cNvPr>
          <p:cNvSpPr txBox="1"/>
          <p:nvPr/>
        </p:nvSpPr>
        <p:spPr>
          <a:xfrm>
            <a:off x="8592378" y="4887386"/>
            <a:ext cx="3689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 little oil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8C36E-79D5-60B8-09EF-4E6F221EA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389" y="1133146"/>
            <a:ext cx="3378531" cy="33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2721 -0.1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351085"/>
            <a:ext cx="8498186" cy="6027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3DA7-0DC8-CACA-6AD5-8E0039C9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76421"/>
            <a:ext cx="11000563" cy="785240"/>
          </a:xfrm>
          <a:prstGeom prst="rect">
            <a:avLst/>
          </a:prstGeom>
        </p:spPr>
      </p:pic>
      <p:pic>
        <p:nvPicPr>
          <p:cNvPr id="1028" name="Picture 4" descr="Salt - Light Cartoon - CleanPNG / KissPNG">
            <a:extLst>
              <a:ext uri="{FF2B5EF4-FFF2-40B4-BE49-F238E27FC236}">
                <a16:creationId xmlns:a16="http://schemas.microsoft.com/office/drawing/2014/main" id="{7A65B3F5-1C9F-C833-A2DB-8E7BBB76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6" b="90000" l="10000" r="90000">
                        <a14:foregroundMark x1="35667" y1="8516" x2="52556" y2="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3" y="1516438"/>
            <a:ext cx="1796327" cy="25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tchup Clipart Images - Free Download on Freepik">
            <a:extLst>
              <a:ext uri="{FF2B5EF4-FFF2-40B4-BE49-F238E27FC236}">
                <a16:creationId xmlns:a16="http://schemas.microsoft.com/office/drawing/2014/main" id="{7FAEBF86-D3E4-01C6-B86D-57C32050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70" y="1480930"/>
            <a:ext cx="1905579" cy="24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onnaise in jar stock vector. Illustration of mockup - 229148154">
            <a:extLst>
              <a:ext uri="{FF2B5EF4-FFF2-40B4-BE49-F238E27FC236}">
                <a16:creationId xmlns:a16="http://schemas.microsoft.com/office/drawing/2014/main" id="{37053B44-9428-1A4B-5D5B-1389CDFE6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54083" x2="23625" y2="69586"/>
                        <a14:backgroundMark x1="21625" y1="57988" x2="21813" y2="76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11450" r="20200" b="15651"/>
          <a:stretch/>
        </p:blipFill>
        <p:spPr bwMode="auto">
          <a:xfrm>
            <a:off x="4439526" y="1546401"/>
            <a:ext cx="1586680" cy="234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sh Sauce PNGs for Free Download">
            <a:extLst>
              <a:ext uri="{FF2B5EF4-FFF2-40B4-BE49-F238E27FC236}">
                <a16:creationId xmlns:a16="http://schemas.microsoft.com/office/drawing/2014/main" id="{82D6461F-C3F9-8923-B5F5-D81DA8174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08" y="1361661"/>
            <a:ext cx="2709949" cy="270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ushi and soy sauce character. Vector hand drawn cartoon kawaii characters,  illustration icon. Funny cartoon happy Sushi and soy sauce friends 24691369  Vector Art at Vecteezy">
            <a:extLst>
              <a:ext uri="{FF2B5EF4-FFF2-40B4-BE49-F238E27FC236}">
                <a16:creationId xmlns:a16="http://schemas.microsoft.com/office/drawing/2014/main" id="{106DFFFE-A829-8052-60A5-669F108E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/>
          <a:stretch/>
        </p:blipFill>
        <p:spPr bwMode="auto">
          <a:xfrm>
            <a:off x="8885057" y="1447631"/>
            <a:ext cx="3424470" cy="262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412E5D-FE3A-BAB9-D19B-DA283C5816C9}"/>
              </a:ext>
            </a:extLst>
          </p:cNvPr>
          <p:cNvSpPr txBox="1"/>
          <p:nvPr/>
        </p:nvSpPr>
        <p:spPr>
          <a:xfrm>
            <a:off x="713513" y="4207135"/>
            <a:ext cx="9911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salt</a:t>
            </a:r>
            <a:endParaRPr lang="vi-VN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815851-A643-3404-9A56-54658822209F}"/>
              </a:ext>
            </a:extLst>
          </p:cNvPr>
          <p:cNvSpPr txBox="1"/>
          <p:nvPr/>
        </p:nvSpPr>
        <p:spPr>
          <a:xfrm>
            <a:off x="9455948" y="4157580"/>
            <a:ext cx="22826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soya sauce </a:t>
            </a:r>
            <a:endParaRPr lang="vi-VN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E78006-04EF-B2A3-4DD4-B7C5F9CCD4CC}"/>
              </a:ext>
            </a:extLst>
          </p:cNvPr>
          <p:cNvSpPr txBox="1"/>
          <p:nvPr/>
        </p:nvSpPr>
        <p:spPr>
          <a:xfrm>
            <a:off x="6609521" y="4260402"/>
            <a:ext cx="20866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fish sauce </a:t>
            </a:r>
            <a:endParaRPr lang="vi-VN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F8F68-8DB6-9643-F5BF-C7E3C7BAEBA7}"/>
              </a:ext>
            </a:extLst>
          </p:cNvPr>
          <p:cNvSpPr txBox="1"/>
          <p:nvPr/>
        </p:nvSpPr>
        <p:spPr>
          <a:xfrm>
            <a:off x="4091522" y="4256350"/>
            <a:ext cx="228268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mayonnaise</a:t>
            </a:r>
            <a:endParaRPr lang="vi-VN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4D8C74-A239-B67A-4FE8-6022D6D6B0FB}"/>
              </a:ext>
            </a:extLst>
          </p:cNvPr>
          <p:cNvSpPr txBox="1"/>
          <p:nvPr/>
        </p:nvSpPr>
        <p:spPr>
          <a:xfrm>
            <a:off x="2084482" y="4157580"/>
            <a:ext cx="1668117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tomato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ketchup</a:t>
            </a:r>
            <a:endParaRPr lang="vi-VN" sz="1200" dirty="0"/>
          </a:p>
        </p:txBody>
      </p:sp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D92A-9B52-C13A-D07F-2B0F56E7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9" y="427382"/>
            <a:ext cx="4799883" cy="5396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1DA35-DC14-ABBF-D690-B3B1BD53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77" y="626164"/>
            <a:ext cx="5761375" cy="57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Universe Images - Free Download on Freepik">
            <a:extLst>
              <a:ext uri="{FF2B5EF4-FFF2-40B4-BE49-F238E27FC236}">
                <a16:creationId xmlns:a16="http://schemas.microsoft.com/office/drawing/2014/main" id="{D4488C0A-2896-9F1D-B456-CE5DF75C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7"/>
            <a:ext cx="12192000" cy="61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72244" y="862176"/>
            <a:ext cx="494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959" y="950129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2" y="875132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2" y="2639611"/>
            <a:ext cx="1816662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9700" y="1774599"/>
            <a:ext cx="937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Choose One:</a:t>
            </a:r>
          </a:p>
          <a:p>
            <a:pPr algn="ctr"/>
            <a:r>
              <a:rPr lang="en-US" sz="4400" dirty="0">
                <a:solidFill>
                  <a:srgbClr val="FFC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Rocket Ship </a:t>
            </a:r>
            <a:r>
              <a:rPr lang="en-US" sz="44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 </a:t>
            </a:r>
            <a:r>
              <a:rPr lang="en-US" sz="4400" dirty="0">
                <a:solidFill>
                  <a:srgbClr val="00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Alien Ship</a:t>
            </a:r>
            <a:r>
              <a:rPr lang="en-US" sz="44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?</a:t>
            </a: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8734060" y="5628393"/>
            <a:ext cx="1524000" cy="1019252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Universe Images - Free Download on Freepik">
            <a:extLst>
              <a:ext uri="{FF2B5EF4-FFF2-40B4-BE49-F238E27FC236}">
                <a16:creationId xmlns:a16="http://schemas.microsoft.com/office/drawing/2014/main" id="{36676FAA-A7CE-3ECA-3923-6EA83D2A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" y="375300"/>
            <a:ext cx="12192000" cy="61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5780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2015684" y="81751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89" y="992743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8" action="ppaction://hlinksldjump" highlightClick="1"/>
          </p:cNvPr>
          <p:cNvSpPr/>
          <p:nvPr/>
        </p:nvSpPr>
        <p:spPr>
          <a:xfrm>
            <a:off x="1687956" y="5791201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1330" y="-91106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1323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4" y="5152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33601" y="2663646"/>
            <a:ext cx="8474060" cy="3658800"/>
            <a:chOff x="609600" y="2875474"/>
            <a:chExt cx="8474060" cy="3658800"/>
          </a:xfrm>
        </p:grpSpPr>
        <p:sp>
          <p:nvSpPr>
            <p:cNvPr id="31" name="Flowchart: Process 30"/>
            <p:cNvSpPr/>
            <p:nvPr/>
          </p:nvSpPr>
          <p:spPr>
            <a:xfrm>
              <a:off x="971549" y="4975606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97002" y="4939557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505136" y="4781925"/>
            <a:ext cx="8112111" cy="1629901"/>
            <a:chOff x="516764" y="2814479"/>
            <a:chExt cx="8112111" cy="1629901"/>
          </a:xfrm>
        </p:grpSpPr>
        <p:sp>
          <p:nvSpPr>
            <p:cNvPr id="38" name="Flowchart: Process 37"/>
            <p:cNvSpPr/>
            <p:nvPr/>
          </p:nvSpPr>
          <p:spPr>
            <a:xfrm>
              <a:off x="516764" y="2814479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843024" y="287472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57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51 0.17014 C 0.53828 0.16898 0.67018 0.13889 0.71276 0.16551 C 0.75534 0.19236 0.75078 0.27453 0.75859 0.33148 C 0.7664 0.38819 0.75924 0.47014 0.7595 0.50648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153 0.42593 C 0.67916 0.45278 0.64752 0.55903 0.61823 0.58727 C 0.58906 0.61597 0.53854 0.60625 0.51653 0.59583 C 0.49427 0.58519 0.48606 0.55486 0.48502 0.52523 C 0.48398 0.4956 0.51002 0.45718 0.51028 0.41759 C 0.51041 0.37801 0.50364 0.31898 0.48606 0.28681 C 0.46809 0.25463 0.43125 0.24167 0.40468 0.22454 C 0.3776 0.20764 0.34179 0.19375 0.32539 0.18588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8866 C 0.50885 0.18565 0.51198 0.16181 0.51419 0.16806 C 0.5164 0.17454 0.51875 0.18611 0.52083 0.22685 C 0.52291 0.26759 0.52552 0.31875 0.52682 0.41366 C 0.52812 0.50833 0.52825 0.71481 0.52864 0.79398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9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53 -0.01805 C 0.36967 -0.0169 0.44519 -0.01852 0.49545 -0.01042 C 0.54558 -0.00231 0.61394 -0.00718 0.6461 0.03102 C 0.67826 0.06921 0.67956 0.17963 0.68842 0.21875 " pathEditMode="relative" rAng="0" ptsTypes="AAAA">
                                      <p:cBhvr>
                                        <p:cTn id="10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03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5 0.22917 C 0.77487 0.24306 0.77331 0.28334 0.77331 0.31366 C 0.77331 0.34399 0.77799 0.3676 0.77552 0.41135 C 0.77318 0.45487 0.78099 0.54676 0.75885 0.57639 C 0.73685 0.60625 0.67214 0.60047 0.64375 0.58936 C 0.61563 0.57848 0.59609 0.54144 0.58906 0.51065 C 0.58229 0.4801 0.59935 0.43959 0.60234 0.40487 C 0.60521 0.37061 0.61354 0.33079 0.60716 0.30394 C 0.60078 0.27709 0.58008 0.2551 0.56432 0.24375 C 0.54844 0.23241 0.53906 0.2375 0.51302 0.23565 C 0.48698 0.2338 0.44427 0.23403 0.40768 0.23287 C 0.37109 0.23149 0.31667 0.22894 0.29297 0.22801 " pathEditMode="relative" rAng="0" ptsTypes="AAAAAAAAAAAA">
                                      <p:cBhvr>
                                        <p:cTn id="107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09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1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99 0.1625 C 0.39935 0.15741 0.45209 0.13472 0.47696 0.13079 C 0.5017 0.12708 0.51485 0.13056 0.53295 0.13912 C 0.55118 0.14769 0.57396 0.16644 0.5862 0.18287 C 0.59844 0.19931 0.60144 0.21736 0.60612 0.23681 C 0.61094 0.25625 0.61289 0.27708 0.61472 0.29931 C 0.61641 0.3213 0.61628 0.33843 0.61667 0.36991 C 0.61706 0.40139 0.61719 0.45579 0.61667 0.48843 C 0.61602 0.52083 0.61355 0.54861 0.61276 0.56458 " pathEditMode="relative" rAng="0" ptsTypes="AAAAAAAAA">
                                      <p:cBhvr>
                                        <p:cTn id="115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17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Universe Images - Free Download on Freepik">
            <a:extLst>
              <a:ext uri="{FF2B5EF4-FFF2-40B4-BE49-F238E27FC236}">
                <a16:creationId xmlns:a16="http://schemas.microsoft.com/office/drawing/2014/main" id="{B2951F6D-CBF3-A395-C690-67404B49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856"/>
            <a:ext cx="12192000" cy="61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0433" y="432093"/>
            <a:ext cx="310018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64" y="506491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58" y="513509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15" y="234218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196135" y="2445657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32" y="386861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2264133" y="3952876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66" y="2400525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4331157" y="2451515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38" y="3906175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9" action="ppaction://hlinksldjump"/>
          </p:cNvPr>
          <p:cNvSpPr txBox="1"/>
          <p:nvPr/>
        </p:nvSpPr>
        <p:spPr>
          <a:xfrm>
            <a:off x="4292519" y="3982923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37" y="2256205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1" action="ppaction://hlinksldjump"/>
          </p:cNvPr>
          <p:cNvSpPr txBox="1"/>
          <p:nvPr/>
        </p:nvSpPr>
        <p:spPr>
          <a:xfrm>
            <a:off x="6446737" y="2451103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78" y="3782310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2" action="ppaction://hlinksldjump"/>
          </p:cNvPr>
          <p:cNvSpPr txBox="1"/>
          <p:nvPr/>
        </p:nvSpPr>
        <p:spPr>
          <a:xfrm>
            <a:off x="6463807" y="4002966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2050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36" y="2420812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4" action="ppaction://hlinksldjump"/>
          </p:cNvPr>
          <p:cNvSpPr txBox="1"/>
          <p:nvPr/>
        </p:nvSpPr>
        <p:spPr>
          <a:xfrm>
            <a:off x="8436299" y="2458376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694" y="3937925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5" action="ppaction://hlinksldjump"/>
          </p:cNvPr>
          <p:cNvSpPr txBox="1"/>
          <p:nvPr/>
        </p:nvSpPr>
        <p:spPr>
          <a:xfrm>
            <a:off x="8487814" y="3988368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912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30" grpId="0"/>
      <p:bldP spid="44" grpId="0"/>
      <p:bldP spid="51" grpId="0"/>
      <p:bldP spid="55" grpId="0"/>
      <p:bldP spid="63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BBF3DCD2-B207-C2EA-D103-D4090FCA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752600" y="466725"/>
            <a:ext cx="883920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1. What do you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407819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 need a little milk.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68927-15D8-068D-0975-006C23F68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512" y="1561342"/>
            <a:ext cx="3680975" cy="38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8AC377A9-478E-A4A4-D863-2B7A7965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2. What do they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need a few apples.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52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7BB94-7D51-0592-0245-19103A779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566" y="1239643"/>
            <a:ext cx="4724656" cy="407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BB37BFC4-E2CD-28ED-E06E-6BB85F75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3. What does he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needs a lot of chocolate chips.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05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0521F-26C5-E53E-663D-00CB32C34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48" y="1474393"/>
            <a:ext cx="3755724" cy="36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DB37F9B6-5A6A-6EA2-8CA6-F7863E1B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4. What does he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needs some flour.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89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43C19-C202-0A4B-D2CE-A5FA0D33C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725" y="1339749"/>
            <a:ext cx="3528520" cy="3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62D036A1-87E9-6168-AC75-156F2C92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5. What does she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 needs a little sugar.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7B85D-F1CF-A6E0-C7CE-407C7923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084" y="1480709"/>
            <a:ext cx="3549831" cy="34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5619756B-6481-D0EB-DD5E-DAF19AB2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6. What’s wrong?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has an earache.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39201-A833-6C3F-6399-D7DF0AC50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89" y="1219200"/>
            <a:ext cx="3871165" cy="40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3C4B662B-9880-29F8-31AC-D76A2E8F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7. What do they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need a lot of eggs.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769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7BE2F-1F42-0326-486E-59923BB6E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31" y="1219200"/>
            <a:ext cx="4387138" cy="41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laxy Cartoon Vector Art, Icons, and Graphics for Free Download">
            <a:extLst>
              <a:ext uri="{FF2B5EF4-FFF2-40B4-BE49-F238E27FC236}">
                <a16:creationId xmlns:a16="http://schemas.microsoft.com/office/drawing/2014/main" id="{43A87A9F-5A22-BDE0-14DF-89E10532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" y="381000"/>
            <a:ext cx="12141970" cy="61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8. What do you need?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 need a little butter.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9DBDC-2F4D-A9D0-D4E3-75438E896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984" y="1322267"/>
            <a:ext cx="3769832" cy="393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3CE5286D-144D-E0CC-EA3B-BCFF1F899DCB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ED05AD8D-D881-34B9-BBF5-6CA3DB5DE55A}"/>
              </a:ext>
            </a:extLst>
          </p:cNvPr>
          <p:cNvSpPr/>
          <p:nvPr/>
        </p:nvSpPr>
        <p:spPr>
          <a:xfrm>
            <a:off x="6618514" y="1268761"/>
            <a:ext cx="314989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ome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sugar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id="{AD9B660E-3AF8-A8E9-E0D0-B80664720E3C}"/>
              </a:ext>
            </a:extLst>
          </p:cNvPr>
          <p:cNvSpPr/>
          <p:nvPr/>
        </p:nvSpPr>
        <p:spPr>
          <a:xfrm>
            <a:off x="6646933" y="2895082"/>
            <a:ext cx="361360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l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ittle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milk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4757459C-C82D-7012-D37A-C67E19BED3CC}"/>
              </a:ext>
            </a:extLst>
          </p:cNvPr>
          <p:cNvSpPr/>
          <p:nvPr/>
        </p:nvSpPr>
        <p:spPr>
          <a:xfrm>
            <a:off x="6472625" y="4581127"/>
            <a:ext cx="391189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lot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of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flour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82" y="403649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57" y="2297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69" y="6262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CDA1D2-E06A-FED5-9416-C9F92C8EA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58E122-4993-CDD5-0B15-1069C9E65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2" y="1619980"/>
            <a:ext cx="4587947" cy="35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8D091-C4E5-F131-D28C-108BCB0B8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1" y="439954"/>
            <a:ext cx="8564880" cy="826808"/>
          </a:xfrm>
          <a:prstGeom prst="rect">
            <a:avLst/>
          </a:prstGeom>
        </p:spPr>
      </p:pic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id="{FA260825-513F-380D-4174-5ADAF9E0B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236" y="576916"/>
            <a:ext cx="646331" cy="646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74C31-2720-86E3-4B31-9D49AA872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66187"/>
            <a:ext cx="12192000" cy="3186116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B7F08A6-3E24-F789-733C-2EDE75C90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4400" y="3873758"/>
            <a:ext cx="782320" cy="78232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4714B2B1-F5EA-080F-1FA1-2DBD0FD747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13603" y="3960634"/>
            <a:ext cx="490478" cy="490478"/>
          </a:xfrm>
          <a:prstGeom prst="rect">
            <a:avLst/>
          </a:prstGeom>
        </p:spPr>
      </p:pic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1D5594CE-20CB-BA52-2EDD-D5B641FBF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83114" y="3932436"/>
            <a:ext cx="490478" cy="4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9863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Today’s lesson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3051" y="1485007"/>
            <a:ext cx="5549955" cy="255389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1815293"/>
            <a:ext cx="584228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do you need?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need a lot of sugar.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she need?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 needs a little milk.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D5F9CA46-3A16-A79D-EB84-76B506945F3B}"/>
              </a:ext>
            </a:extLst>
          </p:cNvPr>
          <p:cNvSpPr/>
          <p:nvPr/>
        </p:nvSpPr>
        <p:spPr>
          <a:xfrm>
            <a:off x="5920112" y="1040690"/>
            <a:ext cx="4949929" cy="149505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noProof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noProof="0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few</a:t>
            </a:r>
            <a:r>
              <a:rPr lang="es-ES_tradnl" sz="4000" b="1" noProof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chocolate chips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9DA794FC-50EE-1F64-D124-98A922F2B6C7}"/>
              </a:ext>
            </a:extLst>
          </p:cNvPr>
          <p:cNvSpPr/>
          <p:nvPr/>
        </p:nvSpPr>
        <p:spPr>
          <a:xfrm>
            <a:off x="6719098" y="4413389"/>
            <a:ext cx="3351959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1FBE405-1325-2CD2-69A0-B47CE0950B44}"/>
              </a:ext>
            </a:extLst>
          </p:cNvPr>
          <p:cNvSpPr/>
          <p:nvPr/>
        </p:nvSpPr>
        <p:spPr>
          <a:xfrm>
            <a:off x="6305442" y="2898195"/>
            <a:ext cx="3765616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:a16="http://schemas.microsoft.com/office/drawing/2014/main" id="{2D9F7348-DF38-66A3-C867-7ACABB50A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36" y="302724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0424E039-D06C-AD0B-8191-4CEC3BFDE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11" y="46674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C9B487D7-5F2D-E392-B2DA-C9B051BA7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11" y="15419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0D0197-56B2-6642-C0A4-D02CE991C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DF509C1-B596-75E7-B8D0-6AD32E167FE3}"/>
              </a:ext>
            </a:extLst>
          </p:cNvPr>
          <p:cNvSpPr txBox="1"/>
          <p:nvPr/>
        </p:nvSpPr>
        <p:spPr>
          <a:xfrm>
            <a:off x="3215679" y="332857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E8144-1582-F1CA-EA84-CE67CD79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741" y="1169138"/>
            <a:ext cx="5077534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901BB7-8636-20AA-EDD2-CD11C490E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1473E757-0EE0-7B02-EC35-1379AD5158E9}"/>
              </a:ext>
            </a:extLst>
          </p:cNvPr>
          <p:cNvSpPr txBox="1"/>
          <p:nvPr/>
        </p:nvSpPr>
        <p:spPr>
          <a:xfrm>
            <a:off x="3215679" y="348592"/>
            <a:ext cx="46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C62C4CCE-F8BB-CAEA-6A60-931AFC33FDCB}"/>
              </a:ext>
            </a:extLst>
          </p:cNvPr>
          <p:cNvSpPr/>
          <p:nvPr/>
        </p:nvSpPr>
        <p:spPr>
          <a:xfrm>
            <a:off x="5973092" y="1287276"/>
            <a:ext cx="4550230" cy="132330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4 Rectángulo">
            <a:extLst>
              <a:ext uri="{FF2B5EF4-FFF2-40B4-BE49-F238E27FC236}">
                <a16:creationId xmlns:a16="http://schemas.microsoft.com/office/drawing/2014/main" id="{26AD5500-F291-6B02-B8B2-F13165F40389}"/>
              </a:ext>
            </a:extLst>
          </p:cNvPr>
          <p:cNvSpPr/>
          <p:nvPr/>
        </p:nvSpPr>
        <p:spPr>
          <a:xfrm>
            <a:off x="6251507" y="3066721"/>
            <a:ext cx="3993400" cy="97219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lot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of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milk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5 Rectángulo">
            <a:extLst>
              <a:ext uri="{FF2B5EF4-FFF2-40B4-BE49-F238E27FC236}">
                <a16:creationId xmlns:a16="http://schemas.microsoft.com/office/drawing/2014/main" id="{AB3428C6-2317-2FE9-717A-88942AFC9DDE}"/>
              </a:ext>
            </a:extLst>
          </p:cNvPr>
          <p:cNvSpPr/>
          <p:nvPr/>
        </p:nvSpPr>
        <p:spPr>
          <a:xfrm>
            <a:off x="6107838" y="4495056"/>
            <a:ext cx="3993400" cy="9370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62625DCC-A020-439B-8B4E-A3AC5CA7C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68" y="4629006"/>
            <a:ext cx="957439" cy="958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92E5428A-C9EE-9806-8B99-306DEAF7D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602" y="3117941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2 Imagen">
            <a:extLst>
              <a:ext uri="{FF2B5EF4-FFF2-40B4-BE49-F238E27FC236}">
                <a16:creationId xmlns:a16="http://schemas.microsoft.com/office/drawing/2014/main" id="{D9229B52-9F1B-C9DC-6E1C-030E9BADC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14" y="1411301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7C0FA5-904B-062A-F8B9-7BE620E92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587990"/>
            <a:ext cx="1019607" cy="96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5CCA9-8F10-0093-5658-FC6D1B58F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69" y="1346883"/>
            <a:ext cx="5144218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Rectángulo">
            <a:extLst>
              <a:ext uri="{FF2B5EF4-FFF2-40B4-BE49-F238E27FC236}">
                <a16:creationId xmlns:a16="http://schemas.microsoft.com/office/drawing/2014/main" id="{5E2E48C7-309B-25CC-3836-C28B129CAE19}"/>
              </a:ext>
            </a:extLst>
          </p:cNvPr>
          <p:cNvSpPr/>
          <p:nvPr/>
        </p:nvSpPr>
        <p:spPr>
          <a:xfrm>
            <a:off x="6376764" y="1209521"/>
            <a:ext cx="3644150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2158554E-88E6-4551-418D-83213A03A68A}"/>
              </a:ext>
            </a:extLst>
          </p:cNvPr>
          <p:cNvSpPr/>
          <p:nvPr/>
        </p:nvSpPr>
        <p:spPr>
          <a:xfrm>
            <a:off x="6203904" y="4243712"/>
            <a:ext cx="4180616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5 Rectángulo">
            <a:extLst>
              <a:ext uri="{FF2B5EF4-FFF2-40B4-BE49-F238E27FC236}">
                <a16:creationId xmlns:a16="http://schemas.microsoft.com/office/drawing/2014/main" id="{DFBF321F-D509-F7E3-1586-389E56733AE0}"/>
              </a:ext>
            </a:extLst>
          </p:cNvPr>
          <p:cNvSpPr/>
          <p:nvPr/>
        </p:nvSpPr>
        <p:spPr>
          <a:xfrm>
            <a:off x="6013158" y="2732774"/>
            <a:ext cx="4371362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few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chocolate chips</a:t>
            </a:r>
          </a:p>
        </p:txBody>
      </p:sp>
      <p:pic>
        <p:nvPicPr>
          <p:cNvPr id="14" name="10 Imagen">
            <a:extLst>
              <a:ext uri="{FF2B5EF4-FFF2-40B4-BE49-F238E27FC236}">
                <a16:creationId xmlns:a16="http://schemas.microsoft.com/office/drawing/2014/main" id="{6AEF49B6-9F9F-D8F1-39A2-3C049E283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134" y="285451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977FEF07-5E50-E0E3-C0F5-62577510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22" y="437841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2 Imagen">
            <a:extLst>
              <a:ext uri="{FF2B5EF4-FFF2-40B4-BE49-F238E27FC236}">
                <a16:creationId xmlns:a16="http://schemas.microsoft.com/office/drawing/2014/main" id="{73194C5B-A6BE-0147-8532-81C979863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582" y="129642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CF097C-1F3B-3A24-F7BC-F09FC2BD7F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 CuadroTexto">
            <a:extLst>
              <a:ext uri="{FF2B5EF4-FFF2-40B4-BE49-F238E27FC236}">
                <a16:creationId xmlns:a16="http://schemas.microsoft.com/office/drawing/2014/main" id="{F520B9D8-9BE9-C92F-5B48-ED3E4AA2C5D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24A57-EDA1-5929-8E05-B1D0638CD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643" y="1318196"/>
            <a:ext cx="5249008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2BADDCEA-CEB4-BDBF-C369-DAB5BCE784BB}"/>
              </a:ext>
            </a:extLst>
          </p:cNvPr>
          <p:cNvSpPr/>
          <p:nvPr/>
        </p:nvSpPr>
        <p:spPr>
          <a:xfrm>
            <a:off x="6846077" y="1256044"/>
            <a:ext cx="3509122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ACF0283B-2DA1-5685-DA0B-7A6AA8471359}"/>
              </a:ext>
            </a:extLst>
          </p:cNvPr>
          <p:cNvSpPr/>
          <p:nvPr/>
        </p:nvSpPr>
        <p:spPr>
          <a:xfrm>
            <a:off x="6677599" y="4181105"/>
            <a:ext cx="402571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72DD7AB-FCEA-41CB-94D8-4A1922A006CE}"/>
              </a:ext>
            </a:extLst>
          </p:cNvPr>
          <p:cNvSpPr/>
          <p:nvPr/>
        </p:nvSpPr>
        <p:spPr>
          <a:xfrm>
            <a:off x="6637935" y="2738911"/>
            <a:ext cx="4209389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:a16="http://schemas.microsoft.com/office/drawing/2014/main" id="{32ABE6B0-A134-55A2-C753-B09F6537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07" y="273891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2E4BFB15-914B-FD8D-B519-AC5B6DE27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82" y="433791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C562D649-36DD-4E29-2D40-B64CAB685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07" y="125604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4B93C2-B86B-8A5A-C1D6-F6C2FAC235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AFFF06DC-BC0C-48E3-F4C0-DBA0827F575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6EFBB-BDDA-017E-CF71-64822DCAB9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394" y="1534834"/>
            <a:ext cx="5249008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:a16="http://schemas.microsoft.com/office/drawing/2014/main" id="{34DF4EE7-DEA8-D8D6-9374-CE6349515A9E}"/>
              </a:ext>
            </a:extLst>
          </p:cNvPr>
          <p:cNvSpPr txBox="1"/>
          <p:nvPr/>
        </p:nvSpPr>
        <p:spPr>
          <a:xfrm>
            <a:off x="3215679" y="348592"/>
            <a:ext cx="46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9741A72E-E311-8C86-5419-A13D14209291}"/>
              </a:ext>
            </a:extLst>
          </p:cNvPr>
          <p:cNvSpPr/>
          <p:nvPr/>
        </p:nvSpPr>
        <p:spPr>
          <a:xfrm>
            <a:off x="5451403" y="4402851"/>
            <a:ext cx="4628666" cy="118513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13F56969-3724-0745-6735-03C3520AA3DF}"/>
              </a:ext>
            </a:extLst>
          </p:cNvPr>
          <p:cNvSpPr/>
          <p:nvPr/>
        </p:nvSpPr>
        <p:spPr>
          <a:xfrm>
            <a:off x="5631206" y="2949781"/>
            <a:ext cx="4363977" cy="97219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50C01A80-00B5-513D-1CD7-ADC19F5C22C2}"/>
              </a:ext>
            </a:extLst>
          </p:cNvPr>
          <p:cNvSpPr/>
          <p:nvPr/>
        </p:nvSpPr>
        <p:spPr>
          <a:xfrm>
            <a:off x="5488539" y="1528449"/>
            <a:ext cx="5064197" cy="9370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10 Imagen">
            <a:extLst>
              <a:ext uri="{FF2B5EF4-FFF2-40B4-BE49-F238E27FC236}">
                <a16:creationId xmlns:a16="http://schemas.microsoft.com/office/drawing/2014/main" id="{60996A48-DC6E-A8D3-0E34-A784012A0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12" y="1249743"/>
            <a:ext cx="957439" cy="870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BE459907-C310-E92F-BA48-08A915D92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24" y="2639176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id="{2A60E482-1DF7-AF79-A2C4-6A2CD0ABC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63" y="4195442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4FE89F-19F4-A913-F95D-11D7B33E22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587990"/>
            <a:ext cx="1019607" cy="96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BAB82-0D26-1966-5EA1-A0C1A3855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81" y="1348773"/>
            <a:ext cx="5068007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548</Words>
  <Application>Microsoft Office PowerPoint</Application>
  <PresentationFormat>Widescreen</PresentationFormat>
  <Paragraphs>139</Paragraphs>
  <Slides>44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Aharoni</vt:lpstr>
      <vt:lpstr>Arial</vt:lpstr>
      <vt:lpstr>Calibri</vt:lpstr>
      <vt:lpstr>Calibri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65</cp:revision>
  <dcterms:created xsi:type="dcterms:W3CDTF">2023-01-31T08:21:18Z</dcterms:created>
  <dcterms:modified xsi:type="dcterms:W3CDTF">2025-03-16T13:42:14Z</dcterms:modified>
</cp:coreProperties>
</file>