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3" r:id="rId2"/>
    <p:sldId id="280" r:id="rId3"/>
    <p:sldId id="257" r:id="rId4"/>
    <p:sldId id="411" r:id="rId5"/>
    <p:sldId id="402" r:id="rId6"/>
    <p:sldId id="404" r:id="rId7"/>
    <p:sldId id="400" r:id="rId8"/>
    <p:sldId id="406" r:id="rId9"/>
    <p:sldId id="394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AFB01A5-98A5-020C-E196-B66BEDC34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3B45103-0331-83ED-6E11-E681FA26FF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B03BE34-CFEB-72C3-C6C8-13DBA6B65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4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0171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23-Dec-25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audio" Target="../media/audio1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6904361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4: 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</a:t>
            </a:r>
            <a:r>
              <a:rPr lang="en-US" sz="4000" b="1" dirty="0">
                <a:solidFill>
                  <a:srgbClr val="00B050"/>
                </a:solidFill>
              </a:rPr>
              <a:t>4.3</a:t>
            </a:r>
            <a:endParaRPr lang="en-VN" sz="4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59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19)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25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32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36"/>
            <a:ext cx="12192000" cy="6083166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4" y="3304965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49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383580" y="1260279"/>
                <a:ext cx="1533675" cy="2645393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3665978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Monkey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6" y="1247565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2" y="2498177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Arial "/>
                <a:ea typeface="+mn-ea"/>
                <a:cs typeface="+mn-cs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-0.00277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2B60D-F26A-CF0E-94B5-056840243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36"/>
            <a:ext cx="12192000" cy="608316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718780" y="356959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1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5508545" y="1678852"/>
                <a:ext cx="1830040" cy="1799843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dung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5" r="3405"/>
              <a:stretch/>
            </p:blipFill>
            <p:spPr>
              <a:xfrm rot="5400000">
                <a:off x="5620038" y="1643773"/>
                <a:ext cx="1533675" cy="1878404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5525903" y="1601065"/>
                <a:ext cx="1714149" cy="1968070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0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0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5617467" y="1632088"/>
                <a:ext cx="1566553" cy="1805909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139195" y="393060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China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8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78 L 0.36771 -0.11204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-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0.36302 -0.1173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51" y="-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710576-60D0-8F67-146F-A945E0AD2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36"/>
            <a:ext cx="12192000" cy="608316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026335" y="3456041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1" y="5785002"/>
            <a:ext cx="836676" cy="825294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1" y="659340"/>
            <a:ext cx="3083414" cy="2282010"/>
            <a:chOff x="4475866" y="1503055"/>
            <a:chExt cx="4132296" cy="2144381"/>
          </a:xfrm>
        </p:grpSpPr>
        <p:grpSp>
          <p:nvGrpSpPr>
            <p:cNvPr id="2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20" b="5520"/>
              <a:stretch/>
            </p:blipFill>
            <p:spPr>
              <a:xfrm rot="5400000">
                <a:off x="5388764" y="1638297"/>
                <a:ext cx="1840928" cy="1889987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5" name="sai2"/>
          <p:cNvGrpSpPr/>
          <p:nvPr/>
        </p:nvGrpSpPr>
        <p:grpSpPr>
          <a:xfrm rot="16200000">
            <a:off x="9049548" y="659339"/>
            <a:ext cx="3083414" cy="2282010"/>
            <a:chOff x="4475866" y="1503055"/>
            <a:chExt cx="4132296" cy="2144381"/>
          </a:xfrm>
        </p:grpSpPr>
        <p:grpSp>
          <p:nvGrpSpPr>
            <p:cNvPr id="36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5244569" y="1566471"/>
                <a:ext cx="1925574" cy="2074416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3090575" y="659340"/>
            <a:ext cx="3083414" cy="2282010"/>
            <a:chOff x="4475866" y="1503055"/>
            <a:chExt cx="4132296" cy="2144381"/>
          </a:xfrm>
        </p:grpSpPr>
        <p:grpSp>
          <p:nvGrpSpPr>
            <p:cNvPr id="42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89" r="3889"/>
              <a:stretch/>
            </p:blipFill>
            <p:spPr>
              <a:xfrm rot="5400000">
                <a:off x="5439887" y="1548557"/>
                <a:ext cx="1897515" cy="2023622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16" name="iconsai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41" y="2902507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0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89" y="659341"/>
            <a:ext cx="3083414" cy="2282010"/>
            <a:chOff x="4475866" y="1503055"/>
            <a:chExt cx="4132296" cy="2144381"/>
          </a:xfrm>
        </p:grpSpPr>
        <p:grpSp>
          <p:nvGrpSpPr>
            <p:cNvPr id="68" name="hinh 2"/>
            <p:cNvGrpSpPr/>
            <p:nvPr/>
          </p:nvGrpSpPr>
          <p:grpSpPr>
            <a:xfrm>
              <a:off x="4475866" y="1503055"/>
              <a:ext cx="2797844" cy="2144379"/>
              <a:chOff x="4463685" y="1503055"/>
              <a:chExt cx="3398112" cy="2144379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463685" y="1503055"/>
                <a:ext cx="3398112" cy="2144379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5400000">
                <a:off x="5417644" y="1638622"/>
                <a:ext cx="1817729" cy="1855427"/>
              </a:xfrm>
              <a:prstGeom prst="rect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1" i="0" u="none" strike="noStrike" kern="1200" cap="none" spc="0" normalizeH="0" baseline="0" noProof="0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.VnBlack" panose="020B7200000000000000" pitchFamily="34" charset="0"/>
                <a:ea typeface="+mn-ea"/>
                <a:cs typeface="+mn-cs"/>
              </a:endParaRPr>
            </a:p>
          </p:txBody>
        </p:sp>
      </p:grpSp>
      <p:pic>
        <p:nvPicPr>
          <p:cNvPr id="73" name="iconsai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0"/>
            <a:ext cx="740128" cy="748835"/>
          </a:xfrm>
          <a:prstGeom prst="ellipse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5446750" y="3817054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Indonesia</a:t>
            </a: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12" y="2895734"/>
            <a:ext cx="755608" cy="755608"/>
          </a:xfrm>
          <a:prstGeom prst="ellipse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1287884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7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4" y="628665"/>
            <a:ext cx="668998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648550915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8 L -0.14909 -0.11296 " pathEditMode="relative" rAng="0" ptsTypes="AA">
                                      <p:cBhvr>
                                        <p:cTn id="22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-55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15234 -0.10439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50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F6DF4F-780C-FE84-831D-2768493DE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47" y="405116"/>
            <a:ext cx="7357053" cy="6097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95DF3-62CB-A9ED-EAA0-C0940F800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" y="405116"/>
            <a:ext cx="4775200" cy="4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46764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8BD0B8-D889-DD88-E668-380178616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" y="405116"/>
            <a:ext cx="4775200" cy="492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E710FF-D781-F573-D81F-A997F077A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617"/>
            <a:ext cx="12192000" cy="4170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8985E-B9E5-8E08-7743-0A59755F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62" y="2103001"/>
            <a:ext cx="859171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89567F-70DD-43C6-71F1-A4A36800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3" y="2703512"/>
            <a:ext cx="859171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60CEA9-1756-0D62-AED0-906CA19E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319" y="3338512"/>
            <a:ext cx="859171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840005-3B5E-1F40-50AE-1C41AE78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52" y="4371446"/>
            <a:ext cx="859171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9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E38DE1-AC13-A0B8-926D-1753DDD95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04" y="2219088"/>
            <a:ext cx="10572244" cy="4244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346628-3631-B1D6-C14A-27289B4DE2FC}"/>
              </a:ext>
            </a:extLst>
          </p:cNvPr>
          <p:cNvSpPr txBox="1"/>
          <p:nvPr/>
        </p:nvSpPr>
        <p:spPr>
          <a:xfrm>
            <a:off x="3094963" y="953743"/>
            <a:ext cx="497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What's your friend's name?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20028-D621-4804-F8CB-88ED262C012F}"/>
              </a:ext>
            </a:extLst>
          </p:cNvPr>
          <p:cNvSpPr txBox="1"/>
          <p:nvPr/>
        </p:nvSpPr>
        <p:spPr>
          <a:xfrm>
            <a:off x="2531008" y="1317820"/>
            <a:ext cx="497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Where did you go?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90BF3-6B9A-8C4C-AEA6-B78126D297F5}"/>
              </a:ext>
            </a:extLst>
          </p:cNvPr>
          <p:cNvSpPr txBox="1"/>
          <p:nvPr/>
        </p:nvSpPr>
        <p:spPr>
          <a:xfrm>
            <a:off x="2688564" y="1671833"/>
            <a:ext cx="4977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3. </a:t>
            </a:r>
            <a:r>
              <a:rPr lang="en-US" sz="2400" i="1" noProof="0">
                <a:solidFill>
                  <a:prstClr val="black"/>
                </a:solidFill>
                <a:latin typeface="Calibri" panose="020F0502020204030204"/>
              </a:rPr>
              <a:t>Who did you go with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5B326-C3DA-CD8C-9304-7154A8D11499}"/>
              </a:ext>
            </a:extLst>
          </p:cNvPr>
          <p:cNvSpPr txBox="1"/>
          <p:nvPr/>
        </p:nvSpPr>
        <p:spPr>
          <a:xfrm>
            <a:off x="1521063" y="1978210"/>
            <a:ext cx="7470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What did</a:t>
            </a:r>
            <a:r>
              <a:rPr kumimoji="0" lang="en-US" sz="2400" b="0" i="1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do there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A0EB2-8A89-B530-B500-1421D3507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42"/>
            <a:ext cx="8712648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2115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95FBD-65A2-6868-5F4E-0D6031D79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11867"/>
            <a:ext cx="12193049" cy="46513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B80CE-BDC3-4F11-FD4E-6DD534EC8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742"/>
            <a:ext cx="8712648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2092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A5E127-DBBD-F52F-49E2-AC036CB11AEB}"/>
              </a:ext>
            </a:extLst>
          </p:cNvPr>
          <p:cNvSpPr txBox="1"/>
          <p:nvPr/>
        </p:nvSpPr>
        <p:spPr>
          <a:xfrm>
            <a:off x="0" y="4377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1FE6F-3707-D1D3-82BB-0304603ED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7" y="4259367"/>
            <a:ext cx="10537254" cy="2054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90AE5-D674-ABB0-0072-07E640E5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02" y="382417"/>
            <a:ext cx="7029811" cy="495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D1C6C7-A581-40EE-50F7-6FEB50D6DDD4}"/>
              </a:ext>
            </a:extLst>
          </p:cNvPr>
          <p:cNvSpPr txBox="1"/>
          <p:nvPr/>
        </p:nvSpPr>
        <p:spPr>
          <a:xfrm>
            <a:off x="2869215" y="877742"/>
            <a:ext cx="551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</a:rPr>
              <a:t>1. What's your friend's name?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AF03B0-3377-91AE-905E-6F3A0566E1C6}"/>
              </a:ext>
            </a:extLst>
          </p:cNvPr>
          <p:cNvSpPr txBox="1"/>
          <p:nvPr/>
        </p:nvSpPr>
        <p:spPr>
          <a:xfrm>
            <a:off x="2359076" y="1209162"/>
            <a:ext cx="551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</a:rPr>
              <a:t>2. Where did you go?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8EF71D-C243-7844-6364-61C5579B993A}"/>
              </a:ext>
            </a:extLst>
          </p:cNvPr>
          <p:cNvSpPr txBox="1"/>
          <p:nvPr/>
        </p:nvSpPr>
        <p:spPr>
          <a:xfrm>
            <a:off x="2686333" y="1534254"/>
            <a:ext cx="551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</a:rPr>
              <a:t>3. How did you get there?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84D90-7A4F-879B-E309-D2BBAE594F32}"/>
              </a:ext>
            </a:extLst>
          </p:cNvPr>
          <p:cNvSpPr txBox="1"/>
          <p:nvPr/>
        </p:nvSpPr>
        <p:spPr>
          <a:xfrm>
            <a:off x="2686334" y="1824180"/>
            <a:ext cx="551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</a:rPr>
              <a:t>4. What did you do there?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B028E7-A584-13F0-235E-6B2027D30C27}"/>
              </a:ext>
            </a:extLst>
          </p:cNvPr>
          <p:cNvSpPr txBox="1"/>
          <p:nvPr/>
        </p:nvSpPr>
        <p:spPr>
          <a:xfrm>
            <a:off x="167280" y="2167944"/>
            <a:ext cx="11857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400">
                <a:solidFill>
                  <a:srgbClr val="FF0000"/>
                </a:solidFill>
              </a:rPr>
              <a:t>Sample writing: </a:t>
            </a:r>
          </a:p>
          <a:p>
            <a:pPr lvl="0" algn="just">
              <a:defRPr/>
            </a:pPr>
            <a:r>
              <a:rPr lang="en-US" sz="2400">
                <a:solidFill>
                  <a:srgbClr val="FF0000"/>
                </a:solidFill>
              </a:rPr>
              <a:t>Hi Ly!</a:t>
            </a:r>
          </a:p>
          <a:p>
            <a:pPr lvl="0" algn="just">
              <a:defRPr/>
            </a:pPr>
            <a:r>
              <a:rPr lang="en-US" sz="2400">
                <a:solidFill>
                  <a:srgbClr val="FF0000"/>
                </a:solidFill>
              </a:rPr>
              <a:t>My family went to Thailand. We went by plane. We went to the beach and swam in the ocean. It was beautiful. We also ate lots of delicious food. I'm having a great time. </a:t>
            </a:r>
          </a:p>
          <a:p>
            <a:pPr lvl="0" algn="just">
              <a:defRPr/>
            </a:pPr>
            <a:r>
              <a:rPr lang="en-US" sz="2400">
                <a:solidFill>
                  <a:srgbClr val="FF0000"/>
                </a:solidFill>
              </a:rPr>
              <a:t>See you soon.</a:t>
            </a:r>
          </a:p>
          <a:p>
            <a:pPr lvl="0" algn="just">
              <a:defRPr/>
            </a:pPr>
            <a:r>
              <a:rPr lang="en-US" sz="2400">
                <a:solidFill>
                  <a:srgbClr val="FF0000"/>
                </a:solidFill>
              </a:rPr>
              <a:t>My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018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220</Words>
  <Application>Microsoft Office PowerPoint</Application>
  <PresentationFormat>Widescreen</PresentationFormat>
  <Paragraphs>42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</vt:lpstr>
      <vt:lpstr>.VnBlack</vt:lpstr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64</cp:revision>
  <dcterms:created xsi:type="dcterms:W3CDTF">2023-01-31T08:21:18Z</dcterms:created>
  <dcterms:modified xsi:type="dcterms:W3CDTF">2025-12-23T14:13:08Z</dcterms:modified>
</cp:coreProperties>
</file>