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3" r:id="rId2"/>
    <p:sldId id="352" r:id="rId3"/>
    <p:sldId id="353" r:id="rId4"/>
    <p:sldId id="320" r:id="rId5"/>
    <p:sldId id="328" r:id="rId6"/>
    <p:sldId id="505" r:id="rId7"/>
    <p:sldId id="506" r:id="rId8"/>
    <p:sldId id="507" r:id="rId9"/>
    <p:sldId id="338" r:id="rId10"/>
    <p:sldId id="369" r:id="rId11"/>
    <p:sldId id="370" r:id="rId12"/>
    <p:sldId id="345" r:id="rId13"/>
    <p:sldId id="371" r:id="rId14"/>
    <p:sldId id="34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5345" autoAdjust="0"/>
  </p:normalViewPr>
  <p:slideViewPr>
    <p:cSldViewPr snapToGrid="0">
      <p:cViewPr varScale="1">
        <p:scale>
          <a:sx n="67" d="100"/>
          <a:sy n="67" d="100"/>
        </p:scale>
        <p:origin x="4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1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DEDCB58-EEBD-4C1D-BDF0-85E25BD595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84856322-0CC4-49BB-9143-34B75EDC65BA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FEA2095E-A52F-41DC-88FA-A062481A8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330717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C661123-27D9-4B9E-AC23-48AF3E4094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278C5CF-C038-4972-B691-400EA3910E05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B63251AA-386E-40CD-A90A-780AC3969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B7F4C63-E6FC-41FA-D7D0-C42835505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21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31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05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1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14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4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914433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22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4: Travel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4.1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audio" Target="../media/audio5.wav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3" Type="http://schemas.openxmlformats.org/officeDocument/2006/relationships/audio" Target="../media/audio5.wav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audio" Target="../media/audio4.wav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3" Type="http://schemas.openxmlformats.org/officeDocument/2006/relationships/audio" Target="../media/audio5.wav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audio" Target="../media/audio4.wav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335279" y="3186375"/>
            <a:ext cx="2998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FF0000"/>
                </a:solidFill>
              </a:rPr>
              <a:t>Unit </a:t>
            </a:r>
            <a:r>
              <a:rPr lang="en-US" sz="4000" b="1">
                <a:solidFill>
                  <a:srgbClr val="FF0000"/>
                </a:solidFill>
              </a:rPr>
              <a:t>4</a:t>
            </a:r>
            <a:r>
              <a:rPr lang="en-VN" sz="4000" b="1">
                <a:solidFill>
                  <a:srgbClr val="FF0000"/>
                </a:solidFill>
              </a:rPr>
              <a:t>: </a:t>
            </a:r>
            <a:r>
              <a:rPr lang="en-US" sz="4000" b="1">
                <a:solidFill>
                  <a:srgbClr val="FF0000"/>
                </a:solidFill>
              </a:rPr>
              <a:t>Travel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00B050"/>
                </a:solidFill>
              </a:rPr>
              <a:t>Lesson </a:t>
            </a:r>
            <a:r>
              <a:rPr lang="en-US" sz="4000" b="1">
                <a:solidFill>
                  <a:srgbClr val="00B050"/>
                </a:solidFill>
              </a:rPr>
              <a:t>4</a:t>
            </a:r>
            <a:r>
              <a:rPr lang="en-VN" sz="4000" b="1">
                <a:solidFill>
                  <a:srgbClr val="00B050"/>
                </a:solidFill>
              </a:rPr>
              <a:t>.1</a:t>
            </a:r>
            <a:endParaRPr lang="en-VN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46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57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28502-5A56-16BB-D97B-20BFAC016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6" y="1330217"/>
            <a:ext cx="11455188" cy="5102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5A91C4-1161-1A17-6679-ABC1D7EBD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38"/>
            <a:ext cx="3994355" cy="469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D82B19-BF1F-4574-2E5A-88D7AD738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19" y="1598613"/>
            <a:ext cx="1716381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BE0AFB-9792-C7DC-369D-95ED5BE3A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975" y="3009106"/>
            <a:ext cx="1138326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079C02-4DFE-1444-0982-99C5E8427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975" y="3009105"/>
            <a:ext cx="1138326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663145-6C09-08C8-6513-2A7E60D6D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75" y="4015587"/>
            <a:ext cx="1138326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6ACF04-41F8-92E1-54B0-B5F36B982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75" y="5021148"/>
            <a:ext cx="1138326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CEB4DA-B5EC-D89D-2F66-59C39744E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75" y="5726855"/>
            <a:ext cx="1138326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9055BB-FB4E-572B-B0E0-584E4E55C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82" y="4601254"/>
            <a:ext cx="1138326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E62DD2-C5E3-243B-A448-DECF9E0BA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056" y="5659815"/>
            <a:ext cx="1138326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2994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696708-1E83-3C12-A9BA-5EB74F20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" y="1306882"/>
            <a:ext cx="12101220" cy="51419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BE82B9-B551-A15B-4009-9BC489E46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82" y="409187"/>
            <a:ext cx="3302170" cy="450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9CED21-F1A1-269D-E84B-DCC47B2951F9}"/>
              </a:ext>
            </a:extLst>
          </p:cNvPr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</a:t>
            </a:r>
            <a:r>
              <a:rPr lang="en-US" b="1">
                <a:solidFill>
                  <a:schemeClr val="bg1"/>
                </a:solidFill>
              </a:rPr>
              <a:t>page 38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BBF7B5-EBA5-49DD-B843-D7E2C134EB15}"/>
              </a:ext>
            </a:extLst>
          </p:cNvPr>
          <p:cNvSpPr txBox="1"/>
          <p:nvPr/>
        </p:nvSpPr>
        <p:spPr>
          <a:xfrm>
            <a:off x="4219528" y="3105834"/>
            <a:ext cx="3197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>
                <a:solidFill>
                  <a:srgbClr val="FF0000"/>
                </a:solidFill>
              </a:rPr>
              <a:t>L     o   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FC9F24-6DDA-9B95-EA81-C5BE9ADD019F}"/>
              </a:ext>
            </a:extLst>
          </p:cNvPr>
          <p:cNvSpPr txBox="1"/>
          <p:nvPr/>
        </p:nvSpPr>
        <p:spPr>
          <a:xfrm>
            <a:off x="8439056" y="3105833"/>
            <a:ext cx="3892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>
                <a:solidFill>
                  <a:srgbClr val="FF0000"/>
                </a:solidFill>
              </a:rPr>
              <a:t>i   n   g     p o     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EFD52-C027-F827-39E6-31826F13D4C9}"/>
              </a:ext>
            </a:extLst>
          </p:cNvPr>
          <p:cNvSpPr txBox="1"/>
          <p:nvPr/>
        </p:nvSpPr>
        <p:spPr>
          <a:xfrm>
            <a:off x="-193653" y="5802482"/>
            <a:ext cx="364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>
                <a:solidFill>
                  <a:srgbClr val="FF0000"/>
                </a:solidFill>
              </a:rPr>
              <a:t>C     m  b  o    i   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F7869A-445D-7D6C-F4BA-4CFF201FB8CB}"/>
              </a:ext>
            </a:extLst>
          </p:cNvPr>
          <p:cNvSpPr txBox="1"/>
          <p:nvPr/>
        </p:nvSpPr>
        <p:spPr>
          <a:xfrm>
            <a:off x="3900463" y="5802481"/>
            <a:ext cx="383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>
                <a:solidFill>
                  <a:srgbClr val="FF0000"/>
                </a:solidFill>
              </a:rPr>
              <a:t>I     d  o        e   s 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D4792B-6F1C-5334-2E23-40EE91E393FB}"/>
              </a:ext>
            </a:extLst>
          </p:cNvPr>
          <p:cNvSpPr txBox="1"/>
          <p:nvPr/>
        </p:nvSpPr>
        <p:spPr>
          <a:xfrm>
            <a:off x="8356600" y="5802480"/>
            <a:ext cx="383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>
                <a:solidFill>
                  <a:srgbClr val="FF0000"/>
                </a:solidFill>
              </a:rPr>
              <a:t>T      a   i      a   n  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32098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92"/>
            <a:ext cx="9095923" cy="6063415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462168173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5F36D0-F8B1-7DD5-EA86-3630ED0AA5AB}"/>
              </a:ext>
            </a:extLst>
          </p:cNvPr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</a:t>
            </a:r>
            <a:r>
              <a:rPr lang="en-US" b="1">
                <a:solidFill>
                  <a:schemeClr val="bg1"/>
                </a:solidFill>
              </a:rPr>
              <a:t>page 38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3C643A-257E-3408-7211-0F3B194E5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908089"/>
            <a:ext cx="7721600" cy="5508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30E751-AB46-ADF2-FEA3-395548A3D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82" y="409187"/>
            <a:ext cx="4610337" cy="4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33856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37)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 dirty="0">
                <a:solidFill>
                  <a:srgbClr val="FF0000"/>
                </a:solidFill>
              </a:rPr>
              <a:t>page 25</a:t>
            </a:r>
            <a:r>
              <a:rPr lang="en-US" sz="3600" i="1" dirty="0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58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o 3">
            <a:extLst>
              <a:ext uri="{FF2B5EF4-FFF2-40B4-BE49-F238E27FC236}">
                <a16:creationId xmlns:a16="http://schemas.microsoft.com/office/drawing/2014/main" id="{01FD686A-6606-49DC-8CFB-349D5B202C30}"/>
              </a:ext>
            </a:extLst>
          </p:cNvPr>
          <p:cNvGrpSpPr>
            <a:grpSpLocks/>
          </p:cNvGrpSpPr>
          <p:nvPr/>
        </p:nvGrpSpPr>
        <p:grpSpPr bwMode="auto">
          <a:xfrm>
            <a:off x="1882774" y="763210"/>
            <a:ext cx="8426451" cy="5164139"/>
            <a:chOff x="-2878211" y="899630"/>
            <a:chExt cx="7785174" cy="4751809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CB406A9D-7002-4AF3-881A-052BA5B838CD}"/>
                </a:ext>
              </a:extLst>
            </p:cNvPr>
            <p:cNvSpPr/>
            <p:nvPr/>
          </p:nvSpPr>
          <p:spPr>
            <a:xfrm>
              <a:off x="-2772610" y="963903"/>
              <a:ext cx="7622372" cy="462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" name="Marco 1">
              <a:extLst>
                <a:ext uri="{FF2B5EF4-FFF2-40B4-BE49-F238E27FC236}">
                  <a16:creationId xmlns:a16="http://schemas.microsoft.com/office/drawing/2014/main" id="{1D44E9A8-D917-4C7B-A4D3-C3537C408343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668436A-3546-4FB2-A438-86C07B452A6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185977" y="3267075"/>
            <a:ext cx="7556500" cy="1600200"/>
          </a:xfrm>
          <a:prstGeom prst="rect">
            <a:avLst/>
          </a:prstGeom>
        </p:spPr>
        <p:txBody>
          <a:bodyPr/>
          <a:lstStyle/>
          <a:p>
            <a:pPr marL="341305" indent="-341305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n-US" sz="2400" dirty="0">
                <a:latin typeface="Comic Sans MS" panose="030F0702030302020204" pitchFamily="66" charset="0"/>
              </a:rPr>
              <a:t>&gt; </a:t>
            </a:r>
            <a:r>
              <a:rPr lang="es-ES" altLang="en-US" sz="2400" dirty="0" err="1">
                <a:latin typeface="Comic Sans MS" panose="030F0702030302020204" pitchFamily="66" charset="0"/>
              </a:rPr>
              <a:t>Someone</a:t>
            </a:r>
            <a:r>
              <a:rPr lang="es-ES" altLang="en-US" sz="2400" dirty="0">
                <a:latin typeface="Comic Sans MS" panose="030F0702030302020204" pitchFamily="66" charset="0"/>
              </a:rPr>
              <a:t> has </a:t>
            </a:r>
            <a:r>
              <a:rPr lang="es-ES" altLang="en-US" sz="2400" dirty="0" err="1">
                <a:latin typeface="Comic Sans MS" panose="030F0702030302020204" pitchFamily="66" charset="0"/>
              </a:rPr>
              <a:t>deleted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some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words</a:t>
            </a:r>
            <a:r>
              <a:rPr lang="es-ES" altLang="en-US" sz="2400" dirty="0">
                <a:latin typeface="Comic Sans MS" panose="030F0702030302020204" pitchFamily="66" charset="0"/>
              </a:rPr>
              <a:t>.</a:t>
            </a:r>
          </a:p>
          <a:p>
            <a:pPr marL="341305" indent="-341305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n-US" sz="2400" dirty="0">
                <a:latin typeface="Comic Sans MS" panose="030F0702030302020204" pitchFamily="66" charset="0"/>
              </a:rPr>
              <a:t>&gt; </a:t>
            </a:r>
            <a:r>
              <a:rPr lang="es-ES" altLang="en-US" sz="2400" dirty="0" err="1">
                <a:latin typeface="Comic Sans MS" panose="030F0702030302020204" pitchFamily="66" charset="0"/>
              </a:rPr>
              <a:t>Guess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the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deleted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word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within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the</a:t>
            </a:r>
            <a:r>
              <a:rPr lang="es-ES" altLang="en-US" sz="2400" dirty="0">
                <a:latin typeface="Comic Sans MS" panose="030F0702030302020204" pitchFamily="66" charset="0"/>
              </a:rPr>
              <a:t> time </a:t>
            </a:r>
            <a:r>
              <a:rPr lang="es-ES" altLang="en-US" sz="2400" dirty="0" err="1">
                <a:latin typeface="Comic Sans MS" panose="030F0702030302020204" pitchFamily="66" charset="0"/>
              </a:rPr>
              <a:t>limit</a:t>
            </a:r>
            <a:r>
              <a:rPr lang="es-ES" altLang="en-US" sz="2400" dirty="0">
                <a:latin typeface="Comic Sans MS" panose="030F0702030302020204" pitchFamily="66" charset="0"/>
              </a:rPr>
              <a:t> (12 </a:t>
            </a:r>
            <a:r>
              <a:rPr lang="es-ES" altLang="en-US" sz="2400" dirty="0" err="1">
                <a:latin typeface="Comic Sans MS" panose="030F0702030302020204" pitchFamily="66" charset="0"/>
              </a:rPr>
              <a:t>seconds</a:t>
            </a:r>
            <a:r>
              <a:rPr lang="es-ES" altLang="en-US" sz="2400" dirty="0">
                <a:latin typeface="Comic Sans MS" panose="030F0702030302020204" pitchFamily="66" charset="0"/>
              </a:rPr>
              <a:t>).</a:t>
            </a:r>
          </a:p>
        </p:txBody>
      </p:sp>
      <p:grpSp>
        <p:nvGrpSpPr>
          <p:cNvPr id="16389" name="18 Grupo">
            <a:extLst>
              <a:ext uri="{FF2B5EF4-FFF2-40B4-BE49-F238E27FC236}">
                <a16:creationId xmlns:a16="http://schemas.microsoft.com/office/drawing/2014/main" id="{71FD82F3-F550-4D90-A995-0232E50834F5}"/>
              </a:ext>
            </a:extLst>
          </p:cNvPr>
          <p:cNvGrpSpPr>
            <a:grpSpLocks/>
          </p:cNvGrpSpPr>
          <p:nvPr/>
        </p:nvGrpSpPr>
        <p:grpSpPr bwMode="auto">
          <a:xfrm>
            <a:off x="2943224" y="1078971"/>
            <a:ext cx="6357937" cy="1262063"/>
            <a:chOff x="1410847" y="227956"/>
            <a:chExt cx="5627321" cy="976004"/>
          </a:xfrm>
        </p:grpSpPr>
        <p:sp>
          <p:nvSpPr>
            <p:cNvPr id="16404" name="19 Forma libre">
              <a:extLst>
                <a:ext uri="{FF2B5EF4-FFF2-40B4-BE49-F238E27FC236}">
                  <a16:creationId xmlns:a16="http://schemas.microsoft.com/office/drawing/2014/main" id="{C2E7E7C5-FA18-4D29-BE1B-268936C6F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847" y="227956"/>
              <a:ext cx="5627321" cy="976004"/>
            </a:xfrm>
            <a:custGeom>
              <a:avLst/>
              <a:gdLst/>
              <a:ahLst/>
              <a:cxnLst/>
              <a:rect l="0" t="0" r="r" b="b"/>
              <a:pathLst>
                <a:path w="5627321" h="976004">
                  <a:moveTo>
                    <a:pt x="402713" y="92084"/>
                  </a:moveTo>
                  <a:cubicBezTo>
                    <a:pt x="323973" y="109864"/>
                    <a:pt x="170078" y="52200"/>
                    <a:pt x="158873" y="153044"/>
                  </a:cubicBezTo>
                  <a:cubicBezTo>
                    <a:pt x="155461" y="183755"/>
                    <a:pt x="169033" y="214004"/>
                    <a:pt x="174113" y="244484"/>
                  </a:cubicBezTo>
                  <a:cubicBezTo>
                    <a:pt x="90911" y="410887"/>
                    <a:pt x="198438" y="221039"/>
                    <a:pt x="97913" y="335924"/>
                  </a:cubicBezTo>
                  <a:cubicBezTo>
                    <a:pt x="73790" y="363493"/>
                    <a:pt x="36953" y="427364"/>
                    <a:pt x="36953" y="427364"/>
                  </a:cubicBezTo>
                  <a:cubicBezTo>
                    <a:pt x="12007" y="527148"/>
                    <a:pt x="0" y="547868"/>
                    <a:pt x="36953" y="686444"/>
                  </a:cubicBezTo>
                  <a:cubicBezTo>
                    <a:pt x="41672" y="704142"/>
                    <a:pt x="69059" y="704671"/>
                    <a:pt x="82673" y="716924"/>
                  </a:cubicBezTo>
                  <a:cubicBezTo>
                    <a:pt x="133287" y="762476"/>
                    <a:pt x="163183" y="830856"/>
                    <a:pt x="235073" y="838844"/>
                  </a:cubicBezTo>
                  <a:cubicBezTo>
                    <a:pt x="310975" y="847278"/>
                    <a:pt x="387473" y="849004"/>
                    <a:pt x="463673" y="854084"/>
                  </a:cubicBezTo>
                  <a:cubicBezTo>
                    <a:pt x="478913" y="869324"/>
                    <a:pt x="493029" y="885778"/>
                    <a:pt x="509393" y="899804"/>
                  </a:cubicBezTo>
                  <a:cubicBezTo>
                    <a:pt x="528678" y="916334"/>
                    <a:pt x="548300" y="932922"/>
                    <a:pt x="570353" y="945524"/>
                  </a:cubicBezTo>
                  <a:cubicBezTo>
                    <a:pt x="613493" y="970175"/>
                    <a:pt x="732464" y="973696"/>
                    <a:pt x="753233" y="976004"/>
                  </a:cubicBezTo>
                  <a:cubicBezTo>
                    <a:pt x="814193" y="970924"/>
                    <a:pt x="875414" y="968351"/>
                    <a:pt x="936113" y="960764"/>
                  </a:cubicBezTo>
                  <a:cubicBezTo>
                    <a:pt x="993126" y="953637"/>
                    <a:pt x="992183" y="942937"/>
                    <a:pt x="1042793" y="930284"/>
                  </a:cubicBezTo>
                  <a:cubicBezTo>
                    <a:pt x="1067923" y="924002"/>
                    <a:pt x="1093863" y="921326"/>
                    <a:pt x="1118993" y="915044"/>
                  </a:cubicBezTo>
                  <a:cubicBezTo>
                    <a:pt x="1134578" y="911148"/>
                    <a:pt x="1148790" y="901927"/>
                    <a:pt x="1164713" y="899804"/>
                  </a:cubicBezTo>
                  <a:cubicBezTo>
                    <a:pt x="1225348" y="891719"/>
                    <a:pt x="1286758" y="890968"/>
                    <a:pt x="1347593" y="884564"/>
                  </a:cubicBezTo>
                  <a:cubicBezTo>
                    <a:pt x="1383317" y="880804"/>
                    <a:pt x="1418713" y="874404"/>
                    <a:pt x="1454273" y="869324"/>
                  </a:cubicBezTo>
                  <a:cubicBezTo>
                    <a:pt x="1469513" y="864244"/>
                    <a:pt x="1485625" y="861268"/>
                    <a:pt x="1499993" y="854084"/>
                  </a:cubicBezTo>
                  <a:cubicBezTo>
                    <a:pt x="1516376" y="845893"/>
                    <a:pt x="1527403" y="824099"/>
                    <a:pt x="1545713" y="823604"/>
                  </a:cubicBezTo>
                  <a:lnTo>
                    <a:pt x="2063873" y="838844"/>
                  </a:lnTo>
                  <a:cubicBezTo>
                    <a:pt x="2162228" y="832287"/>
                    <a:pt x="2294992" y="829196"/>
                    <a:pt x="2399153" y="808364"/>
                  </a:cubicBezTo>
                  <a:cubicBezTo>
                    <a:pt x="2414905" y="805214"/>
                    <a:pt x="2429633" y="798204"/>
                    <a:pt x="2444873" y="793124"/>
                  </a:cubicBezTo>
                  <a:cubicBezTo>
                    <a:pt x="2587113" y="798204"/>
                    <a:pt x="2729523" y="799754"/>
                    <a:pt x="2871593" y="808364"/>
                  </a:cubicBezTo>
                  <a:cubicBezTo>
                    <a:pt x="2962161" y="813853"/>
                    <a:pt x="2924078" y="823414"/>
                    <a:pt x="2993513" y="838844"/>
                  </a:cubicBezTo>
                  <a:cubicBezTo>
                    <a:pt x="3023678" y="845547"/>
                    <a:pt x="3054473" y="849004"/>
                    <a:pt x="3084953" y="854084"/>
                  </a:cubicBezTo>
                  <a:cubicBezTo>
                    <a:pt x="3272913" y="849004"/>
                    <a:pt x="3461039" y="848234"/>
                    <a:pt x="3648833" y="838844"/>
                  </a:cubicBezTo>
                  <a:cubicBezTo>
                    <a:pt x="3664877" y="838042"/>
                    <a:pt x="3679788" y="829932"/>
                    <a:pt x="3694553" y="823604"/>
                  </a:cubicBezTo>
                  <a:cubicBezTo>
                    <a:pt x="3715435" y="814655"/>
                    <a:pt x="3735193" y="803284"/>
                    <a:pt x="3755513" y="793124"/>
                  </a:cubicBezTo>
                  <a:cubicBezTo>
                    <a:pt x="3775833" y="798204"/>
                    <a:pt x="3796026" y="803820"/>
                    <a:pt x="3816473" y="808364"/>
                  </a:cubicBezTo>
                  <a:cubicBezTo>
                    <a:pt x="3841759" y="813983"/>
                    <a:pt x="3870183" y="810753"/>
                    <a:pt x="3892673" y="823604"/>
                  </a:cubicBezTo>
                  <a:cubicBezTo>
                    <a:pt x="3908576" y="832691"/>
                    <a:pt x="3908850" y="857882"/>
                    <a:pt x="3923153" y="869324"/>
                  </a:cubicBezTo>
                  <a:cubicBezTo>
                    <a:pt x="3933091" y="877274"/>
                    <a:pt x="4025850" y="898808"/>
                    <a:pt x="4029833" y="899804"/>
                  </a:cubicBezTo>
                  <a:cubicBezTo>
                    <a:pt x="4039161" y="899286"/>
                    <a:pt x="4350075" y="888323"/>
                    <a:pt x="4426073" y="869324"/>
                  </a:cubicBezTo>
                  <a:cubicBezTo>
                    <a:pt x="4448113" y="863814"/>
                    <a:pt x="4466151" y="847793"/>
                    <a:pt x="4487033" y="838844"/>
                  </a:cubicBezTo>
                  <a:cubicBezTo>
                    <a:pt x="4501798" y="832516"/>
                    <a:pt x="4517513" y="828684"/>
                    <a:pt x="4532753" y="823604"/>
                  </a:cubicBezTo>
                  <a:cubicBezTo>
                    <a:pt x="4588633" y="828684"/>
                    <a:pt x="4644847" y="830909"/>
                    <a:pt x="4700393" y="838844"/>
                  </a:cubicBezTo>
                  <a:cubicBezTo>
                    <a:pt x="4716296" y="841116"/>
                    <a:pt x="4730528" y="850188"/>
                    <a:pt x="4746113" y="854084"/>
                  </a:cubicBezTo>
                  <a:cubicBezTo>
                    <a:pt x="4771243" y="860366"/>
                    <a:pt x="4797183" y="863042"/>
                    <a:pt x="4822313" y="869324"/>
                  </a:cubicBezTo>
                  <a:cubicBezTo>
                    <a:pt x="4837898" y="873220"/>
                    <a:pt x="4852002" y="883530"/>
                    <a:pt x="4868033" y="884564"/>
                  </a:cubicBezTo>
                  <a:cubicBezTo>
                    <a:pt x="5010068" y="893728"/>
                    <a:pt x="5152513" y="894724"/>
                    <a:pt x="5294753" y="899804"/>
                  </a:cubicBezTo>
                  <a:cubicBezTo>
                    <a:pt x="5370953" y="894724"/>
                    <a:pt x="5449264" y="903086"/>
                    <a:pt x="5523353" y="884564"/>
                  </a:cubicBezTo>
                  <a:cubicBezTo>
                    <a:pt x="5538938" y="880668"/>
                    <a:pt x="5528558" y="851388"/>
                    <a:pt x="5538593" y="838844"/>
                  </a:cubicBezTo>
                  <a:cubicBezTo>
                    <a:pt x="5550035" y="824541"/>
                    <a:pt x="5569073" y="818524"/>
                    <a:pt x="5584313" y="808364"/>
                  </a:cubicBezTo>
                  <a:cubicBezTo>
                    <a:pt x="5579233" y="777884"/>
                    <a:pt x="5575776" y="747089"/>
                    <a:pt x="5569073" y="716924"/>
                  </a:cubicBezTo>
                  <a:cubicBezTo>
                    <a:pt x="5560103" y="676560"/>
                    <a:pt x="5541990" y="647517"/>
                    <a:pt x="5523353" y="610244"/>
                  </a:cubicBezTo>
                  <a:cubicBezTo>
                    <a:pt x="5528236" y="590712"/>
                    <a:pt x="5542901" y="525428"/>
                    <a:pt x="5553833" y="503564"/>
                  </a:cubicBezTo>
                  <a:cubicBezTo>
                    <a:pt x="5562024" y="487181"/>
                    <a:pt x="5575226" y="473747"/>
                    <a:pt x="5584313" y="457844"/>
                  </a:cubicBezTo>
                  <a:cubicBezTo>
                    <a:pt x="5595585" y="438119"/>
                    <a:pt x="5604633" y="417204"/>
                    <a:pt x="5614793" y="396884"/>
                  </a:cubicBezTo>
                  <a:cubicBezTo>
                    <a:pt x="5609713" y="305444"/>
                    <a:pt x="5627321" y="209834"/>
                    <a:pt x="5599553" y="122564"/>
                  </a:cubicBezTo>
                  <a:cubicBezTo>
                    <a:pt x="5588446" y="87656"/>
                    <a:pt x="5538593" y="81924"/>
                    <a:pt x="5508113" y="61604"/>
                  </a:cubicBezTo>
                  <a:cubicBezTo>
                    <a:pt x="5415706" y="0"/>
                    <a:pt x="5480634" y="32782"/>
                    <a:pt x="5294753" y="15884"/>
                  </a:cubicBezTo>
                  <a:cubicBezTo>
                    <a:pt x="5243953" y="20964"/>
                    <a:pt x="5191149" y="16110"/>
                    <a:pt x="5142353" y="31124"/>
                  </a:cubicBezTo>
                  <a:cubicBezTo>
                    <a:pt x="5052621" y="58734"/>
                    <a:pt x="5139367" y="133719"/>
                    <a:pt x="5035673" y="168284"/>
                  </a:cubicBezTo>
                  <a:cubicBezTo>
                    <a:pt x="4891002" y="216508"/>
                    <a:pt x="4976230" y="195855"/>
                    <a:pt x="4776593" y="214004"/>
                  </a:cubicBezTo>
                  <a:lnTo>
                    <a:pt x="4304153" y="198764"/>
                  </a:lnTo>
                  <a:cubicBezTo>
                    <a:pt x="4253160" y="196277"/>
                    <a:pt x="4202293" y="190744"/>
                    <a:pt x="4151753" y="183524"/>
                  </a:cubicBezTo>
                  <a:cubicBezTo>
                    <a:pt x="4131018" y="180562"/>
                    <a:pt x="4111729" y="168900"/>
                    <a:pt x="4090793" y="168284"/>
                  </a:cubicBezTo>
                  <a:cubicBezTo>
                    <a:pt x="3765774" y="158725"/>
                    <a:pt x="3440553" y="158124"/>
                    <a:pt x="3115433" y="153044"/>
                  </a:cubicBezTo>
                  <a:cubicBezTo>
                    <a:pt x="3064633" y="76844"/>
                    <a:pt x="3100193" y="117484"/>
                    <a:pt x="2993513" y="46364"/>
                  </a:cubicBezTo>
                  <a:cubicBezTo>
                    <a:pt x="2978273" y="36204"/>
                    <a:pt x="2965860" y="18895"/>
                    <a:pt x="2947793" y="15884"/>
                  </a:cubicBezTo>
                  <a:lnTo>
                    <a:pt x="2856353" y="644"/>
                  </a:lnTo>
                  <a:cubicBezTo>
                    <a:pt x="2841113" y="10804"/>
                    <a:pt x="2823585" y="18172"/>
                    <a:pt x="2810633" y="31124"/>
                  </a:cubicBezTo>
                  <a:cubicBezTo>
                    <a:pt x="2797681" y="44076"/>
                    <a:pt x="2798114" y="73252"/>
                    <a:pt x="2780153" y="76844"/>
                  </a:cubicBezTo>
                  <a:cubicBezTo>
                    <a:pt x="2739992" y="84876"/>
                    <a:pt x="2698873" y="66684"/>
                    <a:pt x="2658233" y="61604"/>
                  </a:cubicBezTo>
                  <a:cubicBezTo>
                    <a:pt x="2597273" y="71764"/>
                    <a:pt x="2531466" y="66186"/>
                    <a:pt x="2475353" y="92084"/>
                  </a:cubicBezTo>
                  <a:cubicBezTo>
                    <a:pt x="2456335" y="100861"/>
                    <a:pt x="2469480" y="134310"/>
                    <a:pt x="2460113" y="153044"/>
                  </a:cubicBezTo>
                  <a:cubicBezTo>
                    <a:pt x="2443730" y="185809"/>
                    <a:pt x="2399153" y="244484"/>
                    <a:pt x="2399153" y="244484"/>
                  </a:cubicBezTo>
                  <a:cubicBezTo>
                    <a:pt x="2284235" y="206178"/>
                    <a:pt x="2425886" y="257850"/>
                    <a:pt x="2307713" y="198764"/>
                  </a:cubicBezTo>
                  <a:cubicBezTo>
                    <a:pt x="2293345" y="191580"/>
                    <a:pt x="2277233" y="188604"/>
                    <a:pt x="2261993" y="183524"/>
                  </a:cubicBezTo>
                  <a:cubicBezTo>
                    <a:pt x="2231513" y="188604"/>
                    <a:pt x="2200718" y="192061"/>
                    <a:pt x="2170553" y="198764"/>
                  </a:cubicBezTo>
                  <a:cubicBezTo>
                    <a:pt x="2154871" y="202249"/>
                    <a:pt x="2140850" y="212772"/>
                    <a:pt x="2124833" y="214004"/>
                  </a:cubicBezTo>
                  <a:cubicBezTo>
                    <a:pt x="2008227" y="222974"/>
                    <a:pt x="1891153" y="224164"/>
                    <a:pt x="1774313" y="229244"/>
                  </a:cubicBezTo>
                  <a:cubicBezTo>
                    <a:pt x="1753993" y="234324"/>
                    <a:pt x="1734298" y="244484"/>
                    <a:pt x="1713353" y="244484"/>
                  </a:cubicBezTo>
                  <a:cubicBezTo>
                    <a:pt x="1697289" y="244484"/>
                    <a:pt x="1682675" y="234885"/>
                    <a:pt x="1667633" y="229244"/>
                  </a:cubicBezTo>
                  <a:cubicBezTo>
                    <a:pt x="1642018" y="219638"/>
                    <a:pt x="1618746" y="200310"/>
                    <a:pt x="1591433" y="198764"/>
                  </a:cubicBezTo>
                  <a:cubicBezTo>
                    <a:pt x="1347930" y="184981"/>
                    <a:pt x="1103753" y="188604"/>
                    <a:pt x="859913" y="183524"/>
                  </a:cubicBezTo>
                  <a:cubicBezTo>
                    <a:pt x="844673" y="173364"/>
                    <a:pt x="825635" y="167347"/>
                    <a:pt x="814193" y="153044"/>
                  </a:cubicBezTo>
                  <a:cubicBezTo>
                    <a:pt x="804158" y="140500"/>
                    <a:pt x="812319" y="116235"/>
                    <a:pt x="798953" y="107324"/>
                  </a:cubicBezTo>
                  <a:cubicBezTo>
                    <a:pt x="777400" y="92956"/>
                    <a:pt x="748153" y="97164"/>
                    <a:pt x="722753" y="92084"/>
                  </a:cubicBezTo>
                  <a:cubicBezTo>
                    <a:pt x="699637" y="76673"/>
                    <a:pt x="662861" y="46364"/>
                    <a:pt x="631313" y="46364"/>
                  </a:cubicBezTo>
                  <a:cubicBezTo>
                    <a:pt x="560012" y="46364"/>
                    <a:pt x="481453" y="74304"/>
                    <a:pt x="402713" y="92084"/>
                  </a:cubicBez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marL="0" marR="0" lvl="0" indent="0" algn="l" defTabSz="45718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grpSp>
          <p:nvGrpSpPr>
            <p:cNvPr id="16405" name="Group 3">
              <a:extLst>
                <a:ext uri="{FF2B5EF4-FFF2-40B4-BE49-F238E27FC236}">
                  <a16:creationId xmlns:a16="http://schemas.microsoft.com/office/drawing/2014/main" id="{CF452F48-6FD4-401D-89D1-B94D20588D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3" y="404813"/>
              <a:ext cx="5113341" cy="647700"/>
              <a:chOff x="1909" y="439"/>
              <a:chExt cx="5700" cy="905"/>
            </a:xfrm>
          </p:grpSpPr>
          <p:sp>
            <p:nvSpPr>
              <p:cNvPr id="16406" name="Freeform 4">
                <a:extLst>
                  <a:ext uri="{FF2B5EF4-FFF2-40B4-BE49-F238E27FC236}">
                    <a16:creationId xmlns:a16="http://schemas.microsoft.com/office/drawing/2014/main" id="{AE1A0EE5-91AA-4548-B816-0D2A40238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" y="603"/>
                <a:ext cx="609" cy="741"/>
              </a:xfrm>
              <a:custGeom>
                <a:avLst/>
                <a:gdLst>
                  <a:gd name="T0" fmla="*/ 575 w 609"/>
                  <a:gd name="T1" fmla="*/ 412 h 741"/>
                  <a:gd name="T2" fmla="*/ 568 w 609"/>
                  <a:gd name="T3" fmla="*/ 496 h 741"/>
                  <a:gd name="T4" fmla="*/ 572 w 609"/>
                  <a:gd name="T5" fmla="*/ 536 h 741"/>
                  <a:gd name="T6" fmla="*/ 575 w 609"/>
                  <a:gd name="T7" fmla="*/ 603 h 741"/>
                  <a:gd name="T8" fmla="*/ 575 w 609"/>
                  <a:gd name="T9" fmla="*/ 677 h 741"/>
                  <a:gd name="T10" fmla="*/ 575 w 609"/>
                  <a:gd name="T11" fmla="*/ 741 h 741"/>
                  <a:gd name="T12" fmla="*/ 544 w 609"/>
                  <a:gd name="T13" fmla="*/ 690 h 741"/>
                  <a:gd name="T14" fmla="*/ 531 w 609"/>
                  <a:gd name="T15" fmla="*/ 623 h 741"/>
                  <a:gd name="T16" fmla="*/ 521 w 609"/>
                  <a:gd name="T17" fmla="*/ 597 h 741"/>
                  <a:gd name="T18" fmla="*/ 527 w 609"/>
                  <a:gd name="T19" fmla="*/ 563 h 741"/>
                  <a:gd name="T20" fmla="*/ 531 w 609"/>
                  <a:gd name="T21" fmla="*/ 520 h 741"/>
                  <a:gd name="T22" fmla="*/ 524 w 609"/>
                  <a:gd name="T23" fmla="*/ 443 h 741"/>
                  <a:gd name="T24" fmla="*/ 497 w 609"/>
                  <a:gd name="T25" fmla="*/ 436 h 741"/>
                  <a:gd name="T26" fmla="*/ 435 w 609"/>
                  <a:gd name="T27" fmla="*/ 449 h 741"/>
                  <a:gd name="T28" fmla="*/ 364 w 609"/>
                  <a:gd name="T29" fmla="*/ 483 h 741"/>
                  <a:gd name="T30" fmla="*/ 292 w 609"/>
                  <a:gd name="T31" fmla="*/ 499 h 741"/>
                  <a:gd name="T32" fmla="*/ 245 w 609"/>
                  <a:gd name="T33" fmla="*/ 499 h 741"/>
                  <a:gd name="T34" fmla="*/ 211 w 609"/>
                  <a:gd name="T35" fmla="*/ 506 h 741"/>
                  <a:gd name="T36" fmla="*/ 163 w 609"/>
                  <a:gd name="T37" fmla="*/ 510 h 741"/>
                  <a:gd name="T38" fmla="*/ 88 w 609"/>
                  <a:gd name="T39" fmla="*/ 496 h 741"/>
                  <a:gd name="T40" fmla="*/ 13 w 609"/>
                  <a:gd name="T41" fmla="*/ 399 h 741"/>
                  <a:gd name="T42" fmla="*/ 6 w 609"/>
                  <a:gd name="T43" fmla="*/ 352 h 741"/>
                  <a:gd name="T44" fmla="*/ 17 w 609"/>
                  <a:gd name="T45" fmla="*/ 319 h 741"/>
                  <a:gd name="T46" fmla="*/ 40 w 609"/>
                  <a:gd name="T47" fmla="*/ 282 h 741"/>
                  <a:gd name="T48" fmla="*/ 61 w 609"/>
                  <a:gd name="T49" fmla="*/ 252 h 741"/>
                  <a:gd name="T50" fmla="*/ 68 w 609"/>
                  <a:gd name="T51" fmla="*/ 228 h 741"/>
                  <a:gd name="T52" fmla="*/ 74 w 609"/>
                  <a:gd name="T53" fmla="*/ 228 h 741"/>
                  <a:gd name="T54" fmla="*/ 95 w 609"/>
                  <a:gd name="T55" fmla="*/ 211 h 741"/>
                  <a:gd name="T56" fmla="*/ 105 w 609"/>
                  <a:gd name="T57" fmla="*/ 201 h 741"/>
                  <a:gd name="T58" fmla="*/ 129 w 609"/>
                  <a:gd name="T59" fmla="*/ 181 h 741"/>
                  <a:gd name="T60" fmla="*/ 177 w 609"/>
                  <a:gd name="T61" fmla="*/ 138 h 741"/>
                  <a:gd name="T62" fmla="*/ 231 w 609"/>
                  <a:gd name="T63" fmla="*/ 101 h 741"/>
                  <a:gd name="T64" fmla="*/ 265 w 609"/>
                  <a:gd name="T65" fmla="*/ 88 h 741"/>
                  <a:gd name="T66" fmla="*/ 292 w 609"/>
                  <a:gd name="T67" fmla="*/ 74 h 741"/>
                  <a:gd name="T68" fmla="*/ 343 w 609"/>
                  <a:gd name="T69" fmla="*/ 51 h 741"/>
                  <a:gd name="T70" fmla="*/ 384 w 609"/>
                  <a:gd name="T71" fmla="*/ 31 h 741"/>
                  <a:gd name="T72" fmla="*/ 422 w 609"/>
                  <a:gd name="T73" fmla="*/ 14 h 741"/>
                  <a:gd name="T74" fmla="*/ 463 w 609"/>
                  <a:gd name="T75" fmla="*/ 7 h 741"/>
                  <a:gd name="T76" fmla="*/ 517 w 609"/>
                  <a:gd name="T77" fmla="*/ 7 h 741"/>
                  <a:gd name="T78" fmla="*/ 555 w 609"/>
                  <a:gd name="T79" fmla="*/ 47 h 741"/>
                  <a:gd name="T80" fmla="*/ 483 w 609"/>
                  <a:gd name="T81" fmla="*/ 54 h 741"/>
                  <a:gd name="T82" fmla="*/ 412 w 609"/>
                  <a:gd name="T83" fmla="*/ 64 h 741"/>
                  <a:gd name="T84" fmla="*/ 354 w 609"/>
                  <a:gd name="T85" fmla="*/ 77 h 741"/>
                  <a:gd name="T86" fmla="*/ 292 w 609"/>
                  <a:gd name="T87" fmla="*/ 104 h 741"/>
                  <a:gd name="T88" fmla="*/ 241 w 609"/>
                  <a:gd name="T89" fmla="*/ 138 h 741"/>
                  <a:gd name="T90" fmla="*/ 197 w 609"/>
                  <a:gd name="T91" fmla="*/ 168 h 741"/>
                  <a:gd name="T92" fmla="*/ 132 w 609"/>
                  <a:gd name="T93" fmla="*/ 221 h 741"/>
                  <a:gd name="T94" fmla="*/ 68 w 609"/>
                  <a:gd name="T95" fmla="*/ 305 h 741"/>
                  <a:gd name="T96" fmla="*/ 47 w 609"/>
                  <a:gd name="T97" fmla="*/ 392 h 741"/>
                  <a:gd name="T98" fmla="*/ 64 w 609"/>
                  <a:gd name="T99" fmla="*/ 426 h 741"/>
                  <a:gd name="T100" fmla="*/ 163 w 609"/>
                  <a:gd name="T101" fmla="*/ 463 h 741"/>
                  <a:gd name="T102" fmla="*/ 272 w 609"/>
                  <a:gd name="T103" fmla="*/ 469 h 741"/>
                  <a:gd name="T104" fmla="*/ 384 w 609"/>
                  <a:gd name="T105" fmla="*/ 446 h 741"/>
                  <a:gd name="T106" fmla="*/ 476 w 609"/>
                  <a:gd name="T107" fmla="*/ 416 h 741"/>
                  <a:gd name="T108" fmla="*/ 521 w 609"/>
                  <a:gd name="T109" fmla="*/ 399 h 741"/>
                  <a:gd name="T110" fmla="*/ 541 w 609"/>
                  <a:gd name="T111" fmla="*/ 369 h 741"/>
                  <a:gd name="T112" fmla="*/ 534 w 609"/>
                  <a:gd name="T113" fmla="*/ 309 h 741"/>
                  <a:gd name="T114" fmla="*/ 595 w 609"/>
                  <a:gd name="T115" fmla="*/ 335 h 7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09"/>
                  <a:gd name="T175" fmla="*/ 0 h 741"/>
                  <a:gd name="T176" fmla="*/ 609 w 609"/>
                  <a:gd name="T177" fmla="*/ 741 h 74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09" h="741">
                    <a:moveTo>
                      <a:pt x="609" y="335"/>
                    </a:moveTo>
                    <a:lnTo>
                      <a:pt x="575" y="396"/>
                    </a:lnTo>
                    <a:lnTo>
                      <a:pt x="572" y="406"/>
                    </a:lnTo>
                    <a:lnTo>
                      <a:pt x="575" y="412"/>
                    </a:lnTo>
                    <a:lnTo>
                      <a:pt x="585" y="426"/>
                    </a:lnTo>
                    <a:lnTo>
                      <a:pt x="578" y="429"/>
                    </a:lnTo>
                    <a:lnTo>
                      <a:pt x="575" y="469"/>
                    </a:lnTo>
                    <a:lnTo>
                      <a:pt x="568" y="496"/>
                    </a:lnTo>
                    <a:lnTo>
                      <a:pt x="578" y="506"/>
                    </a:lnTo>
                    <a:lnTo>
                      <a:pt x="565" y="516"/>
                    </a:lnTo>
                    <a:lnTo>
                      <a:pt x="565" y="530"/>
                    </a:lnTo>
                    <a:lnTo>
                      <a:pt x="572" y="536"/>
                    </a:lnTo>
                    <a:lnTo>
                      <a:pt x="568" y="556"/>
                    </a:lnTo>
                    <a:lnTo>
                      <a:pt x="572" y="580"/>
                    </a:lnTo>
                    <a:lnTo>
                      <a:pt x="568" y="597"/>
                    </a:lnTo>
                    <a:lnTo>
                      <a:pt x="575" y="603"/>
                    </a:lnTo>
                    <a:lnTo>
                      <a:pt x="568" y="613"/>
                    </a:lnTo>
                    <a:lnTo>
                      <a:pt x="572" y="637"/>
                    </a:lnTo>
                    <a:lnTo>
                      <a:pt x="565" y="664"/>
                    </a:lnTo>
                    <a:lnTo>
                      <a:pt x="575" y="677"/>
                    </a:lnTo>
                    <a:lnTo>
                      <a:pt x="572" y="704"/>
                    </a:lnTo>
                    <a:lnTo>
                      <a:pt x="585" y="727"/>
                    </a:lnTo>
                    <a:lnTo>
                      <a:pt x="582" y="737"/>
                    </a:lnTo>
                    <a:lnTo>
                      <a:pt x="575" y="741"/>
                    </a:lnTo>
                    <a:lnTo>
                      <a:pt x="568" y="734"/>
                    </a:lnTo>
                    <a:lnTo>
                      <a:pt x="561" y="727"/>
                    </a:lnTo>
                    <a:lnTo>
                      <a:pt x="558" y="694"/>
                    </a:lnTo>
                    <a:lnTo>
                      <a:pt x="544" y="690"/>
                    </a:lnTo>
                    <a:lnTo>
                      <a:pt x="544" y="677"/>
                    </a:lnTo>
                    <a:lnTo>
                      <a:pt x="534" y="647"/>
                    </a:lnTo>
                    <a:lnTo>
                      <a:pt x="534" y="630"/>
                    </a:lnTo>
                    <a:lnTo>
                      <a:pt x="531" y="623"/>
                    </a:lnTo>
                    <a:lnTo>
                      <a:pt x="531" y="610"/>
                    </a:lnTo>
                    <a:lnTo>
                      <a:pt x="524" y="607"/>
                    </a:lnTo>
                    <a:lnTo>
                      <a:pt x="527" y="597"/>
                    </a:lnTo>
                    <a:lnTo>
                      <a:pt x="521" y="597"/>
                    </a:lnTo>
                    <a:lnTo>
                      <a:pt x="524" y="593"/>
                    </a:lnTo>
                    <a:lnTo>
                      <a:pt x="531" y="597"/>
                    </a:lnTo>
                    <a:lnTo>
                      <a:pt x="524" y="580"/>
                    </a:lnTo>
                    <a:lnTo>
                      <a:pt x="527" y="563"/>
                    </a:lnTo>
                    <a:lnTo>
                      <a:pt x="524" y="550"/>
                    </a:lnTo>
                    <a:lnTo>
                      <a:pt x="531" y="540"/>
                    </a:lnTo>
                    <a:lnTo>
                      <a:pt x="524" y="536"/>
                    </a:lnTo>
                    <a:lnTo>
                      <a:pt x="531" y="520"/>
                    </a:lnTo>
                    <a:lnTo>
                      <a:pt x="524" y="473"/>
                    </a:lnTo>
                    <a:lnTo>
                      <a:pt x="531" y="453"/>
                    </a:lnTo>
                    <a:lnTo>
                      <a:pt x="527" y="446"/>
                    </a:lnTo>
                    <a:lnTo>
                      <a:pt x="524" y="443"/>
                    </a:lnTo>
                    <a:lnTo>
                      <a:pt x="524" y="436"/>
                    </a:lnTo>
                    <a:lnTo>
                      <a:pt x="517" y="419"/>
                    </a:lnTo>
                    <a:lnTo>
                      <a:pt x="507" y="426"/>
                    </a:lnTo>
                    <a:lnTo>
                      <a:pt x="497" y="436"/>
                    </a:lnTo>
                    <a:lnTo>
                      <a:pt x="490" y="443"/>
                    </a:lnTo>
                    <a:lnTo>
                      <a:pt x="476" y="446"/>
                    </a:lnTo>
                    <a:lnTo>
                      <a:pt x="456" y="446"/>
                    </a:lnTo>
                    <a:lnTo>
                      <a:pt x="435" y="449"/>
                    </a:lnTo>
                    <a:lnTo>
                      <a:pt x="422" y="456"/>
                    </a:lnTo>
                    <a:lnTo>
                      <a:pt x="415" y="466"/>
                    </a:lnTo>
                    <a:lnTo>
                      <a:pt x="377" y="473"/>
                    </a:lnTo>
                    <a:lnTo>
                      <a:pt x="364" y="483"/>
                    </a:lnTo>
                    <a:lnTo>
                      <a:pt x="340" y="483"/>
                    </a:lnTo>
                    <a:lnTo>
                      <a:pt x="326" y="493"/>
                    </a:lnTo>
                    <a:lnTo>
                      <a:pt x="306" y="489"/>
                    </a:lnTo>
                    <a:lnTo>
                      <a:pt x="292" y="499"/>
                    </a:lnTo>
                    <a:lnTo>
                      <a:pt x="279" y="496"/>
                    </a:lnTo>
                    <a:lnTo>
                      <a:pt x="269" y="506"/>
                    </a:lnTo>
                    <a:lnTo>
                      <a:pt x="255" y="503"/>
                    </a:lnTo>
                    <a:lnTo>
                      <a:pt x="245" y="499"/>
                    </a:lnTo>
                    <a:lnTo>
                      <a:pt x="228" y="506"/>
                    </a:lnTo>
                    <a:lnTo>
                      <a:pt x="217" y="503"/>
                    </a:lnTo>
                    <a:lnTo>
                      <a:pt x="214" y="506"/>
                    </a:lnTo>
                    <a:lnTo>
                      <a:pt x="211" y="506"/>
                    </a:lnTo>
                    <a:lnTo>
                      <a:pt x="204" y="506"/>
                    </a:lnTo>
                    <a:lnTo>
                      <a:pt x="190" y="516"/>
                    </a:lnTo>
                    <a:lnTo>
                      <a:pt x="173" y="503"/>
                    </a:lnTo>
                    <a:lnTo>
                      <a:pt x="163" y="510"/>
                    </a:lnTo>
                    <a:lnTo>
                      <a:pt x="132" y="496"/>
                    </a:lnTo>
                    <a:lnTo>
                      <a:pt x="126" y="503"/>
                    </a:lnTo>
                    <a:lnTo>
                      <a:pt x="112" y="496"/>
                    </a:lnTo>
                    <a:lnTo>
                      <a:pt x="88" y="496"/>
                    </a:lnTo>
                    <a:lnTo>
                      <a:pt x="78" y="486"/>
                    </a:lnTo>
                    <a:lnTo>
                      <a:pt x="57" y="473"/>
                    </a:lnTo>
                    <a:lnTo>
                      <a:pt x="20" y="432"/>
                    </a:lnTo>
                    <a:lnTo>
                      <a:pt x="13" y="399"/>
                    </a:lnTo>
                    <a:lnTo>
                      <a:pt x="3" y="386"/>
                    </a:lnTo>
                    <a:lnTo>
                      <a:pt x="10" y="369"/>
                    </a:lnTo>
                    <a:lnTo>
                      <a:pt x="3" y="359"/>
                    </a:lnTo>
                    <a:lnTo>
                      <a:pt x="6" y="352"/>
                    </a:lnTo>
                    <a:lnTo>
                      <a:pt x="0" y="339"/>
                    </a:lnTo>
                    <a:lnTo>
                      <a:pt x="3" y="335"/>
                    </a:lnTo>
                    <a:lnTo>
                      <a:pt x="17" y="332"/>
                    </a:lnTo>
                    <a:lnTo>
                      <a:pt x="17" y="319"/>
                    </a:lnTo>
                    <a:lnTo>
                      <a:pt x="27" y="302"/>
                    </a:lnTo>
                    <a:lnTo>
                      <a:pt x="27" y="305"/>
                    </a:lnTo>
                    <a:lnTo>
                      <a:pt x="37" y="292"/>
                    </a:lnTo>
                    <a:lnTo>
                      <a:pt x="40" y="282"/>
                    </a:lnTo>
                    <a:lnTo>
                      <a:pt x="37" y="275"/>
                    </a:lnTo>
                    <a:lnTo>
                      <a:pt x="47" y="272"/>
                    </a:lnTo>
                    <a:lnTo>
                      <a:pt x="54" y="265"/>
                    </a:lnTo>
                    <a:lnTo>
                      <a:pt x="61" y="252"/>
                    </a:lnTo>
                    <a:lnTo>
                      <a:pt x="64" y="235"/>
                    </a:lnTo>
                    <a:lnTo>
                      <a:pt x="57" y="252"/>
                    </a:lnTo>
                    <a:lnTo>
                      <a:pt x="61" y="238"/>
                    </a:lnTo>
                    <a:lnTo>
                      <a:pt x="68" y="228"/>
                    </a:lnTo>
                    <a:lnTo>
                      <a:pt x="71" y="225"/>
                    </a:lnTo>
                    <a:lnTo>
                      <a:pt x="78" y="221"/>
                    </a:lnTo>
                    <a:lnTo>
                      <a:pt x="74" y="228"/>
                    </a:lnTo>
                    <a:lnTo>
                      <a:pt x="81" y="225"/>
                    </a:lnTo>
                    <a:lnTo>
                      <a:pt x="85" y="215"/>
                    </a:lnTo>
                    <a:lnTo>
                      <a:pt x="85" y="211"/>
                    </a:lnTo>
                    <a:lnTo>
                      <a:pt x="95" y="211"/>
                    </a:lnTo>
                    <a:lnTo>
                      <a:pt x="91" y="215"/>
                    </a:lnTo>
                    <a:lnTo>
                      <a:pt x="98" y="211"/>
                    </a:lnTo>
                    <a:lnTo>
                      <a:pt x="102" y="198"/>
                    </a:lnTo>
                    <a:lnTo>
                      <a:pt x="105" y="201"/>
                    </a:lnTo>
                    <a:lnTo>
                      <a:pt x="105" y="195"/>
                    </a:lnTo>
                    <a:lnTo>
                      <a:pt x="115" y="195"/>
                    </a:lnTo>
                    <a:lnTo>
                      <a:pt x="126" y="188"/>
                    </a:lnTo>
                    <a:lnTo>
                      <a:pt x="129" y="181"/>
                    </a:lnTo>
                    <a:lnTo>
                      <a:pt x="136" y="168"/>
                    </a:lnTo>
                    <a:lnTo>
                      <a:pt x="156" y="165"/>
                    </a:lnTo>
                    <a:lnTo>
                      <a:pt x="170" y="148"/>
                    </a:lnTo>
                    <a:lnTo>
                      <a:pt x="177" y="138"/>
                    </a:lnTo>
                    <a:lnTo>
                      <a:pt x="190" y="131"/>
                    </a:lnTo>
                    <a:lnTo>
                      <a:pt x="194" y="121"/>
                    </a:lnTo>
                    <a:lnTo>
                      <a:pt x="214" y="118"/>
                    </a:lnTo>
                    <a:lnTo>
                      <a:pt x="231" y="101"/>
                    </a:lnTo>
                    <a:lnTo>
                      <a:pt x="245" y="98"/>
                    </a:lnTo>
                    <a:lnTo>
                      <a:pt x="258" y="91"/>
                    </a:lnTo>
                    <a:lnTo>
                      <a:pt x="262" y="84"/>
                    </a:lnTo>
                    <a:lnTo>
                      <a:pt x="265" y="88"/>
                    </a:lnTo>
                    <a:lnTo>
                      <a:pt x="272" y="81"/>
                    </a:lnTo>
                    <a:lnTo>
                      <a:pt x="272" y="77"/>
                    </a:lnTo>
                    <a:lnTo>
                      <a:pt x="282" y="71"/>
                    </a:lnTo>
                    <a:lnTo>
                      <a:pt x="292" y="74"/>
                    </a:lnTo>
                    <a:lnTo>
                      <a:pt x="299" y="61"/>
                    </a:lnTo>
                    <a:lnTo>
                      <a:pt x="313" y="54"/>
                    </a:lnTo>
                    <a:lnTo>
                      <a:pt x="333" y="54"/>
                    </a:lnTo>
                    <a:lnTo>
                      <a:pt x="343" y="51"/>
                    </a:lnTo>
                    <a:lnTo>
                      <a:pt x="354" y="37"/>
                    </a:lnTo>
                    <a:lnTo>
                      <a:pt x="364" y="41"/>
                    </a:lnTo>
                    <a:lnTo>
                      <a:pt x="377" y="27"/>
                    </a:lnTo>
                    <a:lnTo>
                      <a:pt x="384" y="31"/>
                    </a:lnTo>
                    <a:lnTo>
                      <a:pt x="405" y="24"/>
                    </a:lnTo>
                    <a:lnTo>
                      <a:pt x="412" y="21"/>
                    </a:lnTo>
                    <a:lnTo>
                      <a:pt x="415" y="17"/>
                    </a:lnTo>
                    <a:lnTo>
                      <a:pt x="422" y="14"/>
                    </a:lnTo>
                    <a:lnTo>
                      <a:pt x="425" y="14"/>
                    </a:lnTo>
                    <a:lnTo>
                      <a:pt x="446" y="14"/>
                    </a:lnTo>
                    <a:lnTo>
                      <a:pt x="452" y="4"/>
                    </a:lnTo>
                    <a:lnTo>
                      <a:pt x="463" y="7"/>
                    </a:lnTo>
                    <a:lnTo>
                      <a:pt x="483" y="4"/>
                    </a:lnTo>
                    <a:lnTo>
                      <a:pt x="486" y="0"/>
                    </a:lnTo>
                    <a:lnTo>
                      <a:pt x="500" y="7"/>
                    </a:lnTo>
                    <a:lnTo>
                      <a:pt x="517" y="7"/>
                    </a:lnTo>
                    <a:lnTo>
                      <a:pt x="534" y="24"/>
                    </a:lnTo>
                    <a:lnTo>
                      <a:pt x="544" y="27"/>
                    </a:lnTo>
                    <a:lnTo>
                      <a:pt x="558" y="37"/>
                    </a:lnTo>
                    <a:lnTo>
                      <a:pt x="555" y="47"/>
                    </a:lnTo>
                    <a:lnTo>
                      <a:pt x="548" y="57"/>
                    </a:lnTo>
                    <a:lnTo>
                      <a:pt x="524" y="67"/>
                    </a:lnTo>
                    <a:lnTo>
                      <a:pt x="493" y="47"/>
                    </a:lnTo>
                    <a:lnTo>
                      <a:pt x="483" y="54"/>
                    </a:lnTo>
                    <a:lnTo>
                      <a:pt x="466" y="47"/>
                    </a:lnTo>
                    <a:lnTo>
                      <a:pt x="456" y="54"/>
                    </a:lnTo>
                    <a:lnTo>
                      <a:pt x="439" y="47"/>
                    </a:lnTo>
                    <a:lnTo>
                      <a:pt x="412" y="64"/>
                    </a:lnTo>
                    <a:lnTo>
                      <a:pt x="398" y="57"/>
                    </a:lnTo>
                    <a:lnTo>
                      <a:pt x="374" y="64"/>
                    </a:lnTo>
                    <a:lnTo>
                      <a:pt x="364" y="71"/>
                    </a:lnTo>
                    <a:lnTo>
                      <a:pt x="354" y="77"/>
                    </a:lnTo>
                    <a:lnTo>
                      <a:pt x="343" y="88"/>
                    </a:lnTo>
                    <a:lnTo>
                      <a:pt x="333" y="91"/>
                    </a:lnTo>
                    <a:lnTo>
                      <a:pt x="323" y="88"/>
                    </a:lnTo>
                    <a:lnTo>
                      <a:pt x="292" y="104"/>
                    </a:lnTo>
                    <a:lnTo>
                      <a:pt x="269" y="118"/>
                    </a:lnTo>
                    <a:lnTo>
                      <a:pt x="255" y="124"/>
                    </a:lnTo>
                    <a:lnTo>
                      <a:pt x="245" y="128"/>
                    </a:lnTo>
                    <a:lnTo>
                      <a:pt x="241" y="138"/>
                    </a:lnTo>
                    <a:lnTo>
                      <a:pt x="234" y="138"/>
                    </a:lnTo>
                    <a:lnTo>
                      <a:pt x="224" y="151"/>
                    </a:lnTo>
                    <a:lnTo>
                      <a:pt x="211" y="155"/>
                    </a:lnTo>
                    <a:lnTo>
                      <a:pt x="197" y="168"/>
                    </a:lnTo>
                    <a:lnTo>
                      <a:pt x="180" y="181"/>
                    </a:lnTo>
                    <a:lnTo>
                      <a:pt x="163" y="188"/>
                    </a:lnTo>
                    <a:lnTo>
                      <a:pt x="156" y="195"/>
                    </a:lnTo>
                    <a:lnTo>
                      <a:pt x="132" y="221"/>
                    </a:lnTo>
                    <a:lnTo>
                      <a:pt x="115" y="235"/>
                    </a:lnTo>
                    <a:lnTo>
                      <a:pt x="98" y="258"/>
                    </a:lnTo>
                    <a:lnTo>
                      <a:pt x="68" y="285"/>
                    </a:lnTo>
                    <a:lnTo>
                      <a:pt x="68" y="305"/>
                    </a:lnTo>
                    <a:lnTo>
                      <a:pt x="64" y="312"/>
                    </a:lnTo>
                    <a:lnTo>
                      <a:pt x="47" y="362"/>
                    </a:lnTo>
                    <a:lnTo>
                      <a:pt x="47" y="379"/>
                    </a:lnTo>
                    <a:lnTo>
                      <a:pt x="47" y="392"/>
                    </a:lnTo>
                    <a:lnTo>
                      <a:pt x="54" y="402"/>
                    </a:lnTo>
                    <a:lnTo>
                      <a:pt x="61" y="409"/>
                    </a:lnTo>
                    <a:lnTo>
                      <a:pt x="64" y="419"/>
                    </a:lnTo>
                    <a:lnTo>
                      <a:pt x="64" y="426"/>
                    </a:lnTo>
                    <a:lnTo>
                      <a:pt x="74" y="439"/>
                    </a:lnTo>
                    <a:lnTo>
                      <a:pt x="102" y="456"/>
                    </a:lnTo>
                    <a:lnTo>
                      <a:pt x="129" y="466"/>
                    </a:lnTo>
                    <a:lnTo>
                      <a:pt x="163" y="463"/>
                    </a:lnTo>
                    <a:lnTo>
                      <a:pt x="200" y="473"/>
                    </a:lnTo>
                    <a:lnTo>
                      <a:pt x="207" y="469"/>
                    </a:lnTo>
                    <a:lnTo>
                      <a:pt x="214" y="473"/>
                    </a:lnTo>
                    <a:lnTo>
                      <a:pt x="272" y="469"/>
                    </a:lnTo>
                    <a:lnTo>
                      <a:pt x="303" y="459"/>
                    </a:lnTo>
                    <a:lnTo>
                      <a:pt x="340" y="456"/>
                    </a:lnTo>
                    <a:lnTo>
                      <a:pt x="340" y="453"/>
                    </a:lnTo>
                    <a:lnTo>
                      <a:pt x="384" y="446"/>
                    </a:lnTo>
                    <a:lnTo>
                      <a:pt x="384" y="443"/>
                    </a:lnTo>
                    <a:lnTo>
                      <a:pt x="439" y="429"/>
                    </a:lnTo>
                    <a:lnTo>
                      <a:pt x="452" y="419"/>
                    </a:lnTo>
                    <a:lnTo>
                      <a:pt x="476" y="416"/>
                    </a:lnTo>
                    <a:lnTo>
                      <a:pt x="500" y="412"/>
                    </a:lnTo>
                    <a:lnTo>
                      <a:pt x="517" y="409"/>
                    </a:lnTo>
                    <a:lnTo>
                      <a:pt x="514" y="399"/>
                    </a:lnTo>
                    <a:lnTo>
                      <a:pt x="521" y="399"/>
                    </a:lnTo>
                    <a:lnTo>
                      <a:pt x="521" y="396"/>
                    </a:lnTo>
                    <a:lnTo>
                      <a:pt x="534" y="392"/>
                    </a:lnTo>
                    <a:lnTo>
                      <a:pt x="531" y="382"/>
                    </a:lnTo>
                    <a:lnTo>
                      <a:pt x="541" y="369"/>
                    </a:lnTo>
                    <a:lnTo>
                      <a:pt x="541" y="349"/>
                    </a:lnTo>
                    <a:lnTo>
                      <a:pt x="534" y="342"/>
                    </a:lnTo>
                    <a:lnTo>
                      <a:pt x="538" y="325"/>
                    </a:lnTo>
                    <a:lnTo>
                      <a:pt x="534" y="309"/>
                    </a:lnTo>
                    <a:lnTo>
                      <a:pt x="565" y="305"/>
                    </a:lnTo>
                    <a:lnTo>
                      <a:pt x="572" y="315"/>
                    </a:lnTo>
                    <a:lnTo>
                      <a:pt x="582" y="315"/>
                    </a:lnTo>
                    <a:lnTo>
                      <a:pt x="595" y="335"/>
                    </a:lnTo>
                    <a:lnTo>
                      <a:pt x="609" y="335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18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07" name="Freeform 5">
                <a:extLst>
                  <a:ext uri="{FF2B5EF4-FFF2-40B4-BE49-F238E27FC236}">
                    <a16:creationId xmlns:a16="http://schemas.microsoft.com/office/drawing/2014/main" id="{518BDD88-2373-466C-88FD-C8EDA7AAF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711"/>
                <a:ext cx="463" cy="435"/>
              </a:xfrm>
              <a:custGeom>
                <a:avLst/>
                <a:gdLst>
                  <a:gd name="T0" fmla="*/ 460 w 463"/>
                  <a:gd name="T1" fmla="*/ 381 h 435"/>
                  <a:gd name="T2" fmla="*/ 453 w 463"/>
                  <a:gd name="T3" fmla="*/ 402 h 435"/>
                  <a:gd name="T4" fmla="*/ 436 w 463"/>
                  <a:gd name="T5" fmla="*/ 415 h 435"/>
                  <a:gd name="T6" fmla="*/ 395 w 463"/>
                  <a:gd name="T7" fmla="*/ 432 h 435"/>
                  <a:gd name="T8" fmla="*/ 361 w 463"/>
                  <a:gd name="T9" fmla="*/ 432 h 435"/>
                  <a:gd name="T10" fmla="*/ 313 w 463"/>
                  <a:gd name="T11" fmla="*/ 391 h 435"/>
                  <a:gd name="T12" fmla="*/ 296 w 463"/>
                  <a:gd name="T13" fmla="*/ 345 h 435"/>
                  <a:gd name="T14" fmla="*/ 293 w 463"/>
                  <a:gd name="T15" fmla="*/ 278 h 435"/>
                  <a:gd name="T16" fmla="*/ 293 w 463"/>
                  <a:gd name="T17" fmla="*/ 197 h 435"/>
                  <a:gd name="T18" fmla="*/ 266 w 463"/>
                  <a:gd name="T19" fmla="*/ 221 h 435"/>
                  <a:gd name="T20" fmla="*/ 238 w 463"/>
                  <a:gd name="T21" fmla="*/ 247 h 435"/>
                  <a:gd name="T22" fmla="*/ 218 w 463"/>
                  <a:gd name="T23" fmla="*/ 274 h 435"/>
                  <a:gd name="T24" fmla="*/ 187 w 463"/>
                  <a:gd name="T25" fmla="*/ 314 h 435"/>
                  <a:gd name="T26" fmla="*/ 147 w 463"/>
                  <a:gd name="T27" fmla="*/ 358 h 435"/>
                  <a:gd name="T28" fmla="*/ 99 w 463"/>
                  <a:gd name="T29" fmla="*/ 412 h 435"/>
                  <a:gd name="T30" fmla="*/ 38 w 463"/>
                  <a:gd name="T31" fmla="*/ 422 h 435"/>
                  <a:gd name="T32" fmla="*/ 31 w 463"/>
                  <a:gd name="T33" fmla="*/ 408 h 435"/>
                  <a:gd name="T34" fmla="*/ 10 w 463"/>
                  <a:gd name="T35" fmla="*/ 378 h 435"/>
                  <a:gd name="T36" fmla="*/ 0 w 463"/>
                  <a:gd name="T37" fmla="*/ 348 h 435"/>
                  <a:gd name="T38" fmla="*/ 0 w 463"/>
                  <a:gd name="T39" fmla="*/ 308 h 435"/>
                  <a:gd name="T40" fmla="*/ 10 w 463"/>
                  <a:gd name="T41" fmla="*/ 258 h 435"/>
                  <a:gd name="T42" fmla="*/ 10 w 463"/>
                  <a:gd name="T43" fmla="*/ 231 h 435"/>
                  <a:gd name="T44" fmla="*/ 10 w 463"/>
                  <a:gd name="T45" fmla="*/ 197 h 435"/>
                  <a:gd name="T46" fmla="*/ 17 w 463"/>
                  <a:gd name="T47" fmla="*/ 77 h 435"/>
                  <a:gd name="T48" fmla="*/ 10 w 463"/>
                  <a:gd name="T49" fmla="*/ 6 h 435"/>
                  <a:gd name="T50" fmla="*/ 44 w 463"/>
                  <a:gd name="T51" fmla="*/ 13 h 435"/>
                  <a:gd name="T52" fmla="*/ 41 w 463"/>
                  <a:gd name="T53" fmla="*/ 124 h 435"/>
                  <a:gd name="T54" fmla="*/ 34 w 463"/>
                  <a:gd name="T55" fmla="*/ 167 h 435"/>
                  <a:gd name="T56" fmla="*/ 34 w 463"/>
                  <a:gd name="T57" fmla="*/ 194 h 435"/>
                  <a:gd name="T58" fmla="*/ 27 w 463"/>
                  <a:gd name="T59" fmla="*/ 227 h 435"/>
                  <a:gd name="T60" fmla="*/ 34 w 463"/>
                  <a:gd name="T61" fmla="*/ 268 h 435"/>
                  <a:gd name="T62" fmla="*/ 34 w 463"/>
                  <a:gd name="T63" fmla="*/ 321 h 435"/>
                  <a:gd name="T64" fmla="*/ 38 w 463"/>
                  <a:gd name="T65" fmla="*/ 348 h 435"/>
                  <a:gd name="T66" fmla="*/ 61 w 463"/>
                  <a:gd name="T67" fmla="*/ 385 h 435"/>
                  <a:gd name="T68" fmla="*/ 102 w 463"/>
                  <a:gd name="T69" fmla="*/ 355 h 435"/>
                  <a:gd name="T70" fmla="*/ 113 w 463"/>
                  <a:gd name="T71" fmla="*/ 338 h 435"/>
                  <a:gd name="T72" fmla="*/ 140 w 463"/>
                  <a:gd name="T73" fmla="*/ 318 h 435"/>
                  <a:gd name="T74" fmla="*/ 174 w 463"/>
                  <a:gd name="T75" fmla="*/ 284 h 435"/>
                  <a:gd name="T76" fmla="*/ 211 w 463"/>
                  <a:gd name="T77" fmla="*/ 247 h 435"/>
                  <a:gd name="T78" fmla="*/ 238 w 463"/>
                  <a:gd name="T79" fmla="*/ 211 h 435"/>
                  <a:gd name="T80" fmla="*/ 252 w 463"/>
                  <a:gd name="T81" fmla="*/ 197 h 435"/>
                  <a:gd name="T82" fmla="*/ 286 w 463"/>
                  <a:gd name="T83" fmla="*/ 160 h 435"/>
                  <a:gd name="T84" fmla="*/ 296 w 463"/>
                  <a:gd name="T85" fmla="*/ 150 h 435"/>
                  <a:gd name="T86" fmla="*/ 310 w 463"/>
                  <a:gd name="T87" fmla="*/ 120 h 435"/>
                  <a:gd name="T88" fmla="*/ 334 w 463"/>
                  <a:gd name="T89" fmla="*/ 50 h 435"/>
                  <a:gd name="T90" fmla="*/ 337 w 463"/>
                  <a:gd name="T91" fmla="*/ 40 h 435"/>
                  <a:gd name="T92" fmla="*/ 368 w 463"/>
                  <a:gd name="T93" fmla="*/ 6 h 435"/>
                  <a:gd name="T94" fmla="*/ 368 w 463"/>
                  <a:gd name="T95" fmla="*/ 73 h 435"/>
                  <a:gd name="T96" fmla="*/ 330 w 463"/>
                  <a:gd name="T97" fmla="*/ 144 h 435"/>
                  <a:gd name="T98" fmla="*/ 324 w 463"/>
                  <a:gd name="T99" fmla="*/ 197 h 435"/>
                  <a:gd name="T100" fmla="*/ 317 w 463"/>
                  <a:gd name="T101" fmla="*/ 311 h 435"/>
                  <a:gd name="T102" fmla="*/ 320 w 463"/>
                  <a:gd name="T103" fmla="*/ 324 h 435"/>
                  <a:gd name="T104" fmla="*/ 337 w 463"/>
                  <a:gd name="T105" fmla="*/ 371 h 435"/>
                  <a:gd name="T106" fmla="*/ 378 w 463"/>
                  <a:gd name="T107" fmla="*/ 398 h 435"/>
                  <a:gd name="T108" fmla="*/ 416 w 463"/>
                  <a:gd name="T109" fmla="*/ 391 h 43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63"/>
                  <a:gd name="T166" fmla="*/ 0 h 435"/>
                  <a:gd name="T167" fmla="*/ 463 w 463"/>
                  <a:gd name="T168" fmla="*/ 435 h 43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63" h="435">
                    <a:moveTo>
                      <a:pt x="436" y="378"/>
                    </a:moveTo>
                    <a:lnTo>
                      <a:pt x="453" y="378"/>
                    </a:lnTo>
                    <a:lnTo>
                      <a:pt x="460" y="381"/>
                    </a:lnTo>
                    <a:lnTo>
                      <a:pt x="463" y="385"/>
                    </a:lnTo>
                    <a:lnTo>
                      <a:pt x="460" y="395"/>
                    </a:lnTo>
                    <a:lnTo>
                      <a:pt x="453" y="402"/>
                    </a:lnTo>
                    <a:lnTo>
                      <a:pt x="443" y="405"/>
                    </a:lnTo>
                    <a:lnTo>
                      <a:pt x="439" y="412"/>
                    </a:lnTo>
                    <a:lnTo>
                      <a:pt x="436" y="415"/>
                    </a:lnTo>
                    <a:lnTo>
                      <a:pt x="422" y="422"/>
                    </a:lnTo>
                    <a:lnTo>
                      <a:pt x="409" y="428"/>
                    </a:lnTo>
                    <a:lnTo>
                      <a:pt x="395" y="432"/>
                    </a:lnTo>
                    <a:lnTo>
                      <a:pt x="375" y="435"/>
                    </a:lnTo>
                    <a:lnTo>
                      <a:pt x="371" y="432"/>
                    </a:lnTo>
                    <a:lnTo>
                      <a:pt x="361" y="432"/>
                    </a:lnTo>
                    <a:lnTo>
                      <a:pt x="351" y="425"/>
                    </a:lnTo>
                    <a:lnTo>
                      <a:pt x="344" y="422"/>
                    </a:lnTo>
                    <a:lnTo>
                      <a:pt x="313" y="391"/>
                    </a:lnTo>
                    <a:lnTo>
                      <a:pt x="307" y="358"/>
                    </a:lnTo>
                    <a:lnTo>
                      <a:pt x="296" y="348"/>
                    </a:lnTo>
                    <a:lnTo>
                      <a:pt x="296" y="345"/>
                    </a:lnTo>
                    <a:lnTo>
                      <a:pt x="290" y="318"/>
                    </a:lnTo>
                    <a:lnTo>
                      <a:pt x="290" y="291"/>
                    </a:lnTo>
                    <a:lnTo>
                      <a:pt x="293" y="278"/>
                    </a:lnTo>
                    <a:lnTo>
                      <a:pt x="296" y="268"/>
                    </a:lnTo>
                    <a:lnTo>
                      <a:pt x="290" y="244"/>
                    </a:lnTo>
                    <a:lnTo>
                      <a:pt x="293" y="197"/>
                    </a:lnTo>
                    <a:lnTo>
                      <a:pt x="283" y="204"/>
                    </a:lnTo>
                    <a:lnTo>
                      <a:pt x="276" y="214"/>
                    </a:lnTo>
                    <a:lnTo>
                      <a:pt x="266" y="221"/>
                    </a:lnTo>
                    <a:lnTo>
                      <a:pt x="256" y="234"/>
                    </a:lnTo>
                    <a:lnTo>
                      <a:pt x="249" y="234"/>
                    </a:lnTo>
                    <a:lnTo>
                      <a:pt x="238" y="247"/>
                    </a:lnTo>
                    <a:lnTo>
                      <a:pt x="235" y="258"/>
                    </a:lnTo>
                    <a:lnTo>
                      <a:pt x="225" y="264"/>
                    </a:lnTo>
                    <a:lnTo>
                      <a:pt x="218" y="274"/>
                    </a:lnTo>
                    <a:lnTo>
                      <a:pt x="204" y="301"/>
                    </a:lnTo>
                    <a:lnTo>
                      <a:pt x="194" y="311"/>
                    </a:lnTo>
                    <a:lnTo>
                      <a:pt x="187" y="314"/>
                    </a:lnTo>
                    <a:lnTo>
                      <a:pt x="177" y="321"/>
                    </a:lnTo>
                    <a:lnTo>
                      <a:pt x="150" y="358"/>
                    </a:lnTo>
                    <a:lnTo>
                      <a:pt x="147" y="358"/>
                    </a:lnTo>
                    <a:lnTo>
                      <a:pt x="123" y="388"/>
                    </a:lnTo>
                    <a:lnTo>
                      <a:pt x="106" y="398"/>
                    </a:lnTo>
                    <a:lnTo>
                      <a:pt x="99" y="412"/>
                    </a:lnTo>
                    <a:lnTo>
                      <a:pt x="58" y="432"/>
                    </a:lnTo>
                    <a:lnTo>
                      <a:pt x="41" y="422"/>
                    </a:lnTo>
                    <a:lnTo>
                      <a:pt x="38" y="422"/>
                    </a:lnTo>
                    <a:lnTo>
                      <a:pt x="31" y="422"/>
                    </a:lnTo>
                    <a:lnTo>
                      <a:pt x="31" y="415"/>
                    </a:lnTo>
                    <a:lnTo>
                      <a:pt x="31" y="408"/>
                    </a:lnTo>
                    <a:lnTo>
                      <a:pt x="21" y="402"/>
                    </a:lnTo>
                    <a:lnTo>
                      <a:pt x="24" y="391"/>
                    </a:lnTo>
                    <a:lnTo>
                      <a:pt x="10" y="378"/>
                    </a:lnTo>
                    <a:lnTo>
                      <a:pt x="21" y="368"/>
                    </a:lnTo>
                    <a:lnTo>
                      <a:pt x="10" y="368"/>
                    </a:lnTo>
                    <a:lnTo>
                      <a:pt x="0" y="348"/>
                    </a:lnTo>
                    <a:lnTo>
                      <a:pt x="10" y="341"/>
                    </a:lnTo>
                    <a:lnTo>
                      <a:pt x="0" y="328"/>
                    </a:lnTo>
                    <a:lnTo>
                      <a:pt x="0" y="308"/>
                    </a:lnTo>
                    <a:lnTo>
                      <a:pt x="4" y="298"/>
                    </a:lnTo>
                    <a:lnTo>
                      <a:pt x="4" y="281"/>
                    </a:lnTo>
                    <a:lnTo>
                      <a:pt x="10" y="258"/>
                    </a:lnTo>
                    <a:lnTo>
                      <a:pt x="0" y="251"/>
                    </a:lnTo>
                    <a:lnTo>
                      <a:pt x="7" y="241"/>
                    </a:lnTo>
                    <a:lnTo>
                      <a:pt x="10" y="231"/>
                    </a:lnTo>
                    <a:lnTo>
                      <a:pt x="4" y="214"/>
                    </a:lnTo>
                    <a:lnTo>
                      <a:pt x="7" y="211"/>
                    </a:lnTo>
                    <a:lnTo>
                      <a:pt x="10" y="197"/>
                    </a:lnTo>
                    <a:lnTo>
                      <a:pt x="10" y="184"/>
                    </a:lnTo>
                    <a:lnTo>
                      <a:pt x="4" y="150"/>
                    </a:lnTo>
                    <a:lnTo>
                      <a:pt x="17" y="77"/>
                    </a:lnTo>
                    <a:lnTo>
                      <a:pt x="10" y="36"/>
                    </a:lnTo>
                    <a:lnTo>
                      <a:pt x="7" y="16"/>
                    </a:lnTo>
                    <a:lnTo>
                      <a:pt x="10" y="6"/>
                    </a:lnTo>
                    <a:lnTo>
                      <a:pt x="24" y="0"/>
                    </a:lnTo>
                    <a:lnTo>
                      <a:pt x="38" y="3"/>
                    </a:lnTo>
                    <a:lnTo>
                      <a:pt x="44" y="13"/>
                    </a:lnTo>
                    <a:lnTo>
                      <a:pt x="41" y="36"/>
                    </a:lnTo>
                    <a:lnTo>
                      <a:pt x="41" y="90"/>
                    </a:lnTo>
                    <a:lnTo>
                      <a:pt x="41" y="124"/>
                    </a:lnTo>
                    <a:lnTo>
                      <a:pt x="34" y="140"/>
                    </a:lnTo>
                    <a:lnTo>
                      <a:pt x="38" y="150"/>
                    </a:lnTo>
                    <a:lnTo>
                      <a:pt x="34" y="167"/>
                    </a:lnTo>
                    <a:lnTo>
                      <a:pt x="34" y="180"/>
                    </a:lnTo>
                    <a:lnTo>
                      <a:pt x="34" y="187"/>
                    </a:lnTo>
                    <a:lnTo>
                      <a:pt x="34" y="194"/>
                    </a:lnTo>
                    <a:lnTo>
                      <a:pt x="31" y="204"/>
                    </a:lnTo>
                    <a:lnTo>
                      <a:pt x="38" y="214"/>
                    </a:lnTo>
                    <a:lnTo>
                      <a:pt x="27" y="227"/>
                    </a:lnTo>
                    <a:lnTo>
                      <a:pt x="34" y="237"/>
                    </a:lnTo>
                    <a:lnTo>
                      <a:pt x="31" y="251"/>
                    </a:lnTo>
                    <a:lnTo>
                      <a:pt x="34" y="268"/>
                    </a:lnTo>
                    <a:lnTo>
                      <a:pt x="34" y="288"/>
                    </a:lnTo>
                    <a:lnTo>
                      <a:pt x="38" y="298"/>
                    </a:lnTo>
                    <a:lnTo>
                      <a:pt x="34" y="321"/>
                    </a:lnTo>
                    <a:lnTo>
                      <a:pt x="34" y="328"/>
                    </a:lnTo>
                    <a:lnTo>
                      <a:pt x="41" y="338"/>
                    </a:lnTo>
                    <a:lnTo>
                      <a:pt x="38" y="348"/>
                    </a:lnTo>
                    <a:lnTo>
                      <a:pt x="41" y="365"/>
                    </a:lnTo>
                    <a:lnTo>
                      <a:pt x="51" y="371"/>
                    </a:lnTo>
                    <a:lnTo>
                      <a:pt x="61" y="385"/>
                    </a:lnTo>
                    <a:lnTo>
                      <a:pt x="72" y="381"/>
                    </a:lnTo>
                    <a:lnTo>
                      <a:pt x="82" y="375"/>
                    </a:lnTo>
                    <a:lnTo>
                      <a:pt x="102" y="355"/>
                    </a:lnTo>
                    <a:lnTo>
                      <a:pt x="99" y="355"/>
                    </a:lnTo>
                    <a:lnTo>
                      <a:pt x="109" y="348"/>
                    </a:lnTo>
                    <a:lnTo>
                      <a:pt x="113" y="338"/>
                    </a:lnTo>
                    <a:lnTo>
                      <a:pt x="130" y="335"/>
                    </a:lnTo>
                    <a:lnTo>
                      <a:pt x="130" y="321"/>
                    </a:lnTo>
                    <a:lnTo>
                      <a:pt x="140" y="318"/>
                    </a:lnTo>
                    <a:lnTo>
                      <a:pt x="153" y="304"/>
                    </a:lnTo>
                    <a:lnTo>
                      <a:pt x="174" y="298"/>
                    </a:lnTo>
                    <a:lnTo>
                      <a:pt x="174" y="284"/>
                    </a:lnTo>
                    <a:lnTo>
                      <a:pt x="191" y="271"/>
                    </a:lnTo>
                    <a:lnTo>
                      <a:pt x="198" y="254"/>
                    </a:lnTo>
                    <a:lnTo>
                      <a:pt x="211" y="247"/>
                    </a:lnTo>
                    <a:lnTo>
                      <a:pt x="215" y="234"/>
                    </a:lnTo>
                    <a:lnTo>
                      <a:pt x="225" y="231"/>
                    </a:lnTo>
                    <a:lnTo>
                      <a:pt x="238" y="211"/>
                    </a:lnTo>
                    <a:lnTo>
                      <a:pt x="242" y="211"/>
                    </a:lnTo>
                    <a:lnTo>
                      <a:pt x="242" y="204"/>
                    </a:lnTo>
                    <a:lnTo>
                      <a:pt x="252" y="197"/>
                    </a:lnTo>
                    <a:lnTo>
                      <a:pt x="259" y="184"/>
                    </a:lnTo>
                    <a:lnTo>
                      <a:pt x="283" y="174"/>
                    </a:lnTo>
                    <a:lnTo>
                      <a:pt x="286" y="160"/>
                    </a:lnTo>
                    <a:lnTo>
                      <a:pt x="293" y="157"/>
                    </a:lnTo>
                    <a:lnTo>
                      <a:pt x="293" y="150"/>
                    </a:lnTo>
                    <a:lnTo>
                      <a:pt x="296" y="150"/>
                    </a:lnTo>
                    <a:lnTo>
                      <a:pt x="300" y="130"/>
                    </a:lnTo>
                    <a:lnTo>
                      <a:pt x="313" y="124"/>
                    </a:lnTo>
                    <a:lnTo>
                      <a:pt x="310" y="120"/>
                    </a:lnTo>
                    <a:lnTo>
                      <a:pt x="327" y="63"/>
                    </a:lnTo>
                    <a:lnTo>
                      <a:pt x="334" y="63"/>
                    </a:lnTo>
                    <a:lnTo>
                      <a:pt x="334" y="50"/>
                    </a:lnTo>
                    <a:lnTo>
                      <a:pt x="334" y="47"/>
                    </a:lnTo>
                    <a:lnTo>
                      <a:pt x="337" y="40"/>
                    </a:lnTo>
                    <a:lnTo>
                      <a:pt x="344" y="26"/>
                    </a:lnTo>
                    <a:lnTo>
                      <a:pt x="351" y="10"/>
                    </a:lnTo>
                    <a:lnTo>
                      <a:pt x="368" y="6"/>
                    </a:lnTo>
                    <a:lnTo>
                      <a:pt x="364" y="13"/>
                    </a:lnTo>
                    <a:lnTo>
                      <a:pt x="375" y="33"/>
                    </a:lnTo>
                    <a:lnTo>
                      <a:pt x="368" y="73"/>
                    </a:lnTo>
                    <a:lnTo>
                      <a:pt x="354" y="97"/>
                    </a:lnTo>
                    <a:lnTo>
                      <a:pt x="344" y="134"/>
                    </a:lnTo>
                    <a:lnTo>
                      <a:pt x="330" y="144"/>
                    </a:lnTo>
                    <a:lnTo>
                      <a:pt x="330" y="167"/>
                    </a:lnTo>
                    <a:lnTo>
                      <a:pt x="324" y="180"/>
                    </a:lnTo>
                    <a:lnTo>
                      <a:pt x="324" y="197"/>
                    </a:lnTo>
                    <a:lnTo>
                      <a:pt x="317" y="204"/>
                    </a:lnTo>
                    <a:lnTo>
                      <a:pt x="320" y="251"/>
                    </a:lnTo>
                    <a:lnTo>
                      <a:pt x="317" y="311"/>
                    </a:lnTo>
                    <a:lnTo>
                      <a:pt x="320" y="318"/>
                    </a:lnTo>
                    <a:lnTo>
                      <a:pt x="317" y="324"/>
                    </a:lnTo>
                    <a:lnTo>
                      <a:pt x="320" y="324"/>
                    </a:lnTo>
                    <a:lnTo>
                      <a:pt x="320" y="341"/>
                    </a:lnTo>
                    <a:lnTo>
                      <a:pt x="334" y="361"/>
                    </a:lnTo>
                    <a:lnTo>
                      <a:pt x="337" y="371"/>
                    </a:lnTo>
                    <a:lnTo>
                      <a:pt x="351" y="378"/>
                    </a:lnTo>
                    <a:lnTo>
                      <a:pt x="354" y="385"/>
                    </a:lnTo>
                    <a:lnTo>
                      <a:pt x="378" y="398"/>
                    </a:lnTo>
                    <a:lnTo>
                      <a:pt x="392" y="398"/>
                    </a:lnTo>
                    <a:lnTo>
                      <a:pt x="402" y="398"/>
                    </a:lnTo>
                    <a:lnTo>
                      <a:pt x="416" y="391"/>
                    </a:lnTo>
                    <a:lnTo>
                      <a:pt x="422" y="388"/>
                    </a:lnTo>
                    <a:lnTo>
                      <a:pt x="436" y="378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18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08" name="Freeform 6">
                <a:extLst>
                  <a:ext uri="{FF2B5EF4-FFF2-40B4-BE49-F238E27FC236}">
                    <a16:creationId xmlns:a16="http://schemas.microsoft.com/office/drawing/2014/main" id="{EE06CFE7-C83B-483A-B79C-CB74189165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650"/>
                <a:ext cx="276" cy="540"/>
              </a:xfrm>
              <a:custGeom>
                <a:avLst/>
                <a:gdLst>
                  <a:gd name="T0" fmla="*/ 232 w 276"/>
                  <a:gd name="T1" fmla="*/ 429 h 540"/>
                  <a:gd name="T2" fmla="*/ 218 w 276"/>
                  <a:gd name="T3" fmla="*/ 449 h 540"/>
                  <a:gd name="T4" fmla="*/ 194 w 276"/>
                  <a:gd name="T5" fmla="*/ 463 h 540"/>
                  <a:gd name="T6" fmla="*/ 167 w 276"/>
                  <a:gd name="T7" fmla="*/ 483 h 540"/>
                  <a:gd name="T8" fmla="*/ 96 w 276"/>
                  <a:gd name="T9" fmla="*/ 493 h 540"/>
                  <a:gd name="T10" fmla="*/ 55 w 276"/>
                  <a:gd name="T11" fmla="*/ 476 h 540"/>
                  <a:gd name="T12" fmla="*/ 34 w 276"/>
                  <a:gd name="T13" fmla="*/ 449 h 540"/>
                  <a:gd name="T14" fmla="*/ 24 w 276"/>
                  <a:gd name="T15" fmla="*/ 416 h 540"/>
                  <a:gd name="T16" fmla="*/ 24 w 276"/>
                  <a:gd name="T17" fmla="*/ 382 h 540"/>
                  <a:gd name="T18" fmla="*/ 31 w 276"/>
                  <a:gd name="T19" fmla="*/ 335 h 540"/>
                  <a:gd name="T20" fmla="*/ 41 w 276"/>
                  <a:gd name="T21" fmla="*/ 302 h 540"/>
                  <a:gd name="T22" fmla="*/ 68 w 276"/>
                  <a:gd name="T23" fmla="*/ 265 h 540"/>
                  <a:gd name="T24" fmla="*/ 102 w 276"/>
                  <a:gd name="T25" fmla="*/ 262 h 540"/>
                  <a:gd name="T26" fmla="*/ 147 w 276"/>
                  <a:gd name="T27" fmla="*/ 248 h 540"/>
                  <a:gd name="T28" fmla="*/ 177 w 276"/>
                  <a:gd name="T29" fmla="*/ 225 h 540"/>
                  <a:gd name="T30" fmla="*/ 228 w 276"/>
                  <a:gd name="T31" fmla="*/ 158 h 540"/>
                  <a:gd name="T32" fmla="*/ 242 w 276"/>
                  <a:gd name="T33" fmla="*/ 91 h 540"/>
                  <a:gd name="T34" fmla="*/ 228 w 276"/>
                  <a:gd name="T35" fmla="*/ 41 h 540"/>
                  <a:gd name="T36" fmla="*/ 225 w 276"/>
                  <a:gd name="T37" fmla="*/ 27 h 540"/>
                  <a:gd name="T38" fmla="*/ 198 w 276"/>
                  <a:gd name="T39" fmla="*/ 7 h 540"/>
                  <a:gd name="T40" fmla="*/ 177 w 276"/>
                  <a:gd name="T41" fmla="*/ 0 h 540"/>
                  <a:gd name="T42" fmla="*/ 154 w 276"/>
                  <a:gd name="T43" fmla="*/ 17 h 540"/>
                  <a:gd name="T44" fmla="*/ 130 w 276"/>
                  <a:gd name="T45" fmla="*/ 34 h 540"/>
                  <a:gd name="T46" fmla="*/ 106 w 276"/>
                  <a:gd name="T47" fmla="*/ 57 h 540"/>
                  <a:gd name="T48" fmla="*/ 92 w 276"/>
                  <a:gd name="T49" fmla="*/ 71 h 540"/>
                  <a:gd name="T50" fmla="*/ 68 w 276"/>
                  <a:gd name="T51" fmla="*/ 118 h 540"/>
                  <a:gd name="T52" fmla="*/ 51 w 276"/>
                  <a:gd name="T53" fmla="*/ 154 h 540"/>
                  <a:gd name="T54" fmla="*/ 34 w 276"/>
                  <a:gd name="T55" fmla="*/ 164 h 540"/>
                  <a:gd name="T56" fmla="*/ 21 w 276"/>
                  <a:gd name="T57" fmla="*/ 178 h 540"/>
                  <a:gd name="T58" fmla="*/ 17 w 276"/>
                  <a:gd name="T59" fmla="*/ 225 h 540"/>
                  <a:gd name="T60" fmla="*/ 21 w 276"/>
                  <a:gd name="T61" fmla="*/ 258 h 540"/>
                  <a:gd name="T62" fmla="*/ 11 w 276"/>
                  <a:gd name="T63" fmla="*/ 295 h 540"/>
                  <a:gd name="T64" fmla="*/ 7 w 276"/>
                  <a:gd name="T65" fmla="*/ 352 h 540"/>
                  <a:gd name="T66" fmla="*/ 11 w 276"/>
                  <a:gd name="T67" fmla="*/ 459 h 540"/>
                  <a:gd name="T68" fmla="*/ 24 w 276"/>
                  <a:gd name="T69" fmla="*/ 493 h 540"/>
                  <a:gd name="T70" fmla="*/ 55 w 276"/>
                  <a:gd name="T71" fmla="*/ 526 h 540"/>
                  <a:gd name="T72" fmla="*/ 96 w 276"/>
                  <a:gd name="T73" fmla="*/ 533 h 540"/>
                  <a:gd name="T74" fmla="*/ 137 w 276"/>
                  <a:gd name="T75" fmla="*/ 540 h 540"/>
                  <a:gd name="T76" fmla="*/ 160 w 276"/>
                  <a:gd name="T77" fmla="*/ 529 h 540"/>
                  <a:gd name="T78" fmla="*/ 184 w 276"/>
                  <a:gd name="T79" fmla="*/ 513 h 540"/>
                  <a:gd name="T80" fmla="*/ 225 w 276"/>
                  <a:gd name="T81" fmla="*/ 483 h 540"/>
                  <a:gd name="T82" fmla="*/ 256 w 276"/>
                  <a:gd name="T83" fmla="*/ 459 h 540"/>
                  <a:gd name="T84" fmla="*/ 276 w 276"/>
                  <a:gd name="T85" fmla="*/ 412 h 540"/>
                  <a:gd name="T86" fmla="*/ 259 w 276"/>
                  <a:gd name="T87" fmla="*/ 399 h 540"/>
                  <a:gd name="T88" fmla="*/ 164 w 276"/>
                  <a:gd name="T89" fmla="*/ 171 h 540"/>
                  <a:gd name="T90" fmla="*/ 147 w 276"/>
                  <a:gd name="T91" fmla="*/ 195 h 540"/>
                  <a:gd name="T92" fmla="*/ 126 w 276"/>
                  <a:gd name="T93" fmla="*/ 205 h 540"/>
                  <a:gd name="T94" fmla="*/ 85 w 276"/>
                  <a:gd name="T95" fmla="*/ 221 h 540"/>
                  <a:gd name="T96" fmla="*/ 58 w 276"/>
                  <a:gd name="T97" fmla="*/ 205 h 540"/>
                  <a:gd name="T98" fmla="*/ 82 w 276"/>
                  <a:gd name="T99" fmla="*/ 161 h 540"/>
                  <a:gd name="T100" fmla="*/ 89 w 276"/>
                  <a:gd name="T101" fmla="*/ 141 h 540"/>
                  <a:gd name="T102" fmla="*/ 120 w 276"/>
                  <a:gd name="T103" fmla="*/ 94 h 540"/>
                  <a:gd name="T104" fmla="*/ 126 w 276"/>
                  <a:gd name="T105" fmla="*/ 77 h 540"/>
                  <a:gd name="T106" fmla="*/ 133 w 276"/>
                  <a:gd name="T107" fmla="*/ 71 h 540"/>
                  <a:gd name="T108" fmla="*/ 143 w 276"/>
                  <a:gd name="T109" fmla="*/ 64 h 540"/>
                  <a:gd name="T110" fmla="*/ 174 w 276"/>
                  <a:gd name="T111" fmla="*/ 51 h 540"/>
                  <a:gd name="T112" fmla="*/ 194 w 276"/>
                  <a:gd name="T113" fmla="*/ 47 h 540"/>
                  <a:gd name="T114" fmla="*/ 222 w 276"/>
                  <a:gd name="T115" fmla="*/ 84 h 540"/>
                  <a:gd name="T116" fmla="*/ 205 w 276"/>
                  <a:gd name="T117" fmla="*/ 128 h 540"/>
                  <a:gd name="T118" fmla="*/ 188 w 276"/>
                  <a:gd name="T119" fmla="*/ 154 h 5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6"/>
                  <a:gd name="T181" fmla="*/ 0 h 540"/>
                  <a:gd name="T182" fmla="*/ 276 w 276"/>
                  <a:gd name="T183" fmla="*/ 540 h 5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6" h="540">
                    <a:moveTo>
                      <a:pt x="259" y="399"/>
                    </a:moveTo>
                    <a:lnTo>
                      <a:pt x="249" y="419"/>
                    </a:lnTo>
                    <a:lnTo>
                      <a:pt x="232" y="429"/>
                    </a:lnTo>
                    <a:lnTo>
                      <a:pt x="228" y="436"/>
                    </a:lnTo>
                    <a:lnTo>
                      <a:pt x="218" y="442"/>
                    </a:lnTo>
                    <a:lnTo>
                      <a:pt x="218" y="449"/>
                    </a:lnTo>
                    <a:lnTo>
                      <a:pt x="211" y="452"/>
                    </a:lnTo>
                    <a:lnTo>
                      <a:pt x="194" y="459"/>
                    </a:lnTo>
                    <a:lnTo>
                      <a:pt x="194" y="463"/>
                    </a:lnTo>
                    <a:lnTo>
                      <a:pt x="184" y="463"/>
                    </a:lnTo>
                    <a:lnTo>
                      <a:pt x="177" y="476"/>
                    </a:lnTo>
                    <a:lnTo>
                      <a:pt x="167" y="483"/>
                    </a:lnTo>
                    <a:lnTo>
                      <a:pt x="157" y="489"/>
                    </a:lnTo>
                    <a:lnTo>
                      <a:pt x="130" y="493"/>
                    </a:lnTo>
                    <a:lnTo>
                      <a:pt x="96" y="493"/>
                    </a:lnTo>
                    <a:lnTo>
                      <a:pt x="68" y="486"/>
                    </a:lnTo>
                    <a:lnTo>
                      <a:pt x="68" y="483"/>
                    </a:lnTo>
                    <a:lnTo>
                      <a:pt x="55" y="476"/>
                    </a:lnTo>
                    <a:lnTo>
                      <a:pt x="45" y="466"/>
                    </a:lnTo>
                    <a:lnTo>
                      <a:pt x="38" y="456"/>
                    </a:lnTo>
                    <a:lnTo>
                      <a:pt x="34" y="449"/>
                    </a:lnTo>
                    <a:lnTo>
                      <a:pt x="31" y="442"/>
                    </a:lnTo>
                    <a:lnTo>
                      <a:pt x="28" y="429"/>
                    </a:lnTo>
                    <a:lnTo>
                      <a:pt x="24" y="416"/>
                    </a:lnTo>
                    <a:lnTo>
                      <a:pt x="24" y="409"/>
                    </a:lnTo>
                    <a:lnTo>
                      <a:pt x="28" y="396"/>
                    </a:lnTo>
                    <a:lnTo>
                      <a:pt x="24" y="382"/>
                    </a:lnTo>
                    <a:lnTo>
                      <a:pt x="31" y="379"/>
                    </a:lnTo>
                    <a:lnTo>
                      <a:pt x="24" y="339"/>
                    </a:lnTo>
                    <a:lnTo>
                      <a:pt x="31" y="335"/>
                    </a:lnTo>
                    <a:lnTo>
                      <a:pt x="31" y="325"/>
                    </a:lnTo>
                    <a:lnTo>
                      <a:pt x="34" y="308"/>
                    </a:lnTo>
                    <a:lnTo>
                      <a:pt x="41" y="302"/>
                    </a:lnTo>
                    <a:lnTo>
                      <a:pt x="45" y="278"/>
                    </a:lnTo>
                    <a:lnTo>
                      <a:pt x="58" y="262"/>
                    </a:lnTo>
                    <a:lnTo>
                      <a:pt x="68" y="265"/>
                    </a:lnTo>
                    <a:lnTo>
                      <a:pt x="75" y="265"/>
                    </a:lnTo>
                    <a:lnTo>
                      <a:pt x="85" y="272"/>
                    </a:lnTo>
                    <a:lnTo>
                      <a:pt x="102" y="262"/>
                    </a:lnTo>
                    <a:lnTo>
                      <a:pt x="116" y="262"/>
                    </a:lnTo>
                    <a:lnTo>
                      <a:pt x="137" y="245"/>
                    </a:lnTo>
                    <a:lnTo>
                      <a:pt x="147" y="248"/>
                    </a:lnTo>
                    <a:lnTo>
                      <a:pt x="150" y="245"/>
                    </a:lnTo>
                    <a:lnTo>
                      <a:pt x="150" y="241"/>
                    </a:lnTo>
                    <a:lnTo>
                      <a:pt x="177" y="225"/>
                    </a:lnTo>
                    <a:lnTo>
                      <a:pt x="208" y="201"/>
                    </a:lnTo>
                    <a:lnTo>
                      <a:pt x="211" y="185"/>
                    </a:lnTo>
                    <a:lnTo>
                      <a:pt x="228" y="158"/>
                    </a:lnTo>
                    <a:lnTo>
                      <a:pt x="239" y="128"/>
                    </a:lnTo>
                    <a:lnTo>
                      <a:pt x="246" y="121"/>
                    </a:lnTo>
                    <a:lnTo>
                      <a:pt x="242" y="91"/>
                    </a:lnTo>
                    <a:lnTo>
                      <a:pt x="246" y="81"/>
                    </a:lnTo>
                    <a:lnTo>
                      <a:pt x="242" y="54"/>
                    </a:lnTo>
                    <a:lnTo>
                      <a:pt x="228" y="41"/>
                    </a:lnTo>
                    <a:lnTo>
                      <a:pt x="232" y="37"/>
                    </a:lnTo>
                    <a:lnTo>
                      <a:pt x="225" y="27"/>
                    </a:lnTo>
                    <a:lnTo>
                      <a:pt x="211" y="20"/>
                    </a:lnTo>
                    <a:lnTo>
                      <a:pt x="205" y="7"/>
                    </a:lnTo>
                    <a:lnTo>
                      <a:pt x="198" y="7"/>
                    </a:lnTo>
                    <a:lnTo>
                      <a:pt x="194" y="4"/>
                    </a:lnTo>
                    <a:lnTo>
                      <a:pt x="184" y="7"/>
                    </a:lnTo>
                    <a:lnTo>
                      <a:pt x="177" y="0"/>
                    </a:lnTo>
                    <a:lnTo>
                      <a:pt x="171" y="4"/>
                    </a:lnTo>
                    <a:lnTo>
                      <a:pt x="157" y="7"/>
                    </a:lnTo>
                    <a:lnTo>
                      <a:pt x="154" y="17"/>
                    </a:lnTo>
                    <a:lnTo>
                      <a:pt x="150" y="17"/>
                    </a:lnTo>
                    <a:lnTo>
                      <a:pt x="143" y="17"/>
                    </a:lnTo>
                    <a:lnTo>
                      <a:pt x="130" y="34"/>
                    </a:lnTo>
                    <a:lnTo>
                      <a:pt x="116" y="41"/>
                    </a:lnTo>
                    <a:lnTo>
                      <a:pt x="109" y="51"/>
                    </a:lnTo>
                    <a:lnTo>
                      <a:pt x="106" y="57"/>
                    </a:lnTo>
                    <a:lnTo>
                      <a:pt x="99" y="61"/>
                    </a:lnTo>
                    <a:lnTo>
                      <a:pt x="96" y="71"/>
                    </a:lnTo>
                    <a:lnTo>
                      <a:pt x="92" y="71"/>
                    </a:lnTo>
                    <a:lnTo>
                      <a:pt x="89" y="84"/>
                    </a:lnTo>
                    <a:lnTo>
                      <a:pt x="82" y="91"/>
                    </a:lnTo>
                    <a:lnTo>
                      <a:pt x="68" y="118"/>
                    </a:lnTo>
                    <a:lnTo>
                      <a:pt x="62" y="141"/>
                    </a:lnTo>
                    <a:lnTo>
                      <a:pt x="55" y="148"/>
                    </a:lnTo>
                    <a:lnTo>
                      <a:pt x="51" y="154"/>
                    </a:lnTo>
                    <a:lnTo>
                      <a:pt x="55" y="161"/>
                    </a:lnTo>
                    <a:lnTo>
                      <a:pt x="41" y="164"/>
                    </a:lnTo>
                    <a:lnTo>
                      <a:pt x="34" y="164"/>
                    </a:lnTo>
                    <a:lnTo>
                      <a:pt x="28" y="164"/>
                    </a:lnTo>
                    <a:lnTo>
                      <a:pt x="21" y="158"/>
                    </a:lnTo>
                    <a:lnTo>
                      <a:pt x="21" y="178"/>
                    </a:lnTo>
                    <a:lnTo>
                      <a:pt x="24" y="211"/>
                    </a:lnTo>
                    <a:lnTo>
                      <a:pt x="21" y="215"/>
                    </a:lnTo>
                    <a:lnTo>
                      <a:pt x="17" y="225"/>
                    </a:lnTo>
                    <a:lnTo>
                      <a:pt x="28" y="235"/>
                    </a:lnTo>
                    <a:lnTo>
                      <a:pt x="17" y="241"/>
                    </a:lnTo>
                    <a:lnTo>
                      <a:pt x="21" y="258"/>
                    </a:lnTo>
                    <a:lnTo>
                      <a:pt x="21" y="268"/>
                    </a:lnTo>
                    <a:lnTo>
                      <a:pt x="14" y="285"/>
                    </a:lnTo>
                    <a:lnTo>
                      <a:pt x="11" y="295"/>
                    </a:lnTo>
                    <a:lnTo>
                      <a:pt x="11" y="312"/>
                    </a:lnTo>
                    <a:lnTo>
                      <a:pt x="7" y="329"/>
                    </a:lnTo>
                    <a:lnTo>
                      <a:pt x="7" y="352"/>
                    </a:lnTo>
                    <a:lnTo>
                      <a:pt x="0" y="372"/>
                    </a:lnTo>
                    <a:lnTo>
                      <a:pt x="0" y="409"/>
                    </a:lnTo>
                    <a:lnTo>
                      <a:pt x="11" y="459"/>
                    </a:lnTo>
                    <a:lnTo>
                      <a:pt x="11" y="466"/>
                    </a:lnTo>
                    <a:lnTo>
                      <a:pt x="21" y="479"/>
                    </a:lnTo>
                    <a:lnTo>
                      <a:pt x="24" y="493"/>
                    </a:lnTo>
                    <a:lnTo>
                      <a:pt x="41" y="499"/>
                    </a:lnTo>
                    <a:lnTo>
                      <a:pt x="41" y="513"/>
                    </a:lnTo>
                    <a:lnTo>
                      <a:pt x="55" y="526"/>
                    </a:lnTo>
                    <a:lnTo>
                      <a:pt x="75" y="529"/>
                    </a:lnTo>
                    <a:lnTo>
                      <a:pt x="82" y="536"/>
                    </a:lnTo>
                    <a:lnTo>
                      <a:pt x="96" y="533"/>
                    </a:lnTo>
                    <a:lnTo>
                      <a:pt x="113" y="540"/>
                    </a:lnTo>
                    <a:lnTo>
                      <a:pt x="130" y="533"/>
                    </a:lnTo>
                    <a:lnTo>
                      <a:pt x="137" y="540"/>
                    </a:lnTo>
                    <a:lnTo>
                      <a:pt x="143" y="533"/>
                    </a:lnTo>
                    <a:lnTo>
                      <a:pt x="154" y="529"/>
                    </a:lnTo>
                    <a:lnTo>
                      <a:pt x="160" y="529"/>
                    </a:lnTo>
                    <a:lnTo>
                      <a:pt x="164" y="526"/>
                    </a:lnTo>
                    <a:lnTo>
                      <a:pt x="177" y="526"/>
                    </a:lnTo>
                    <a:lnTo>
                      <a:pt x="184" y="513"/>
                    </a:lnTo>
                    <a:lnTo>
                      <a:pt x="194" y="516"/>
                    </a:lnTo>
                    <a:lnTo>
                      <a:pt x="198" y="503"/>
                    </a:lnTo>
                    <a:lnTo>
                      <a:pt x="225" y="483"/>
                    </a:lnTo>
                    <a:lnTo>
                      <a:pt x="235" y="483"/>
                    </a:lnTo>
                    <a:lnTo>
                      <a:pt x="246" y="459"/>
                    </a:lnTo>
                    <a:lnTo>
                      <a:pt x="256" y="459"/>
                    </a:lnTo>
                    <a:lnTo>
                      <a:pt x="266" y="429"/>
                    </a:lnTo>
                    <a:lnTo>
                      <a:pt x="273" y="419"/>
                    </a:lnTo>
                    <a:lnTo>
                      <a:pt x="276" y="412"/>
                    </a:lnTo>
                    <a:lnTo>
                      <a:pt x="276" y="406"/>
                    </a:lnTo>
                    <a:lnTo>
                      <a:pt x="269" y="396"/>
                    </a:lnTo>
                    <a:lnTo>
                      <a:pt x="259" y="399"/>
                    </a:lnTo>
                    <a:close/>
                    <a:moveTo>
                      <a:pt x="188" y="158"/>
                    </a:moveTo>
                    <a:lnTo>
                      <a:pt x="177" y="168"/>
                    </a:lnTo>
                    <a:lnTo>
                      <a:pt x="164" y="171"/>
                    </a:lnTo>
                    <a:lnTo>
                      <a:pt x="160" y="181"/>
                    </a:lnTo>
                    <a:lnTo>
                      <a:pt x="154" y="181"/>
                    </a:lnTo>
                    <a:lnTo>
                      <a:pt x="147" y="195"/>
                    </a:lnTo>
                    <a:lnTo>
                      <a:pt x="137" y="198"/>
                    </a:lnTo>
                    <a:lnTo>
                      <a:pt x="130" y="201"/>
                    </a:lnTo>
                    <a:lnTo>
                      <a:pt x="126" y="205"/>
                    </a:lnTo>
                    <a:lnTo>
                      <a:pt x="120" y="201"/>
                    </a:lnTo>
                    <a:lnTo>
                      <a:pt x="116" y="208"/>
                    </a:lnTo>
                    <a:lnTo>
                      <a:pt x="85" y="221"/>
                    </a:lnTo>
                    <a:lnTo>
                      <a:pt x="68" y="218"/>
                    </a:lnTo>
                    <a:lnTo>
                      <a:pt x="65" y="208"/>
                    </a:lnTo>
                    <a:lnTo>
                      <a:pt x="58" y="205"/>
                    </a:lnTo>
                    <a:lnTo>
                      <a:pt x="68" y="188"/>
                    </a:lnTo>
                    <a:lnTo>
                      <a:pt x="79" y="171"/>
                    </a:lnTo>
                    <a:lnTo>
                      <a:pt x="82" y="161"/>
                    </a:lnTo>
                    <a:lnTo>
                      <a:pt x="85" y="154"/>
                    </a:lnTo>
                    <a:lnTo>
                      <a:pt x="89" y="144"/>
                    </a:lnTo>
                    <a:lnTo>
                      <a:pt x="89" y="141"/>
                    </a:lnTo>
                    <a:lnTo>
                      <a:pt x="99" y="134"/>
                    </a:lnTo>
                    <a:lnTo>
                      <a:pt x="113" y="104"/>
                    </a:lnTo>
                    <a:lnTo>
                      <a:pt x="120" y="94"/>
                    </a:lnTo>
                    <a:lnTo>
                      <a:pt x="123" y="87"/>
                    </a:lnTo>
                    <a:lnTo>
                      <a:pt x="126" y="81"/>
                    </a:lnTo>
                    <a:lnTo>
                      <a:pt x="126" y="77"/>
                    </a:lnTo>
                    <a:lnTo>
                      <a:pt x="130" y="74"/>
                    </a:lnTo>
                    <a:lnTo>
                      <a:pt x="130" y="71"/>
                    </a:lnTo>
                    <a:lnTo>
                      <a:pt x="133" y="71"/>
                    </a:lnTo>
                    <a:lnTo>
                      <a:pt x="137" y="71"/>
                    </a:lnTo>
                    <a:lnTo>
                      <a:pt x="140" y="71"/>
                    </a:lnTo>
                    <a:lnTo>
                      <a:pt x="143" y="64"/>
                    </a:lnTo>
                    <a:lnTo>
                      <a:pt x="157" y="57"/>
                    </a:lnTo>
                    <a:lnTo>
                      <a:pt x="167" y="57"/>
                    </a:lnTo>
                    <a:lnTo>
                      <a:pt x="174" y="51"/>
                    </a:lnTo>
                    <a:lnTo>
                      <a:pt x="177" y="47"/>
                    </a:lnTo>
                    <a:lnTo>
                      <a:pt x="184" y="47"/>
                    </a:lnTo>
                    <a:lnTo>
                      <a:pt x="194" y="47"/>
                    </a:lnTo>
                    <a:lnTo>
                      <a:pt x="215" y="54"/>
                    </a:lnTo>
                    <a:lnTo>
                      <a:pt x="218" y="74"/>
                    </a:lnTo>
                    <a:lnTo>
                      <a:pt x="222" y="84"/>
                    </a:lnTo>
                    <a:lnTo>
                      <a:pt x="218" y="101"/>
                    </a:lnTo>
                    <a:lnTo>
                      <a:pt x="215" y="111"/>
                    </a:lnTo>
                    <a:lnTo>
                      <a:pt x="205" y="128"/>
                    </a:lnTo>
                    <a:lnTo>
                      <a:pt x="201" y="141"/>
                    </a:lnTo>
                    <a:lnTo>
                      <a:pt x="194" y="151"/>
                    </a:lnTo>
                    <a:lnTo>
                      <a:pt x="188" y="154"/>
                    </a:lnTo>
                    <a:lnTo>
                      <a:pt x="188" y="158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18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09" name="Freeform 7">
                <a:extLst>
                  <a:ext uri="{FF2B5EF4-FFF2-40B4-BE49-F238E27FC236}">
                    <a16:creationId xmlns:a16="http://schemas.microsoft.com/office/drawing/2014/main" id="{1589EEC2-35E3-4DF0-B88F-E5577B879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674"/>
                <a:ext cx="365" cy="482"/>
              </a:xfrm>
              <a:custGeom>
                <a:avLst/>
                <a:gdLst>
                  <a:gd name="T0" fmla="*/ 355 w 365"/>
                  <a:gd name="T1" fmla="*/ 402 h 482"/>
                  <a:gd name="T2" fmla="*/ 331 w 365"/>
                  <a:gd name="T3" fmla="*/ 442 h 482"/>
                  <a:gd name="T4" fmla="*/ 290 w 365"/>
                  <a:gd name="T5" fmla="*/ 459 h 482"/>
                  <a:gd name="T6" fmla="*/ 256 w 365"/>
                  <a:gd name="T7" fmla="*/ 469 h 482"/>
                  <a:gd name="T8" fmla="*/ 225 w 365"/>
                  <a:gd name="T9" fmla="*/ 475 h 482"/>
                  <a:gd name="T10" fmla="*/ 198 w 365"/>
                  <a:gd name="T11" fmla="*/ 479 h 482"/>
                  <a:gd name="T12" fmla="*/ 178 w 365"/>
                  <a:gd name="T13" fmla="*/ 479 h 482"/>
                  <a:gd name="T14" fmla="*/ 147 w 365"/>
                  <a:gd name="T15" fmla="*/ 482 h 482"/>
                  <a:gd name="T16" fmla="*/ 123 w 365"/>
                  <a:gd name="T17" fmla="*/ 475 h 482"/>
                  <a:gd name="T18" fmla="*/ 89 w 365"/>
                  <a:gd name="T19" fmla="*/ 472 h 482"/>
                  <a:gd name="T20" fmla="*/ 52 w 365"/>
                  <a:gd name="T21" fmla="*/ 469 h 482"/>
                  <a:gd name="T22" fmla="*/ 31 w 365"/>
                  <a:gd name="T23" fmla="*/ 465 h 482"/>
                  <a:gd name="T24" fmla="*/ 4 w 365"/>
                  <a:gd name="T25" fmla="*/ 439 h 482"/>
                  <a:gd name="T26" fmla="*/ 21 w 365"/>
                  <a:gd name="T27" fmla="*/ 405 h 482"/>
                  <a:gd name="T28" fmla="*/ 34 w 365"/>
                  <a:gd name="T29" fmla="*/ 405 h 482"/>
                  <a:gd name="T30" fmla="*/ 52 w 365"/>
                  <a:gd name="T31" fmla="*/ 412 h 482"/>
                  <a:gd name="T32" fmla="*/ 55 w 365"/>
                  <a:gd name="T33" fmla="*/ 439 h 482"/>
                  <a:gd name="T34" fmla="*/ 92 w 365"/>
                  <a:gd name="T35" fmla="*/ 449 h 482"/>
                  <a:gd name="T36" fmla="*/ 263 w 365"/>
                  <a:gd name="T37" fmla="*/ 425 h 482"/>
                  <a:gd name="T38" fmla="*/ 297 w 365"/>
                  <a:gd name="T39" fmla="*/ 412 h 482"/>
                  <a:gd name="T40" fmla="*/ 321 w 365"/>
                  <a:gd name="T41" fmla="*/ 398 h 482"/>
                  <a:gd name="T42" fmla="*/ 324 w 365"/>
                  <a:gd name="T43" fmla="*/ 382 h 482"/>
                  <a:gd name="T44" fmla="*/ 314 w 365"/>
                  <a:gd name="T45" fmla="*/ 355 h 482"/>
                  <a:gd name="T46" fmla="*/ 290 w 365"/>
                  <a:gd name="T47" fmla="*/ 341 h 482"/>
                  <a:gd name="T48" fmla="*/ 273 w 365"/>
                  <a:gd name="T49" fmla="*/ 335 h 482"/>
                  <a:gd name="T50" fmla="*/ 256 w 365"/>
                  <a:gd name="T51" fmla="*/ 328 h 482"/>
                  <a:gd name="T52" fmla="*/ 215 w 365"/>
                  <a:gd name="T53" fmla="*/ 315 h 482"/>
                  <a:gd name="T54" fmla="*/ 195 w 365"/>
                  <a:gd name="T55" fmla="*/ 308 h 482"/>
                  <a:gd name="T56" fmla="*/ 147 w 365"/>
                  <a:gd name="T57" fmla="*/ 284 h 482"/>
                  <a:gd name="T58" fmla="*/ 103 w 365"/>
                  <a:gd name="T59" fmla="*/ 261 h 482"/>
                  <a:gd name="T60" fmla="*/ 52 w 365"/>
                  <a:gd name="T61" fmla="*/ 191 h 482"/>
                  <a:gd name="T62" fmla="*/ 55 w 365"/>
                  <a:gd name="T63" fmla="*/ 117 h 482"/>
                  <a:gd name="T64" fmla="*/ 82 w 365"/>
                  <a:gd name="T65" fmla="*/ 80 h 482"/>
                  <a:gd name="T66" fmla="*/ 106 w 365"/>
                  <a:gd name="T67" fmla="*/ 53 h 482"/>
                  <a:gd name="T68" fmla="*/ 205 w 365"/>
                  <a:gd name="T69" fmla="*/ 10 h 482"/>
                  <a:gd name="T70" fmla="*/ 276 w 365"/>
                  <a:gd name="T71" fmla="*/ 10 h 482"/>
                  <a:gd name="T72" fmla="*/ 293 w 365"/>
                  <a:gd name="T73" fmla="*/ 27 h 482"/>
                  <a:gd name="T74" fmla="*/ 300 w 365"/>
                  <a:gd name="T75" fmla="*/ 63 h 482"/>
                  <a:gd name="T76" fmla="*/ 286 w 365"/>
                  <a:gd name="T77" fmla="*/ 67 h 482"/>
                  <a:gd name="T78" fmla="*/ 246 w 365"/>
                  <a:gd name="T79" fmla="*/ 50 h 482"/>
                  <a:gd name="T80" fmla="*/ 225 w 365"/>
                  <a:gd name="T81" fmla="*/ 40 h 482"/>
                  <a:gd name="T82" fmla="*/ 188 w 365"/>
                  <a:gd name="T83" fmla="*/ 57 h 482"/>
                  <a:gd name="T84" fmla="*/ 154 w 365"/>
                  <a:gd name="T85" fmla="*/ 70 h 482"/>
                  <a:gd name="T86" fmla="*/ 126 w 365"/>
                  <a:gd name="T87" fmla="*/ 84 h 482"/>
                  <a:gd name="T88" fmla="*/ 103 w 365"/>
                  <a:gd name="T89" fmla="*/ 107 h 482"/>
                  <a:gd name="T90" fmla="*/ 79 w 365"/>
                  <a:gd name="T91" fmla="*/ 134 h 482"/>
                  <a:gd name="T92" fmla="*/ 75 w 365"/>
                  <a:gd name="T93" fmla="*/ 184 h 482"/>
                  <a:gd name="T94" fmla="*/ 89 w 365"/>
                  <a:gd name="T95" fmla="*/ 217 h 482"/>
                  <a:gd name="T96" fmla="*/ 137 w 365"/>
                  <a:gd name="T97" fmla="*/ 251 h 482"/>
                  <a:gd name="T98" fmla="*/ 191 w 365"/>
                  <a:gd name="T99" fmla="*/ 264 h 482"/>
                  <a:gd name="T100" fmla="*/ 242 w 365"/>
                  <a:gd name="T101" fmla="*/ 291 h 482"/>
                  <a:gd name="T102" fmla="*/ 286 w 365"/>
                  <a:gd name="T103" fmla="*/ 308 h 482"/>
                  <a:gd name="T104" fmla="*/ 317 w 365"/>
                  <a:gd name="T105" fmla="*/ 318 h 482"/>
                  <a:gd name="T106" fmla="*/ 344 w 365"/>
                  <a:gd name="T107" fmla="*/ 348 h 482"/>
                  <a:gd name="T108" fmla="*/ 358 w 365"/>
                  <a:gd name="T109" fmla="*/ 361 h 4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65"/>
                  <a:gd name="T166" fmla="*/ 0 h 482"/>
                  <a:gd name="T167" fmla="*/ 365 w 365"/>
                  <a:gd name="T168" fmla="*/ 482 h 48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65" h="482">
                    <a:moveTo>
                      <a:pt x="365" y="385"/>
                    </a:moveTo>
                    <a:lnTo>
                      <a:pt x="358" y="392"/>
                    </a:lnTo>
                    <a:lnTo>
                      <a:pt x="355" y="402"/>
                    </a:lnTo>
                    <a:lnTo>
                      <a:pt x="344" y="425"/>
                    </a:lnTo>
                    <a:lnTo>
                      <a:pt x="331" y="435"/>
                    </a:lnTo>
                    <a:lnTo>
                      <a:pt x="331" y="442"/>
                    </a:lnTo>
                    <a:lnTo>
                      <a:pt x="321" y="442"/>
                    </a:lnTo>
                    <a:lnTo>
                      <a:pt x="307" y="459"/>
                    </a:lnTo>
                    <a:lnTo>
                      <a:pt x="290" y="459"/>
                    </a:lnTo>
                    <a:lnTo>
                      <a:pt x="280" y="465"/>
                    </a:lnTo>
                    <a:lnTo>
                      <a:pt x="269" y="469"/>
                    </a:lnTo>
                    <a:lnTo>
                      <a:pt x="256" y="469"/>
                    </a:lnTo>
                    <a:lnTo>
                      <a:pt x="242" y="469"/>
                    </a:lnTo>
                    <a:lnTo>
                      <a:pt x="242" y="475"/>
                    </a:lnTo>
                    <a:lnTo>
                      <a:pt x="225" y="475"/>
                    </a:lnTo>
                    <a:lnTo>
                      <a:pt x="212" y="475"/>
                    </a:lnTo>
                    <a:lnTo>
                      <a:pt x="198" y="475"/>
                    </a:lnTo>
                    <a:lnTo>
                      <a:pt x="198" y="479"/>
                    </a:lnTo>
                    <a:lnTo>
                      <a:pt x="191" y="475"/>
                    </a:lnTo>
                    <a:lnTo>
                      <a:pt x="184" y="479"/>
                    </a:lnTo>
                    <a:lnTo>
                      <a:pt x="178" y="479"/>
                    </a:lnTo>
                    <a:lnTo>
                      <a:pt x="164" y="479"/>
                    </a:lnTo>
                    <a:lnTo>
                      <a:pt x="154" y="475"/>
                    </a:lnTo>
                    <a:lnTo>
                      <a:pt x="147" y="482"/>
                    </a:lnTo>
                    <a:lnTo>
                      <a:pt x="143" y="479"/>
                    </a:lnTo>
                    <a:lnTo>
                      <a:pt x="133" y="482"/>
                    </a:lnTo>
                    <a:lnTo>
                      <a:pt x="123" y="475"/>
                    </a:lnTo>
                    <a:lnTo>
                      <a:pt x="113" y="475"/>
                    </a:lnTo>
                    <a:lnTo>
                      <a:pt x="106" y="479"/>
                    </a:lnTo>
                    <a:lnTo>
                      <a:pt x="89" y="472"/>
                    </a:lnTo>
                    <a:lnTo>
                      <a:pt x="69" y="469"/>
                    </a:lnTo>
                    <a:lnTo>
                      <a:pt x="52" y="472"/>
                    </a:lnTo>
                    <a:lnTo>
                      <a:pt x="52" y="469"/>
                    </a:lnTo>
                    <a:lnTo>
                      <a:pt x="41" y="475"/>
                    </a:lnTo>
                    <a:lnTo>
                      <a:pt x="34" y="469"/>
                    </a:lnTo>
                    <a:lnTo>
                      <a:pt x="31" y="465"/>
                    </a:lnTo>
                    <a:lnTo>
                      <a:pt x="17" y="462"/>
                    </a:lnTo>
                    <a:lnTo>
                      <a:pt x="7" y="452"/>
                    </a:lnTo>
                    <a:lnTo>
                      <a:pt x="4" y="439"/>
                    </a:lnTo>
                    <a:lnTo>
                      <a:pt x="0" y="418"/>
                    </a:lnTo>
                    <a:lnTo>
                      <a:pt x="21" y="415"/>
                    </a:lnTo>
                    <a:lnTo>
                      <a:pt x="21" y="405"/>
                    </a:lnTo>
                    <a:lnTo>
                      <a:pt x="24" y="398"/>
                    </a:lnTo>
                    <a:lnTo>
                      <a:pt x="28" y="405"/>
                    </a:lnTo>
                    <a:lnTo>
                      <a:pt x="34" y="405"/>
                    </a:lnTo>
                    <a:lnTo>
                      <a:pt x="34" y="412"/>
                    </a:lnTo>
                    <a:lnTo>
                      <a:pt x="45" y="405"/>
                    </a:lnTo>
                    <a:lnTo>
                      <a:pt x="52" y="412"/>
                    </a:lnTo>
                    <a:lnTo>
                      <a:pt x="48" y="422"/>
                    </a:lnTo>
                    <a:lnTo>
                      <a:pt x="55" y="422"/>
                    </a:lnTo>
                    <a:lnTo>
                      <a:pt x="55" y="439"/>
                    </a:lnTo>
                    <a:lnTo>
                      <a:pt x="82" y="445"/>
                    </a:lnTo>
                    <a:lnTo>
                      <a:pt x="92" y="452"/>
                    </a:lnTo>
                    <a:lnTo>
                      <a:pt x="92" y="449"/>
                    </a:lnTo>
                    <a:lnTo>
                      <a:pt x="218" y="439"/>
                    </a:lnTo>
                    <a:lnTo>
                      <a:pt x="263" y="432"/>
                    </a:lnTo>
                    <a:lnTo>
                      <a:pt x="263" y="425"/>
                    </a:lnTo>
                    <a:lnTo>
                      <a:pt x="276" y="422"/>
                    </a:lnTo>
                    <a:lnTo>
                      <a:pt x="276" y="418"/>
                    </a:lnTo>
                    <a:lnTo>
                      <a:pt x="297" y="412"/>
                    </a:lnTo>
                    <a:lnTo>
                      <a:pt x="317" y="402"/>
                    </a:lnTo>
                    <a:lnTo>
                      <a:pt x="321" y="405"/>
                    </a:lnTo>
                    <a:lnTo>
                      <a:pt x="321" y="398"/>
                    </a:lnTo>
                    <a:lnTo>
                      <a:pt x="327" y="392"/>
                    </a:lnTo>
                    <a:lnTo>
                      <a:pt x="331" y="388"/>
                    </a:lnTo>
                    <a:lnTo>
                      <a:pt x="324" y="382"/>
                    </a:lnTo>
                    <a:lnTo>
                      <a:pt x="327" y="372"/>
                    </a:lnTo>
                    <a:lnTo>
                      <a:pt x="317" y="361"/>
                    </a:lnTo>
                    <a:lnTo>
                      <a:pt x="314" y="355"/>
                    </a:lnTo>
                    <a:lnTo>
                      <a:pt x="303" y="348"/>
                    </a:lnTo>
                    <a:lnTo>
                      <a:pt x="300" y="351"/>
                    </a:lnTo>
                    <a:lnTo>
                      <a:pt x="290" y="341"/>
                    </a:lnTo>
                    <a:lnTo>
                      <a:pt x="286" y="341"/>
                    </a:lnTo>
                    <a:lnTo>
                      <a:pt x="283" y="335"/>
                    </a:lnTo>
                    <a:lnTo>
                      <a:pt x="273" y="335"/>
                    </a:lnTo>
                    <a:lnTo>
                      <a:pt x="269" y="328"/>
                    </a:lnTo>
                    <a:lnTo>
                      <a:pt x="263" y="325"/>
                    </a:lnTo>
                    <a:lnTo>
                      <a:pt x="256" y="328"/>
                    </a:lnTo>
                    <a:lnTo>
                      <a:pt x="239" y="325"/>
                    </a:lnTo>
                    <a:lnTo>
                      <a:pt x="225" y="315"/>
                    </a:lnTo>
                    <a:lnTo>
                      <a:pt x="215" y="315"/>
                    </a:lnTo>
                    <a:lnTo>
                      <a:pt x="205" y="308"/>
                    </a:lnTo>
                    <a:lnTo>
                      <a:pt x="198" y="311"/>
                    </a:lnTo>
                    <a:lnTo>
                      <a:pt x="195" y="308"/>
                    </a:lnTo>
                    <a:lnTo>
                      <a:pt x="188" y="308"/>
                    </a:lnTo>
                    <a:lnTo>
                      <a:pt x="178" y="298"/>
                    </a:lnTo>
                    <a:lnTo>
                      <a:pt x="147" y="284"/>
                    </a:lnTo>
                    <a:lnTo>
                      <a:pt x="137" y="271"/>
                    </a:lnTo>
                    <a:lnTo>
                      <a:pt x="103" y="264"/>
                    </a:lnTo>
                    <a:lnTo>
                      <a:pt x="103" y="261"/>
                    </a:lnTo>
                    <a:lnTo>
                      <a:pt x="75" y="241"/>
                    </a:lnTo>
                    <a:lnTo>
                      <a:pt x="62" y="207"/>
                    </a:lnTo>
                    <a:lnTo>
                      <a:pt x="52" y="191"/>
                    </a:lnTo>
                    <a:lnTo>
                      <a:pt x="52" y="144"/>
                    </a:lnTo>
                    <a:lnTo>
                      <a:pt x="52" y="137"/>
                    </a:lnTo>
                    <a:lnTo>
                      <a:pt x="55" y="117"/>
                    </a:lnTo>
                    <a:lnTo>
                      <a:pt x="62" y="100"/>
                    </a:lnTo>
                    <a:lnTo>
                      <a:pt x="75" y="90"/>
                    </a:lnTo>
                    <a:lnTo>
                      <a:pt x="82" y="80"/>
                    </a:lnTo>
                    <a:lnTo>
                      <a:pt x="89" y="80"/>
                    </a:lnTo>
                    <a:lnTo>
                      <a:pt x="96" y="67"/>
                    </a:lnTo>
                    <a:lnTo>
                      <a:pt x="106" y="53"/>
                    </a:lnTo>
                    <a:lnTo>
                      <a:pt x="120" y="43"/>
                    </a:lnTo>
                    <a:lnTo>
                      <a:pt x="174" y="17"/>
                    </a:lnTo>
                    <a:lnTo>
                      <a:pt x="205" y="10"/>
                    </a:lnTo>
                    <a:lnTo>
                      <a:pt x="232" y="0"/>
                    </a:lnTo>
                    <a:lnTo>
                      <a:pt x="276" y="3"/>
                    </a:lnTo>
                    <a:lnTo>
                      <a:pt x="276" y="10"/>
                    </a:lnTo>
                    <a:lnTo>
                      <a:pt x="280" y="10"/>
                    </a:lnTo>
                    <a:lnTo>
                      <a:pt x="293" y="17"/>
                    </a:lnTo>
                    <a:lnTo>
                      <a:pt x="293" y="27"/>
                    </a:lnTo>
                    <a:lnTo>
                      <a:pt x="303" y="33"/>
                    </a:lnTo>
                    <a:lnTo>
                      <a:pt x="300" y="53"/>
                    </a:lnTo>
                    <a:lnTo>
                      <a:pt x="300" y="63"/>
                    </a:lnTo>
                    <a:lnTo>
                      <a:pt x="297" y="70"/>
                    </a:lnTo>
                    <a:lnTo>
                      <a:pt x="290" y="73"/>
                    </a:lnTo>
                    <a:lnTo>
                      <a:pt x="286" y="67"/>
                    </a:lnTo>
                    <a:lnTo>
                      <a:pt x="276" y="50"/>
                    </a:lnTo>
                    <a:lnTo>
                      <a:pt x="252" y="47"/>
                    </a:lnTo>
                    <a:lnTo>
                      <a:pt x="246" y="50"/>
                    </a:lnTo>
                    <a:lnTo>
                      <a:pt x="232" y="40"/>
                    </a:lnTo>
                    <a:lnTo>
                      <a:pt x="229" y="37"/>
                    </a:lnTo>
                    <a:lnTo>
                      <a:pt x="225" y="40"/>
                    </a:lnTo>
                    <a:lnTo>
                      <a:pt x="215" y="47"/>
                    </a:lnTo>
                    <a:lnTo>
                      <a:pt x="201" y="50"/>
                    </a:lnTo>
                    <a:lnTo>
                      <a:pt x="188" y="57"/>
                    </a:lnTo>
                    <a:lnTo>
                      <a:pt x="174" y="63"/>
                    </a:lnTo>
                    <a:lnTo>
                      <a:pt x="164" y="70"/>
                    </a:lnTo>
                    <a:lnTo>
                      <a:pt x="154" y="70"/>
                    </a:lnTo>
                    <a:lnTo>
                      <a:pt x="143" y="77"/>
                    </a:lnTo>
                    <a:lnTo>
                      <a:pt x="137" y="80"/>
                    </a:lnTo>
                    <a:lnTo>
                      <a:pt x="126" y="84"/>
                    </a:lnTo>
                    <a:lnTo>
                      <a:pt x="123" y="90"/>
                    </a:lnTo>
                    <a:lnTo>
                      <a:pt x="116" y="94"/>
                    </a:lnTo>
                    <a:lnTo>
                      <a:pt x="103" y="107"/>
                    </a:lnTo>
                    <a:lnTo>
                      <a:pt x="92" y="124"/>
                    </a:lnTo>
                    <a:lnTo>
                      <a:pt x="82" y="130"/>
                    </a:lnTo>
                    <a:lnTo>
                      <a:pt x="79" y="134"/>
                    </a:lnTo>
                    <a:lnTo>
                      <a:pt x="69" y="181"/>
                    </a:lnTo>
                    <a:lnTo>
                      <a:pt x="75" y="181"/>
                    </a:lnTo>
                    <a:lnTo>
                      <a:pt x="75" y="184"/>
                    </a:lnTo>
                    <a:lnTo>
                      <a:pt x="79" y="201"/>
                    </a:lnTo>
                    <a:lnTo>
                      <a:pt x="89" y="214"/>
                    </a:lnTo>
                    <a:lnTo>
                      <a:pt x="89" y="217"/>
                    </a:lnTo>
                    <a:lnTo>
                      <a:pt x="116" y="238"/>
                    </a:lnTo>
                    <a:lnTo>
                      <a:pt x="123" y="238"/>
                    </a:lnTo>
                    <a:lnTo>
                      <a:pt x="137" y="251"/>
                    </a:lnTo>
                    <a:lnTo>
                      <a:pt x="157" y="251"/>
                    </a:lnTo>
                    <a:lnTo>
                      <a:pt x="167" y="261"/>
                    </a:lnTo>
                    <a:lnTo>
                      <a:pt x="191" y="264"/>
                    </a:lnTo>
                    <a:lnTo>
                      <a:pt x="198" y="271"/>
                    </a:lnTo>
                    <a:lnTo>
                      <a:pt x="239" y="284"/>
                    </a:lnTo>
                    <a:lnTo>
                      <a:pt x="242" y="291"/>
                    </a:lnTo>
                    <a:lnTo>
                      <a:pt x="246" y="291"/>
                    </a:lnTo>
                    <a:lnTo>
                      <a:pt x="269" y="298"/>
                    </a:lnTo>
                    <a:lnTo>
                      <a:pt x="286" y="308"/>
                    </a:lnTo>
                    <a:lnTo>
                      <a:pt x="290" y="311"/>
                    </a:lnTo>
                    <a:lnTo>
                      <a:pt x="297" y="318"/>
                    </a:lnTo>
                    <a:lnTo>
                      <a:pt x="317" y="318"/>
                    </a:lnTo>
                    <a:lnTo>
                      <a:pt x="331" y="328"/>
                    </a:lnTo>
                    <a:lnTo>
                      <a:pt x="338" y="338"/>
                    </a:lnTo>
                    <a:lnTo>
                      <a:pt x="344" y="348"/>
                    </a:lnTo>
                    <a:lnTo>
                      <a:pt x="344" y="351"/>
                    </a:lnTo>
                    <a:lnTo>
                      <a:pt x="348" y="358"/>
                    </a:lnTo>
                    <a:lnTo>
                      <a:pt x="358" y="361"/>
                    </a:lnTo>
                    <a:lnTo>
                      <a:pt x="355" y="368"/>
                    </a:lnTo>
                    <a:lnTo>
                      <a:pt x="365" y="385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18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10" name="Freeform 8">
                <a:extLst>
                  <a:ext uri="{FF2B5EF4-FFF2-40B4-BE49-F238E27FC236}">
                    <a16:creationId xmlns:a16="http://schemas.microsoft.com/office/drawing/2014/main" id="{B5DF36F8-7199-446B-BCCA-26D864A34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674"/>
                <a:ext cx="364" cy="482"/>
              </a:xfrm>
              <a:custGeom>
                <a:avLst/>
                <a:gdLst>
                  <a:gd name="T0" fmla="*/ 354 w 364"/>
                  <a:gd name="T1" fmla="*/ 402 h 482"/>
                  <a:gd name="T2" fmla="*/ 330 w 364"/>
                  <a:gd name="T3" fmla="*/ 442 h 482"/>
                  <a:gd name="T4" fmla="*/ 290 w 364"/>
                  <a:gd name="T5" fmla="*/ 459 h 482"/>
                  <a:gd name="T6" fmla="*/ 255 w 364"/>
                  <a:gd name="T7" fmla="*/ 469 h 482"/>
                  <a:gd name="T8" fmla="*/ 225 w 364"/>
                  <a:gd name="T9" fmla="*/ 475 h 482"/>
                  <a:gd name="T10" fmla="*/ 198 w 364"/>
                  <a:gd name="T11" fmla="*/ 479 h 482"/>
                  <a:gd name="T12" fmla="*/ 177 w 364"/>
                  <a:gd name="T13" fmla="*/ 479 h 482"/>
                  <a:gd name="T14" fmla="*/ 146 w 364"/>
                  <a:gd name="T15" fmla="*/ 482 h 482"/>
                  <a:gd name="T16" fmla="*/ 123 w 364"/>
                  <a:gd name="T17" fmla="*/ 475 h 482"/>
                  <a:gd name="T18" fmla="*/ 89 w 364"/>
                  <a:gd name="T19" fmla="*/ 472 h 482"/>
                  <a:gd name="T20" fmla="*/ 51 w 364"/>
                  <a:gd name="T21" fmla="*/ 469 h 482"/>
                  <a:gd name="T22" fmla="*/ 31 w 364"/>
                  <a:gd name="T23" fmla="*/ 465 h 482"/>
                  <a:gd name="T24" fmla="*/ 3 w 364"/>
                  <a:gd name="T25" fmla="*/ 439 h 482"/>
                  <a:gd name="T26" fmla="*/ 21 w 364"/>
                  <a:gd name="T27" fmla="*/ 405 h 482"/>
                  <a:gd name="T28" fmla="*/ 34 w 364"/>
                  <a:gd name="T29" fmla="*/ 405 h 482"/>
                  <a:gd name="T30" fmla="*/ 51 w 364"/>
                  <a:gd name="T31" fmla="*/ 412 h 482"/>
                  <a:gd name="T32" fmla="*/ 55 w 364"/>
                  <a:gd name="T33" fmla="*/ 439 h 482"/>
                  <a:gd name="T34" fmla="*/ 92 w 364"/>
                  <a:gd name="T35" fmla="*/ 449 h 482"/>
                  <a:gd name="T36" fmla="*/ 262 w 364"/>
                  <a:gd name="T37" fmla="*/ 425 h 482"/>
                  <a:gd name="T38" fmla="*/ 296 w 364"/>
                  <a:gd name="T39" fmla="*/ 412 h 482"/>
                  <a:gd name="T40" fmla="*/ 320 w 364"/>
                  <a:gd name="T41" fmla="*/ 398 h 482"/>
                  <a:gd name="T42" fmla="*/ 324 w 364"/>
                  <a:gd name="T43" fmla="*/ 382 h 482"/>
                  <a:gd name="T44" fmla="*/ 313 w 364"/>
                  <a:gd name="T45" fmla="*/ 355 h 482"/>
                  <a:gd name="T46" fmla="*/ 290 w 364"/>
                  <a:gd name="T47" fmla="*/ 341 h 482"/>
                  <a:gd name="T48" fmla="*/ 272 w 364"/>
                  <a:gd name="T49" fmla="*/ 335 h 482"/>
                  <a:gd name="T50" fmla="*/ 255 w 364"/>
                  <a:gd name="T51" fmla="*/ 328 h 482"/>
                  <a:gd name="T52" fmla="*/ 215 w 364"/>
                  <a:gd name="T53" fmla="*/ 315 h 482"/>
                  <a:gd name="T54" fmla="*/ 194 w 364"/>
                  <a:gd name="T55" fmla="*/ 308 h 482"/>
                  <a:gd name="T56" fmla="*/ 146 w 364"/>
                  <a:gd name="T57" fmla="*/ 284 h 482"/>
                  <a:gd name="T58" fmla="*/ 102 w 364"/>
                  <a:gd name="T59" fmla="*/ 261 h 482"/>
                  <a:gd name="T60" fmla="*/ 51 w 364"/>
                  <a:gd name="T61" fmla="*/ 191 h 482"/>
                  <a:gd name="T62" fmla="*/ 55 w 364"/>
                  <a:gd name="T63" fmla="*/ 117 h 482"/>
                  <a:gd name="T64" fmla="*/ 82 w 364"/>
                  <a:gd name="T65" fmla="*/ 80 h 482"/>
                  <a:gd name="T66" fmla="*/ 106 w 364"/>
                  <a:gd name="T67" fmla="*/ 53 h 482"/>
                  <a:gd name="T68" fmla="*/ 204 w 364"/>
                  <a:gd name="T69" fmla="*/ 10 h 482"/>
                  <a:gd name="T70" fmla="*/ 276 w 364"/>
                  <a:gd name="T71" fmla="*/ 10 h 482"/>
                  <a:gd name="T72" fmla="*/ 293 w 364"/>
                  <a:gd name="T73" fmla="*/ 27 h 482"/>
                  <a:gd name="T74" fmla="*/ 300 w 364"/>
                  <a:gd name="T75" fmla="*/ 63 h 482"/>
                  <a:gd name="T76" fmla="*/ 286 w 364"/>
                  <a:gd name="T77" fmla="*/ 67 h 482"/>
                  <a:gd name="T78" fmla="*/ 245 w 364"/>
                  <a:gd name="T79" fmla="*/ 50 h 482"/>
                  <a:gd name="T80" fmla="*/ 225 w 364"/>
                  <a:gd name="T81" fmla="*/ 40 h 482"/>
                  <a:gd name="T82" fmla="*/ 187 w 364"/>
                  <a:gd name="T83" fmla="*/ 57 h 482"/>
                  <a:gd name="T84" fmla="*/ 153 w 364"/>
                  <a:gd name="T85" fmla="*/ 70 h 482"/>
                  <a:gd name="T86" fmla="*/ 126 w 364"/>
                  <a:gd name="T87" fmla="*/ 84 h 482"/>
                  <a:gd name="T88" fmla="*/ 102 w 364"/>
                  <a:gd name="T89" fmla="*/ 107 h 482"/>
                  <a:gd name="T90" fmla="*/ 78 w 364"/>
                  <a:gd name="T91" fmla="*/ 134 h 482"/>
                  <a:gd name="T92" fmla="*/ 75 w 364"/>
                  <a:gd name="T93" fmla="*/ 184 h 482"/>
                  <a:gd name="T94" fmla="*/ 89 w 364"/>
                  <a:gd name="T95" fmla="*/ 217 h 482"/>
                  <a:gd name="T96" fmla="*/ 136 w 364"/>
                  <a:gd name="T97" fmla="*/ 251 h 482"/>
                  <a:gd name="T98" fmla="*/ 191 w 364"/>
                  <a:gd name="T99" fmla="*/ 264 h 482"/>
                  <a:gd name="T100" fmla="*/ 242 w 364"/>
                  <a:gd name="T101" fmla="*/ 291 h 482"/>
                  <a:gd name="T102" fmla="*/ 286 w 364"/>
                  <a:gd name="T103" fmla="*/ 308 h 482"/>
                  <a:gd name="T104" fmla="*/ 317 w 364"/>
                  <a:gd name="T105" fmla="*/ 318 h 482"/>
                  <a:gd name="T106" fmla="*/ 344 w 364"/>
                  <a:gd name="T107" fmla="*/ 348 h 482"/>
                  <a:gd name="T108" fmla="*/ 358 w 364"/>
                  <a:gd name="T109" fmla="*/ 361 h 4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64"/>
                  <a:gd name="T166" fmla="*/ 0 h 482"/>
                  <a:gd name="T167" fmla="*/ 364 w 364"/>
                  <a:gd name="T168" fmla="*/ 482 h 48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64" h="482">
                    <a:moveTo>
                      <a:pt x="364" y="385"/>
                    </a:moveTo>
                    <a:lnTo>
                      <a:pt x="358" y="392"/>
                    </a:lnTo>
                    <a:lnTo>
                      <a:pt x="354" y="402"/>
                    </a:lnTo>
                    <a:lnTo>
                      <a:pt x="344" y="425"/>
                    </a:lnTo>
                    <a:lnTo>
                      <a:pt x="330" y="435"/>
                    </a:lnTo>
                    <a:lnTo>
                      <a:pt x="330" y="442"/>
                    </a:lnTo>
                    <a:lnTo>
                      <a:pt x="320" y="442"/>
                    </a:lnTo>
                    <a:lnTo>
                      <a:pt x="307" y="459"/>
                    </a:lnTo>
                    <a:lnTo>
                      <a:pt x="290" y="459"/>
                    </a:lnTo>
                    <a:lnTo>
                      <a:pt x="279" y="465"/>
                    </a:lnTo>
                    <a:lnTo>
                      <a:pt x="269" y="469"/>
                    </a:lnTo>
                    <a:lnTo>
                      <a:pt x="255" y="469"/>
                    </a:lnTo>
                    <a:lnTo>
                      <a:pt x="242" y="469"/>
                    </a:lnTo>
                    <a:lnTo>
                      <a:pt x="242" y="475"/>
                    </a:lnTo>
                    <a:lnTo>
                      <a:pt x="225" y="475"/>
                    </a:lnTo>
                    <a:lnTo>
                      <a:pt x="211" y="475"/>
                    </a:lnTo>
                    <a:lnTo>
                      <a:pt x="198" y="475"/>
                    </a:lnTo>
                    <a:lnTo>
                      <a:pt x="198" y="479"/>
                    </a:lnTo>
                    <a:lnTo>
                      <a:pt x="191" y="475"/>
                    </a:lnTo>
                    <a:lnTo>
                      <a:pt x="184" y="479"/>
                    </a:lnTo>
                    <a:lnTo>
                      <a:pt x="177" y="479"/>
                    </a:lnTo>
                    <a:lnTo>
                      <a:pt x="164" y="479"/>
                    </a:lnTo>
                    <a:lnTo>
                      <a:pt x="153" y="475"/>
                    </a:lnTo>
                    <a:lnTo>
                      <a:pt x="146" y="482"/>
                    </a:lnTo>
                    <a:lnTo>
                      <a:pt x="143" y="479"/>
                    </a:lnTo>
                    <a:lnTo>
                      <a:pt x="133" y="482"/>
                    </a:lnTo>
                    <a:lnTo>
                      <a:pt x="123" y="475"/>
                    </a:lnTo>
                    <a:lnTo>
                      <a:pt x="112" y="475"/>
                    </a:lnTo>
                    <a:lnTo>
                      <a:pt x="106" y="479"/>
                    </a:lnTo>
                    <a:lnTo>
                      <a:pt x="89" y="472"/>
                    </a:lnTo>
                    <a:lnTo>
                      <a:pt x="68" y="469"/>
                    </a:lnTo>
                    <a:lnTo>
                      <a:pt x="51" y="472"/>
                    </a:lnTo>
                    <a:lnTo>
                      <a:pt x="51" y="469"/>
                    </a:lnTo>
                    <a:lnTo>
                      <a:pt x="41" y="475"/>
                    </a:lnTo>
                    <a:lnTo>
                      <a:pt x="34" y="469"/>
                    </a:lnTo>
                    <a:lnTo>
                      <a:pt x="31" y="465"/>
                    </a:lnTo>
                    <a:lnTo>
                      <a:pt x="17" y="462"/>
                    </a:lnTo>
                    <a:lnTo>
                      <a:pt x="7" y="452"/>
                    </a:lnTo>
                    <a:lnTo>
                      <a:pt x="3" y="439"/>
                    </a:lnTo>
                    <a:lnTo>
                      <a:pt x="0" y="418"/>
                    </a:lnTo>
                    <a:lnTo>
                      <a:pt x="21" y="415"/>
                    </a:lnTo>
                    <a:lnTo>
                      <a:pt x="21" y="405"/>
                    </a:lnTo>
                    <a:lnTo>
                      <a:pt x="24" y="398"/>
                    </a:lnTo>
                    <a:lnTo>
                      <a:pt x="27" y="405"/>
                    </a:lnTo>
                    <a:lnTo>
                      <a:pt x="34" y="405"/>
                    </a:lnTo>
                    <a:lnTo>
                      <a:pt x="34" y="412"/>
                    </a:lnTo>
                    <a:lnTo>
                      <a:pt x="44" y="405"/>
                    </a:lnTo>
                    <a:lnTo>
                      <a:pt x="51" y="412"/>
                    </a:lnTo>
                    <a:lnTo>
                      <a:pt x="48" y="422"/>
                    </a:lnTo>
                    <a:lnTo>
                      <a:pt x="55" y="422"/>
                    </a:lnTo>
                    <a:lnTo>
                      <a:pt x="55" y="439"/>
                    </a:lnTo>
                    <a:lnTo>
                      <a:pt x="82" y="445"/>
                    </a:lnTo>
                    <a:lnTo>
                      <a:pt x="92" y="452"/>
                    </a:lnTo>
                    <a:lnTo>
                      <a:pt x="92" y="449"/>
                    </a:lnTo>
                    <a:lnTo>
                      <a:pt x="218" y="439"/>
                    </a:lnTo>
                    <a:lnTo>
                      <a:pt x="262" y="432"/>
                    </a:lnTo>
                    <a:lnTo>
                      <a:pt x="262" y="425"/>
                    </a:lnTo>
                    <a:lnTo>
                      <a:pt x="276" y="422"/>
                    </a:lnTo>
                    <a:lnTo>
                      <a:pt x="276" y="418"/>
                    </a:lnTo>
                    <a:lnTo>
                      <a:pt x="296" y="412"/>
                    </a:lnTo>
                    <a:lnTo>
                      <a:pt x="317" y="402"/>
                    </a:lnTo>
                    <a:lnTo>
                      <a:pt x="320" y="405"/>
                    </a:lnTo>
                    <a:lnTo>
                      <a:pt x="320" y="398"/>
                    </a:lnTo>
                    <a:lnTo>
                      <a:pt x="327" y="392"/>
                    </a:lnTo>
                    <a:lnTo>
                      <a:pt x="330" y="388"/>
                    </a:lnTo>
                    <a:lnTo>
                      <a:pt x="324" y="382"/>
                    </a:lnTo>
                    <a:lnTo>
                      <a:pt x="327" y="372"/>
                    </a:lnTo>
                    <a:lnTo>
                      <a:pt x="317" y="361"/>
                    </a:lnTo>
                    <a:lnTo>
                      <a:pt x="313" y="355"/>
                    </a:lnTo>
                    <a:lnTo>
                      <a:pt x="303" y="348"/>
                    </a:lnTo>
                    <a:lnTo>
                      <a:pt x="300" y="351"/>
                    </a:lnTo>
                    <a:lnTo>
                      <a:pt x="290" y="341"/>
                    </a:lnTo>
                    <a:lnTo>
                      <a:pt x="286" y="341"/>
                    </a:lnTo>
                    <a:lnTo>
                      <a:pt x="283" y="335"/>
                    </a:lnTo>
                    <a:lnTo>
                      <a:pt x="272" y="335"/>
                    </a:lnTo>
                    <a:lnTo>
                      <a:pt x="269" y="328"/>
                    </a:lnTo>
                    <a:lnTo>
                      <a:pt x="262" y="325"/>
                    </a:lnTo>
                    <a:lnTo>
                      <a:pt x="255" y="328"/>
                    </a:lnTo>
                    <a:lnTo>
                      <a:pt x="238" y="325"/>
                    </a:lnTo>
                    <a:lnTo>
                      <a:pt x="225" y="315"/>
                    </a:lnTo>
                    <a:lnTo>
                      <a:pt x="215" y="315"/>
                    </a:lnTo>
                    <a:lnTo>
                      <a:pt x="204" y="308"/>
                    </a:lnTo>
                    <a:lnTo>
                      <a:pt x="198" y="311"/>
                    </a:lnTo>
                    <a:lnTo>
                      <a:pt x="194" y="308"/>
                    </a:lnTo>
                    <a:lnTo>
                      <a:pt x="187" y="308"/>
                    </a:lnTo>
                    <a:lnTo>
                      <a:pt x="177" y="298"/>
                    </a:lnTo>
                    <a:lnTo>
                      <a:pt x="146" y="284"/>
                    </a:lnTo>
                    <a:lnTo>
                      <a:pt x="136" y="271"/>
                    </a:lnTo>
                    <a:lnTo>
                      <a:pt x="102" y="264"/>
                    </a:lnTo>
                    <a:lnTo>
                      <a:pt x="102" y="261"/>
                    </a:lnTo>
                    <a:lnTo>
                      <a:pt x="75" y="241"/>
                    </a:lnTo>
                    <a:lnTo>
                      <a:pt x="61" y="207"/>
                    </a:lnTo>
                    <a:lnTo>
                      <a:pt x="51" y="191"/>
                    </a:lnTo>
                    <a:lnTo>
                      <a:pt x="51" y="144"/>
                    </a:lnTo>
                    <a:lnTo>
                      <a:pt x="51" y="137"/>
                    </a:lnTo>
                    <a:lnTo>
                      <a:pt x="55" y="117"/>
                    </a:lnTo>
                    <a:lnTo>
                      <a:pt x="61" y="100"/>
                    </a:lnTo>
                    <a:lnTo>
                      <a:pt x="75" y="90"/>
                    </a:lnTo>
                    <a:lnTo>
                      <a:pt x="82" y="80"/>
                    </a:lnTo>
                    <a:lnTo>
                      <a:pt x="89" y="80"/>
                    </a:lnTo>
                    <a:lnTo>
                      <a:pt x="95" y="67"/>
                    </a:lnTo>
                    <a:lnTo>
                      <a:pt x="106" y="53"/>
                    </a:lnTo>
                    <a:lnTo>
                      <a:pt x="119" y="43"/>
                    </a:lnTo>
                    <a:lnTo>
                      <a:pt x="174" y="17"/>
                    </a:lnTo>
                    <a:lnTo>
                      <a:pt x="204" y="10"/>
                    </a:lnTo>
                    <a:lnTo>
                      <a:pt x="232" y="0"/>
                    </a:lnTo>
                    <a:lnTo>
                      <a:pt x="276" y="3"/>
                    </a:lnTo>
                    <a:lnTo>
                      <a:pt x="276" y="10"/>
                    </a:lnTo>
                    <a:lnTo>
                      <a:pt x="279" y="10"/>
                    </a:lnTo>
                    <a:lnTo>
                      <a:pt x="293" y="17"/>
                    </a:lnTo>
                    <a:lnTo>
                      <a:pt x="293" y="27"/>
                    </a:lnTo>
                    <a:lnTo>
                      <a:pt x="303" y="33"/>
                    </a:lnTo>
                    <a:lnTo>
                      <a:pt x="300" y="53"/>
                    </a:lnTo>
                    <a:lnTo>
                      <a:pt x="300" y="63"/>
                    </a:lnTo>
                    <a:lnTo>
                      <a:pt x="296" y="70"/>
                    </a:lnTo>
                    <a:lnTo>
                      <a:pt x="290" y="73"/>
                    </a:lnTo>
                    <a:lnTo>
                      <a:pt x="286" y="67"/>
                    </a:lnTo>
                    <a:lnTo>
                      <a:pt x="276" y="50"/>
                    </a:lnTo>
                    <a:lnTo>
                      <a:pt x="252" y="47"/>
                    </a:lnTo>
                    <a:lnTo>
                      <a:pt x="245" y="50"/>
                    </a:lnTo>
                    <a:lnTo>
                      <a:pt x="232" y="40"/>
                    </a:lnTo>
                    <a:lnTo>
                      <a:pt x="228" y="37"/>
                    </a:lnTo>
                    <a:lnTo>
                      <a:pt x="225" y="40"/>
                    </a:lnTo>
                    <a:lnTo>
                      <a:pt x="215" y="47"/>
                    </a:lnTo>
                    <a:lnTo>
                      <a:pt x="201" y="50"/>
                    </a:lnTo>
                    <a:lnTo>
                      <a:pt x="187" y="57"/>
                    </a:lnTo>
                    <a:lnTo>
                      <a:pt x="174" y="63"/>
                    </a:lnTo>
                    <a:lnTo>
                      <a:pt x="164" y="70"/>
                    </a:lnTo>
                    <a:lnTo>
                      <a:pt x="153" y="70"/>
                    </a:lnTo>
                    <a:lnTo>
                      <a:pt x="143" y="77"/>
                    </a:lnTo>
                    <a:lnTo>
                      <a:pt x="136" y="80"/>
                    </a:lnTo>
                    <a:lnTo>
                      <a:pt x="126" y="84"/>
                    </a:lnTo>
                    <a:lnTo>
                      <a:pt x="123" y="90"/>
                    </a:lnTo>
                    <a:lnTo>
                      <a:pt x="116" y="94"/>
                    </a:lnTo>
                    <a:lnTo>
                      <a:pt x="102" y="107"/>
                    </a:lnTo>
                    <a:lnTo>
                      <a:pt x="92" y="124"/>
                    </a:lnTo>
                    <a:lnTo>
                      <a:pt x="82" y="130"/>
                    </a:lnTo>
                    <a:lnTo>
                      <a:pt x="78" y="134"/>
                    </a:lnTo>
                    <a:lnTo>
                      <a:pt x="68" y="181"/>
                    </a:lnTo>
                    <a:lnTo>
                      <a:pt x="75" y="181"/>
                    </a:lnTo>
                    <a:lnTo>
                      <a:pt x="75" y="184"/>
                    </a:lnTo>
                    <a:lnTo>
                      <a:pt x="78" y="201"/>
                    </a:lnTo>
                    <a:lnTo>
                      <a:pt x="89" y="214"/>
                    </a:lnTo>
                    <a:lnTo>
                      <a:pt x="89" y="217"/>
                    </a:lnTo>
                    <a:lnTo>
                      <a:pt x="116" y="238"/>
                    </a:lnTo>
                    <a:lnTo>
                      <a:pt x="123" y="238"/>
                    </a:lnTo>
                    <a:lnTo>
                      <a:pt x="136" y="251"/>
                    </a:lnTo>
                    <a:lnTo>
                      <a:pt x="157" y="251"/>
                    </a:lnTo>
                    <a:lnTo>
                      <a:pt x="167" y="261"/>
                    </a:lnTo>
                    <a:lnTo>
                      <a:pt x="191" y="264"/>
                    </a:lnTo>
                    <a:lnTo>
                      <a:pt x="198" y="271"/>
                    </a:lnTo>
                    <a:lnTo>
                      <a:pt x="238" y="284"/>
                    </a:lnTo>
                    <a:lnTo>
                      <a:pt x="242" y="291"/>
                    </a:lnTo>
                    <a:lnTo>
                      <a:pt x="245" y="291"/>
                    </a:lnTo>
                    <a:lnTo>
                      <a:pt x="269" y="298"/>
                    </a:lnTo>
                    <a:lnTo>
                      <a:pt x="286" y="308"/>
                    </a:lnTo>
                    <a:lnTo>
                      <a:pt x="290" y="311"/>
                    </a:lnTo>
                    <a:lnTo>
                      <a:pt x="296" y="318"/>
                    </a:lnTo>
                    <a:lnTo>
                      <a:pt x="317" y="318"/>
                    </a:lnTo>
                    <a:lnTo>
                      <a:pt x="330" y="328"/>
                    </a:lnTo>
                    <a:lnTo>
                      <a:pt x="337" y="338"/>
                    </a:lnTo>
                    <a:lnTo>
                      <a:pt x="344" y="348"/>
                    </a:lnTo>
                    <a:lnTo>
                      <a:pt x="344" y="351"/>
                    </a:lnTo>
                    <a:lnTo>
                      <a:pt x="347" y="358"/>
                    </a:lnTo>
                    <a:lnTo>
                      <a:pt x="358" y="361"/>
                    </a:lnTo>
                    <a:lnTo>
                      <a:pt x="354" y="368"/>
                    </a:lnTo>
                    <a:lnTo>
                      <a:pt x="364" y="385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18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11" name="Freeform 9">
                <a:extLst>
                  <a:ext uri="{FF2B5EF4-FFF2-40B4-BE49-F238E27FC236}">
                    <a16:creationId xmlns:a16="http://schemas.microsoft.com/office/drawing/2014/main" id="{BB7984B4-9AB8-4EF8-A707-0B9980E83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" y="536"/>
                <a:ext cx="344" cy="610"/>
              </a:xfrm>
              <a:custGeom>
                <a:avLst/>
                <a:gdLst>
                  <a:gd name="T0" fmla="*/ 275 w 344"/>
                  <a:gd name="T1" fmla="*/ 205 h 610"/>
                  <a:gd name="T2" fmla="*/ 333 w 344"/>
                  <a:gd name="T3" fmla="*/ 205 h 610"/>
                  <a:gd name="T4" fmla="*/ 340 w 344"/>
                  <a:gd name="T5" fmla="*/ 225 h 610"/>
                  <a:gd name="T6" fmla="*/ 306 w 344"/>
                  <a:gd name="T7" fmla="*/ 232 h 610"/>
                  <a:gd name="T8" fmla="*/ 248 w 344"/>
                  <a:gd name="T9" fmla="*/ 238 h 610"/>
                  <a:gd name="T10" fmla="*/ 204 w 344"/>
                  <a:gd name="T11" fmla="*/ 248 h 610"/>
                  <a:gd name="T12" fmla="*/ 177 w 344"/>
                  <a:gd name="T13" fmla="*/ 248 h 610"/>
                  <a:gd name="T14" fmla="*/ 156 w 344"/>
                  <a:gd name="T15" fmla="*/ 258 h 610"/>
                  <a:gd name="T16" fmla="*/ 132 w 344"/>
                  <a:gd name="T17" fmla="*/ 262 h 610"/>
                  <a:gd name="T18" fmla="*/ 105 w 344"/>
                  <a:gd name="T19" fmla="*/ 268 h 610"/>
                  <a:gd name="T20" fmla="*/ 98 w 344"/>
                  <a:gd name="T21" fmla="*/ 392 h 610"/>
                  <a:gd name="T22" fmla="*/ 105 w 344"/>
                  <a:gd name="T23" fmla="*/ 476 h 610"/>
                  <a:gd name="T24" fmla="*/ 119 w 344"/>
                  <a:gd name="T25" fmla="*/ 526 h 610"/>
                  <a:gd name="T26" fmla="*/ 156 w 344"/>
                  <a:gd name="T27" fmla="*/ 556 h 610"/>
                  <a:gd name="T28" fmla="*/ 252 w 344"/>
                  <a:gd name="T29" fmla="*/ 566 h 610"/>
                  <a:gd name="T30" fmla="*/ 309 w 344"/>
                  <a:gd name="T31" fmla="*/ 556 h 610"/>
                  <a:gd name="T32" fmla="*/ 306 w 344"/>
                  <a:gd name="T33" fmla="*/ 587 h 610"/>
                  <a:gd name="T34" fmla="*/ 252 w 344"/>
                  <a:gd name="T35" fmla="*/ 603 h 610"/>
                  <a:gd name="T36" fmla="*/ 214 w 344"/>
                  <a:gd name="T37" fmla="*/ 610 h 610"/>
                  <a:gd name="T38" fmla="*/ 166 w 344"/>
                  <a:gd name="T39" fmla="*/ 607 h 610"/>
                  <a:gd name="T40" fmla="*/ 102 w 344"/>
                  <a:gd name="T41" fmla="*/ 546 h 610"/>
                  <a:gd name="T42" fmla="*/ 81 w 344"/>
                  <a:gd name="T43" fmla="*/ 426 h 610"/>
                  <a:gd name="T44" fmla="*/ 71 w 344"/>
                  <a:gd name="T45" fmla="*/ 386 h 610"/>
                  <a:gd name="T46" fmla="*/ 81 w 344"/>
                  <a:gd name="T47" fmla="*/ 355 h 610"/>
                  <a:gd name="T48" fmla="*/ 75 w 344"/>
                  <a:gd name="T49" fmla="*/ 312 h 610"/>
                  <a:gd name="T50" fmla="*/ 78 w 344"/>
                  <a:gd name="T51" fmla="*/ 258 h 610"/>
                  <a:gd name="T52" fmla="*/ 54 w 344"/>
                  <a:gd name="T53" fmla="*/ 255 h 610"/>
                  <a:gd name="T54" fmla="*/ 17 w 344"/>
                  <a:gd name="T55" fmla="*/ 245 h 610"/>
                  <a:gd name="T56" fmla="*/ 6 w 344"/>
                  <a:gd name="T57" fmla="*/ 215 h 610"/>
                  <a:gd name="T58" fmla="*/ 17 w 344"/>
                  <a:gd name="T59" fmla="*/ 205 h 610"/>
                  <a:gd name="T60" fmla="*/ 85 w 344"/>
                  <a:gd name="T61" fmla="*/ 208 h 610"/>
                  <a:gd name="T62" fmla="*/ 81 w 344"/>
                  <a:gd name="T63" fmla="*/ 141 h 610"/>
                  <a:gd name="T64" fmla="*/ 81 w 344"/>
                  <a:gd name="T65" fmla="*/ 114 h 610"/>
                  <a:gd name="T66" fmla="*/ 78 w 344"/>
                  <a:gd name="T67" fmla="*/ 51 h 610"/>
                  <a:gd name="T68" fmla="*/ 75 w 344"/>
                  <a:gd name="T69" fmla="*/ 14 h 610"/>
                  <a:gd name="T70" fmla="*/ 95 w 344"/>
                  <a:gd name="T71" fmla="*/ 7 h 610"/>
                  <a:gd name="T72" fmla="*/ 112 w 344"/>
                  <a:gd name="T73" fmla="*/ 17 h 610"/>
                  <a:gd name="T74" fmla="*/ 115 w 344"/>
                  <a:gd name="T75" fmla="*/ 44 h 610"/>
                  <a:gd name="T76" fmla="*/ 112 w 344"/>
                  <a:gd name="T77" fmla="*/ 71 h 610"/>
                  <a:gd name="T78" fmla="*/ 115 w 344"/>
                  <a:gd name="T79" fmla="*/ 98 h 610"/>
                  <a:gd name="T80" fmla="*/ 109 w 344"/>
                  <a:gd name="T81" fmla="*/ 175 h 610"/>
                  <a:gd name="T82" fmla="*/ 115 w 344"/>
                  <a:gd name="T83" fmla="*/ 215 h 6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4"/>
                  <a:gd name="T127" fmla="*/ 0 h 610"/>
                  <a:gd name="T128" fmla="*/ 344 w 344"/>
                  <a:gd name="T129" fmla="*/ 610 h 6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4" h="610">
                    <a:moveTo>
                      <a:pt x="146" y="205"/>
                    </a:moveTo>
                    <a:lnTo>
                      <a:pt x="211" y="208"/>
                    </a:lnTo>
                    <a:lnTo>
                      <a:pt x="275" y="205"/>
                    </a:lnTo>
                    <a:lnTo>
                      <a:pt x="289" y="208"/>
                    </a:lnTo>
                    <a:lnTo>
                      <a:pt x="296" y="205"/>
                    </a:lnTo>
                    <a:lnTo>
                      <a:pt x="333" y="205"/>
                    </a:lnTo>
                    <a:lnTo>
                      <a:pt x="340" y="208"/>
                    </a:lnTo>
                    <a:lnTo>
                      <a:pt x="344" y="215"/>
                    </a:lnTo>
                    <a:lnTo>
                      <a:pt x="340" y="225"/>
                    </a:lnTo>
                    <a:lnTo>
                      <a:pt x="326" y="228"/>
                    </a:lnTo>
                    <a:lnTo>
                      <a:pt x="320" y="228"/>
                    </a:lnTo>
                    <a:lnTo>
                      <a:pt x="306" y="232"/>
                    </a:lnTo>
                    <a:lnTo>
                      <a:pt x="292" y="228"/>
                    </a:lnTo>
                    <a:lnTo>
                      <a:pt x="269" y="232"/>
                    </a:lnTo>
                    <a:lnTo>
                      <a:pt x="248" y="238"/>
                    </a:lnTo>
                    <a:lnTo>
                      <a:pt x="231" y="242"/>
                    </a:lnTo>
                    <a:lnTo>
                      <a:pt x="214" y="238"/>
                    </a:lnTo>
                    <a:lnTo>
                      <a:pt x="204" y="248"/>
                    </a:lnTo>
                    <a:lnTo>
                      <a:pt x="194" y="248"/>
                    </a:lnTo>
                    <a:lnTo>
                      <a:pt x="194" y="242"/>
                    </a:lnTo>
                    <a:lnTo>
                      <a:pt x="177" y="248"/>
                    </a:lnTo>
                    <a:lnTo>
                      <a:pt x="170" y="248"/>
                    </a:lnTo>
                    <a:lnTo>
                      <a:pt x="166" y="258"/>
                    </a:lnTo>
                    <a:lnTo>
                      <a:pt x="156" y="258"/>
                    </a:lnTo>
                    <a:lnTo>
                      <a:pt x="139" y="255"/>
                    </a:lnTo>
                    <a:lnTo>
                      <a:pt x="136" y="258"/>
                    </a:lnTo>
                    <a:lnTo>
                      <a:pt x="132" y="262"/>
                    </a:lnTo>
                    <a:lnTo>
                      <a:pt x="126" y="258"/>
                    </a:lnTo>
                    <a:lnTo>
                      <a:pt x="112" y="258"/>
                    </a:lnTo>
                    <a:lnTo>
                      <a:pt x="105" y="268"/>
                    </a:lnTo>
                    <a:lnTo>
                      <a:pt x="102" y="322"/>
                    </a:lnTo>
                    <a:lnTo>
                      <a:pt x="102" y="352"/>
                    </a:lnTo>
                    <a:lnTo>
                      <a:pt x="98" y="392"/>
                    </a:lnTo>
                    <a:lnTo>
                      <a:pt x="102" y="436"/>
                    </a:lnTo>
                    <a:lnTo>
                      <a:pt x="105" y="459"/>
                    </a:lnTo>
                    <a:lnTo>
                      <a:pt x="105" y="476"/>
                    </a:lnTo>
                    <a:lnTo>
                      <a:pt x="115" y="503"/>
                    </a:lnTo>
                    <a:lnTo>
                      <a:pt x="115" y="510"/>
                    </a:lnTo>
                    <a:lnTo>
                      <a:pt x="119" y="526"/>
                    </a:lnTo>
                    <a:lnTo>
                      <a:pt x="136" y="543"/>
                    </a:lnTo>
                    <a:lnTo>
                      <a:pt x="139" y="553"/>
                    </a:lnTo>
                    <a:lnTo>
                      <a:pt x="156" y="556"/>
                    </a:lnTo>
                    <a:lnTo>
                      <a:pt x="166" y="570"/>
                    </a:lnTo>
                    <a:lnTo>
                      <a:pt x="204" y="580"/>
                    </a:lnTo>
                    <a:lnTo>
                      <a:pt x="252" y="566"/>
                    </a:lnTo>
                    <a:lnTo>
                      <a:pt x="265" y="570"/>
                    </a:lnTo>
                    <a:lnTo>
                      <a:pt x="299" y="553"/>
                    </a:lnTo>
                    <a:lnTo>
                      <a:pt x="309" y="556"/>
                    </a:lnTo>
                    <a:lnTo>
                      <a:pt x="316" y="570"/>
                    </a:lnTo>
                    <a:lnTo>
                      <a:pt x="313" y="577"/>
                    </a:lnTo>
                    <a:lnTo>
                      <a:pt x="306" y="587"/>
                    </a:lnTo>
                    <a:lnTo>
                      <a:pt x="299" y="583"/>
                    </a:lnTo>
                    <a:lnTo>
                      <a:pt x="282" y="597"/>
                    </a:lnTo>
                    <a:lnTo>
                      <a:pt x="252" y="603"/>
                    </a:lnTo>
                    <a:lnTo>
                      <a:pt x="241" y="610"/>
                    </a:lnTo>
                    <a:lnTo>
                      <a:pt x="231" y="603"/>
                    </a:lnTo>
                    <a:lnTo>
                      <a:pt x="214" y="610"/>
                    </a:lnTo>
                    <a:lnTo>
                      <a:pt x="194" y="610"/>
                    </a:lnTo>
                    <a:lnTo>
                      <a:pt x="177" y="607"/>
                    </a:lnTo>
                    <a:lnTo>
                      <a:pt x="166" y="607"/>
                    </a:lnTo>
                    <a:lnTo>
                      <a:pt x="129" y="583"/>
                    </a:lnTo>
                    <a:lnTo>
                      <a:pt x="112" y="560"/>
                    </a:lnTo>
                    <a:lnTo>
                      <a:pt x="102" y="546"/>
                    </a:lnTo>
                    <a:lnTo>
                      <a:pt x="85" y="493"/>
                    </a:lnTo>
                    <a:lnTo>
                      <a:pt x="75" y="446"/>
                    </a:lnTo>
                    <a:lnTo>
                      <a:pt x="81" y="426"/>
                    </a:lnTo>
                    <a:lnTo>
                      <a:pt x="71" y="416"/>
                    </a:lnTo>
                    <a:lnTo>
                      <a:pt x="75" y="406"/>
                    </a:lnTo>
                    <a:lnTo>
                      <a:pt x="71" y="386"/>
                    </a:lnTo>
                    <a:lnTo>
                      <a:pt x="81" y="376"/>
                    </a:lnTo>
                    <a:lnTo>
                      <a:pt x="78" y="366"/>
                    </a:lnTo>
                    <a:lnTo>
                      <a:pt x="81" y="355"/>
                    </a:lnTo>
                    <a:lnTo>
                      <a:pt x="75" y="342"/>
                    </a:lnTo>
                    <a:lnTo>
                      <a:pt x="78" y="322"/>
                    </a:lnTo>
                    <a:lnTo>
                      <a:pt x="75" y="312"/>
                    </a:lnTo>
                    <a:lnTo>
                      <a:pt x="81" y="309"/>
                    </a:lnTo>
                    <a:lnTo>
                      <a:pt x="81" y="268"/>
                    </a:lnTo>
                    <a:lnTo>
                      <a:pt x="78" y="258"/>
                    </a:lnTo>
                    <a:lnTo>
                      <a:pt x="71" y="255"/>
                    </a:lnTo>
                    <a:lnTo>
                      <a:pt x="68" y="258"/>
                    </a:lnTo>
                    <a:lnTo>
                      <a:pt x="54" y="255"/>
                    </a:lnTo>
                    <a:lnTo>
                      <a:pt x="40" y="258"/>
                    </a:lnTo>
                    <a:lnTo>
                      <a:pt x="23" y="245"/>
                    </a:lnTo>
                    <a:lnTo>
                      <a:pt x="17" y="245"/>
                    </a:lnTo>
                    <a:lnTo>
                      <a:pt x="6" y="242"/>
                    </a:lnTo>
                    <a:lnTo>
                      <a:pt x="6" y="232"/>
                    </a:lnTo>
                    <a:lnTo>
                      <a:pt x="6" y="215"/>
                    </a:lnTo>
                    <a:lnTo>
                      <a:pt x="0" y="211"/>
                    </a:lnTo>
                    <a:lnTo>
                      <a:pt x="3" y="201"/>
                    </a:lnTo>
                    <a:lnTo>
                      <a:pt x="17" y="205"/>
                    </a:lnTo>
                    <a:lnTo>
                      <a:pt x="27" y="201"/>
                    </a:lnTo>
                    <a:lnTo>
                      <a:pt x="44" y="208"/>
                    </a:lnTo>
                    <a:lnTo>
                      <a:pt x="85" y="208"/>
                    </a:lnTo>
                    <a:lnTo>
                      <a:pt x="88" y="181"/>
                    </a:lnTo>
                    <a:lnTo>
                      <a:pt x="88" y="158"/>
                    </a:lnTo>
                    <a:lnTo>
                      <a:pt x="81" y="141"/>
                    </a:lnTo>
                    <a:lnTo>
                      <a:pt x="88" y="134"/>
                    </a:lnTo>
                    <a:lnTo>
                      <a:pt x="88" y="124"/>
                    </a:lnTo>
                    <a:lnTo>
                      <a:pt x="81" y="114"/>
                    </a:lnTo>
                    <a:lnTo>
                      <a:pt x="85" y="74"/>
                    </a:lnTo>
                    <a:lnTo>
                      <a:pt x="75" y="61"/>
                    </a:lnTo>
                    <a:lnTo>
                      <a:pt x="78" y="51"/>
                    </a:lnTo>
                    <a:lnTo>
                      <a:pt x="71" y="47"/>
                    </a:lnTo>
                    <a:lnTo>
                      <a:pt x="68" y="41"/>
                    </a:lnTo>
                    <a:lnTo>
                      <a:pt x="75" y="14"/>
                    </a:lnTo>
                    <a:lnTo>
                      <a:pt x="81" y="4"/>
                    </a:lnTo>
                    <a:lnTo>
                      <a:pt x="85" y="0"/>
                    </a:lnTo>
                    <a:lnTo>
                      <a:pt x="95" y="7"/>
                    </a:lnTo>
                    <a:lnTo>
                      <a:pt x="105" y="11"/>
                    </a:lnTo>
                    <a:lnTo>
                      <a:pt x="112" y="17"/>
                    </a:lnTo>
                    <a:lnTo>
                      <a:pt x="109" y="27"/>
                    </a:lnTo>
                    <a:lnTo>
                      <a:pt x="115" y="44"/>
                    </a:lnTo>
                    <a:lnTo>
                      <a:pt x="115" y="51"/>
                    </a:lnTo>
                    <a:lnTo>
                      <a:pt x="115" y="54"/>
                    </a:lnTo>
                    <a:lnTo>
                      <a:pt x="112" y="71"/>
                    </a:lnTo>
                    <a:lnTo>
                      <a:pt x="115" y="78"/>
                    </a:lnTo>
                    <a:lnTo>
                      <a:pt x="115" y="88"/>
                    </a:lnTo>
                    <a:lnTo>
                      <a:pt x="115" y="98"/>
                    </a:lnTo>
                    <a:lnTo>
                      <a:pt x="109" y="114"/>
                    </a:lnTo>
                    <a:lnTo>
                      <a:pt x="112" y="141"/>
                    </a:lnTo>
                    <a:lnTo>
                      <a:pt x="109" y="175"/>
                    </a:lnTo>
                    <a:lnTo>
                      <a:pt x="112" y="178"/>
                    </a:lnTo>
                    <a:lnTo>
                      <a:pt x="109" y="188"/>
                    </a:lnTo>
                    <a:lnTo>
                      <a:pt x="115" y="215"/>
                    </a:lnTo>
                    <a:lnTo>
                      <a:pt x="132" y="215"/>
                    </a:lnTo>
                    <a:lnTo>
                      <a:pt x="146" y="205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18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12" name="Freeform 10">
                <a:extLst>
                  <a:ext uri="{FF2B5EF4-FFF2-40B4-BE49-F238E27FC236}">
                    <a16:creationId xmlns:a16="http://schemas.microsoft.com/office/drawing/2014/main" id="{3981B2BA-7735-4D75-A372-A383C44D6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476"/>
                <a:ext cx="365" cy="697"/>
              </a:xfrm>
              <a:custGeom>
                <a:avLst/>
                <a:gdLst>
                  <a:gd name="T0" fmla="*/ 358 w 365"/>
                  <a:gd name="T1" fmla="*/ 690 h 697"/>
                  <a:gd name="T2" fmla="*/ 324 w 365"/>
                  <a:gd name="T3" fmla="*/ 670 h 697"/>
                  <a:gd name="T4" fmla="*/ 317 w 365"/>
                  <a:gd name="T5" fmla="*/ 610 h 697"/>
                  <a:gd name="T6" fmla="*/ 314 w 365"/>
                  <a:gd name="T7" fmla="*/ 563 h 697"/>
                  <a:gd name="T8" fmla="*/ 314 w 365"/>
                  <a:gd name="T9" fmla="*/ 509 h 697"/>
                  <a:gd name="T10" fmla="*/ 317 w 365"/>
                  <a:gd name="T11" fmla="*/ 466 h 697"/>
                  <a:gd name="T12" fmla="*/ 310 w 365"/>
                  <a:gd name="T13" fmla="*/ 345 h 697"/>
                  <a:gd name="T14" fmla="*/ 307 w 365"/>
                  <a:gd name="T15" fmla="*/ 278 h 697"/>
                  <a:gd name="T16" fmla="*/ 263 w 365"/>
                  <a:gd name="T17" fmla="*/ 295 h 697"/>
                  <a:gd name="T18" fmla="*/ 208 w 365"/>
                  <a:gd name="T19" fmla="*/ 348 h 697"/>
                  <a:gd name="T20" fmla="*/ 177 w 365"/>
                  <a:gd name="T21" fmla="*/ 395 h 697"/>
                  <a:gd name="T22" fmla="*/ 154 w 365"/>
                  <a:gd name="T23" fmla="*/ 436 h 697"/>
                  <a:gd name="T24" fmla="*/ 126 w 365"/>
                  <a:gd name="T25" fmla="*/ 499 h 697"/>
                  <a:gd name="T26" fmla="*/ 109 w 365"/>
                  <a:gd name="T27" fmla="*/ 549 h 697"/>
                  <a:gd name="T28" fmla="*/ 82 w 365"/>
                  <a:gd name="T29" fmla="*/ 600 h 697"/>
                  <a:gd name="T30" fmla="*/ 45 w 365"/>
                  <a:gd name="T31" fmla="*/ 670 h 697"/>
                  <a:gd name="T32" fmla="*/ 28 w 365"/>
                  <a:gd name="T33" fmla="*/ 680 h 697"/>
                  <a:gd name="T34" fmla="*/ 14 w 365"/>
                  <a:gd name="T35" fmla="*/ 580 h 697"/>
                  <a:gd name="T36" fmla="*/ 14 w 365"/>
                  <a:gd name="T37" fmla="*/ 503 h 697"/>
                  <a:gd name="T38" fmla="*/ 28 w 365"/>
                  <a:gd name="T39" fmla="*/ 395 h 697"/>
                  <a:gd name="T40" fmla="*/ 28 w 365"/>
                  <a:gd name="T41" fmla="*/ 372 h 697"/>
                  <a:gd name="T42" fmla="*/ 34 w 365"/>
                  <a:gd name="T43" fmla="*/ 305 h 697"/>
                  <a:gd name="T44" fmla="*/ 38 w 365"/>
                  <a:gd name="T45" fmla="*/ 255 h 697"/>
                  <a:gd name="T46" fmla="*/ 34 w 365"/>
                  <a:gd name="T47" fmla="*/ 201 h 697"/>
                  <a:gd name="T48" fmla="*/ 34 w 365"/>
                  <a:gd name="T49" fmla="*/ 174 h 697"/>
                  <a:gd name="T50" fmla="*/ 21 w 365"/>
                  <a:gd name="T51" fmla="*/ 97 h 697"/>
                  <a:gd name="T52" fmla="*/ 14 w 365"/>
                  <a:gd name="T53" fmla="*/ 4 h 697"/>
                  <a:gd name="T54" fmla="*/ 21 w 365"/>
                  <a:gd name="T55" fmla="*/ 14 h 697"/>
                  <a:gd name="T56" fmla="*/ 45 w 365"/>
                  <a:gd name="T57" fmla="*/ 47 h 697"/>
                  <a:gd name="T58" fmla="*/ 55 w 365"/>
                  <a:gd name="T59" fmla="*/ 87 h 697"/>
                  <a:gd name="T60" fmla="*/ 58 w 365"/>
                  <a:gd name="T61" fmla="*/ 131 h 697"/>
                  <a:gd name="T62" fmla="*/ 62 w 365"/>
                  <a:gd name="T63" fmla="*/ 221 h 697"/>
                  <a:gd name="T64" fmla="*/ 62 w 365"/>
                  <a:gd name="T65" fmla="*/ 285 h 697"/>
                  <a:gd name="T66" fmla="*/ 55 w 365"/>
                  <a:gd name="T67" fmla="*/ 385 h 697"/>
                  <a:gd name="T68" fmla="*/ 48 w 365"/>
                  <a:gd name="T69" fmla="*/ 439 h 697"/>
                  <a:gd name="T70" fmla="*/ 48 w 365"/>
                  <a:gd name="T71" fmla="*/ 469 h 697"/>
                  <a:gd name="T72" fmla="*/ 41 w 365"/>
                  <a:gd name="T73" fmla="*/ 546 h 697"/>
                  <a:gd name="T74" fmla="*/ 41 w 365"/>
                  <a:gd name="T75" fmla="*/ 593 h 697"/>
                  <a:gd name="T76" fmla="*/ 72 w 365"/>
                  <a:gd name="T77" fmla="*/ 539 h 697"/>
                  <a:gd name="T78" fmla="*/ 92 w 365"/>
                  <a:gd name="T79" fmla="*/ 493 h 697"/>
                  <a:gd name="T80" fmla="*/ 113 w 365"/>
                  <a:gd name="T81" fmla="*/ 452 h 697"/>
                  <a:gd name="T82" fmla="*/ 123 w 365"/>
                  <a:gd name="T83" fmla="*/ 422 h 697"/>
                  <a:gd name="T84" fmla="*/ 130 w 365"/>
                  <a:gd name="T85" fmla="*/ 415 h 697"/>
                  <a:gd name="T86" fmla="*/ 154 w 365"/>
                  <a:gd name="T87" fmla="*/ 379 h 697"/>
                  <a:gd name="T88" fmla="*/ 167 w 365"/>
                  <a:gd name="T89" fmla="*/ 355 h 697"/>
                  <a:gd name="T90" fmla="*/ 177 w 365"/>
                  <a:gd name="T91" fmla="*/ 335 h 697"/>
                  <a:gd name="T92" fmla="*/ 188 w 365"/>
                  <a:gd name="T93" fmla="*/ 328 h 697"/>
                  <a:gd name="T94" fmla="*/ 198 w 365"/>
                  <a:gd name="T95" fmla="*/ 318 h 697"/>
                  <a:gd name="T96" fmla="*/ 201 w 365"/>
                  <a:gd name="T97" fmla="*/ 308 h 697"/>
                  <a:gd name="T98" fmla="*/ 225 w 365"/>
                  <a:gd name="T99" fmla="*/ 278 h 697"/>
                  <a:gd name="T100" fmla="*/ 242 w 365"/>
                  <a:gd name="T101" fmla="*/ 258 h 697"/>
                  <a:gd name="T102" fmla="*/ 266 w 365"/>
                  <a:gd name="T103" fmla="*/ 245 h 697"/>
                  <a:gd name="T104" fmla="*/ 286 w 365"/>
                  <a:gd name="T105" fmla="*/ 228 h 697"/>
                  <a:gd name="T106" fmla="*/ 310 w 365"/>
                  <a:gd name="T107" fmla="*/ 238 h 697"/>
                  <a:gd name="T108" fmla="*/ 331 w 365"/>
                  <a:gd name="T109" fmla="*/ 268 h 697"/>
                  <a:gd name="T110" fmla="*/ 341 w 365"/>
                  <a:gd name="T111" fmla="*/ 419 h 697"/>
                  <a:gd name="T112" fmla="*/ 341 w 365"/>
                  <a:gd name="T113" fmla="*/ 519 h 697"/>
                  <a:gd name="T114" fmla="*/ 341 w 365"/>
                  <a:gd name="T115" fmla="*/ 596 h 697"/>
                  <a:gd name="T116" fmla="*/ 354 w 365"/>
                  <a:gd name="T117" fmla="*/ 640 h 6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5"/>
                  <a:gd name="T178" fmla="*/ 0 h 697"/>
                  <a:gd name="T179" fmla="*/ 365 w 365"/>
                  <a:gd name="T180" fmla="*/ 697 h 6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5" h="697">
                    <a:moveTo>
                      <a:pt x="365" y="660"/>
                    </a:moveTo>
                    <a:lnTo>
                      <a:pt x="365" y="673"/>
                    </a:lnTo>
                    <a:lnTo>
                      <a:pt x="358" y="690"/>
                    </a:lnTo>
                    <a:lnTo>
                      <a:pt x="344" y="697"/>
                    </a:lnTo>
                    <a:lnTo>
                      <a:pt x="331" y="690"/>
                    </a:lnTo>
                    <a:lnTo>
                      <a:pt x="324" y="670"/>
                    </a:lnTo>
                    <a:lnTo>
                      <a:pt x="317" y="637"/>
                    </a:lnTo>
                    <a:lnTo>
                      <a:pt x="317" y="626"/>
                    </a:lnTo>
                    <a:lnTo>
                      <a:pt x="317" y="610"/>
                    </a:lnTo>
                    <a:lnTo>
                      <a:pt x="314" y="596"/>
                    </a:lnTo>
                    <a:lnTo>
                      <a:pt x="307" y="583"/>
                    </a:lnTo>
                    <a:lnTo>
                      <a:pt x="314" y="563"/>
                    </a:lnTo>
                    <a:lnTo>
                      <a:pt x="310" y="539"/>
                    </a:lnTo>
                    <a:lnTo>
                      <a:pt x="314" y="526"/>
                    </a:lnTo>
                    <a:lnTo>
                      <a:pt x="314" y="509"/>
                    </a:lnTo>
                    <a:lnTo>
                      <a:pt x="317" y="493"/>
                    </a:lnTo>
                    <a:lnTo>
                      <a:pt x="314" y="476"/>
                    </a:lnTo>
                    <a:lnTo>
                      <a:pt x="317" y="466"/>
                    </a:lnTo>
                    <a:lnTo>
                      <a:pt x="317" y="429"/>
                    </a:lnTo>
                    <a:lnTo>
                      <a:pt x="317" y="379"/>
                    </a:lnTo>
                    <a:lnTo>
                      <a:pt x="310" y="345"/>
                    </a:lnTo>
                    <a:lnTo>
                      <a:pt x="314" y="332"/>
                    </a:lnTo>
                    <a:lnTo>
                      <a:pt x="307" y="288"/>
                    </a:lnTo>
                    <a:lnTo>
                      <a:pt x="307" y="278"/>
                    </a:lnTo>
                    <a:lnTo>
                      <a:pt x="290" y="268"/>
                    </a:lnTo>
                    <a:lnTo>
                      <a:pt x="273" y="288"/>
                    </a:lnTo>
                    <a:lnTo>
                      <a:pt x="263" y="295"/>
                    </a:lnTo>
                    <a:lnTo>
                      <a:pt x="246" y="302"/>
                    </a:lnTo>
                    <a:lnTo>
                      <a:pt x="218" y="345"/>
                    </a:lnTo>
                    <a:lnTo>
                      <a:pt x="208" y="348"/>
                    </a:lnTo>
                    <a:lnTo>
                      <a:pt x="184" y="392"/>
                    </a:lnTo>
                    <a:lnTo>
                      <a:pt x="184" y="395"/>
                    </a:lnTo>
                    <a:lnTo>
                      <a:pt x="177" y="395"/>
                    </a:lnTo>
                    <a:lnTo>
                      <a:pt x="174" y="405"/>
                    </a:lnTo>
                    <a:lnTo>
                      <a:pt x="164" y="415"/>
                    </a:lnTo>
                    <a:lnTo>
                      <a:pt x="154" y="436"/>
                    </a:lnTo>
                    <a:lnTo>
                      <a:pt x="143" y="472"/>
                    </a:lnTo>
                    <a:lnTo>
                      <a:pt x="130" y="493"/>
                    </a:lnTo>
                    <a:lnTo>
                      <a:pt x="126" y="499"/>
                    </a:lnTo>
                    <a:lnTo>
                      <a:pt x="123" y="513"/>
                    </a:lnTo>
                    <a:lnTo>
                      <a:pt x="113" y="519"/>
                    </a:lnTo>
                    <a:lnTo>
                      <a:pt x="109" y="549"/>
                    </a:lnTo>
                    <a:lnTo>
                      <a:pt x="89" y="570"/>
                    </a:lnTo>
                    <a:lnTo>
                      <a:pt x="85" y="600"/>
                    </a:lnTo>
                    <a:lnTo>
                      <a:pt x="82" y="600"/>
                    </a:lnTo>
                    <a:lnTo>
                      <a:pt x="75" y="620"/>
                    </a:lnTo>
                    <a:lnTo>
                      <a:pt x="62" y="650"/>
                    </a:lnTo>
                    <a:lnTo>
                      <a:pt x="45" y="670"/>
                    </a:lnTo>
                    <a:lnTo>
                      <a:pt x="38" y="683"/>
                    </a:lnTo>
                    <a:lnTo>
                      <a:pt x="34" y="680"/>
                    </a:lnTo>
                    <a:lnTo>
                      <a:pt x="28" y="680"/>
                    </a:lnTo>
                    <a:lnTo>
                      <a:pt x="24" y="673"/>
                    </a:lnTo>
                    <a:lnTo>
                      <a:pt x="14" y="637"/>
                    </a:lnTo>
                    <a:lnTo>
                      <a:pt x="14" y="580"/>
                    </a:lnTo>
                    <a:lnTo>
                      <a:pt x="11" y="563"/>
                    </a:lnTo>
                    <a:lnTo>
                      <a:pt x="14" y="539"/>
                    </a:lnTo>
                    <a:lnTo>
                      <a:pt x="14" y="503"/>
                    </a:lnTo>
                    <a:lnTo>
                      <a:pt x="17" y="503"/>
                    </a:lnTo>
                    <a:lnTo>
                      <a:pt x="24" y="412"/>
                    </a:lnTo>
                    <a:lnTo>
                      <a:pt x="28" y="395"/>
                    </a:lnTo>
                    <a:lnTo>
                      <a:pt x="28" y="382"/>
                    </a:lnTo>
                    <a:lnTo>
                      <a:pt x="31" y="379"/>
                    </a:lnTo>
                    <a:lnTo>
                      <a:pt x="28" y="372"/>
                    </a:lnTo>
                    <a:lnTo>
                      <a:pt x="34" y="335"/>
                    </a:lnTo>
                    <a:lnTo>
                      <a:pt x="38" y="318"/>
                    </a:lnTo>
                    <a:lnTo>
                      <a:pt x="34" y="305"/>
                    </a:lnTo>
                    <a:lnTo>
                      <a:pt x="38" y="295"/>
                    </a:lnTo>
                    <a:lnTo>
                      <a:pt x="34" y="288"/>
                    </a:lnTo>
                    <a:lnTo>
                      <a:pt x="38" y="255"/>
                    </a:lnTo>
                    <a:lnTo>
                      <a:pt x="34" y="248"/>
                    </a:lnTo>
                    <a:lnTo>
                      <a:pt x="34" y="241"/>
                    </a:lnTo>
                    <a:lnTo>
                      <a:pt x="34" y="201"/>
                    </a:lnTo>
                    <a:lnTo>
                      <a:pt x="28" y="184"/>
                    </a:lnTo>
                    <a:lnTo>
                      <a:pt x="34" y="184"/>
                    </a:lnTo>
                    <a:lnTo>
                      <a:pt x="34" y="174"/>
                    </a:lnTo>
                    <a:lnTo>
                      <a:pt x="28" y="131"/>
                    </a:lnTo>
                    <a:lnTo>
                      <a:pt x="28" y="107"/>
                    </a:lnTo>
                    <a:lnTo>
                      <a:pt x="21" y="97"/>
                    </a:lnTo>
                    <a:lnTo>
                      <a:pt x="17" y="64"/>
                    </a:lnTo>
                    <a:lnTo>
                      <a:pt x="0" y="20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1" y="14"/>
                    </a:lnTo>
                    <a:lnTo>
                      <a:pt x="34" y="27"/>
                    </a:lnTo>
                    <a:lnTo>
                      <a:pt x="41" y="40"/>
                    </a:lnTo>
                    <a:lnTo>
                      <a:pt x="45" y="47"/>
                    </a:lnTo>
                    <a:lnTo>
                      <a:pt x="51" y="57"/>
                    </a:lnTo>
                    <a:lnTo>
                      <a:pt x="48" y="67"/>
                    </a:lnTo>
                    <a:lnTo>
                      <a:pt x="55" y="87"/>
                    </a:lnTo>
                    <a:lnTo>
                      <a:pt x="48" y="94"/>
                    </a:lnTo>
                    <a:lnTo>
                      <a:pt x="58" y="104"/>
                    </a:lnTo>
                    <a:lnTo>
                      <a:pt x="58" y="131"/>
                    </a:lnTo>
                    <a:lnTo>
                      <a:pt x="58" y="184"/>
                    </a:lnTo>
                    <a:lnTo>
                      <a:pt x="65" y="211"/>
                    </a:lnTo>
                    <a:lnTo>
                      <a:pt x="62" y="221"/>
                    </a:lnTo>
                    <a:lnTo>
                      <a:pt x="62" y="241"/>
                    </a:lnTo>
                    <a:lnTo>
                      <a:pt x="58" y="261"/>
                    </a:lnTo>
                    <a:lnTo>
                      <a:pt x="62" y="285"/>
                    </a:lnTo>
                    <a:lnTo>
                      <a:pt x="55" y="312"/>
                    </a:lnTo>
                    <a:lnTo>
                      <a:pt x="58" y="322"/>
                    </a:lnTo>
                    <a:lnTo>
                      <a:pt x="55" y="385"/>
                    </a:lnTo>
                    <a:lnTo>
                      <a:pt x="58" y="395"/>
                    </a:lnTo>
                    <a:lnTo>
                      <a:pt x="55" y="402"/>
                    </a:lnTo>
                    <a:lnTo>
                      <a:pt x="48" y="439"/>
                    </a:lnTo>
                    <a:lnTo>
                      <a:pt x="45" y="449"/>
                    </a:lnTo>
                    <a:lnTo>
                      <a:pt x="48" y="462"/>
                    </a:lnTo>
                    <a:lnTo>
                      <a:pt x="48" y="469"/>
                    </a:lnTo>
                    <a:lnTo>
                      <a:pt x="45" y="506"/>
                    </a:lnTo>
                    <a:lnTo>
                      <a:pt x="34" y="536"/>
                    </a:lnTo>
                    <a:lnTo>
                      <a:pt x="41" y="546"/>
                    </a:lnTo>
                    <a:lnTo>
                      <a:pt x="45" y="553"/>
                    </a:lnTo>
                    <a:lnTo>
                      <a:pt x="38" y="570"/>
                    </a:lnTo>
                    <a:lnTo>
                      <a:pt x="41" y="593"/>
                    </a:lnTo>
                    <a:lnTo>
                      <a:pt x="51" y="586"/>
                    </a:lnTo>
                    <a:lnTo>
                      <a:pt x="55" y="573"/>
                    </a:lnTo>
                    <a:lnTo>
                      <a:pt x="72" y="539"/>
                    </a:lnTo>
                    <a:lnTo>
                      <a:pt x="79" y="513"/>
                    </a:lnTo>
                    <a:lnTo>
                      <a:pt x="89" y="506"/>
                    </a:lnTo>
                    <a:lnTo>
                      <a:pt x="92" y="493"/>
                    </a:lnTo>
                    <a:lnTo>
                      <a:pt x="99" y="486"/>
                    </a:lnTo>
                    <a:lnTo>
                      <a:pt x="109" y="466"/>
                    </a:lnTo>
                    <a:lnTo>
                      <a:pt x="113" y="452"/>
                    </a:lnTo>
                    <a:lnTo>
                      <a:pt x="116" y="446"/>
                    </a:lnTo>
                    <a:lnTo>
                      <a:pt x="123" y="436"/>
                    </a:lnTo>
                    <a:lnTo>
                      <a:pt x="123" y="422"/>
                    </a:lnTo>
                    <a:lnTo>
                      <a:pt x="120" y="419"/>
                    </a:lnTo>
                    <a:lnTo>
                      <a:pt x="126" y="412"/>
                    </a:lnTo>
                    <a:lnTo>
                      <a:pt x="130" y="415"/>
                    </a:lnTo>
                    <a:lnTo>
                      <a:pt x="143" y="395"/>
                    </a:lnTo>
                    <a:lnTo>
                      <a:pt x="154" y="382"/>
                    </a:lnTo>
                    <a:lnTo>
                      <a:pt x="154" y="379"/>
                    </a:lnTo>
                    <a:lnTo>
                      <a:pt x="160" y="372"/>
                    </a:lnTo>
                    <a:lnTo>
                      <a:pt x="164" y="359"/>
                    </a:lnTo>
                    <a:lnTo>
                      <a:pt x="167" y="355"/>
                    </a:lnTo>
                    <a:lnTo>
                      <a:pt x="167" y="352"/>
                    </a:lnTo>
                    <a:lnTo>
                      <a:pt x="177" y="348"/>
                    </a:lnTo>
                    <a:lnTo>
                      <a:pt x="177" y="335"/>
                    </a:lnTo>
                    <a:lnTo>
                      <a:pt x="184" y="335"/>
                    </a:lnTo>
                    <a:lnTo>
                      <a:pt x="181" y="328"/>
                    </a:lnTo>
                    <a:lnTo>
                      <a:pt x="188" y="328"/>
                    </a:lnTo>
                    <a:lnTo>
                      <a:pt x="188" y="322"/>
                    </a:lnTo>
                    <a:lnTo>
                      <a:pt x="198" y="315"/>
                    </a:lnTo>
                    <a:lnTo>
                      <a:pt x="198" y="318"/>
                    </a:lnTo>
                    <a:lnTo>
                      <a:pt x="198" y="308"/>
                    </a:lnTo>
                    <a:lnTo>
                      <a:pt x="201" y="308"/>
                    </a:lnTo>
                    <a:lnTo>
                      <a:pt x="211" y="305"/>
                    </a:lnTo>
                    <a:lnTo>
                      <a:pt x="215" y="288"/>
                    </a:lnTo>
                    <a:lnTo>
                      <a:pt x="225" y="278"/>
                    </a:lnTo>
                    <a:lnTo>
                      <a:pt x="229" y="285"/>
                    </a:lnTo>
                    <a:lnTo>
                      <a:pt x="235" y="261"/>
                    </a:lnTo>
                    <a:lnTo>
                      <a:pt x="242" y="258"/>
                    </a:lnTo>
                    <a:lnTo>
                      <a:pt x="246" y="251"/>
                    </a:lnTo>
                    <a:lnTo>
                      <a:pt x="252" y="248"/>
                    </a:lnTo>
                    <a:lnTo>
                      <a:pt x="266" y="245"/>
                    </a:lnTo>
                    <a:lnTo>
                      <a:pt x="273" y="241"/>
                    </a:lnTo>
                    <a:lnTo>
                      <a:pt x="269" y="238"/>
                    </a:lnTo>
                    <a:lnTo>
                      <a:pt x="286" y="228"/>
                    </a:lnTo>
                    <a:lnTo>
                      <a:pt x="293" y="225"/>
                    </a:lnTo>
                    <a:lnTo>
                      <a:pt x="300" y="228"/>
                    </a:lnTo>
                    <a:lnTo>
                      <a:pt x="310" y="238"/>
                    </a:lnTo>
                    <a:lnTo>
                      <a:pt x="317" y="248"/>
                    </a:lnTo>
                    <a:lnTo>
                      <a:pt x="327" y="258"/>
                    </a:lnTo>
                    <a:lnTo>
                      <a:pt x="331" y="268"/>
                    </a:lnTo>
                    <a:lnTo>
                      <a:pt x="341" y="292"/>
                    </a:lnTo>
                    <a:lnTo>
                      <a:pt x="341" y="375"/>
                    </a:lnTo>
                    <a:lnTo>
                      <a:pt x="341" y="419"/>
                    </a:lnTo>
                    <a:lnTo>
                      <a:pt x="344" y="429"/>
                    </a:lnTo>
                    <a:lnTo>
                      <a:pt x="344" y="506"/>
                    </a:lnTo>
                    <a:lnTo>
                      <a:pt x="341" y="519"/>
                    </a:lnTo>
                    <a:lnTo>
                      <a:pt x="341" y="546"/>
                    </a:lnTo>
                    <a:lnTo>
                      <a:pt x="344" y="570"/>
                    </a:lnTo>
                    <a:lnTo>
                      <a:pt x="341" y="596"/>
                    </a:lnTo>
                    <a:lnTo>
                      <a:pt x="344" y="606"/>
                    </a:lnTo>
                    <a:lnTo>
                      <a:pt x="344" y="630"/>
                    </a:lnTo>
                    <a:lnTo>
                      <a:pt x="354" y="640"/>
                    </a:lnTo>
                    <a:lnTo>
                      <a:pt x="354" y="653"/>
                    </a:lnTo>
                    <a:lnTo>
                      <a:pt x="365" y="660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18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13" name="Freeform 11">
                <a:extLst>
                  <a:ext uri="{FF2B5EF4-FFF2-40B4-BE49-F238E27FC236}">
                    <a16:creationId xmlns:a16="http://schemas.microsoft.com/office/drawing/2014/main" id="{FCE00295-A07A-4DB4-9D03-9503A73500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03" y="650"/>
                <a:ext cx="276" cy="540"/>
              </a:xfrm>
              <a:custGeom>
                <a:avLst/>
                <a:gdLst>
                  <a:gd name="T0" fmla="*/ 232 w 276"/>
                  <a:gd name="T1" fmla="*/ 429 h 540"/>
                  <a:gd name="T2" fmla="*/ 218 w 276"/>
                  <a:gd name="T3" fmla="*/ 449 h 540"/>
                  <a:gd name="T4" fmla="*/ 195 w 276"/>
                  <a:gd name="T5" fmla="*/ 463 h 540"/>
                  <a:gd name="T6" fmla="*/ 167 w 276"/>
                  <a:gd name="T7" fmla="*/ 483 h 540"/>
                  <a:gd name="T8" fmla="*/ 96 w 276"/>
                  <a:gd name="T9" fmla="*/ 493 h 540"/>
                  <a:gd name="T10" fmla="*/ 55 w 276"/>
                  <a:gd name="T11" fmla="*/ 476 h 540"/>
                  <a:gd name="T12" fmla="*/ 34 w 276"/>
                  <a:gd name="T13" fmla="*/ 449 h 540"/>
                  <a:gd name="T14" fmla="*/ 24 w 276"/>
                  <a:gd name="T15" fmla="*/ 416 h 540"/>
                  <a:gd name="T16" fmla="*/ 24 w 276"/>
                  <a:gd name="T17" fmla="*/ 382 h 540"/>
                  <a:gd name="T18" fmla="*/ 31 w 276"/>
                  <a:gd name="T19" fmla="*/ 335 h 540"/>
                  <a:gd name="T20" fmla="*/ 41 w 276"/>
                  <a:gd name="T21" fmla="*/ 302 h 540"/>
                  <a:gd name="T22" fmla="*/ 69 w 276"/>
                  <a:gd name="T23" fmla="*/ 265 h 540"/>
                  <a:gd name="T24" fmla="*/ 103 w 276"/>
                  <a:gd name="T25" fmla="*/ 262 h 540"/>
                  <a:gd name="T26" fmla="*/ 147 w 276"/>
                  <a:gd name="T27" fmla="*/ 248 h 540"/>
                  <a:gd name="T28" fmla="*/ 177 w 276"/>
                  <a:gd name="T29" fmla="*/ 225 h 540"/>
                  <a:gd name="T30" fmla="*/ 229 w 276"/>
                  <a:gd name="T31" fmla="*/ 158 h 540"/>
                  <a:gd name="T32" fmla="*/ 242 w 276"/>
                  <a:gd name="T33" fmla="*/ 91 h 540"/>
                  <a:gd name="T34" fmla="*/ 229 w 276"/>
                  <a:gd name="T35" fmla="*/ 41 h 540"/>
                  <a:gd name="T36" fmla="*/ 225 w 276"/>
                  <a:gd name="T37" fmla="*/ 27 h 540"/>
                  <a:gd name="T38" fmla="*/ 198 w 276"/>
                  <a:gd name="T39" fmla="*/ 7 h 540"/>
                  <a:gd name="T40" fmla="*/ 177 w 276"/>
                  <a:gd name="T41" fmla="*/ 0 h 540"/>
                  <a:gd name="T42" fmla="*/ 154 w 276"/>
                  <a:gd name="T43" fmla="*/ 17 h 540"/>
                  <a:gd name="T44" fmla="*/ 130 w 276"/>
                  <a:gd name="T45" fmla="*/ 34 h 540"/>
                  <a:gd name="T46" fmla="*/ 106 w 276"/>
                  <a:gd name="T47" fmla="*/ 57 h 540"/>
                  <a:gd name="T48" fmla="*/ 92 w 276"/>
                  <a:gd name="T49" fmla="*/ 71 h 540"/>
                  <a:gd name="T50" fmla="*/ 69 w 276"/>
                  <a:gd name="T51" fmla="*/ 118 h 540"/>
                  <a:gd name="T52" fmla="*/ 51 w 276"/>
                  <a:gd name="T53" fmla="*/ 154 h 540"/>
                  <a:gd name="T54" fmla="*/ 34 w 276"/>
                  <a:gd name="T55" fmla="*/ 164 h 540"/>
                  <a:gd name="T56" fmla="*/ 21 w 276"/>
                  <a:gd name="T57" fmla="*/ 178 h 540"/>
                  <a:gd name="T58" fmla="*/ 17 w 276"/>
                  <a:gd name="T59" fmla="*/ 225 h 540"/>
                  <a:gd name="T60" fmla="*/ 21 w 276"/>
                  <a:gd name="T61" fmla="*/ 258 h 540"/>
                  <a:gd name="T62" fmla="*/ 11 w 276"/>
                  <a:gd name="T63" fmla="*/ 295 h 540"/>
                  <a:gd name="T64" fmla="*/ 7 w 276"/>
                  <a:gd name="T65" fmla="*/ 352 h 540"/>
                  <a:gd name="T66" fmla="*/ 11 w 276"/>
                  <a:gd name="T67" fmla="*/ 459 h 540"/>
                  <a:gd name="T68" fmla="*/ 24 w 276"/>
                  <a:gd name="T69" fmla="*/ 493 h 540"/>
                  <a:gd name="T70" fmla="*/ 55 w 276"/>
                  <a:gd name="T71" fmla="*/ 526 h 540"/>
                  <a:gd name="T72" fmla="*/ 96 w 276"/>
                  <a:gd name="T73" fmla="*/ 533 h 540"/>
                  <a:gd name="T74" fmla="*/ 137 w 276"/>
                  <a:gd name="T75" fmla="*/ 540 h 540"/>
                  <a:gd name="T76" fmla="*/ 160 w 276"/>
                  <a:gd name="T77" fmla="*/ 529 h 540"/>
                  <a:gd name="T78" fmla="*/ 184 w 276"/>
                  <a:gd name="T79" fmla="*/ 513 h 540"/>
                  <a:gd name="T80" fmla="*/ 225 w 276"/>
                  <a:gd name="T81" fmla="*/ 483 h 540"/>
                  <a:gd name="T82" fmla="*/ 256 w 276"/>
                  <a:gd name="T83" fmla="*/ 459 h 540"/>
                  <a:gd name="T84" fmla="*/ 276 w 276"/>
                  <a:gd name="T85" fmla="*/ 412 h 540"/>
                  <a:gd name="T86" fmla="*/ 259 w 276"/>
                  <a:gd name="T87" fmla="*/ 399 h 540"/>
                  <a:gd name="T88" fmla="*/ 164 w 276"/>
                  <a:gd name="T89" fmla="*/ 171 h 540"/>
                  <a:gd name="T90" fmla="*/ 147 w 276"/>
                  <a:gd name="T91" fmla="*/ 195 h 540"/>
                  <a:gd name="T92" fmla="*/ 126 w 276"/>
                  <a:gd name="T93" fmla="*/ 205 h 540"/>
                  <a:gd name="T94" fmla="*/ 86 w 276"/>
                  <a:gd name="T95" fmla="*/ 221 h 540"/>
                  <a:gd name="T96" fmla="*/ 58 w 276"/>
                  <a:gd name="T97" fmla="*/ 205 h 540"/>
                  <a:gd name="T98" fmla="*/ 82 w 276"/>
                  <a:gd name="T99" fmla="*/ 161 h 540"/>
                  <a:gd name="T100" fmla="*/ 89 w 276"/>
                  <a:gd name="T101" fmla="*/ 141 h 540"/>
                  <a:gd name="T102" fmla="*/ 120 w 276"/>
                  <a:gd name="T103" fmla="*/ 94 h 540"/>
                  <a:gd name="T104" fmla="*/ 126 w 276"/>
                  <a:gd name="T105" fmla="*/ 77 h 540"/>
                  <a:gd name="T106" fmla="*/ 133 w 276"/>
                  <a:gd name="T107" fmla="*/ 71 h 540"/>
                  <a:gd name="T108" fmla="*/ 143 w 276"/>
                  <a:gd name="T109" fmla="*/ 64 h 540"/>
                  <a:gd name="T110" fmla="*/ 174 w 276"/>
                  <a:gd name="T111" fmla="*/ 51 h 540"/>
                  <a:gd name="T112" fmla="*/ 195 w 276"/>
                  <a:gd name="T113" fmla="*/ 47 h 540"/>
                  <a:gd name="T114" fmla="*/ 222 w 276"/>
                  <a:gd name="T115" fmla="*/ 84 h 540"/>
                  <a:gd name="T116" fmla="*/ 205 w 276"/>
                  <a:gd name="T117" fmla="*/ 128 h 540"/>
                  <a:gd name="T118" fmla="*/ 188 w 276"/>
                  <a:gd name="T119" fmla="*/ 154 h 5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6"/>
                  <a:gd name="T181" fmla="*/ 0 h 540"/>
                  <a:gd name="T182" fmla="*/ 276 w 276"/>
                  <a:gd name="T183" fmla="*/ 540 h 5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6" h="540">
                    <a:moveTo>
                      <a:pt x="259" y="399"/>
                    </a:moveTo>
                    <a:lnTo>
                      <a:pt x="249" y="419"/>
                    </a:lnTo>
                    <a:lnTo>
                      <a:pt x="232" y="429"/>
                    </a:lnTo>
                    <a:lnTo>
                      <a:pt x="229" y="436"/>
                    </a:lnTo>
                    <a:lnTo>
                      <a:pt x="218" y="442"/>
                    </a:lnTo>
                    <a:lnTo>
                      <a:pt x="218" y="449"/>
                    </a:lnTo>
                    <a:lnTo>
                      <a:pt x="212" y="452"/>
                    </a:lnTo>
                    <a:lnTo>
                      <a:pt x="195" y="459"/>
                    </a:lnTo>
                    <a:lnTo>
                      <a:pt x="195" y="463"/>
                    </a:lnTo>
                    <a:lnTo>
                      <a:pt x="184" y="463"/>
                    </a:lnTo>
                    <a:lnTo>
                      <a:pt x="177" y="476"/>
                    </a:lnTo>
                    <a:lnTo>
                      <a:pt x="167" y="483"/>
                    </a:lnTo>
                    <a:lnTo>
                      <a:pt x="157" y="489"/>
                    </a:lnTo>
                    <a:lnTo>
                      <a:pt x="130" y="493"/>
                    </a:lnTo>
                    <a:lnTo>
                      <a:pt x="96" y="493"/>
                    </a:lnTo>
                    <a:lnTo>
                      <a:pt x="69" y="486"/>
                    </a:lnTo>
                    <a:lnTo>
                      <a:pt x="69" y="483"/>
                    </a:lnTo>
                    <a:lnTo>
                      <a:pt x="55" y="476"/>
                    </a:lnTo>
                    <a:lnTo>
                      <a:pt x="45" y="466"/>
                    </a:lnTo>
                    <a:lnTo>
                      <a:pt x="38" y="456"/>
                    </a:lnTo>
                    <a:lnTo>
                      <a:pt x="34" y="449"/>
                    </a:lnTo>
                    <a:lnTo>
                      <a:pt x="31" y="442"/>
                    </a:lnTo>
                    <a:lnTo>
                      <a:pt x="28" y="429"/>
                    </a:lnTo>
                    <a:lnTo>
                      <a:pt x="24" y="416"/>
                    </a:lnTo>
                    <a:lnTo>
                      <a:pt x="24" y="409"/>
                    </a:lnTo>
                    <a:lnTo>
                      <a:pt x="28" y="396"/>
                    </a:lnTo>
                    <a:lnTo>
                      <a:pt x="24" y="382"/>
                    </a:lnTo>
                    <a:lnTo>
                      <a:pt x="31" y="379"/>
                    </a:lnTo>
                    <a:lnTo>
                      <a:pt x="24" y="339"/>
                    </a:lnTo>
                    <a:lnTo>
                      <a:pt x="31" y="335"/>
                    </a:lnTo>
                    <a:lnTo>
                      <a:pt x="31" y="325"/>
                    </a:lnTo>
                    <a:lnTo>
                      <a:pt x="34" y="308"/>
                    </a:lnTo>
                    <a:lnTo>
                      <a:pt x="41" y="302"/>
                    </a:lnTo>
                    <a:lnTo>
                      <a:pt x="45" y="278"/>
                    </a:lnTo>
                    <a:lnTo>
                      <a:pt x="58" y="262"/>
                    </a:lnTo>
                    <a:lnTo>
                      <a:pt x="69" y="265"/>
                    </a:lnTo>
                    <a:lnTo>
                      <a:pt x="75" y="265"/>
                    </a:lnTo>
                    <a:lnTo>
                      <a:pt x="86" y="272"/>
                    </a:lnTo>
                    <a:lnTo>
                      <a:pt x="103" y="262"/>
                    </a:lnTo>
                    <a:lnTo>
                      <a:pt x="116" y="262"/>
                    </a:lnTo>
                    <a:lnTo>
                      <a:pt x="137" y="245"/>
                    </a:lnTo>
                    <a:lnTo>
                      <a:pt x="147" y="248"/>
                    </a:lnTo>
                    <a:lnTo>
                      <a:pt x="150" y="245"/>
                    </a:lnTo>
                    <a:lnTo>
                      <a:pt x="150" y="241"/>
                    </a:lnTo>
                    <a:lnTo>
                      <a:pt x="177" y="225"/>
                    </a:lnTo>
                    <a:lnTo>
                      <a:pt x="208" y="201"/>
                    </a:lnTo>
                    <a:lnTo>
                      <a:pt x="212" y="185"/>
                    </a:lnTo>
                    <a:lnTo>
                      <a:pt x="229" y="158"/>
                    </a:lnTo>
                    <a:lnTo>
                      <a:pt x="239" y="128"/>
                    </a:lnTo>
                    <a:lnTo>
                      <a:pt x="246" y="121"/>
                    </a:lnTo>
                    <a:lnTo>
                      <a:pt x="242" y="91"/>
                    </a:lnTo>
                    <a:lnTo>
                      <a:pt x="246" y="81"/>
                    </a:lnTo>
                    <a:lnTo>
                      <a:pt x="242" y="54"/>
                    </a:lnTo>
                    <a:lnTo>
                      <a:pt x="229" y="41"/>
                    </a:lnTo>
                    <a:lnTo>
                      <a:pt x="232" y="37"/>
                    </a:lnTo>
                    <a:lnTo>
                      <a:pt x="225" y="27"/>
                    </a:lnTo>
                    <a:lnTo>
                      <a:pt x="212" y="20"/>
                    </a:lnTo>
                    <a:lnTo>
                      <a:pt x="205" y="7"/>
                    </a:lnTo>
                    <a:lnTo>
                      <a:pt x="198" y="7"/>
                    </a:lnTo>
                    <a:lnTo>
                      <a:pt x="195" y="4"/>
                    </a:lnTo>
                    <a:lnTo>
                      <a:pt x="184" y="7"/>
                    </a:lnTo>
                    <a:lnTo>
                      <a:pt x="177" y="0"/>
                    </a:lnTo>
                    <a:lnTo>
                      <a:pt x="171" y="4"/>
                    </a:lnTo>
                    <a:lnTo>
                      <a:pt x="157" y="7"/>
                    </a:lnTo>
                    <a:lnTo>
                      <a:pt x="154" y="17"/>
                    </a:lnTo>
                    <a:lnTo>
                      <a:pt x="150" y="17"/>
                    </a:lnTo>
                    <a:lnTo>
                      <a:pt x="143" y="17"/>
                    </a:lnTo>
                    <a:lnTo>
                      <a:pt x="130" y="34"/>
                    </a:lnTo>
                    <a:lnTo>
                      <a:pt x="116" y="41"/>
                    </a:lnTo>
                    <a:lnTo>
                      <a:pt x="109" y="51"/>
                    </a:lnTo>
                    <a:lnTo>
                      <a:pt x="106" y="57"/>
                    </a:lnTo>
                    <a:lnTo>
                      <a:pt x="99" y="61"/>
                    </a:lnTo>
                    <a:lnTo>
                      <a:pt x="96" y="71"/>
                    </a:lnTo>
                    <a:lnTo>
                      <a:pt x="92" y="71"/>
                    </a:lnTo>
                    <a:lnTo>
                      <a:pt x="89" y="84"/>
                    </a:lnTo>
                    <a:lnTo>
                      <a:pt x="82" y="91"/>
                    </a:lnTo>
                    <a:lnTo>
                      <a:pt x="69" y="118"/>
                    </a:lnTo>
                    <a:lnTo>
                      <a:pt x="62" y="141"/>
                    </a:lnTo>
                    <a:lnTo>
                      <a:pt x="55" y="148"/>
                    </a:lnTo>
                    <a:lnTo>
                      <a:pt x="51" y="154"/>
                    </a:lnTo>
                    <a:lnTo>
                      <a:pt x="55" y="161"/>
                    </a:lnTo>
                    <a:lnTo>
                      <a:pt x="41" y="164"/>
                    </a:lnTo>
                    <a:lnTo>
                      <a:pt x="34" y="164"/>
                    </a:lnTo>
                    <a:lnTo>
                      <a:pt x="28" y="164"/>
                    </a:lnTo>
                    <a:lnTo>
                      <a:pt x="21" y="158"/>
                    </a:lnTo>
                    <a:lnTo>
                      <a:pt x="21" y="178"/>
                    </a:lnTo>
                    <a:lnTo>
                      <a:pt x="24" y="211"/>
                    </a:lnTo>
                    <a:lnTo>
                      <a:pt x="21" y="215"/>
                    </a:lnTo>
                    <a:lnTo>
                      <a:pt x="17" y="225"/>
                    </a:lnTo>
                    <a:lnTo>
                      <a:pt x="28" y="235"/>
                    </a:lnTo>
                    <a:lnTo>
                      <a:pt x="17" y="241"/>
                    </a:lnTo>
                    <a:lnTo>
                      <a:pt x="21" y="258"/>
                    </a:lnTo>
                    <a:lnTo>
                      <a:pt x="21" y="268"/>
                    </a:lnTo>
                    <a:lnTo>
                      <a:pt x="14" y="285"/>
                    </a:lnTo>
                    <a:lnTo>
                      <a:pt x="11" y="295"/>
                    </a:lnTo>
                    <a:lnTo>
                      <a:pt x="11" y="312"/>
                    </a:lnTo>
                    <a:lnTo>
                      <a:pt x="7" y="329"/>
                    </a:lnTo>
                    <a:lnTo>
                      <a:pt x="7" y="352"/>
                    </a:lnTo>
                    <a:lnTo>
                      <a:pt x="0" y="372"/>
                    </a:lnTo>
                    <a:lnTo>
                      <a:pt x="0" y="409"/>
                    </a:lnTo>
                    <a:lnTo>
                      <a:pt x="11" y="459"/>
                    </a:lnTo>
                    <a:lnTo>
                      <a:pt x="11" y="466"/>
                    </a:lnTo>
                    <a:lnTo>
                      <a:pt x="21" y="479"/>
                    </a:lnTo>
                    <a:lnTo>
                      <a:pt x="24" y="493"/>
                    </a:lnTo>
                    <a:lnTo>
                      <a:pt x="41" y="499"/>
                    </a:lnTo>
                    <a:lnTo>
                      <a:pt x="41" y="513"/>
                    </a:lnTo>
                    <a:lnTo>
                      <a:pt x="55" y="526"/>
                    </a:lnTo>
                    <a:lnTo>
                      <a:pt x="75" y="529"/>
                    </a:lnTo>
                    <a:lnTo>
                      <a:pt x="82" y="536"/>
                    </a:lnTo>
                    <a:lnTo>
                      <a:pt x="96" y="533"/>
                    </a:lnTo>
                    <a:lnTo>
                      <a:pt x="113" y="540"/>
                    </a:lnTo>
                    <a:lnTo>
                      <a:pt x="130" y="533"/>
                    </a:lnTo>
                    <a:lnTo>
                      <a:pt x="137" y="540"/>
                    </a:lnTo>
                    <a:lnTo>
                      <a:pt x="143" y="533"/>
                    </a:lnTo>
                    <a:lnTo>
                      <a:pt x="154" y="529"/>
                    </a:lnTo>
                    <a:lnTo>
                      <a:pt x="160" y="529"/>
                    </a:lnTo>
                    <a:lnTo>
                      <a:pt x="164" y="526"/>
                    </a:lnTo>
                    <a:lnTo>
                      <a:pt x="177" y="526"/>
                    </a:lnTo>
                    <a:lnTo>
                      <a:pt x="184" y="513"/>
                    </a:lnTo>
                    <a:lnTo>
                      <a:pt x="195" y="516"/>
                    </a:lnTo>
                    <a:lnTo>
                      <a:pt x="198" y="503"/>
                    </a:lnTo>
                    <a:lnTo>
                      <a:pt x="225" y="483"/>
                    </a:lnTo>
                    <a:lnTo>
                      <a:pt x="235" y="483"/>
                    </a:lnTo>
                    <a:lnTo>
                      <a:pt x="246" y="459"/>
                    </a:lnTo>
                    <a:lnTo>
                      <a:pt x="256" y="459"/>
                    </a:lnTo>
                    <a:lnTo>
                      <a:pt x="266" y="429"/>
                    </a:lnTo>
                    <a:lnTo>
                      <a:pt x="273" y="419"/>
                    </a:lnTo>
                    <a:lnTo>
                      <a:pt x="276" y="412"/>
                    </a:lnTo>
                    <a:lnTo>
                      <a:pt x="276" y="406"/>
                    </a:lnTo>
                    <a:lnTo>
                      <a:pt x="269" y="396"/>
                    </a:lnTo>
                    <a:lnTo>
                      <a:pt x="259" y="399"/>
                    </a:lnTo>
                    <a:close/>
                    <a:moveTo>
                      <a:pt x="188" y="158"/>
                    </a:moveTo>
                    <a:lnTo>
                      <a:pt x="177" y="168"/>
                    </a:lnTo>
                    <a:lnTo>
                      <a:pt x="164" y="171"/>
                    </a:lnTo>
                    <a:lnTo>
                      <a:pt x="160" y="181"/>
                    </a:lnTo>
                    <a:lnTo>
                      <a:pt x="154" y="181"/>
                    </a:lnTo>
                    <a:lnTo>
                      <a:pt x="147" y="195"/>
                    </a:lnTo>
                    <a:lnTo>
                      <a:pt x="137" y="198"/>
                    </a:lnTo>
                    <a:lnTo>
                      <a:pt x="130" y="201"/>
                    </a:lnTo>
                    <a:lnTo>
                      <a:pt x="126" y="205"/>
                    </a:lnTo>
                    <a:lnTo>
                      <a:pt x="120" y="201"/>
                    </a:lnTo>
                    <a:lnTo>
                      <a:pt x="116" y="208"/>
                    </a:lnTo>
                    <a:lnTo>
                      <a:pt x="86" y="221"/>
                    </a:lnTo>
                    <a:lnTo>
                      <a:pt x="69" y="218"/>
                    </a:lnTo>
                    <a:lnTo>
                      <a:pt x="65" y="208"/>
                    </a:lnTo>
                    <a:lnTo>
                      <a:pt x="58" y="205"/>
                    </a:lnTo>
                    <a:lnTo>
                      <a:pt x="69" y="188"/>
                    </a:lnTo>
                    <a:lnTo>
                      <a:pt x="79" y="171"/>
                    </a:lnTo>
                    <a:lnTo>
                      <a:pt x="82" y="161"/>
                    </a:lnTo>
                    <a:lnTo>
                      <a:pt x="86" y="154"/>
                    </a:lnTo>
                    <a:lnTo>
                      <a:pt x="89" y="144"/>
                    </a:lnTo>
                    <a:lnTo>
                      <a:pt x="89" y="141"/>
                    </a:lnTo>
                    <a:lnTo>
                      <a:pt x="99" y="134"/>
                    </a:lnTo>
                    <a:lnTo>
                      <a:pt x="113" y="104"/>
                    </a:lnTo>
                    <a:lnTo>
                      <a:pt x="120" y="94"/>
                    </a:lnTo>
                    <a:lnTo>
                      <a:pt x="123" y="87"/>
                    </a:lnTo>
                    <a:lnTo>
                      <a:pt x="126" y="81"/>
                    </a:lnTo>
                    <a:lnTo>
                      <a:pt x="126" y="77"/>
                    </a:lnTo>
                    <a:lnTo>
                      <a:pt x="130" y="74"/>
                    </a:lnTo>
                    <a:lnTo>
                      <a:pt x="130" y="71"/>
                    </a:lnTo>
                    <a:lnTo>
                      <a:pt x="133" y="71"/>
                    </a:lnTo>
                    <a:lnTo>
                      <a:pt x="137" y="71"/>
                    </a:lnTo>
                    <a:lnTo>
                      <a:pt x="140" y="71"/>
                    </a:lnTo>
                    <a:lnTo>
                      <a:pt x="143" y="64"/>
                    </a:lnTo>
                    <a:lnTo>
                      <a:pt x="157" y="57"/>
                    </a:lnTo>
                    <a:lnTo>
                      <a:pt x="167" y="57"/>
                    </a:lnTo>
                    <a:lnTo>
                      <a:pt x="174" y="51"/>
                    </a:lnTo>
                    <a:lnTo>
                      <a:pt x="177" y="47"/>
                    </a:lnTo>
                    <a:lnTo>
                      <a:pt x="184" y="47"/>
                    </a:lnTo>
                    <a:lnTo>
                      <a:pt x="195" y="47"/>
                    </a:lnTo>
                    <a:lnTo>
                      <a:pt x="215" y="54"/>
                    </a:lnTo>
                    <a:lnTo>
                      <a:pt x="218" y="74"/>
                    </a:lnTo>
                    <a:lnTo>
                      <a:pt x="222" y="84"/>
                    </a:lnTo>
                    <a:lnTo>
                      <a:pt x="218" y="101"/>
                    </a:lnTo>
                    <a:lnTo>
                      <a:pt x="215" y="111"/>
                    </a:lnTo>
                    <a:lnTo>
                      <a:pt x="205" y="128"/>
                    </a:lnTo>
                    <a:lnTo>
                      <a:pt x="201" y="141"/>
                    </a:lnTo>
                    <a:lnTo>
                      <a:pt x="195" y="151"/>
                    </a:lnTo>
                    <a:lnTo>
                      <a:pt x="188" y="154"/>
                    </a:lnTo>
                    <a:lnTo>
                      <a:pt x="188" y="158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18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14" name="Freeform 12">
                <a:extLst>
                  <a:ext uri="{FF2B5EF4-FFF2-40B4-BE49-F238E27FC236}">
                    <a16:creationId xmlns:a16="http://schemas.microsoft.com/office/drawing/2014/main" id="{BFA1308D-1189-4BB3-8824-0023AC782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5" y="664"/>
                <a:ext cx="616" cy="485"/>
              </a:xfrm>
              <a:custGeom>
                <a:avLst/>
                <a:gdLst>
                  <a:gd name="T0" fmla="*/ 613 w 616"/>
                  <a:gd name="T1" fmla="*/ 60 h 485"/>
                  <a:gd name="T2" fmla="*/ 585 w 616"/>
                  <a:gd name="T3" fmla="*/ 157 h 485"/>
                  <a:gd name="T4" fmla="*/ 541 w 616"/>
                  <a:gd name="T5" fmla="*/ 248 h 485"/>
                  <a:gd name="T6" fmla="*/ 494 w 616"/>
                  <a:gd name="T7" fmla="*/ 345 h 485"/>
                  <a:gd name="T8" fmla="*/ 442 w 616"/>
                  <a:gd name="T9" fmla="*/ 475 h 485"/>
                  <a:gd name="T10" fmla="*/ 402 w 616"/>
                  <a:gd name="T11" fmla="*/ 425 h 485"/>
                  <a:gd name="T12" fmla="*/ 371 w 616"/>
                  <a:gd name="T13" fmla="*/ 341 h 485"/>
                  <a:gd name="T14" fmla="*/ 306 w 616"/>
                  <a:gd name="T15" fmla="*/ 191 h 485"/>
                  <a:gd name="T16" fmla="*/ 272 w 616"/>
                  <a:gd name="T17" fmla="*/ 224 h 485"/>
                  <a:gd name="T18" fmla="*/ 214 w 616"/>
                  <a:gd name="T19" fmla="*/ 298 h 485"/>
                  <a:gd name="T20" fmla="*/ 180 w 616"/>
                  <a:gd name="T21" fmla="*/ 375 h 485"/>
                  <a:gd name="T22" fmla="*/ 167 w 616"/>
                  <a:gd name="T23" fmla="*/ 412 h 485"/>
                  <a:gd name="T24" fmla="*/ 160 w 616"/>
                  <a:gd name="T25" fmla="*/ 442 h 485"/>
                  <a:gd name="T26" fmla="*/ 146 w 616"/>
                  <a:gd name="T27" fmla="*/ 475 h 485"/>
                  <a:gd name="T28" fmla="*/ 122 w 616"/>
                  <a:gd name="T29" fmla="*/ 469 h 485"/>
                  <a:gd name="T30" fmla="*/ 102 w 616"/>
                  <a:gd name="T31" fmla="*/ 408 h 485"/>
                  <a:gd name="T32" fmla="*/ 85 w 616"/>
                  <a:gd name="T33" fmla="*/ 338 h 485"/>
                  <a:gd name="T34" fmla="*/ 75 w 616"/>
                  <a:gd name="T35" fmla="*/ 284 h 485"/>
                  <a:gd name="T36" fmla="*/ 54 w 616"/>
                  <a:gd name="T37" fmla="*/ 214 h 485"/>
                  <a:gd name="T38" fmla="*/ 44 w 616"/>
                  <a:gd name="T39" fmla="*/ 164 h 485"/>
                  <a:gd name="T40" fmla="*/ 24 w 616"/>
                  <a:gd name="T41" fmla="*/ 100 h 485"/>
                  <a:gd name="T42" fmla="*/ 20 w 616"/>
                  <a:gd name="T43" fmla="*/ 70 h 485"/>
                  <a:gd name="T44" fmla="*/ 13 w 616"/>
                  <a:gd name="T45" fmla="*/ 30 h 485"/>
                  <a:gd name="T46" fmla="*/ 30 w 616"/>
                  <a:gd name="T47" fmla="*/ 16 h 485"/>
                  <a:gd name="T48" fmla="*/ 51 w 616"/>
                  <a:gd name="T49" fmla="*/ 47 h 485"/>
                  <a:gd name="T50" fmla="*/ 54 w 616"/>
                  <a:gd name="T51" fmla="*/ 70 h 485"/>
                  <a:gd name="T52" fmla="*/ 61 w 616"/>
                  <a:gd name="T53" fmla="*/ 120 h 485"/>
                  <a:gd name="T54" fmla="*/ 78 w 616"/>
                  <a:gd name="T55" fmla="*/ 221 h 485"/>
                  <a:gd name="T56" fmla="*/ 105 w 616"/>
                  <a:gd name="T57" fmla="*/ 315 h 485"/>
                  <a:gd name="T58" fmla="*/ 116 w 616"/>
                  <a:gd name="T59" fmla="*/ 382 h 485"/>
                  <a:gd name="T60" fmla="*/ 136 w 616"/>
                  <a:gd name="T61" fmla="*/ 405 h 485"/>
                  <a:gd name="T62" fmla="*/ 191 w 616"/>
                  <a:gd name="T63" fmla="*/ 294 h 485"/>
                  <a:gd name="T64" fmla="*/ 204 w 616"/>
                  <a:gd name="T65" fmla="*/ 268 h 485"/>
                  <a:gd name="T66" fmla="*/ 221 w 616"/>
                  <a:gd name="T67" fmla="*/ 248 h 485"/>
                  <a:gd name="T68" fmla="*/ 228 w 616"/>
                  <a:gd name="T69" fmla="*/ 231 h 485"/>
                  <a:gd name="T70" fmla="*/ 238 w 616"/>
                  <a:gd name="T71" fmla="*/ 227 h 485"/>
                  <a:gd name="T72" fmla="*/ 242 w 616"/>
                  <a:gd name="T73" fmla="*/ 217 h 485"/>
                  <a:gd name="T74" fmla="*/ 245 w 616"/>
                  <a:gd name="T75" fmla="*/ 197 h 485"/>
                  <a:gd name="T76" fmla="*/ 259 w 616"/>
                  <a:gd name="T77" fmla="*/ 197 h 485"/>
                  <a:gd name="T78" fmla="*/ 262 w 616"/>
                  <a:gd name="T79" fmla="*/ 160 h 485"/>
                  <a:gd name="T80" fmla="*/ 279 w 616"/>
                  <a:gd name="T81" fmla="*/ 150 h 485"/>
                  <a:gd name="T82" fmla="*/ 279 w 616"/>
                  <a:gd name="T83" fmla="*/ 134 h 485"/>
                  <a:gd name="T84" fmla="*/ 276 w 616"/>
                  <a:gd name="T85" fmla="*/ 104 h 485"/>
                  <a:gd name="T86" fmla="*/ 316 w 616"/>
                  <a:gd name="T87" fmla="*/ 104 h 485"/>
                  <a:gd name="T88" fmla="*/ 327 w 616"/>
                  <a:gd name="T89" fmla="*/ 144 h 485"/>
                  <a:gd name="T90" fmla="*/ 334 w 616"/>
                  <a:gd name="T91" fmla="*/ 194 h 485"/>
                  <a:gd name="T92" fmla="*/ 357 w 616"/>
                  <a:gd name="T93" fmla="*/ 244 h 485"/>
                  <a:gd name="T94" fmla="*/ 385 w 616"/>
                  <a:gd name="T95" fmla="*/ 325 h 485"/>
                  <a:gd name="T96" fmla="*/ 463 w 616"/>
                  <a:gd name="T97" fmla="*/ 335 h 485"/>
                  <a:gd name="T98" fmla="*/ 494 w 616"/>
                  <a:gd name="T99" fmla="*/ 291 h 485"/>
                  <a:gd name="T100" fmla="*/ 514 w 616"/>
                  <a:gd name="T101" fmla="*/ 244 h 485"/>
                  <a:gd name="T102" fmla="*/ 521 w 616"/>
                  <a:gd name="T103" fmla="*/ 224 h 485"/>
                  <a:gd name="T104" fmla="*/ 548 w 616"/>
                  <a:gd name="T105" fmla="*/ 167 h 485"/>
                  <a:gd name="T106" fmla="*/ 572 w 616"/>
                  <a:gd name="T107" fmla="*/ 114 h 485"/>
                  <a:gd name="T108" fmla="*/ 572 w 616"/>
                  <a:gd name="T109" fmla="*/ 20 h 485"/>
                  <a:gd name="T110" fmla="*/ 589 w 616"/>
                  <a:gd name="T111" fmla="*/ 6 h 485"/>
                  <a:gd name="T112" fmla="*/ 603 w 616"/>
                  <a:gd name="T113" fmla="*/ 23 h 4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16"/>
                  <a:gd name="T172" fmla="*/ 0 h 485"/>
                  <a:gd name="T173" fmla="*/ 616 w 616"/>
                  <a:gd name="T174" fmla="*/ 485 h 48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16" h="485">
                    <a:moveTo>
                      <a:pt x="616" y="37"/>
                    </a:moveTo>
                    <a:lnTo>
                      <a:pt x="613" y="50"/>
                    </a:lnTo>
                    <a:lnTo>
                      <a:pt x="613" y="60"/>
                    </a:lnTo>
                    <a:lnTo>
                      <a:pt x="603" y="114"/>
                    </a:lnTo>
                    <a:lnTo>
                      <a:pt x="589" y="130"/>
                    </a:lnTo>
                    <a:lnTo>
                      <a:pt x="585" y="157"/>
                    </a:lnTo>
                    <a:lnTo>
                      <a:pt x="575" y="171"/>
                    </a:lnTo>
                    <a:lnTo>
                      <a:pt x="558" y="214"/>
                    </a:lnTo>
                    <a:lnTo>
                      <a:pt x="541" y="248"/>
                    </a:lnTo>
                    <a:lnTo>
                      <a:pt x="514" y="298"/>
                    </a:lnTo>
                    <a:lnTo>
                      <a:pt x="507" y="315"/>
                    </a:lnTo>
                    <a:lnTo>
                      <a:pt x="494" y="345"/>
                    </a:lnTo>
                    <a:lnTo>
                      <a:pt x="477" y="388"/>
                    </a:lnTo>
                    <a:lnTo>
                      <a:pt x="446" y="452"/>
                    </a:lnTo>
                    <a:lnTo>
                      <a:pt x="442" y="475"/>
                    </a:lnTo>
                    <a:lnTo>
                      <a:pt x="436" y="485"/>
                    </a:lnTo>
                    <a:lnTo>
                      <a:pt x="415" y="475"/>
                    </a:lnTo>
                    <a:lnTo>
                      <a:pt x="402" y="425"/>
                    </a:lnTo>
                    <a:lnTo>
                      <a:pt x="385" y="392"/>
                    </a:lnTo>
                    <a:lnTo>
                      <a:pt x="385" y="382"/>
                    </a:lnTo>
                    <a:lnTo>
                      <a:pt x="371" y="341"/>
                    </a:lnTo>
                    <a:lnTo>
                      <a:pt x="364" y="335"/>
                    </a:lnTo>
                    <a:lnTo>
                      <a:pt x="334" y="251"/>
                    </a:lnTo>
                    <a:lnTo>
                      <a:pt x="306" y="191"/>
                    </a:lnTo>
                    <a:lnTo>
                      <a:pt x="299" y="187"/>
                    </a:lnTo>
                    <a:lnTo>
                      <a:pt x="289" y="191"/>
                    </a:lnTo>
                    <a:lnTo>
                      <a:pt x="272" y="224"/>
                    </a:lnTo>
                    <a:lnTo>
                      <a:pt x="255" y="238"/>
                    </a:lnTo>
                    <a:lnTo>
                      <a:pt x="231" y="278"/>
                    </a:lnTo>
                    <a:lnTo>
                      <a:pt x="214" y="298"/>
                    </a:lnTo>
                    <a:lnTo>
                      <a:pt x="208" y="331"/>
                    </a:lnTo>
                    <a:lnTo>
                      <a:pt x="184" y="361"/>
                    </a:lnTo>
                    <a:lnTo>
                      <a:pt x="180" y="375"/>
                    </a:lnTo>
                    <a:lnTo>
                      <a:pt x="173" y="392"/>
                    </a:lnTo>
                    <a:lnTo>
                      <a:pt x="170" y="405"/>
                    </a:lnTo>
                    <a:lnTo>
                      <a:pt x="167" y="412"/>
                    </a:lnTo>
                    <a:lnTo>
                      <a:pt x="167" y="415"/>
                    </a:lnTo>
                    <a:lnTo>
                      <a:pt x="167" y="428"/>
                    </a:lnTo>
                    <a:lnTo>
                      <a:pt x="160" y="442"/>
                    </a:lnTo>
                    <a:lnTo>
                      <a:pt x="150" y="472"/>
                    </a:lnTo>
                    <a:lnTo>
                      <a:pt x="150" y="475"/>
                    </a:lnTo>
                    <a:lnTo>
                      <a:pt x="146" y="475"/>
                    </a:lnTo>
                    <a:lnTo>
                      <a:pt x="129" y="482"/>
                    </a:lnTo>
                    <a:lnTo>
                      <a:pt x="122" y="475"/>
                    </a:lnTo>
                    <a:lnTo>
                      <a:pt x="122" y="469"/>
                    </a:lnTo>
                    <a:lnTo>
                      <a:pt x="112" y="455"/>
                    </a:lnTo>
                    <a:lnTo>
                      <a:pt x="109" y="428"/>
                    </a:lnTo>
                    <a:lnTo>
                      <a:pt x="102" y="408"/>
                    </a:lnTo>
                    <a:lnTo>
                      <a:pt x="102" y="395"/>
                    </a:lnTo>
                    <a:lnTo>
                      <a:pt x="99" y="388"/>
                    </a:lnTo>
                    <a:lnTo>
                      <a:pt x="85" y="338"/>
                    </a:lnTo>
                    <a:lnTo>
                      <a:pt x="82" y="305"/>
                    </a:lnTo>
                    <a:lnTo>
                      <a:pt x="75" y="294"/>
                    </a:lnTo>
                    <a:lnTo>
                      <a:pt x="75" y="284"/>
                    </a:lnTo>
                    <a:lnTo>
                      <a:pt x="65" y="254"/>
                    </a:lnTo>
                    <a:lnTo>
                      <a:pt x="65" y="244"/>
                    </a:lnTo>
                    <a:lnTo>
                      <a:pt x="54" y="214"/>
                    </a:lnTo>
                    <a:lnTo>
                      <a:pt x="44" y="194"/>
                    </a:lnTo>
                    <a:lnTo>
                      <a:pt x="47" y="174"/>
                    </a:lnTo>
                    <a:lnTo>
                      <a:pt x="44" y="164"/>
                    </a:lnTo>
                    <a:lnTo>
                      <a:pt x="34" y="130"/>
                    </a:lnTo>
                    <a:lnTo>
                      <a:pt x="30" y="117"/>
                    </a:lnTo>
                    <a:lnTo>
                      <a:pt x="24" y="100"/>
                    </a:lnTo>
                    <a:lnTo>
                      <a:pt x="20" y="90"/>
                    </a:lnTo>
                    <a:lnTo>
                      <a:pt x="17" y="80"/>
                    </a:lnTo>
                    <a:lnTo>
                      <a:pt x="20" y="70"/>
                    </a:lnTo>
                    <a:lnTo>
                      <a:pt x="13" y="70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13" y="23"/>
                    </a:lnTo>
                    <a:lnTo>
                      <a:pt x="17" y="20"/>
                    </a:lnTo>
                    <a:lnTo>
                      <a:pt x="30" y="16"/>
                    </a:lnTo>
                    <a:lnTo>
                      <a:pt x="37" y="27"/>
                    </a:lnTo>
                    <a:lnTo>
                      <a:pt x="47" y="27"/>
                    </a:lnTo>
                    <a:lnTo>
                      <a:pt x="51" y="47"/>
                    </a:lnTo>
                    <a:lnTo>
                      <a:pt x="54" y="50"/>
                    </a:lnTo>
                    <a:lnTo>
                      <a:pt x="54" y="60"/>
                    </a:lnTo>
                    <a:lnTo>
                      <a:pt x="54" y="70"/>
                    </a:lnTo>
                    <a:lnTo>
                      <a:pt x="54" y="83"/>
                    </a:lnTo>
                    <a:lnTo>
                      <a:pt x="65" y="104"/>
                    </a:lnTo>
                    <a:lnTo>
                      <a:pt x="61" y="120"/>
                    </a:lnTo>
                    <a:lnTo>
                      <a:pt x="75" y="171"/>
                    </a:lnTo>
                    <a:lnTo>
                      <a:pt x="71" y="184"/>
                    </a:lnTo>
                    <a:lnTo>
                      <a:pt x="78" y="221"/>
                    </a:lnTo>
                    <a:lnTo>
                      <a:pt x="92" y="254"/>
                    </a:lnTo>
                    <a:lnTo>
                      <a:pt x="99" y="305"/>
                    </a:lnTo>
                    <a:lnTo>
                      <a:pt x="105" y="315"/>
                    </a:lnTo>
                    <a:lnTo>
                      <a:pt x="105" y="338"/>
                    </a:lnTo>
                    <a:lnTo>
                      <a:pt x="112" y="365"/>
                    </a:lnTo>
                    <a:lnTo>
                      <a:pt x="116" y="382"/>
                    </a:lnTo>
                    <a:lnTo>
                      <a:pt x="126" y="392"/>
                    </a:lnTo>
                    <a:lnTo>
                      <a:pt x="129" y="405"/>
                    </a:lnTo>
                    <a:lnTo>
                      <a:pt x="136" y="405"/>
                    </a:lnTo>
                    <a:lnTo>
                      <a:pt x="184" y="315"/>
                    </a:lnTo>
                    <a:lnTo>
                      <a:pt x="191" y="311"/>
                    </a:lnTo>
                    <a:lnTo>
                      <a:pt x="191" y="294"/>
                    </a:lnTo>
                    <a:lnTo>
                      <a:pt x="201" y="288"/>
                    </a:lnTo>
                    <a:lnTo>
                      <a:pt x="204" y="281"/>
                    </a:lnTo>
                    <a:lnTo>
                      <a:pt x="204" y="268"/>
                    </a:lnTo>
                    <a:lnTo>
                      <a:pt x="208" y="258"/>
                    </a:lnTo>
                    <a:lnTo>
                      <a:pt x="214" y="244"/>
                    </a:lnTo>
                    <a:lnTo>
                      <a:pt x="221" y="248"/>
                    </a:lnTo>
                    <a:lnTo>
                      <a:pt x="228" y="248"/>
                    </a:lnTo>
                    <a:lnTo>
                      <a:pt x="225" y="238"/>
                    </a:lnTo>
                    <a:lnTo>
                      <a:pt x="228" y="231"/>
                    </a:lnTo>
                    <a:lnTo>
                      <a:pt x="235" y="227"/>
                    </a:lnTo>
                    <a:lnTo>
                      <a:pt x="238" y="227"/>
                    </a:lnTo>
                    <a:lnTo>
                      <a:pt x="235" y="224"/>
                    </a:lnTo>
                    <a:lnTo>
                      <a:pt x="242" y="217"/>
                    </a:lnTo>
                    <a:lnTo>
                      <a:pt x="242" y="207"/>
                    </a:lnTo>
                    <a:lnTo>
                      <a:pt x="242" y="204"/>
                    </a:lnTo>
                    <a:lnTo>
                      <a:pt x="245" y="197"/>
                    </a:lnTo>
                    <a:lnTo>
                      <a:pt x="245" y="204"/>
                    </a:lnTo>
                    <a:lnTo>
                      <a:pt x="255" y="197"/>
                    </a:lnTo>
                    <a:lnTo>
                      <a:pt x="259" y="197"/>
                    </a:lnTo>
                    <a:lnTo>
                      <a:pt x="259" y="184"/>
                    </a:lnTo>
                    <a:lnTo>
                      <a:pt x="265" y="174"/>
                    </a:lnTo>
                    <a:lnTo>
                      <a:pt x="262" y="160"/>
                    </a:lnTo>
                    <a:lnTo>
                      <a:pt x="265" y="160"/>
                    </a:lnTo>
                    <a:lnTo>
                      <a:pt x="269" y="154"/>
                    </a:lnTo>
                    <a:lnTo>
                      <a:pt x="279" y="150"/>
                    </a:lnTo>
                    <a:lnTo>
                      <a:pt x="272" y="144"/>
                    </a:lnTo>
                    <a:lnTo>
                      <a:pt x="279" y="140"/>
                    </a:lnTo>
                    <a:lnTo>
                      <a:pt x="279" y="134"/>
                    </a:lnTo>
                    <a:lnTo>
                      <a:pt x="289" y="134"/>
                    </a:lnTo>
                    <a:lnTo>
                      <a:pt x="279" y="120"/>
                    </a:lnTo>
                    <a:lnTo>
                      <a:pt x="276" y="104"/>
                    </a:lnTo>
                    <a:lnTo>
                      <a:pt x="282" y="80"/>
                    </a:lnTo>
                    <a:lnTo>
                      <a:pt x="299" y="80"/>
                    </a:lnTo>
                    <a:lnTo>
                      <a:pt x="316" y="104"/>
                    </a:lnTo>
                    <a:lnTo>
                      <a:pt x="320" y="124"/>
                    </a:lnTo>
                    <a:lnTo>
                      <a:pt x="320" y="134"/>
                    </a:lnTo>
                    <a:lnTo>
                      <a:pt x="327" y="144"/>
                    </a:lnTo>
                    <a:lnTo>
                      <a:pt x="327" y="157"/>
                    </a:lnTo>
                    <a:lnTo>
                      <a:pt x="334" y="181"/>
                    </a:lnTo>
                    <a:lnTo>
                      <a:pt x="334" y="194"/>
                    </a:lnTo>
                    <a:lnTo>
                      <a:pt x="351" y="227"/>
                    </a:lnTo>
                    <a:lnTo>
                      <a:pt x="351" y="238"/>
                    </a:lnTo>
                    <a:lnTo>
                      <a:pt x="357" y="244"/>
                    </a:lnTo>
                    <a:lnTo>
                      <a:pt x="371" y="291"/>
                    </a:lnTo>
                    <a:lnTo>
                      <a:pt x="374" y="308"/>
                    </a:lnTo>
                    <a:lnTo>
                      <a:pt x="385" y="325"/>
                    </a:lnTo>
                    <a:lnTo>
                      <a:pt x="415" y="402"/>
                    </a:lnTo>
                    <a:lnTo>
                      <a:pt x="432" y="405"/>
                    </a:lnTo>
                    <a:lnTo>
                      <a:pt x="463" y="335"/>
                    </a:lnTo>
                    <a:lnTo>
                      <a:pt x="477" y="321"/>
                    </a:lnTo>
                    <a:lnTo>
                      <a:pt x="483" y="298"/>
                    </a:lnTo>
                    <a:lnTo>
                      <a:pt x="494" y="291"/>
                    </a:lnTo>
                    <a:lnTo>
                      <a:pt x="494" y="274"/>
                    </a:lnTo>
                    <a:lnTo>
                      <a:pt x="511" y="258"/>
                    </a:lnTo>
                    <a:lnTo>
                      <a:pt x="514" y="244"/>
                    </a:lnTo>
                    <a:lnTo>
                      <a:pt x="514" y="227"/>
                    </a:lnTo>
                    <a:lnTo>
                      <a:pt x="521" y="227"/>
                    </a:lnTo>
                    <a:lnTo>
                      <a:pt x="521" y="224"/>
                    </a:lnTo>
                    <a:lnTo>
                      <a:pt x="528" y="217"/>
                    </a:lnTo>
                    <a:lnTo>
                      <a:pt x="545" y="181"/>
                    </a:lnTo>
                    <a:lnTo>
                      <a:pt x="548" y="167"/>
                    </a:lnTo>
                    <a:lnTo>
                      <a:pt x="558" y="147"/>
                    </a:lnTo>
                    <a:lnTo>
                      <a:pt x="558" y="137"/>
                    </a:lnTo>
                    <a:lnTo>
                      <a:pt x="572" y="114"/>
                    </a:lnTo>
                    <a:lnTo>
                      <a:pt x="582" y="80"/>
                    </a:lnTo>
                    <a:lnTo>
                      <a:pt x="572" y="47"/>
                    </a:lnTo>
                    <a:lnTo>
                      <a:pt x="572" y="20"/>
                    </a:lnTo>
                    <a:lnTo>
                      <a:pt x="572" y="6"/>
                    </a:lnTo>
                    <a:lnTo>
                      <a:pt x="579" y="0"/>
                    </a:lnTo>
                    <a:lnTo>
                      <a:pt x="589" y="6"/>
                    </a:lnTo>
                    <a:lnTo>
                      <a:pt x="592" y="10"/>
                    </a:lnTo>
                    <a:lnTo>
                      <a:pt x="603" y="13"/>
                    </a:lnTo>
                    <a:lnTo>
                      <a:pt x="603" y="23"/>
                    </a:lnTo>
                    <a:lnTo>
                      <a:pt x="616" y="37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18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15" name="Freeform 13">
                <a:extLst>
                  <a:ext uri="{FF2B5EF4-FFF2-40B4-BE49-F238E27FC236}">
                    <a16:creationId xmlns:a16="http://schemas.microsoft.com/office/drawing/2014/main" id="{55EFB987-089D-4C0A-98AC-A1BA4B1AD7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85" y="694"/>
                <a:ext cx="313" cy="489"/>
              </a:xfrm>
              <a:custGeom>
                <a:avLst/>
                <a:gdLst>
                  <a:gd name="T0" fmla="*/ 289 w 313"/>
                  <a:gd name="T1" fmla="*/ 97 h 489"/>
                  <a:gd name="T2" fmla="*/ 259 w 313"/>
                  <a:gd name="T3" fmla="*/ 53 h 489"/>
                  <a:gd name="T4" fmla="*/ 235 w 313"/>
                  <a:gd name="T5" fmla="*/ 30 h 489"/>
                  <a:gd name="T6" fmla="*/ 215 w 313"/>
                  <a:gd name="T7" fmla="*/ 20 h 489"/>
                  <a:gd name="T8" fmla="*/ 187 w 313"/>
                  <a:gd name="T9" fmla="*/ 0 h 489"/>
                  <a:gd name="T10" fmla="*/ 150 w 313"/>
                  <a:gd name="T11" fmla="*/ 3 h 489"/>
                  <a:gd name="T12" fmla="*/ 126 w 313"/>
                  <a:gd name="T13" fmla="*/ 10 h 489"/>
                  <a:gd name="T14" fmla="*/ 99 w 313"/>
                  <a:gd name="T15" fmla="*/ 43 h 489"/>
                  <a:gd name="T16" fmla="*/ 82 w 313"/>
                  <a:gd name="T17" fmla="*/ 77 h 489"/>
                  <a:gd name="T18" fmla="*/ 68 w 313"/>
                  <a:gd name="T19" fmla="*/ 97 h 489"/>
                  <a:gd name="T20" fmla="*/ 54 w 313"/>
                  <a:gd name="T21" fmla="*/ 130 h 489"/>
                  <a:gd name="T22" fmla="*/ 37 w 313"/>
                  <a:gd name="T23" fmla="*/ 161 h 489"/>
                  <a:gd name="T24" fmla="*/ 34 w 313"/>
                  <a:gd name="T25" fmla="*/ 201 h 489"/>
                  <a:gd name="T26" fmla="*/ 34 w 313"/>
                  <a:gd name="T27" fmla="*/ 234 h 489"/>
                  <a:gd name="T28" fmla="*/ 20 w 313"/>
                  <a:gd name="T29" fmla="*/ 254 h 489"/>
                  <a:gd name="T30" fmla="*/ 7 w 313"/>
                  <a:gd name="T31" fmla="*/ 291 h 489"/>
                  <a:gd name="T32" fmla="*/ 7 w 313"/>
                  <a:gd name="T33" fmla="*/ 315 h 489"/>
                  <a:gd name="T34" fmla="*/ 0 w 313"/>
                  <a:gd name="T35" fmla="*/ 345 h 489"/>
                  <a:gd name="T36" fmla="*/ 14 w 313"/>
                  <a:gd name="T37" fmla="*/ 425 h 489"/>
                  <a:gd name="T38" fmla="*/ 37 w 313"/>
                  <a:gd name="T39" fmla="*/ 479 h 489"/>
                  <a:gd name="T40" fmla="*/ 89 w 313"/>
                  <a:gd name="T41" fmla="*/ 482 h 489"/>
                  <a:gd name="T42" fmla="*/ 119 w 313"/>
                  <a:gd name="T43" fmla="*/ 472 h 489"/>
                  <a:gd name="T44" fmla="*/ 146 w 313"/>
                  <a:gd name="T45" fmla="*/ 462 h 489"/>
                  <a:gd name="T46" fmla="*/ 180 w 313"/>
                  <a:gd name="T47" fmla="*/ 435 h 489"/>
                  <a:gd name="T48" fmla="*/ 204 w 313"/>
                  <a:gd name="T49" fmla="*/ 425 h 489"/>
                  <a:gd name="T50" fmla="*/ 221 w 313"/>
                  <a:gd name="T51" fmla="*/ 405 h 489"/>
                  <a:gd name="T52" fmla="*/ 249 w 313"/>
                  <a:gd name="T53" fmla="*/ 378 h 489"/>
                  <a:gd name="T54" fmla="*/ 272 w 313"/>
                  <a:gd name="T55" fmla="*/ 338 h 489"/>
                  <a:gd name="T56" fmla="*/ 286 w 313"/>
                  <a:gd name="T57" fmla="*/ 308 h 489"/>
                  <a:gd name="T58" fmla="*/ 300 w 313"/>
                  <a:gd name="T59" fmla="*/ 264 h 489"/>
                  <a:gd name="T60" fmla="*/ 310 w 313"/>
                  <a:gd name="T61" fmla="*/ 224 h 489"/>
                  <a:gd name="T62" fmla="*/ 306 w 313"/>
                  <a:gd name="T63" fmla="*/ 154 h 489"/>
                  <a:gd name="T64" fmla="*/ 279 w 313"/>
                  <a:gd name="T65" fmla="*/ 251 h 489"/>
                  <a:gd name="T66" fmla="*/ 279 w 313"/>
                  <a:gd name="T67" fmla="*/ 275 h 489"/>
                  <a:gd name="T68" fmla="*/ 276 w 313"/>
                  <a:gd name="T69" fmla="*/ 295 h 489"/>
                  <a:gd name="T70" fmla="*/ 255 w 313"/>
                  <a:gd name="T71" fmla="*/ 341 h 489"/>
                  <a:gd name="T72" fmla="*/ 228 w 313"/>
                  <a:gd name="T73" fmla="*/ 368 h 489"/>
                  <a:gd name="T74" fmla="*/ 191 w 313"/>
                  <a:gd name="T75" fmla="*/ 395 h 489"/>
                  <a:gd name="T76" fmla="*/ 174 w 313"/>
                  <a:gd name="T77" fmla="*/ 422 h 489"/>
                  <a:gd name="T78" fmla="*/ 146 w 313"/>
                  <a:gd name="T79" fmla="*/ 425 h 489"/>
                  <a:gd name="T80" fmla="*/ 123 w 313"/>
                  <a:gd name="T81" fmla="*/ 435 h 489"/>
                  <a:gd name="T82" fmla="*/ 85 w 313"/>
                  <a:gd name="T83" fmla="*/ 445 h 489"/>
                  <a:gd name="T84" fmla="*/ 61 w 313"/>
                  <a:gd name="T85" fmla="*/ 452 h 489"/>
                  <a:gd name="T86" fmla="*/ 41 w 313"/>
                  <a:gd name="T87" fmla="*/ 435 h 489"/>
                  <a:gd name="T88" fmla="*/ 31 w 313"/>
                  <a:gd name="T89" fmla="*/ 372 h 489"/>
                  <a:gd name="T90" fmla="*/ 37 w 313"/>
                  <a:gd name="T91" fmla="*/ 298 h 489"/>
                  <a:gd name="T92" fmla="*/ 41 w 313"/>
                  <a:gd name="T93" fmla="*/ 268 h 489"/>
                  <a:gd name="T94" fmla="*/ 54 w 313"/>
                  <a:gd name="T95" fmla="*/ 234 h 489"/>
                  <a:gd name="T96" fmla="*/ 61 w 313"/>
                  <a:gd name="T97" fmla="*/ 208 h 489"/>
                  <a:gd name="T98" fmla="*/ 71 w 313"/>
                  <a:gd name="T99" fmla="*/ 171 h 489"/>
                  <a:gd name="T100" fmla="*/ 89 w 313"/>
                  <a:gd name="T101" fmla="*/ 127 h 489"/>
                  <a:gd name="T102" fmla="*/ 133 w 313"/>
                  <a:gd name="T103" fmla="*/ 90 h 489"/>
                  <a:gd name="T104" fmla="*/ 153 w 313"/>
                  <a:gd name="T105" fmla="*/ 47 h 489"/>
                  <a:gd name="T106" fmla="*/ 177 w 313"/>
                  <a:gd name="T107" fmla="*/ 37 h 489"/>
                  <a:gd name="T108" fmla="*/ 228 w 313"/>
                  <a:gd name="T109" fmla="*/ 60 h 489"/>
                  <a:gd name="T110" fmla="*/ 238 w 313"/>
                  <a:gd name="T111" fmla="*/ 84 h 489"/>
                  <a:gd name="T112" fmla="*/ 252 w 313"/>
                  <a:gd name="T113" fmla="*/ 97 h 489"/>
                  <a:gd name="T114" fmla="*/ 255 w 313"/>
                  <a:gd name="T115" fmla="*/ 107 h 489"/>
                  <a:gd name="T116" fmla="*/ 262 w 313"/>
                  <a:gd name="T117" fmla="*/ 120 h 489"/>
                  <a:gd name="T118" fmla="*/ 276 w 313"/>
                  <a:gd name="T119" fmla="*/ 167 h 489"/>
                  <a:gd name="T120" fmla="*/ 286 w 313"/>
                  <a:gd name="T121" fmla="*/ 197 h 489"/>
                  <a:gd name="T122" fmla="*/ 289 w 313"/>
                  <a:gd name="T123" fmla="*/ 208 h 4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13"/>
                  <a:gd name="T187" fmla="*/ 0 h 489"/>
                  <a:gd name="T188" fmla="*/ 313 w 313"/>
                  <a:gd name="T189" fmla="*/ 489 h 48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13" h="489">
                    <a:moveTo>
                      <a:pt x="306" y="154"/>
                    </a:moveTo>
                    <a:lnTo>
                      <a:pt x="306" y="144"/>
                    </a:lnTo>
                    <a:lnTo>
                      <a:pt x="289" y="97"/>
                    </a:lnTo>
                    <a:lnTo>
                      <a:pt x="276" y="74"/>
                    </a:lnTo>
                    <a:lnTo>
                      <a:pt x="266" y="67"/>
                    </a:lnTo>
                    <a:lnTo>
                      <a:pt x="259" y="53"/>
                    </a:lnTo>
                    <a:lnTo>
                      <a:pt x="249" y="43"/>
                    </a:lnTo>
                    <a:lnTo>
                      <a:pt x="238" y="30"/>
                    </a:lnTo>
                    <a:lnTo>
                      <a:pt x="235" y="30"/>
                    </a:lnTo>
                    <a:lnTo>
                      <a:pt x="232" y="27"/>
                    </a:lnTo>
                    <a:lnTo>
                      <a:pt x="228" y="20"/>
                    </a:lnTo>
                    <a:lnTo>
                      <a:pt x="215" y="20"/>
                    </a:lnTo>
                    <a:lnTo>
                      <a:pt x="201" y="10"/>
                    </a:lnTo>
                    <a:lnTo>
                      <a:pt x="187" y="7"/>
                    </a:lnTo>
                    <a:lnTo>
                      <a:pt x="187" y="0"/>
                    </a:lnTo>
                    <a:lnTo>
                      <a:pt x="174" y="7"/>
                    </a:lnTo>
                    <a:lnTo>
                      <a:pt x="160" y="7"/>
                    </a:lnTo>
                    <a:lnTo>
                      <a:pt x="150" y="3"/>
                    </a:lnTo>
                    <a:lnTo>
                      <a:pt x="143" y="3"/>
                    </a:lnTo>
                    <a:lnTo>
                      <a:pt x="133" y="10"/>
                    </a:lnTo>
                    <a:lnTo>
                      <a:pt x="126" y="10"/>
                    </a:lnTo>
                    <a:lnTo>
                      <a:pt x="119" y="27"/>
                    </a:lnTo>
                    <a:lnTo>
                      <a:pt x="109" y="37"/>
                    </a:lnTo>
                    <a:lnTo>
                      <a:pt x="99" y="43"/>
                    </a:lnTo>
                    <a:lnTo>
                      <a:pt x="82" y="47"/>
                    </a:lnTo>
                    <a:lnTo>
                      <a:pt x="85" y="64"/>
                    </a:lnTo>
                    <a:lnTo>
                      <a:pt x="82" y="77"/>
                    </a:lnTo>
                    <a:lnTo>
                      <a:pt x="71" y="84"/>
                    </a:lnTo>
                    <a:lnTo>
                      <a:pt x="71" y="94"/>
                    </a:lnTo>
                    <a:lnTo>
                      <a:pt x="68" y="97"/>
                    </a:lnTo>
                    <a:lnTo>
                      <a:pt x="61" y="104"/>
                    </a:lnTo>
                    <a:lnTo>
                      <a:pt x="51" y="120"/>
                    </a:lnTo>
                    <a:lnTo>
                      <a:pt x="54" y="130"/>
                    </a:lnTo>
                    <a:lnTo>
                      <a:pt x="51" y="141"/>
                    </a:lnTo>
                    <a:lnTo>
                      <a:pt x="41" y="147"/>
                    </a:lnTo>
                    <a:lnTo>
                      <a:pt x="37" y="161"/>
                    </a:lnTo>
                    <a:lnTo>
                      <a:pt x="41" y="177"/>
                    </a:lnTo>
                    <a:lnTo>
                      <a:pt x="37" y="191"/>
                    </a:lnTo>
                    <a:lnTo>
                      <a:pt x="34" y="201"/>
                    </a:lnTo>
                    <a:lnTo>
                      <a:pt x="34" y="211"/>
                    </a:lnTo>
                    <a:lnTo>
                      <a:pt x="31" y="228"/>
                    </a:lnTo>
                    <a:lnTo>
                      <a:pt x="34" y="234"/>
                    </a:lnTo>
                    <a:lnTo>
                      <a:pt x="31" y="244"/>
                    </a:lnTo>
                    <a:lnTo>
                      <a:pt x="24" y="254"/>
                    </a:lnTo>
                    <a:lnTo>
                      <a:pt x="20" y="254"/>
                    </a:lnTo>
                    <a:lnTo>
                      <a:pt x="14" y="278"/>
                    </a:lnTo>
                    <a:lnTo>
                      <a:pt x="14" y="281"/>
                    </a:lnTo>
                    <a:lnTo>
                      <a:pt x="7" y="291"/>
                    </a:lnTo>
                    <a:lnTo>
                      <a:pt x="3" y="301"/>
                    </a:lnTo>
                    <a:lnTo>
                      <a:pt x="3" y="305"/>
                    </a:lnTo>
                    <a:lnTo>
                      <a:pt x="7" y="315"/>
                    </a:lnTo>
                    <a:lnTo>
                      <a:pt x="7" y="325"/>
                    </a:lnTo>
                    <a:lnTo>
                      <a:pt x="7" y="328"/>
                    </a:lnTo>
                    <a:lnTo>
                      <a:pt x="0" y="345"/>
                    </a:lnTo>
                    <a:lnTo>
                      <a:pt x="7" y="375"/>
                    </a:lnTo>
                    <a:lnTo>
                      <a:pt x="0" y="388"/>
                    </a:lnTo>
                    <a:lnTo>
                      <a:pt x="14" y="425"/>
                    </a:lnTo>
                    <a:lnTo>
                      <a:pt x="10" y="439"/>
                    </a:lnTo>
                    <a:lnTo>
                      <a:pt x="27" y="459"/>
                    </a:lnTo>
                    <a:lnTo>
                      <a:pt x="37" y="479"/>
                    </a:lnTo>
                    <a:lnTo>
                      <a:pt x="71" y="482"/>
                    </a:lnTo>
                    <a:lnTo>
                      <a:pt x="85" y="489"/>
                    </a:lnTo>
                    <a:lnTo>
                      <a:pt x="89" y="482"/>
                    </a:lnTo>
                    <a:lnTo>
                      <a:pt x="102" y="489"/>
                    </a:lnTo>
                    <a:lnTo>
                      <a:pt x="109" y="475"/>
                    </a:lnTo>
                    <a:lnTo>
                      <a:pt x="119" y="472"/>
                    </a:lnTo>
                    <a:lnTo>
                      <a:pt x="133" y="462"/>
                    </a:lnTo>
                    <a:lnTo>
                      <a:pt x="140" y="462"/>
                    </a:lnTo>
                    <a:lnTo>
                      <a:pt x="146" y="462"/>
                    </a:lnTo>
                    <a:lnTo>
                      <a:pt x="153" y="455"/>
                    </a:lnTo>
                    <a:lnTo>
                      <a:pt x="174" y="449"/>
                    </a:lnTo>
                    <a:lnTo>
                      <a:pt x="180" y="435"/>
                    </a:lnTo>
                    <a:lnTo>
                      <a:pt x="187" y="432"/>
                    </a:lnTo>
                    <a:lnTo>
                      <a:pt x="194" y="429"/>
                    </a:lnTo>
                    <a:lnTo>
                      <a:pt x="204" y="425"/>
                    </a:lnTo>
                    <a:lnTo>
                      <a:pt x="208" y="422"/>
                    </a:lnTo>
                    <a:lnTo>
                      <a:pt x="211" y="419"/>
                    </a:lnTo>
                    <a:lnTo>
                      <a:pt x="221" y="405"/>
                    </a:lnTo>
                    <a:lnTo>
                      <a:pt x="232" y="402"/>
                    </a:lnTo>
                    <a:lnTo>
                      <a:pt x="235" y="388"/>
                    </a:lnTo>
                    <a:lnTo>
                      <a:pt x="249" y="378"/>
                    </a:lnTo>
                    <a:lnTo>
                      <a:pt x="255" y="362"/>
                    </a:lnTo>
                    <a:lnTo>
                      <a:pt x="266" y="352"/>
                    </a:lnTo>
                    <a:lnTo>
                      <a:pt x="272" y="338"/>
                    </a:lnTo>
                    <a:lnTo>
                      <a:pt x="279" y="335"/>
                    </a:lnTo>
                    <a:lnTo>
                      <a:pt x="283" y="318"/>
                    </a:lnTo>
                    <a:lnTo>
                      <a:pt x="286" y="308"/>
                    </a:lnTo>
                    <a:lnTo>
                      <a:pt x="293" y="298"/>
                    </a:lnTo>
                    <a:lnTo>
                      <a:pt x="300" y="278"/>
                    </a:lnTo>
                    <a:lnTo>
                      <a:pt x="300" y="264"/>
                    </a:lnTo>
                    <a:lnTo>
                      <a:pt x="306" y="254"/>
                    </a:lnTo>
                    <a:lnTo>
                      <a:pt x="306" y="248"/>
                    </a:lnTo>
                    <a:lnTo>
                      <a:pt x="310" y="224"/>
                    </a:lnTo>
                    <a:lnTo>
                      <a:pt x="306" y="214"/>
                    </a:lnTo>
                    <a:lnTo>
                      <a:pt x="313" y="194"/>
                    </a:lnTo>
                    <a:lnTo>
                      <a:pt x="306" y="154"/>
                    </a:lnTo>
                    <a:close/>
                    <a:moveTo>
                      <a:pt x="286" y="228"/>
                    </a:moveTo>
                    <a:lnTo>
                      <a:pt x="283" y="238"/>
                    </a:lnTo>
                    <a:lnTo>
                      <a:pt x="279" y="251"/>
                    </a:lnTo>
                    <a:lnTo>
                      <a:pt x="283" y="258"/>
                    </a:lnTo>
                    <a:lnTo>
                      <a:pt x="283" y="264"/>
                    </a:lnTo>
                    <a:lnTo>
                      <a:pt x="279" y="275"/>
                    </a:lnTo>
                    <a:lnTo>
                      <a:pt x="286" y="275"/>
                    </a:lnTo>
                    <a:lnTo>
                      <a:pt x="276" y="291"/>
                    </a:lnTo>
                    <a:lnTo>
                      <a:pt x="276" y="295"/>
                    </a:lnTo>
                    <a:lnTo>
                      <a:pt x="262" y="301"/>
                    </a:lnTo>
                    <a:lnTo>
                      <a:pt x="266" y="311"/>
                    </a:lnTo>
                    <a:lnTo>
                      <a:pt x="255" y="341"/>
                    </a:lnTo>
                    <a:lnTo>
                      <a:pt x="242" y="348"/>
                    </a:lnTo>
                    <a:lnTo>
                      <a:pt x="232" y="358"/>
                    </a:lnTo>
                    <a:lnTo>
                      <a:pt x="228" y="368"/>
                    </a:lnTo>
                    <a:lnTo>
                      <a:pt x="211" y="385"/>
                    </a:lnTo>
                    <a:lnTo>
                      <a:pt x="204" y="395"/>
                    </a:lnTo>
                    <a:lnTo>
                      <a:pt x="191" y="395"/>
                    </a:lnTo>
                    <a:lnTo>
                      <a:pt x="187" y="402"/>
                    </a:lnTo>
                    <a:lnTo>
                      <a:pt x="177" y="408"/>
                    </a:lnTo>
                    <a:lnTo>
                      <a:pt x="174" y="422"/>
                    </a:lnTo>
                    <a:lnTo>
                      <a:pt x="163" y="422"/>
                    </a:lnTo>
                    <a:lnTo>
                      <a:pt x="160" y="432"/>
                    </a:lnTo>
                    <a:lnTo>
                      <a:pt x="146" y="425"/>
                    </a:lnTo>
                    <a:lnTo>
                      <a:pt x="143" y="435"/>
                    </a:lnTo>
                    <a:lnTo>
                      <a:pt x="133" y="439"/>
                    </a:lnTo>
                    <a:lnTo>
                      <a:pt x="123" y="435"/>
                    </a:lnTo>
                    <a:lnTo>
                      <a:pt x="119" y="442"/>
                    </a:lnTo>
                    <a:lnTo>
                      <a:pt x="109" y="445"/>
                    </a:lnTo>
                    <a:lnTo>
                      <a:pt x="85" y="445"/>
                    </a:lnTo>
                    <a:lnTo>
                      <a:pt x="75" y="452"/>
                    </a:lnTo>
                    <a:lnTo>
                      <a:pt x="68" y="449"/>
                    </a:lnTo>
                    <a:lnTo>
                      <a:pt x="61" y="452"/>
                    </a:lnTo>
                    <a:lnTo>
                      <a:pt x="58" y="445"/>
                    </a:lnTo>
                    <a:lnTo>
                      <a:pt x="44" y="439"/>
                    </a:lnTo>
                    <a:lnTo>
                      <a:pt x="41" y="435"/>
                    </a:lnTo>
                    <a:lnTo>
                      <a:pt x="27" y="415"/>
                    </a:lnTo>
                    <a:lnTo>
                      <a:pt x="24" y="388"/>
                    </a:lnTo>
                    <a:lnTo>
                      <a:pt x="31" y="372"/>
                    </a:lnTo>
                    <a:lnTo>
                      <a:pt x="31" y="345"/>
                    </a:lnTo>
                    <a:lnTo>
                      <a:pt x="24" y="335"/>
                    </a:lnTo>
                    <a:lnTo>
                      <a:pt x="37" y="298"/>
                    </a:lnTo>
                    <a:lnTo>
                      <a:pt x="37" y="285"/>
                    </a:lnTo>
                    <a:lnTo>
                      <a:pt x="41" y="278"/>
                    </a:lnTo>
                    <a:lnTo>
                      <a:pt x="41" y="268"/>
                    </a:lnTo>
                    <a:lnTo>
                      <a:pt x="48" y="254"/>
                    </a:lnTo>
                    <a:lnTo>
                      <a:pt x="48" y="244"/>
                    </a:lnTo>
                    <a:lnTo>
                      <a:pt x="54" y="234"/>
                    </a:lnTo>
                    <a:lnTo>
                      <a:pt x="58" y="228"/>
                    </a:lnTo>
                    <a:lnTo>
                      <a:pt x="58" y="214"/>
                    </a:lnTo>
                    <a:lnTo>
                      <a:pt x="61" y="208"/>
                    </a:lnTo>
                    <a:lnTo>
                      <a:pt x="71" y="201"/>
                    </a:lnTo>
                    <a:lnTo>
                      <a:pt x="71" y="181"/>
                    </a:lnTo>
                    <a:lnTo>
                      <a:pt x="71" y="171"/>
                    </a:lnTo>
                    <a:lnTo>
                      <a:pt x="75" y="167"/>
                    </a:lnTo>
                    <a:lnTo>
                      <a:pt x="82" y="161"/>
                    </a:lnTo>
                    <a:lnTo>
                      <a:pt x="89" y="127"/>
                    </a:lnTo>
                    <a:lnTo>
                      <a:pt x="99" y="120"/>
                    </a:lnTo>
                    <a:lnTo>
                      <a:pt x="102" y="110"/>
                    </a:lnTo>
                    <a:lnTo>
                      <a:pt x="133" y="90"/>
                    </a:lnTo>
                    <a:lnTo>
                      <a:pt x="153" y="87"/>
                    </a:lnTo>
                    <a:lnTo>
                      <a:pt x="150" y="53"/>
                    </a:lnTo>
                    <a:lnTo>
                      <a:pt x="153" y="47"/>
                    </a:lnTo>
                    <a:lnTo>
                      <a:pt x="157" y="40"/>
                    </a:lnTo>
                    <a:lnTo>
                      <a:pt x="167" y="37"/>
                    </a:lnTo>
                    <a:lnTo>
                      <a:pt x="177" y="37"/>
                    </a:lnTo>
                    <a:lnTo>
                      <a:pt x="191" y="37"/>
                    </a:lnTo>
                    <a:lnTo>
                      <a:pt x="218" y="50"/>
                    </a:lnTo>
                    <a:lnTo>
                      <a:pt x="228" y="60"/>
                    </a:lnTo>
                    <a:lnTo>
                      <a:pt x="238" y="67"/>
                    </a:lnTo>
                    <a:lnTo>
                      <a:pt x="235" y="74"/>
                    </a:lnTo>
                    <a:lnTo>
                      <a:pt x="238" y="84"/>
                    </a:lnTo>
                    <a:lnTo>
                      <a:pt x="249" y="84"/>
                    </a:lnTo>
                    <a:lnTo>
                      <a:pt x="255" y="87"/>
                    </a:lnTo>
                    <a:lnTo>
                      <a:pt x="252" y="97"/>
                    </a:lnTo>
                    <a:lnTo>
                      <a:pt x="252" y="100"/>
                    </a:lnTo>
                    <a:lnTo>
                      <a:pt x="252" y="104"/>
                    </a:lnTo>
                    <a:lnTo>
                      <a:pt x="255" y="107"/>
                    </a:lnTo>
                    <a:lnTo>
                      <a:pt x="259" y="114"/>
                    </a:lnTo>
                    <a:lnTo>
                      <a:pt x="259" y="117"/>
                    </a:lnTo>
                    <a:lnTo>
                      <a:pt x="262" y="120"/>
                    </a:lnTo>
                    <a:lnTo>
                      <a:pt x="269" y="127"/>
                    </a:lnTo>
                    <a:lnTo>
                      <a:pt x="279" y="144"/>
                    </a:lnTo>
                    <a:lnTo>
                      <a:pt x="276" y="167"/>
                    </a:lnTo>
                    <a:lnTo>
                      <a:pt x="283" y="184"/>
                    </a:lnTo>
                    <a:lnTo>
                      <a:pt x="279" y="187"/>
                    </a:lnTo>
                    <a:lnTo>
                      <a:pt x="286" y="197"/>
                    </a:lnTo>
                    <a:lnTo>
                      <a:pt x="283" y="197"/>
                    </a:lnTo>
                    <a:lnTo>
                      <a:pt x="286" y="201"/>
                    </a:lnTo>
                    <a:lnTo>
                      <a:pt x="289" y="208"/>
                    </a:lnTo>
                    <a:lnTo>
                      <a:pt x="283" y="221"/>
                    </a:lnTo>
                    <a:lnTo>
                      <a:pt x="286" y="228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18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16" name="Freeform 14">
                <a:extLst>
                  <a:ext uri="{FF2B5EF4-FFF2-40B4-BE49-F238E27FC236}">
                    <a16:creationId xmlns:a16="http://schemas.microsoft.com/office/drawing/2014/main" id="{0DBEFD76-3F90-4D65-BA6E-D953643E8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3" y="704"/>
                <a:ext cx="320" cy="462"/>
              </a:xfrm>
              <a:custGeom>
                <a:avLst/>
                <a:gdLst>
                  <a:gd name="T0" fmla="*/ 317 w 320"/>
                  <a:gd name="T1" fmla="*/ 33 h 462"/>
                  <a:gd name="T2" fmla="*/ 269 w 320"/>
                  <a:gd name="T3" fmla="*/ 54 h 462"/>
                  <a:gd name="T4" fmla="*/ 242 w 320"/>
                  <a:gd name="T5" fmla="*/ 67 h 462"/>
                  <a:gd name="T6" fmla="*/ 215 w 320"/>
                  <a:gd name="T7" fmla="*/ 84 h 462"/>
                  <a:gd name="T8" fmla="*/ 208 w 320"/>
                  <a:gd name="T9" fmla="*/ 90 h 462"/>
                  <a:gd name="T10" fmla="*/ 184 w 320"/>
                  <a:gd name="T11" fmla="*/ 117 h 462"/>
                  <a:gd name="T12" fmla="*/ 167 w 320"/>
                  <a:gd name="T13" fmla="*/ 134 h 462"/>
                  <a:gd name="T14" fmla="*/ 147 w 320"/>
                  <a:gd name="T15" fmla="*/ 154 h 462"/>
                  <a:gd name="T16" fmla="*/ 126 w 320"/>
                  <a:gd name="T17" fmla="*/ 181 h 462"/>
                  <a:gd name="T18" fmla="*/ 119 w 320"/>
                  <a:gd name="T19" fmla="*/ 198 h 462"/>
                  <a:gd name="T20" fmla="*/ 109 w 320"/>
                  <a:gd name="T21" fmla="*/ 208 h 462"/>
                  <a:gd name="T22" fmla="*/ 96 w 320"/>
                  <a:gd name="T23" fmla="*/ 241 h 462"/>
                  <a:gd name="T24" fmla="*/ 85 w 320"/>
                  <a:gd name="T25" fmla="*/ 254 h 462"/>
                  <a:gd name="T26" fmla="*/ 78 w 320"/>
                  <a:gd name="T27" fmla="*/ 288 h 462"/>
                  <a:gd name="T28" fmla="*/ 72 w 320"/>
                  <a:gd name="T29" fmla="*/ 298 h 462"/>
                  <a:gd name="T30" fmla="*/ 68 w 320"/>
                  <a:gd name="T31" fmla="*/ 321 h 462"/>
                  <a:gd name="T32" fmla="*/ 65 w 320"/>
                  <a:gd name="T33" fmla="*/ 358 h 462"/>
                  <a:gd name="T34" fmla="*/ 58 w 320"/>
                  <a:gd name="T35" fmla="*/ 392 h 462"/>
                  <a:gd name="T36" fmla="*/ 58 w 320"/>
                  <a:gd name="T37" fmla="*/ 425 h 462"/>
                  <a:gd name="T38" fmla="*/ 72 w 320"/>
                  <a:gd name="T39" fmla="*/ 442 h 462"/>
                  <a:gd name="T40" fmla="*/ 58 w 320"/>
                  <a:gd name="T41" fmla="*/ 459 h 462"/>
                  <a:gd name="T42" fmla="*/ 48 w 320"/>
                  <a:gd name="T43" fmla="*/ 462 h 462"/>
                  <a:gd name="T44" fmla="*/ 27 w 320"/>
                  <a:gd name="T45" fmla="*/ 445 h 462"/>
                  <a:gd name="T46" fmla="*/ 27 w 320"/>
                  <a:gd name="T47" fmla="*/ 419 h 462"/>
                  <a:gd name="T48" fmla="*/ 24 w 320"/>
                  <a:gd name="T49" fmla="*/ 375 h 462"/>
                  <a:gd name="T50" fmla="*/ 17 w 320"/>
                  <a:gd name="T51" fmla="*/ 348 h 462"/>
                  <a:gd name="T52" fmla="*/ 17 w 320"/>
                  <a:gd name="T53" fmla="*/ 338 h 462"/>
                  <a:gd name="T54" fmla="*/ 24 w 320"/>
                  <a:gd name="T55" fmla="*/ 315 h 462"/>
                  <a:gd name="T56" fmla="*/ 27 w 320"/>
                  <a:gd name="T57" fmla="*/ 291 h 462"/>
                  <a:gd name="T58" fmla="*/ 24 w 320"/>
                  <a:gd name="T59" fmla="*/ 254 h 462"/>
                  <a:gd name="T60" fmla="*/ 24 w 320"/>
                  <a:gd name="T61" fmla="*/ 218 h 462"/>
                  <a:gd name="T62" fmla="*/ 24 w 320"/>
                  <a:gd name="T63" fmla="*/ 198 h 462"/>
                  <a:gd name="T64" fmla="*/ 21 w 320"/>
                  <a:gd name="T65" fmla="*/ 164 h 462"/>
                  <a:gd name="T66" fmla="*/ 17 w 320"/>
                  <a:gd name="T67" fmla="*/ 144 h 462"/>
                  <a:gd name="T68" fmla="*/ 14 w 320"/>
                  <a:gd name="T69" fmla="*/ 100 h 462"/>
                  <a:gd name="T70" fmla="*/ 14 w 320"/>
                  <a:gd name="T71" fmla="*/ 77 h 462"/>
                  <a:gd name="T72" fmla="*/ 4 w 320"/>
                  <a:gd name="T73" fmla="*/ 43 h 462"/>
                  <a:gd name="T74" fmla="*/ 0 w 320"/>
                  <a:gd name="T75" fmla="*/ 20 h 462"/>
                  <a:gd name="T76" fmla="*/ 24 w 320"/>
                  <a:gd name="T77" fmla="*/ 0 h 462"/>
                  <a:gd name="T78" fmla="*/ 34 w 320"/>
                  <a:gd name="T79" fmla="*/ 17 h 462"/>
                  <a:gd name="T80" fmla="*/ 38 w 320"/>
                  <a:gd name="T81" fmla="*/ 54 h 462"/>
                  <a:gd name="T82" fmla="*/ 41 w 320"/>
                  <a:gd name="T83" fmla="*/ 151 h 462"/>
                  <a:gd name="T84" fmla="*/ 44 w 320"/>
                  <a:gd name="T85" fmla="*/ 187 h 462"/>
                  <a:gd name="T86" fmla="*/ 44 w 320"/>
                  <a:gd name="T87" fmla="*/ 218 h 462"/>
                  <a:gd name="T88" fmla="*/ 48 w 320"/>
                  <a:gd name="T89" fmla="*/ 238 h 462"/>
                  <a:gd name="T90" fmla="*/ 58 w 320"/>
                  <a:gd name="T91" fmla="*/ 265 h 462"/>
                  <a:gd name="T92" fmla="*/ 65 w 320"/>
                  <a:gd name="T93" fmla="*/ 234 h 462"/>
                  <a:gd name="T94" fmla="*/ 82 w 320"/>
                  <a:gd name="T95" fmla="*/ 211 h 462"/>
                  <a:gd name="T96" fmla="*/ 85 w 320"/>
                  <a:gd name="T97" fmla="*/ 191 h 462"/>
                  <a:gd name="T98" fmla="*/ 96 w 320"/>
                  <a:gd name="T99" fmla="*/ 184 h 462"/>
                  <a:gd name="T100" fmla="*/ 102 w 320"/>
                  <a:gd name="T101" fmla="*/ 181 h 462"/>
                  <a:gd name="T102" fmla="*/ 123 w 320"/>
                  <a:gd name="T103" fmla="*/ 151 h 462"/>
                  <a:gd name="T104" fmla="*/ 130 w 320"/>
                  <a:gd name="T105" fmla="*/ 144 h 462"/>
                  <a:gd name="T106" fmla="*/ 140 w 320"/>
                  <a:gd name="T107" fmla="*/ 124 h 462"/>
                  <a:gd name="T108" fmla="*/ 157 w 320"/>
                  <a:gd name="T109" fmla="*/ 110 h 462"/>
                  <a:gd name="T110" fmla="*/ 181 w 320"/>
                  <a:gd name="T111" fmla="*/ 87 h 462"/>
                  <a:gd name="T112" fmla="*/ 198 w 320"/>
                  <a:gd name="T113" fmla="*/ 67 h 462"/>
                  <a:gd name="T114" fmla="*/ 218 w 320"/>
                  <a:gd name="T115" fmla="*/ 54 h 462"/>
                  <a:gd name="T116" fmla="*/ 232 w 320"/>
                  <a:gd name="T117" fmla="*/ 43 h 462"/>
                  <a:gd name="T118" fmla="*/ 266 w 320"/>
                  <a:gd name="T119" fmla="*/ 20 h 462"/>
                  <a:gd name="T120" fmla="*/ 276 w 320"/>
                  <a:gd name="T121" fmla="*/ 20 h 462"/>
                  <a:gd name="T122" fmla="*/ 290 w 320"/>
                  <a:gd name="T123" fmla="*/ 20 h 462"/>
                  <a:gd name="T124" fmla="*/ 313 w 320"/>
                  <a:gd name="T125" fmla="*/ 17 h 4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0"/>
                  <a:gd name="T190" fmla="*/ 0 h 462"/>
                  <a:gd name="T191" fmla="*/ 320 w 320"/>
                  <a:gd name="T192" fmla="*/ 462 h 46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0" h="462">
                    <a:moveTo>
                      <a:pt x="320" y="20"/>
                    </a:moveTo>
                    <a:lnTo>
                      <a:pt x="317" y="33"/>
                    </a:lnTo>
                    <a:lnTo>
                      <a:pt x="290" y="37"/>
                    </a:lnTo>
                    <a:lnTo>
                      <a:pt x="269" y="54"/>
                    </a:lnTo>
                    <a:lnTo>
                      <a:pt x="259" y="54"/>
                    </a:lnTo>
                    <a:lnTo>
                      <a:pt x="242" y="67"/>
                    </a:lnTo>
                    <a:lnTo>
                      <a:pt x="225" y="74"/>
                    </a:lnTo>
                    <a:lnTo>
                      <a:pt x="215" y="84"/>
                    </a:lnTo>
                    <a:lnTo>
                      <a:pt x="208" y="87"/>
                    </a:lnTo>
                    <a:lnTo>
                      <a:pt x="208" y="90"/>
                    </a:lnTo>
                    <a:lnTo>
                      <a:pt x="194" y="100"/>
                    </a:lnTo>
                    <a:lnTo>
                      <a:pt x="184" y="117"/>
                    </a:lnTo>
                    <a:lnTo>
                      <a:pt x="174" y="117"/>
                    </a:lnTo>
                    <a:lnTo>
                      <a:pt x="167" y="134"/>
                    </a:lnTo>
                    <a:lnTo>
                      <a:pt x="157" y="141"/>
                    </a:lnTo>
                    <a:lnTo>
                      <a:pt x="147" y="154"/>
                    </a:lnTo>
                    <a:lnTo>
                      <a:pt x="136" y="171"/>
                    </a:lnTo>
                    <a:lnTo>
                      <a:pt x="126" y="181"/>
                    </a:lnTo>
                    <a:lnTo>
                      <a:pt x="123" y="198"/>
                    </a:lnTo>
                    <a:lnTo>
                      <a:pt x="119" y="198"/>
                    </a:lnTo>
                    <a:lnTo>
                      <a:pt x="116" y="204"/>
                    </a:lnTo>
                    <a:lnTo>
                      <a:pt x="109" y="208"/>
                    </a:lnTo>
                    <a:lnTo>
                      <a:pt x="102" y="228"/>
                    </a:lnTo>
                    <a:lnTo>
                      <a:pt x="96" y="241"/>
                    </a:lnTo>
                    <a:lnTo>
                      <a:pt x="92" y="251"/>
                    </a:lnTo>
                    <a:lnTo>
                      <a:pt x="85" y="254"/>
                    </a:lnTo>
                    <a:lnTo>
                      <a:pt x="85" y="278"/>
                    </a:lnTo>
                    <a:lnTo>
                      <a:pt x="78" y="288"/>
                    </a:lnTo>
                    <a:lnTo>
                      <a:pt x="82" y="295"/>
                    </a:lnTo>
                    <a:lnTo>
                      <a:pt x="72" y="298"/>
                    </a:lnTo>
                    <a:lnTo>
                      <a:pt x="75" y="305"/>
                    </a:lnTo>
                    <a:lnTo>
                      <a:pt x="68" y="321"/>
                    </a:lnTo>
                    <a:lnTo>
                      <a:pt x="58" y="345"/>
                    </a:lnTo>
                    <a:lnTo>
                      <a:pt x="65" y="358"/>
                    </a:lnTo>
                    <a:lnTo>
                      <a:pt x="55" y="375"/>
                    </a:lnTo>
                    <a:lnTo>
                      <a:pt x="58" y="392"/>
                    </a:lnTo>
                    <a:lnTo>
                      <a:pt x="55" y="409"/>
                    </a:lnTo>
                    <a:lnTo>
                      <a:pt x="58" y="425"/>
                    </a:lnTo>
                    <a:lnTo>
                      <a:pt x="61" y="432"/>
                    </a:lnTo>
                    <a:lnTo>
                      <a:pt x="72" y="442"/>
                    </a:lnTo>
                    <a:lnTo>
                      <a:pt x="65" y="452"/>
                    </a:lnTo>
                    <a:lnTo>
                      <a:pt x="58" y="459"/>
                    </a:lnTo>
                    <a:lnTo>
                      <a:pt x="44" y="455"/>
                    </a:lnTo>
                    <a:lnTo>
                      <a:pt x="48" y="462"/>
                    </a:lnTo>
                    <a:lnTo>
                      <a:pt x="27" y="459"/>
                    </a:lnTo>
                    <a:lnTo>
                      <a:pt x="27" y="445"/>
                    </a:lnTo>
                    <a:lnTo>
                      <a:pt x="24" y="435"/>
                    </a:lnTo>
                    <a:lnTo>
                      <a:pt x="27" y="419"/>
                    </a:lnTo>
                    <a:lnTo>
                      <a:pt x="24" y="412"/>
                    </a:lnTo>
                    <a:lnTo>
                      <a:pt x="24" y="375"/>
                    </a:lnTo>
                    <a:lnTo>
                      <a:pt x="24" y="352"/>
                    </a:lnTo>
                    <a:lnTo>
                      <a:pt x="17" y="348"/>
                    </a:lnTo>
                    <a:lnTo>
                      <a:pt x="17" y="345"/>
                    </a:lnTo>
                    <a:lnTo>
                      <a:pt x="17" y="338"/>
                    </a:lnTo>
                    <a:lnTo>
                      <a:pt x="24" y="331"/>
                    </a:lnTo>
                    <a:lnTo>
                      <a:pt x="24" y="315"/>
                    </a:lnTo>
                    <a:lnTo>
                      <a:pt x="21" y="298"/>
                    </a:lnTo>
                    <a:lnTo>
                      <a:pt x="27" y="291"/>
                    </a:lnTo>
                    <a:lnTo>
                      <a:pt x="21" y="271"/>
                    </a:lnTo>
                    <a:lnTo>
                      <a:pt x="24" y="254"/>
                    </a:lnTo>
                    <a:lnTo>
                      <a:pt x="21" y="244"/>
                    </a:lnTo>
                    <a:lnTo>
                      <a:pt x="24" y="218"/>
                    </a:lnTo>
                    <a:lnTo>
                      <a:pt x="21" y="208"/>
                    </a:lnTo>
                    <a:lnTo>
                      <a:pt x="24" y="198"/>
                    </a:lnTo>
                    <a:lnTo>
                      <a:pt x="17" y="181"/>
                    </a:lnTo>
                    <a:lnTo>
                      <a:pt x="21" y="164"/>
                    </a:lnTo>
                    <a:lnTo>
                      <a:pt x="17" y="154"/>
                    </a:lnTo>
                    <a:lnTo>
                      <a:pt x="17" y="144"/>
                    </a:lnTo>
                    <a:lnTo>
                      <a:pt x="21" y="137"/>
                    </a:lnTo>
                    <a:lnTo>
                      <a:pt x="14" y="100"/>
                    </a:lnTo>
                    <a:lnTo>
                      <a:pt x="7" y="97"/>
                    </a:lnTo>
                    <a:lnTo>
                      <a:pt x="14" y="77"/>
                    </a:lnTo>
                    <a:lnTo>
                      <a:pt x="7" y="64"/>
                    </a:lnTo>
                    <a:lnTo>
                      <a:pt x="4" y="43"/>
                    </a:lnTo>
                    <a:lnTo>
                      <a:pt x="4" y="27"/>
                    </a:lnTo>
                    <a:lnTo>
                      <a:pt x="0" y="20"/>
                    </a:lnTo>
                    <a:lnTo>
                      <a:pt x="7" y="10"/>
                    </a:lnTo>
                    <a:lnTo>
                      <a:pt x="24" y="0"/>
                    </a:lnTo>
                    <a:lnTo>
                      <a:pt x="31" y="3"/>
                    </a:lnTo>
                    <a:lnTo>
                      <a:pt x="34" y="17"/>
                    </a:lnTo>
                    <a:lnTo>
                      <a:pt x="41" y="27"/>
                    </a:lnTo>
                    <a:lnTo>
                      <a:pt x="38" y="54"/>
                    </a:lnTo>
                    <a:lnTo>
                      <a:pt x="48" y="137"/>
                    </a:lnTo>
                    <a:lnTo>
                      <a:pt x="41" y="151"/>
                    </a:lnTo>
                    <a:lnTo>
                      <a:pt x="48" y="171"/>
                    </a:lnTo>
                    <a:lnTo>
                      <a:pt x="44" y="187"/>
                    </a:lnTo>
                    <a:lnTo>
                      <a:pt x="48" y="204"/>
                    </a:lnTo>
                    <a:lnTo>
                      <a:pt x="44" y="218"/>
                    </a:lnTo>
                    <a:lnTo>
                      <a:pt x="51" y="234"/>
                    </a:lnTo>
                    <a:lnTo>
                      <a:pt x="48" y="238"/>
                    </a:lnTo>
                    <a:lnTo>
                      <a:pt x="51" y="261"/>
                    </a:lnTo>
                    <a:lnTo>
                      <a:pt x="58" y="265"/>
                    </a:lnTo>
                    <a:lnTo>
                      <a:pt x="61" y="241"/>
                    </a:lnTo>
                    <a:lnTo>
                      <a:pt x="65" y="234"/>
                    </a:lnTo>
                    <a:lnTo>
                      <a:pt x="75" y="224"/>
                    </a:lnTo>
                    <a:lnTo>
                      <a:pt x="82" y="211"/>
                    </a:lnTo>
                    <a:lnTo>
                      <a:pt x="85" y="198"/>
                    </a:lnTo>
                    <a:lnTo>
                      <a:pt x="85" y="191"/>
                    </a:lnTo>
                    <a:lnTo>
                      <a:pt x="92" y="187"/>
                    </a:lnTo>
                    <a:lnTo>
                      <a:pt x="96" y="184"/>
                    </a:lnTo>
                    <a:lnTo>
                      <a:pt x="99" y="181"/>
                    </a:lnTo>
                    <a:lnTo>
                      <a:pt x="102" y="181"/>
                    </a:lnTo>
                    <a:lnTo>
                      <a:pt x="106" y="161"/>
                    </a:lnTo>
                    <a:lnTo>
                      <a:pt x="123" y="151"/>
                    </a:lnTo>
                    <a:lnTo>
                      <a:pt x="123" y="144"/>
                    </a:lnTo>
                    <a:lnTo>
                      <a:pt x="130" y="144"/>
                    </a:lnTo>
                    <a:lnTo>
                      <a:pt x="126" y="131"/>
                    </a:lnTo>
                    <a:lnTo>
                      <a:pt x="140" y="124"/>
                    </a:lnTo>
                    <a:lnTo>
                      <a:pt x="143" y="110"/>
                    </a:lnTo>
                    <a:lnTo>
                      <a:pt x="157" y="110"/>
                    </a:lnTo>
                    <a:lnTo>
                      <a:pt x="170" y="90"/>
                    </a:lnTo>
                    <a:lnTo>
                      <a:pt x="181" y="87"/>
                    </a:lnTo>
                    <a:lnTo>
                      <a:pt x="184" y="80"/>
                    </a:lnTo>
                    <a:lnTo>
                      <a:pt x="198" y="67"/>
                    </a:lnTo>
                    <a:lnTo>
                      <a:pt x="201" y="64"/>
                    </a:lnTo>
                    <a:lnTo>
                      <a:pt x="218" y="54"/>
                    </a:lnTo>
                    <a:lnTo>
                      <a:pt x="221" y="47"/>
                    </a:lnTo>
                    <a:lnTo>
                      <a:pt x="232" y="43"/>
                    </a:lnTo>
                    <a:lnTo>
                      <a:pt x="252" y="27"/>
                    </a:lnTo>
                    <a:lnTo>
                      <a:pt x="266" y="20"/>
                    </a:lnTo>
                    <a:lnTo>
                      <a:pt x="269" y="20"/>
                    </a:lnTo>
                    <a:lnTo>
                      <a:pt x="276" y="20"/>
                    </a:lnTo>
                    <a:lnTo>
                      <a:pt x="283" y="17"/>
                    </a:lnTo>
                    <a:lnTo>
                      <a:pt x="290" y="20"/>
                    </a:lnTo>
                    <a:lnTo>
                      <a:pt x="303" y="13"/>
                    </a:lnTo>
                    <a:lnTo>
                      <a:pt x="313" y="17"/>
                    </a:lnTo>
                    <a:lnTo>
                      <a:pt x="320" y="20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18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17" name="Freeform 15">
                <a:extLst>
                  <a:ext uri="{FF2B5EF4-FFF2-40B4-BE49-F238E27FC236}">
                    <a16:creationId xmlns:a16="http://schemas.microsoft.com/office/drawing/2014/main" id="{EB3F88EF-AEE0-4769-8180-D224EA925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90" y="439"/>
                <a:ext cx="419" cy="724"/>
              </a:xfrm>
              <a:custGeom>
                <a:avLst/>
                <a:gdLst>
                  <a:gd name="T0" fmla="*/ 368 w 419"/>
                  <a:gd name="T1" fmla="*/ 630 h 724"/>
                  <a:gd name="T2" fmla="*/ 361 w 419"/>
                  <a:gd name="T3" fmla="*/ 566 h 724"/>
                  <a:gd name="T4" fmla="*/ 364 w 419"/>
                  <a:gd name="T5" fmla="*/ 526 h 724"/>
                  <a:gd name="T6" fmla="*/ 361 w 419"/>
                  <a:gd name="T7" fmla="*/ 476 h 724"/>
                  <a:gd name="T8" fmla="*/ 361 w 419"/>
                  <a:gd name="T9" fmla="*/ 375 h 724"/>
                  <a:gd name="T10" fmla="*/ 378 w 419"/>
                  <a:gd name="T11" fmla="*/ 275 h 724"/>
                  <a:gd name="T12" fmla="*/ 385 w 419"/>
                  <a:gd name="T13" fmla="*/ 178 h 724"/>
                  <a:gd name="T14" fmla="*/ 385 w 419"/>
                  <a:gd name="T15" fmla="*/ 148 h 724"/>
                  <a:gd name="T16" fmla="*/ 385 w 419"/>
                  <a:gd name="T17" fmla="*/ 94 h 724"/>
                  <a:gd name="T18" fmla="*/ 378 w 419"/>
                  <a:gd name="T19" fmla="*/ 41 h 724"/>
                  <a:gd name="T20" fmla="*/ 371 w 419"/>
                  <a:gd name="T21" fmla="*/ 4 h 724"/>
                  <a:gd name="T22" fmla="*/ 357 w 419"/>
                  <a:gd name="T23" fmla="*/ 17 h 724"/>
                  <a:gd name="T24" fmla="*/ 354 w 419"/>
                  <a:gd name="T25" fmla="*/ 64 h 724"/>
                  <a:gd name="T26" fmla="*/ 351 w 419"/>
                  <a:gd name="T27" fmla="*/ 141 h 724"/>
                  <a:gd name="T28" fmla="*/ 347 w 419"/>
                  <a:gd name="T29" fmla="*/ 235 h 724"/>
                  <a:gd name="T30" fmla="*/ 327 w 419"/>
                  <a:gd name="T31" fmla="*/ 319 h 724"/>
                  <a:gd name="T32" fmla="*/ 279 w 419"/>
                  <a:gd name="T33" fmla="*/ 275 h 724"/>
                  <a:gd name="T34" fmla="*/ 238 w 419"/>
                  <a:gd name="T35" fmla="*/ 245 h 724"/>
                  <a:gd name="T36" fmla="*/ 197 w 419"/>
                  <a:gd name="T37" fmla="*/ 238 h 724"/>
                  <a:gd name="T38" fmla="*/ 156 w 419"/>
                  <a:gd name="T39" fmla="*/ 245 h 724"/>
                  <a:gd name="T40" fmla="*/ 102 w 419"/>
                  <a:gd name="T41" fmla="*/ 265 h 724"/>
                  <a:gd name="T42" fmla="*/ 68 w 419"/>
                  <a:gd name="T43" fmla="*/ 322 h 724"/>
                  <a:gd name="T44" fmla="*/ 41 w 419"/>
                  <a:gd name="T45" fmla="*/ 406 h 724"/>
                  <a:gd name="T46" fmla="*/ 27 w 419"/>
                  <a:gd name="T47" fmla="*/ 469 h 724"/>
                  <a:gd name="T48" fmla="*/ 7 w 419"/>
                  <a:gd name="T49" fmla="*/ 583 h 724"/>
                  <a:gd name="T50" fmla="*/ 7 w 419"/>
                  <a:gd name="T51" fmla="*/ 647 h 724"/>
                  <a:gd name="T52" fmla="*/ 58 w 419"/>
                  <a:gd name="T53" fmla="*/ 724 h 724"/>
                  <a:gd name="T54" fmla="*/ 102 w 419"/>
                  <a:gd name="T55" fmla="*/ 710 h 724"/>
                  <a:gd name="T56" fmla="*/ 150 w 419"/>
                  <a:gd name="T57" fmla="*/ 677 h 724"/>
                  <a:gd name="T58" fmla="*/ 231 w 419"/>
                  <a:gd name="T59" fmla="*/ 573 h 724"/>
                  <a:gd name="T60" fmla="*/ 282 w 419"/>
                  <a:gd name="T61" fmla="*/ 496 h 724"/>
                  <a:gd name="T62" fmla="*/ 334 w 419"/>
                  <a:gd name="T63" fmla="*/ 436 h 724"/>
                  <a:gd name="T64" fmla="*/ 337 w 419"/>
                  <a:gd name="T65" fmla="*/ 600 h 724"/>
                  <a:gd name="T66" fmla="*/ 391 w 419"/>
                  <a:gd name="T67" fmla="*/ 707 h 724"/>
                  <a:gd name="T68" fmla="*/ 402 w 419"/>
                  <a:gd name="T69" fmla="*/ 643 h 724"/>
                  <a:gd name="T70" fmla="*/ 272 w 419"/>
                  <a:gd name="T71" fmla="*/ 456 h 724"/>
                  <a:gd name="T72" fmla="*/ 225 w 419"/>
                  <a:gd name="T73" fmla="*/ 540 h 724"/>
                  <a:gd name="T74" fmla="*/ 194 w 419"/>
                  <a:gd name="T75" fmla="*/ 550 h 724"/>
                  <a:gd name="T76" fmla="*/ 180 w 419"/>
                  <a:gd name="T77" fmla="*/ 593 h 724"/>
                  <a:gd name="T78" fmla="*/ 153 w 419"/>
                  <a:gd name="T79" fmla="*/ 613 h 724"/>
                  <a:gd name="T80" fmla="*/ 116 w 419"/>
                  <a:gd name="T81" fmla="*/ 657 h 724"/>
                  <a:gd name="T82" fmla="*/ 88 w 419"/>
                  <a:gd name="T83" fmla="*/ 674 h 724"/>
                  <a:gd name="T84" fmla="*/ 65 w 419"/>
                  <a:gd name="T85" fmla="*/ 680 h 724"/>
                  <a:gd name="T86" fmla="*/ 27 w 419"/>
                  <a:gd name="T87" fmla="*/ 623 h 724"/>
                  <a:gd name="T88" fmla="*/ 34 w 419"/>
                  <a:gd name="T89" fmla="*/ 536 h 724"/>
                  <a:gd name="T90" fmla="*/ 61 w 419"/>
                  <a:gd name="T91" fmla="*/ 439 h 724"/>
                  <a:gd name="T92" fmla="*/ 92 w 419"/>
                  <a:gd name="T93" fmla="*/ 345 h 724"/>
                  <a:gd name="T94" fmla="*/ 119 w 419"/>
                  <a:gd name="T95" fmla="*/ 292 h 724"/>
                  <a:gd name="T96" fmla="*/ 173 w 419"/>
                  <a:gd name="T97" fmla="*/ 285 h 724"/>
                  <a:gd name="T98" fmla="*/ 255 w 419"/>
                  <a:gd name="T99" fmla="*/ 292 h 724"/>
                  <a:gd name="T100" fmla="*/ 296 w 419"/>
                  <a:gd name="T101" fmla="*/ 342 h 724"/>
                  <a:gd name="T102" fmla="*/ 313 w 419"/>
                  <a:gd name="T103" fmla="*/ 372 h 7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19"/>
                  <a:gd name="T157" fmla="*/ 0 h 724"/>
                  <a:gd name="T158" fmla="*/ 419 w 419"/>
                  <a:gd name="T159" fmla="*/ 724 h 7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19" h="724">
                    <a:moveTo>
                      <a:pt x="402" y="643"/>
                    </a:moveTo>
                    <a:lnTo>
                      <a:pt x="395" y="637"/>
                    </a:lnTo>
                    <a:lnTo>
                      <a:pt x="381" y="640"/>
                    </a:lnTo>
                    <a:lnTo>
                      <a:pt x="374" y="630"/>
                    </a:lnTo>
                    <a:lnTo>
                      <a:pt x="368" y="630"/>
                    </a:lnTo>
                    <a:lnTo>
                      <a:pt x="361" y="627"/>
                    </a:lnTo>
                    <a:lnTo>
                      <a:pt x="368" y="607"/>
                    </a:lnTo>
                    <a:lnTo>
                      <a:pt x="364" y="600"/>
                    </a:lnTo>
                    <a:lnTo>
                      <a:pt x="368" y="590"/>
                    </a:lnTo>
                    <a:lnTo>
                      <a:pt x="361" y="566"/>
                    </a:lnTo>
                    <a:lnTo>
                      <a:pt x="368" y="550"/>
                    </a:lnTo>
                    <a:lnTo>
                      <a:pt x="361" y="543"/>
                    </a:lnTo>
                    <a:lnTo>
                      <a:pt x="361" y="540"/>
                    </a:lnTo>
                    <a:lnTo>
                      <a:pt x="361" y="533"/>
                    </a:lnTo>
                    <a:lnTo>
                      <a:pt x="364" y="526"/>
                    </a:lnTo>
                    <a:lnTo>
                      <a:pt x="364" y="523"/>
                    </a:lnTo>
                    <a:lnTo>
                      <a:pt x="357" y="509"/>
                    </a:lnTo>
                    <a:lnTo>
                      <a:pt x="361" y="506"/>
                    </a:lnTo>
                    <a:lnTo>
                      <a:pt x="361" y="493"/>
                    </a:lnTo>
                    <a:lnTo>
                      <a:pt x="361" y="476"/>
                    </a:lnTo>
                    <a:lnTo>
                      <a:pt x="357" y="452"/>
                    </a:lnTo>
                    <a:lnTo>
                      <a:pt x="364" y="419"/>
                    </a:lnTo>
                    <a:lnTo>
                      <a:pt x="361" y="406"/>
                    </a:lnTo>
                    <a:lnTo>
                      <a:pt x="364" y="385"/>
                    </a:lnTo>
                    <a:lnTo>
                      <a:pt x="361" y="375"/>
                    </a:lnTo>
                    <a:lnTo>
                      <a:pt x="368" y="355"/>
                    </a:lnTo>
                    <a:lnTo>
                      <a:pt x="371" y="332"/>
                    </a:lnTo>
                    <a:lnTo>
                      <a:pt x="378" y="305"/>
                    </a:lnTo>
                    <a:lnTo>
                      <a:pt x="374" y="295"/>
                    </a:lnTo>
                    <a:lnTo>
                      <a:pt x="378" y="275"/>
                    </a:lnTo>
                    <a:lnTo>
                      <a:pt x="378" y="268"/>
                    </a:lnTo>
                    <a:lnTo>
                      <a:pt x="381" y="238"/>
                    </a:lnTo>
                    <a:lnTo>
                      <a:pt x="381" y="215"/>
                    </a:lnTo>
                    <a:lnTo>
                      <a:pt x="385" y="195"/>
                    </a:lnTo>
                    <a:lnTo>
                      <a:pt x="385" y="178"/>
                    </a:lnTo>
                    <a:lnTo>
                      <a:pt x="385" y="171"/>
                    </a:lnTo>
                    <a:lnTo>
                      <a:pt x="391" y="158"/>
                    </a:lnTo>
                    <a:lnTo>
                      <a:pt x="391" y="154"/>
                    </a:lnTo>
                    <a:lnTo>
                      <a:pt x="388" y="151"/>
                    </a:lnTo>
                    <a:lnTo>
                      <a:pt x="385" y="148"/>
                    </a:lnTo>
                    <a:lnTo>
                      <a:pt x="388" y="141"/>
                    </a:lnTo>
                    <a:lnTo>
                      <a:pt x="381" y="134"/>
                    </a:lnTo>
                    <a:lnTo>
                      <a:pt x="385" y="121"/>
                    </a:lnTo>
                    <a:lnTo>
                      <a:pt x="381" y="101"/>
                    </a:lnTo>
                    <a:lnTo>
                      <a:pt x="385" y="94"/>
                    </a:lnTo>
                    <a:lnTo>
                      <a:pt x="378" y="77"/>
                    </a:lnTo>
                    <a:lnTo>
                      <a:pt x="381" y="61"/>
                    </a:lnTo>
                    <a:lnTo>
                      <a:pt x="371" y="51"/>
                    </a:lnTo>
                    <a:lnTo>
                      <a:pt x="378" y="51"/>
                    </a:lnTo>
                    <a:lnTo>
                      <a:pt x="378" y="41"/>
                    </a:lnTo>
                    <a:lnTo>
                      <a:pt x="378" y="24"/>
                    </a:lnTo>
                    <a:lnTo>
                      <a:pt x="381" y="24"/>
                    </a:lnTo>
                    <a:lnTo>
                      <a:pt x="378" y="14"/>
                    </a:lnTo>
                    <a:lnTo>
                      <a:pt x="374" y="7"/>
                    </a:lnTo>
                    <a:lnTo>
                      <a:pt x="371" y="4"/>
                    </a:lnTo>
                    <a:lnTo>
                      <a:pt x="368" y="0"/>
                    </a:lnTo>
                    <a:lnTo>
                      <a:pt x="361" y="0"/>
                    </a:lnTo>
                    <a:lnTo>
                      <a:pt x="364" y="4"/>
                    </a:lnTo>
                    <a:lnTo>
                      <a:pt x="357" y="10"/>
                    </a:lnTo>
                    <a:lnTo>
                      <a:pt x="357" y="17"/>
                    </a:lnTo>
                    <a:lnTo>
                      <a:pt x="357" y="27"/>
                    </a:lnTo>
                    <a:lnTo>
                      <a:pt x="354" y="27"/>
                    </a:lnTo>
                    <a:lnTo>
                      <a:pt x="357" y="41"/>
                    </a:lnTo>
                    <a:lnTo>
                      <a:pt x="354" y="57"/>
                    </a:lnTo>
                    <a:lnTo>
                      <a:pt x="354" y="64"/>
                    </a:lnTo>
                    <a:lnTo>
                      <a:pt x="351" y="71"/>
                    </a:lnTo>
                    <a:lnTo>
                      <a:pt x="354" y="74"/>
                    </a:lnTo>
                    <a:lnTo>
                      <a:pt x="351" y="81"/>
                    </a:lnTo>
                    <a:lnTo>
                      <a:pt x="354" y="111"/>
                    </a:lnTo>
                    <a:lnTo>
                      <a:pt x="351" y="141"/>
                    </a:lnTo>
                    <a:lnTo>
                      <a:pt x="354" y="148"/>
                    </a:lnTo>
                    <a:lnTo>
                      <a:pt x="351" y="161"/>
                    </a:lnTo>
                    <a:lnTo>
                      <a:pt x="347" y="171"/>
                    </a:lnTo>
                    <a:lnTo>
                      <a:pt x="351" y="185"/>
                    </a:lnTo>
                    <a:lnTo>
                      <a:pt x="347" y="235"/>
                    </a:lnTo>
                    <a:lnTo>
                      <a:pt x="351" y="262"/>
                    </a:lnTo>
                    <a:lnTo>
                      <a:pt x="340" y="282"/>
                    </a:lnTo>
                    <a:lnTo>
                      <a:pt x="334" y="319"/>
                    </a:lnTo>
                    <a:lnTo>
                      <a:pt x="330" y="322"/>
                    </a:lnTo>
                    <a:lnTo>
                      <a:pt x="327" y="319"/>
                    </a:lnTo>
                    <a:lnTo>
                      <a:pt x="320" y="312"/>
                    </a:lnTo>
                    <a:lnTo>
                      <a:pt x="303" y="305"/>
                    </a:lnTo>
                    <a:lnTo>
                      <a:pt x="299" y="295"/>
                    </a:lnTo>
                    <a:lnTo>
                      <a:pt x="296" y="288"/>
                    </a:lnTo>
                    <a:lnTo>
                      <a:pt x="279" y="275"/>
                    </a:lnTo>
                    <a:lnTo>
                      <a:pt x="272" y="258"/>
                    </a:lnTo>
                    <a:lnTo>
                      <a:pt x="255" y="262"/>
                    </a:lnTo>
                    <a:lnTo>
                      <a:pt x="242" y="248"/>
                    </a:lnTo>
                    <a:lnTo>
                      <a:pt x="238" y="248"/>
                    </a:lnTo>
                    <a:lnTo>
                      <a:pt x="238" y="245"/>
                    </a:lnTo>
                    <a:lnTo>
                      <a:pt x="221" y="245"/>
                    </a:lnTo>
                    <a:lnTo>
                      <a:pt x="218" y="245"/>
                    </a:lnTo>
                    <a:lnTo>
                      <a:pt x="211" y="238"/>
                    </a:lnTo>
                    <a:lnTo>
                      <a:pt x="204" y="241"/>
                    </a:lnTo>
                    <a:lnTo>
                      <a:pt x="197" y="238"/>
                    </a:lnTo>
                    <a:lnTo>
                      <a:pt x="180" y="238"/>
                    </a:lnTo>
                    <a:lnTo>
                      <a:pt x="177" y="241"/>
                    </a:lnTo>
                    <a:lnTo>
                      <a:pt x="173" y="241"/>
                    </a:lnTo>
                    <a:lnTo>
                      <a:pt x="156" y="245"/>
                    </a:lnTo>
                    <a:lnTo>
                      <a:pt x="116" y="258"/>
                    </a:lnTo>
                    <a:lnTo>
                      <a:pt x="119" y="258"/>
                    </a:lnTo>
                    <a:lnTo>
                      <a:pt x="112" y="262"/>
                    </a:lnTo>
                    <a:lnTo>
                      <a:pt x="109" y="258"/>
                    </a:lnTo>
                    <a:lnTo>
                      <a:pt x="102" y="265"/>
                    </a:lnTo>
                    <a:lnTo>
                      <a:pt x="102" y="268"/>
                    </a:lnTo>
                    <a:lnTo>
                      <a:pt x="92" y="278"/>
                    </a:lnTo>
                    <a:lnTo>
                      <a:pt x="78" y="292"/>
                    </a:lnTo>
                    <a:lnTo>
                      <a:pt x="71" y="308"/>
                    </a:lnTo>
                    <a:lnTo>
                      <a:pt x="68" y="322"/>
                    </a:lnTo>
                    <a:lnTo>
                      <a:pt x="65" y="332"/>
                    </a:lnTo>
                    <a:lnTo>
                      <a:pt x="58" y="342"/>
                    </a:lnTo>
                    <a:lnTo>
                      <a:pt x="54" y="352"/>
                    </a:lnTo>
                    <a:lnTo>
                      <a:pt x="51" y="385"/>
                    </a:lnTo>
                    <a:lnTo>
                      <a:pt x="41" y="406"/>
                    </a:lnTo>
                    <a:lnTo>
                      <a:pt x="41" y="419"/>
                    </a:lnTo>
                    <a:lnTo>
                      <a:pt x="30" y="436"/>
                    </a:lnTo>
                    <a:lnTo>
                      <a:pt x="30" y="456"/>
                    </a:lnTo>
                    <a:lnTo>
                      <a:pt x="27" y="459"/>
                    </a:lnTo>
                    <a:lnTo>
                      <a:pt x="27" y="469"/>
                    </a:lnTo>
                    <a:lnTo>
                      <a:pt x="20" y="483"/>
                    </a:lnTo>
                    <a:lnTo>
                      <a:pt x="20" y="509"/>
                    </a:lnTo>
                    <a:lnTo>
                      <a:pt x="13" y="519"/>
                    </a:lnTo>
                    <a:lnTo>
                      <a:pt x="13" y="550"/>
                    </a:lnTo>
                    <a:lnTo>
                      <a:pt x="7" y="583"/>
                    </a:lnTo>
                    <a:lnTo>
                      <a:pt x="10" y="603"/>
                    </a:lnTo>
                    <a:lnTo>
                      <a:pt x="7" y="617"/>
                    </a:lnTo>
                    <a:lnTo>
                      <a:pt x="10" y="633"/>
                    </a:lnTo>
                    <a:lnTo>
                      <a:pt x="0" y="650"/>
                    </a:lnTo>
                    <a:lnTo>
                      <a:pt x="7" y="647"/>
                    </a:lnTo>
                    <a:lnTo>
                      <a:pt x="10" y="653"/>
                    </a:lnTo>
                    <a:lnTo>
                      <a:pt x="17" y="667"/>
                    </a:lnTo>
                    <a:lnTo>
                      <a:pt x="20" y="687"/>
                    </a:lnTo>
                    <a:lnTo>
                      <a:pt x="27" y="700"/>
                    </a:lnTo>
                    <a:lnTo>
                      <a:pt x="58" y="724"/>
                    </a:lnTo>
                    <a:lnTo>
                      <a:pt x="68" y="724"/>
                    </a:lnTo>
                    <a:lnTo>
                      <a:pt x="71" y="720"/>
                    </a:lnTo>
                    <a:lnTo>
                      <a:pt x="82" y="720"/>
                    </a:lnTo>
                    <a:lnTo>
                      <a:pt x="92" y="714"/>
                    </a:lnTo>
                    <a:lnTo>
                      <a:pt x="102" y="710"/>
                    </a:lnTo>
                    <a:lnTo>
                      <a:pt x="112" y="707"/>
                    </a:lnTo>
                    <a:lnTo>
                      <a:pt x="119" y="700"/>
                    </a:lnTo>
                    <a:lnTo>
                      <a:pt x="122" y="697"/>
                    </a:lnTo>
                    <a:lnTo>
                      <a:pt x="139" y="690"/>
                    </a:lnTo>
                    <a:lnTo>
                      <a:pt x="150" y="677"/>
                    </a:lnTo>
                    <a:lnTo>
                      <a:pt x="156" y="667"/>
                    </a:lnTo>
                    <a:lnTo>
                      <a:pt x="170" y="657"/>
                    </a:lnTo>
                    <a:lnTo>
                      <a:pt x="187" y="630"/>
                    </a:lnTo>
                    <a:lnTo>
                      <a:pt x="211" y="607"/>
                    </a:lnTo>
                    <a:lnTo>
                      <a:pt x="231" y="573"/>
                    </a:lnTo>
                    <a:lnTo>
                      <a:pt x="259" y="540"/>
                    </a:lnTo>
                    <a:lnTo>
                      <a:pt x="265" y="523"/>
                    </a:lnTo>
                    <a:lnTo>
                      <a:pt x="272" y="506"/>
                    </a:lnTo>
                    <a:lnTo>
                      <a:pt x="276" y="496"/>
                    </a:lnTo>
                    <a:lnTo>
                      <a:pt x="282" y="496"/>
                    </a:lnTo>
                    <a:lnTo>
                      <a:pt x="299" y="469"/>
                    </a:lnTo>
                    <a:lnTo>
                      <a:pt x="313" y="432"/>
                    </a:lnTo>
                    <a:lnTo>
                      <a:pt x="323" y="432"/>
                    </a:lnTo>
                    <a:lnTo>
                      <a:pt x="327" y="422"/>
                    </a:lnTo>
                    <a:lnTo>
                      <a:pt x="334" y="436"/>
                    </a:lnTo>
                    <a:lnTo>
                      <a:pt x="334" y="466"/>
                    </a:lnTo>
                    <a:lnTo>
                      <a:pt x="337" y="486"/>
                    </a:lnTo>
                    <a:lnTo>
                      <a:pt x="334" y="509"/>
                    </a:lnTo>
                    <a:lnTo>
                      <a:pt x="337" y="550"/>
                    </a:lnTo>
                    <a:lnTo>
                      <a:pt x="337" y="600"/>
                    </a:lnTo>
                    <a:lnTo>
                      <a:pt x="351" y="647"/>
                    </a:lnTo>
                    <a:lnTo>
                      <a:pt x="357" y="663"/>
                    </a:lnTo>
                    <a:lnTo>
                      <a:pt x="374" y="694"/>
                    </a:lnTo>
                    <a:lnTo>
                      <a:pt x="381" y="700"/>
                    </a:lnTo>
                    <a:lnTo>
                      <a:pt x="391" y="707"/>
                    </a:lnTo>
                    <a:lnTo>
                      <a:pt x="398" y="697"/>
                    </a:lnTo>
                    <a:lnTo>
                      <a:pt x="405" y="684"/>
                    </a:lnTo>
                    <a:lnTo>
                      <a:pt x="412" y="670"/>
                    </a:lnTo>
                    <a:lnTo>
                      <a:pt x="419" y="650"/>
                    </a:lnTo>
                    <a:lnTo>
                      <a:pt x="402" y="643"/>
                    </a:lnTo>
                    <a:close/>
                    <a:moveTo>
                      <a:pt x="313" y="372"/>
                    </a:moveTo>
                    <a:lnTo>
                      <a:pt x="289" y="426"/>
                    </a:lnTo>
                    <a:lnTo>
                      <a:pt x="282" y="429"/>
                    </a:lnTo>
                    <a:lnTo>
                      <a:pt x="282" y="446"/>
                    </a:lnTo>
                    <a:lnTo>
                      <a:pt x="272" y="456"/>
                    </a:lnTo>
                    <a:lnTo>
                      <a:pt x="259" y="476"/>
                    </a:lnTo>
                    <a:lnTo>
                      <a:pt x="248" y="479"/>
                    </a:lnTo>
                    <a:lnTo>
                      <a:pt x="245" y="499"/>
                    </a:lnTo>
                    <a:lnTo>
                      <a:pt x="235" y="509"/>
                    </a:lnTo>
                    <a:lnTo>
                      <a:pt x="225" y="540"/>
                    </a:lnTo>
                    <a:lnTo>
                      <a:pt x="214" y="540"/>
                    </a:lnTo>
                    <a:lnTo>
                      <a:pt x="211" y="546"/>
                    </a:lnTo>
                    <a:lnTo>
                      <a:pt x="204" y="550"/>
                    </a:lnTo>
                    <a:lnTo>
                      <a:pt x="201" y="550"/>
                    </a:lnTo>
                    <a:lnTo>
                      <a:pt x="194" y="550"/>
                    </a:lnTo>
                    <a:lnTo>
                      <a:pt x="201" y="556"/>
                    </a:lnTo>
                    <a:lnTo>
                      <a:pt x="191" y="563"/>
                    </a:lnTo>
                    <a:lnTo>
                      <a:pt x="194" y="580"/>
                    </a:lnTo>
                    <a:lnTo>
                      <a:pt x="180" y="586"/>
                    </a:lnTo>
                    <a:lnTo>
                      <a:pt x="180" y="593"/>
                    </a:lnTo>
                    <a:lnTo>
                      <a:pt x="173" y="593"/>
                    </a:lnTo>
                    <a:lnTo>
                      <a:pt x="170" y="600"/>
                    </a:lnTo>
                    <a:lnTo>
                      <a:pt x="167" y="603"/>
                    </a:lnTo>
                    <a:lnTo>
                      <a:pt x="163" y="600"/>
                    </a:lnTo>
                    <a:lnTo>
                      <a:pt x="153" y="613"/>
                    </a:lnTo>
                    <a:lnTo>
                      <a:pt x="153" y="617"/>
                    </a:lnTo>
                    <a:lnTo>
                      <a:pt x="139" y="627"/>
                    </a:lnTo>
                    <a:lnTo>
                      <a:pt x="139" y="637"/>
                    </a:lnTo>
                    <a:lnTo>
                      <a:pt x="119" y="643"/>
                    </a:lnTo>
                    <a:lnTo>
                      <a:pt x="116" y="657"/>
                    </a:lnTo>
                    <a:lnTo>
                      <a:pt x="112" y="653"/>
                    </a:lnTo>
                    <a:lnTo>
                      <a:pt x="102" y="657"/>
                    </a:lnTo>
                    <a:lnTo>
                      <a:pt x="102" y="663"/>
                    </a:lnTo>
                    <a:lnTo>
                      <a:pt x="95" y="663"/>
                    </a:lnTo>
                    <a:lnTo>
                      <a:pt x="88" y="674"/>
                    </a:lnTo>
                    <a:lnTo>
                      <a:pt x="88" y="670"/>
                    </a:lnTo>
                    <a:lnTo>
                      <a:pt x="78" y="670"/>
                    </a:lnTo>
                    <a:lnTo>
                      <a:pt x="71" y="677"/>
                    </a:lnTo>
                    <a:lnTo>
                      <a:pt x="68" y="680"/>
                    </a:lnTo>
                    <a:lnTo>
                      <a:pt x="65" y="680"/>
                    </a:lnTo>
                    <a:lnTo>
                      <a:pt x="58" y="674"/>
                    </a:lnTo>
                    <a:lnTo>
                      <a:pt x="48" y="674"/>
                    </a:lnTo>
                    <a:lnTo>
                      <a:pt x="48" y="667"/>
                    </a:lnTo>
                    <a:lnTo>
                      <a:pt x="41" y="660"/>
                    </a:lnTo>
                    <a:lnTo>
                      <a:pt x="27" y="623"/>
                    </a:lnTo>
                    <a:lnTo>
                      <a:pt x="34" y="607"/>
                    </a:lnTo>
                    <a:lnTo>
                      <a:pt x="30" y="596"/>
                    </a:lnTo>
                    <a:lnTo>
                      <a:pt x="37" y="583"/>
                    </a:lnTo>
                    <a:lnTo>
                      <a:pt x="34" y="573"/>
                    </a:lnTo>
                    <a:lnTo>
                      <a:pt x="34" y="536"/>
                    </a:lnTo>
                    <a:lnTo>
                      <a:pt x="37" y="513"/>
                    </a:lnTo>
                    <a:lnTo>
                      <a:pt x="54" y="483"/>
                    </a:lnTo>
                    <a:lnTo>
                      <a:pt x="51" y="456"/>
                    </a:lnTo>
                    <a:lnTo>
                      <a:pt x="54" y="449"/>
                    </a:lnTo>
                    <a:lnTo>
                      <a:pt x="61" y="439"/>
                    </a:lnTo>
                    <a:lnTo>
                      <a:pt x="61" y="422"/>
                    </a:lnTo>
                    <a:lnTo>
                      <a:pt x="71" y="412"/>
                    </a:lnTo>
                    <a:lnTo>
                      <a:pt x="75" y="382"/>
                    </a:lnTo>
                    <a:lnTo>
                      <a:pt x="82" y="352"/>
                    </a:lnTo>
                    <a:lnTo>
                      <a:pt x="92" y="345"/>
                    </a:lnTo>
                    <a:lnTo>
                      <a:pt x="99" y="329"/>
                    </a:lnTo>
                    <a:lnTo>
                      <a:pt x="112" y="315"/>
                    </a:lnTo>
                    <a:lnTo>
                      <a:pt x="122" y="305"/>
                    </a:lnTo>
                    <a:lnTo>
                      <a:pt x="119" y="302"/>
                    </a:lnTo>
                    <a:lnTo>
                      <a:pt x="119" y="292"/>
                    </a:lnTo>
                    <a:lnTo>
                      <a:pt x="126" y="292"/>
                    </a:lnTo>
                    <a:lnTo>
                      <a:pt x="129" y="282"/>
                    </a:lnTo>
                    <a:lnTo>
                      <a:pt x="146" y="282"/>
                    </a:lnTo>
                    <a:lnTo>
                      <a:pt x="163" y="275"/>
                    </a:lnTo>
                    <a:lnTo>
                      <a:pt x="173" y="285"/>
                    </a:lnTo>
                    <a:lnTo>
                      <a:pt x="180" y="278"/>
                    </a:lnTo>
                    <a:lnTo>
                      <a:pt x="211" y="275"/>
                    </a:lnTo>
                    <a:lnTo>
                      <a:pt x="231" y="278"/>
                    </a:lnTo>
                    <a:lnTo>
                      <a:pt x="242" y="285"/>
                    </a:lnTo>
                    <a:lnTo>
                      <a:pt x="255" y="292"/>
                    </a:lnTo>
                    <a:lnTo>
                      <a:pt x="272" y="295"/>
                    </a:lnTo>
                    <a:lnTo>
                      <a:pt x="272" y="305"/>
                    </a:lnTo>
                    <a:lnTo>
                      <a:pt x="279" y="308"/>
                    </a:lnTo>
                    <a:lnTo>
                      <a:pt x="293" y="332"/>
                    </a:lnTo>
                    <a:lnTo>
                      <a:pt x="296" y="342"/>
                    </a:lnTo>
                    <a:lnTo>
                      <a:pt x="299" y="345"/>
                    </a:lnTo>
                    <a:lnTo>
                      <a:pt x="310" y="349"/>
                    </a:lnTo>
                    <a:lnTo>
                      <a:pt x="320" y="359"/>
                    </a:lnTo>
                    <a:lnTo>
                      <a:pt x="323" y="362"/>
                    </a:lnTo>
                    <a:lnTo>
                      <a:pt x="313" y="372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18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6390" name="Picture 3">
            <a:extLst>
              <a:ext uri="{FF2B5EF4-FFF2-40B4-BE49-F238E27FC236}">
                <a16:creationId xmlns:a16="http://schemas.microsoft.com/office/drawing/2014/main" id="{A221EDA3-4BBB-494A-AE74-38F8DFF1B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21" y="4101307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1" name="Picture 4">
            <a:extLst>
              <a:ext uri="{FF2B5EF4-FFF2-40B4-BE49-F238E27FC236}">
                <a16:creationId xmlns:a16="http://schemas.microsoft.com/office/drawing/2014/main" id="{E37CCEBF-910A-4252-9D1B-78A3DF763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21" y="4101307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2" name="Picture 5">
            <a:extLst>
              <a:ext uri="{FF2B5EF4-FFF2-40B4-BE49-F238E27FC236}">
                <a16:creationId xmlns:a16="http://schemas.microsoft.com/office/drawing/2014/main" id="{532FA77F-7F56-4796-83B5-18AA64E8D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21" y="4101307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3" name="Picture 6">
            <a:extLst>
              <a:ext uri="{FF2B5EF4-FFF2-40B4-BE49-F238E27FC236}">
                <a16:creationId xmlns:a16="http://schemas.microsoft.com/office/drawing/2014/main" id="{E7FAD5F4-59A8-46D1-A3DB-D8C2479FF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21" y="4101307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4" name="Picture 7">
            <a:extLst>
              <a:ext uri="{FF2B5EF4-FFF2-40B4-BE49-F238E27FC236}">
                <a16:creationId xmlns:a16="http://schemas.microsoft.com/office/drawing/2014/main" id="{D4968745-E9FC-4470-A68A-63FB8AEEE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21" y="4101307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5" name="Picture 8">
            <a:extLst>
              <a:ext uri="{FF2B5EF4-FFF2-40B4-BE49-F238E27FC236}">
                <a16:creationId xmlns:a16="http://schemas.microsoft.com/office/drawing/2014/main" id="{90CE2F1F-F2C9-49CD-A6E1-8C36777EB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21" y="4101307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6" name="Picture 9">
            <a:extLst>
              <a:ext uri="{FF2B5EF4-FFF2-40B4-BE49-F238E27FC236}">
                <a16:creationId xmlns:a16="http://schemas.microsoft.com/office/drawing/2014/main" id="{8FA04643-4260-4A0F-A4BA-5005033E9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21" y="4101307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7" name="Picture 10">
            <a:extLst>
              <a:ext uri="{FF2B5EF4-FFF2-40B4-BE49-F238E27FC236}">
                <a16:creationId xmlns:a16="http://schemas.microsoft.com/office/drawing/2014/main" id="{54E8D2C7-4BD6-4DAB-B29B-5C04FD730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21" y="4101307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8" name="Picture 11">
            <a:extLst>
              <a:ext uri="{FF2B5EF4-FFF2-40B4-BE49-F238E27FC236}">
                <a16:creationId xmlns:a16="http://schemas.microsoft.com/office/drawing/2014/main" id="{5FCE3D67-0418-44F4-B824-74807EA8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21" y="4101307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9" name="Picture 12">
            <a:extLst>
              <a:ext uri="{FF2B5EF4-FFF2-40B4-BE49-F238E27FC236}">
                <a16:creationId xmlns:a16="http://schemas.microsoft.com/office/drawing/2014/main" id="{15294E81-0A90-411C-93F3-79225CA82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21" y="4101307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400" name="Picture 13">
            <a:extLst>
              <a:ext uri="{FF2B5EF4-FFF2-40B4-BE49-F238E27FC236}">
                <a16:creationId xmlns:a16="http://schemas.microsoft.com/office/drawing/2014/main" id="{A2B9F843-9548-425F-8A8B-C0E20BDB1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21" y="4101307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401" name="Picture 14">
            <a:extLst>
              <a:ext uri="{FF2B5EF4-FFF2-40B4-BE49-F238E27FC236}">
                <a16:creationId xmlns:a16="http://schemas.microsoft.com/office/drawing/2014/main" id="{0C031E46-A16B-4DB1-B83A-6B662A1A3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21" y="4101307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09156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o 42">
            <a:extLst>
              <a:ext uri="{FF2B5EF4-FFF2-40B4-BE49-F238E27FC236}">
                <a16:creationId xmlns:a16="http://schemas.microsoft.com/office/drawing/2014/main" id="{2FAC0461-73B6-4731-8F2F-CBB13B87CF7A}"/>
              </a:ext>
            </a:extLst>
          </p:cNvPr>
          <p:cNvGrpSpPr>
            <a:grpSpLocks/>
          </p:cNvGrpSpPr>
          <p:nvPr/>
        </p:nvGrpSpPr>
        <p:grpSpPr bwMode="auto">
          <a:xfrm>
            <a:off x="1430658" y="882650"/>
            <a:ext cx="9037760" cy="5092700"/>
            <a:chOff x="-2878211" y="899630"/>
            <a:chExt cx="7785174" cy="4751809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B0AA1DE-F0E9-4BBE-9F1D-03B88520D4C8}"/>
                </a:ext>
              </a:extLst>
            </p:cNvPr>
            <p:cNvSpPr/>
            <p:nvPr/>
          </p:nvSpPr>
          <p:spPr>
            <a:xfrm>
              <a:off x="-2772334" y="964804"/>
              <a:ext cx="7621546" cy="4624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58" name="Marco 57">
              <a:extLst>
                <a:ext uri="{FF2B5EF4-FFF2-40B4-BE49-F238E27FC236}">
                  <a16:creationId xmlns:a16="http://schemas.microsoft.com/office/drawing/2014/main" id="{48FB82A5-FDE7-4E2C-8ACA-2B56A9F3FD93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1F514BB-FE51-4FD5-9531-48C757C56A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895715" y="2868976"/>
            <a:ext cx="5746282" cy="830263"/>
          </a:xfrm>
        </p:spPr>
        <p:txBody>
          <a:bodyPr>
            <a:normAutofit/>
          </a:bodyPr>
          <a:lstStyle/>
          <a:p>
            <a:pPr marL="341305" indent="-341305" algn="ctr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s-ES" sz="3600">
                <a:latin typeface="Comic Sans MS" panose="030F0702030302020204" pitchFamily="66" charset="0"/>
              </a:rPr>
              <a:t>They went by </a:t>
            </a:r>
            <a:r>
              <a:rPr lang="es-ES" altLang="es-ES" sz="3600" b="1">
                <a:solidFill>
                  <a:srgbClr val="FF0066"/>
                </a:solidFill>
                <a:latin typeface="Comic Sans MS" panose="030F0702030302020204" pitchFamily="66" charset="0"/>
              </a:rPr>
              <a:t>van.</a:t>
            </a:r>
            <a:endParaRPr lang="es-ES" altLang="es-ES" sz="3600" dirty="0">
              <a:latin typeface="Comic Sans MS" panose="030F0702030302020204" pitchFamily="66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56E9FC2-A608-4A85-B910-31E4DC15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22" y="2644971"/>
            <a:ext cx="3386224" cy="103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5EACB686-B70B-4A42-B12A-3F7E541BF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 r="35097"/>
          <a:stretch/>
        </p:blipFill>
        <p:spPr bwMode="auto">
          <a:xfrm>
            <a:off x="5630140" y="1084988"/>
            <a:ext cx="4534138" cy="4823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CC47D6F-20F3-466E-B361-F3F3ED2D0B16}"/>
              </a:ext>
            </a:extLst>
          </p:cNvPr>
          <p:cNvSpPr/>
          <p:nvPr/>
        </p:nvSpPr>
        <p:spPr>
          <a:xfrm>
            <a:off x="2653411" y="4852988"/>
            <a:ext cx="1720552" cy="648072"/>
          </a:xfrm>
          <a:prstGeom prst="round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CHECK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0491" name="Picture 3">
            <a:extLst>
              <a:ext uri="{FF2B5EF4-FFF2-40B4-BE49-F238E27FC236}">
                <a16:creationId xmlns:a16="http://schemas.microsoft.com/office/drawing/2014/main" id="{12AF3B36-F094-4E87-9C58-27267418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69E23193-594B-40A7-A831-08110797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id="{FF2223AD-A034-4663-B265-A969130D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id="{A2EA0607-EEFE-4E93-9225-8534D0FB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id="{0AA33BAF-5A10-49B9-B840-5F15D95F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8">
            <a:extLst>
              <a:ext uri="{FF2B5EF4-FFF2-40B4-BE49-F238E27FC236}">
                <a16:creationId xmlns:a16="http://schemas.microsoft.com/office/drawing/2014/main" id="{716146A8-34E4-4408-A005-EC71DB38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" name="Picture 9">
            <a:extLst>
              <a:ext uri="{FF2B5EF4-FFF2-40B4-BE49-F238E27FC236}">
                <a16:creationId xmlns:a16="http://schemas.microsoft.com/office/drawing/2014/main" id="{B4342022-93C6-498F-BE31-86674BFB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id="{4B78F589-4967-448D-AADD-3BDD032D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11">
            <a:extLst>
              <a:ext uri="{FF2B5EF4-FFF2-40B4-BE49-F238E27FC236}">
                <a16:creationId xmlns:a16="http://schemas.microsoft.com/office/drawing/2014/main" id="{9DA4D730-C5D3-4D09-BCBC-8D653B0A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" name="Picture 12">
            <a:extLst>
              <a:ext uri="{FF2B5EF4-FFF2-40B4-BE49-F238E27FC236}">
                <a16:creationId xmlns:a16="http://schemas.microsoft.com/office/drawing/2014/main" id="{3D77E210-8C6E-409C-A495-F5F64049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13">
            <a:extLst>
              <a:ext uri="{FF2B5EF4-FFF2-40B4-BE49-F238E27FC236}">
                <a16:creationId xmlns:a16="http://schemas.microsoft.com/office/drawing/2014/main" id="{F832F0F9-0445-44AD-9CBF-C6B02BB5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14">
            <a:extLst>
              <a:ext uri="{FF2B5EF4-FFF2-40B4-BE49-F238E27FC236}">
                <a16:creationId xmlns:a16="http://schemas.microsoft.com/office/drawing/2014/main" id="{F78D44BE-064A-4771-B280-1EE1E197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15">
            <a:extLst>
              <a:ext uri="{FF2B5EF4-FFF2-40B4-BE49-F238E27FC236}">
                <a16:creationId xmlns:a16="http://schemas.microsoft.com/office/drawing/2014/main" id="{429BC97F-A0C4-4072-AEAC-BF8D4893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42264" y="4870831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982E76-D8C4-F0D6-093F-79BD604EF59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25" y="2393503"/>
            <a:ext cx="3752865" cy="168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143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5785890" y="4855301"/>
            <a:ext cx="20825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/ˈtaɪlænd/</a:t>
            </a:r>
          </a:p>
          <a:p>
            <a:pPr lvl="0" algn="ctr">
              <a:defRPr/>
            </a:pP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Thái Lan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00396-1DD0-2A0A-ECC9-257DA405E2D3}"/>
              </a:ext>
            </a:extLst>
          </p:cNvPr>
          <p:cNvSpPr txBox="1"/>
          <p:nvPr/>
        </p:nvSpPr>
        <p:spPr>
          <a:xfrm>
            <a:off x="1908052" y="4816126"/>
            <a:ext cx="20825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/kæmˈbəʊdiə/</a:t>
            </a:r>
          </a:p>
          <a:p>
            <a:pPr lvl="0" algn="ctr">
              <a:defRPr/>
            </a:pP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nước Campuchia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4A6B6-54F5-8408-AF87-32D81DDF5576}"/>
              </a:ext>
            </a:extLst>
          </p:cNvPr>
          <p:cNvSpPr txBox="1"/>
          <p:nvPr/>
        </p:nvSpPr>
        <p:spPr>
          <a:xfrm>
            <a:off x="7857310" y="4855301"/>
            <a:ext cx="2311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/ˈsɪŋəpɔːr/</a:t>
            </a:r>
          </a:p>
          <a:p>
            <a:pPr lvl="0" algn="ctr">
              <a:defRPr/>
            </a:pP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Singapore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-346006" y="4743710"/>
            <a:ext cx="2684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/laʊs/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Lào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5FC7C-EDA2-C5FC-D8CA-F8BE1D9ECAF0}"/>
              </a:ext>
            </a:extLst>
          </p:cNvPr>
          <p:cNvSpPr txBox="1"/>
          <p:nvPr/>
        </p:nvSpPr>
        <p:spPr>
          <a:xfrm>
            <a:off x="9920989" y="4791642"/>
            <a:ext cx="2169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/ˌɪndəˈniːʒə/</a:t>
            </a:r>
          </a:p>
          <a:p>
            <a:pPr lvl="0" algn="ctr">
              <a:defRPr/>
            </a:pP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Indonesia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DFB838-7B55-1CEB-430D-7EBD4F8B1CE2}"/>
              </a:ext>
            </a:extLst>
          </p:cNvPr>
          <p:cNvSpPr txBox="1"/>
          <p:nvPr/>
        </p:nvSpPr>
        <p:spPr>
          <a:xfrm>
            <a:off x="3905513" y="4846741"/>
            <a:ext cx="1988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/ˈtʃaɪnə/</a:t>
            </a:r>
          </a:p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Trung Quốc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431CE3-52D2-6DB0-3121-CC93302A5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5" y="1642455"/>
            <a:ext cx="12192000" cy="2256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84F3EE-09B5-08B5-08F0-AD2BFE47F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30" y="1920989"/>
            <a:ext cx="1806528" cy="16917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EF6FF5-9F60-A1A8-B24F-FBB438559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" y="1920989"/>
            <a:ext cx="1775909" cy="16917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6F2464-B88C-E284-5A98-FCEAF66D6F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45" y="1928497"/>
            <a:ext cx="1760598" cy="16687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9467D9-4A5A-7E04-8E34-76EB7E1AF0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708" y="1909621"/>
            <a:ext cx="1814182" cy="1699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92F9D1-1FFF-13E8-D43A-DDF52BCEA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53" y="1920989"/>
            <a:ext cx="1837146" cy="16993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80D4EE-2556-0590-EBDA-C6ACEC12D8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500" y="1882568"/>
            <a:ext cx="1798873" cy="17146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8122121-F47E-E1E9-D825-B2AA2D9FC9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9" y="4104452"/>
            <a:ext cx="1218636" cy="5310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FE02F61-C186-AC1F-4263-C84019F261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70" y="4178777"/>
            <a:ext cx="2272525" cy="45677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51D61B9-8F54-84B8-F05C-D8C18885E31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94" y="4055481"/>
            <a:ext cx="1391394" cy="5113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6EF3520-9317-F640-9284-91560A3F22E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90" y="4040260"/>
            <a:ext cx="1988412" cy="48871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561CF87-A73B-048F-2941-1EB7BA3116D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23" y="4021255"/>
            <a:ext cx="2120659" cy="5077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2EA924D-299E-F11A-DAB1-9C667DF7AB0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31" y="4027209"/>
            <a:ext cx="2037569" cy="43973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0BECF52-52C4-A89D-FA2E-981EEA1F21F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888"/>
            <a:ext cx="4781796" cy="5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E11F64C-8078-445B-A359-09F1B616649B}"/>
              </a:ext>
            </a:extLst>
          </p:cNvPr>
          <p:cNvSpPr txBox="1"/>
          <p:nvPr/>
        </p:nvSpPr>
        <p:spPr>
          <a:xfrm>
            <a:off x="1411288" y="2438400"/>
            <a:ext cx="9369425" cy="1423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Check your memory</a:t>
            </a:r>
          </a:p>
        </p:txBody>
      </p:sp>
    </p:spTree>
    <p:extLst>
      <p:ext uri="{BB962C8B-B14F-4D97-AF65-F5344CB8AC3E}">
        <p14:creationId xmlns:p14="http://schemas.microsoft.com/office/powerpoint/2010/main" val="804929242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930813" y="1480313"/>
            <a:ext cx="2894681" cy="2707640"/>
            <a:chOff x="656492" y="1169416"/>
            <a:chExt cx="2894681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329195" y="3152225"/>
              <a:ext cx="18990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LAO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66509" y="1434371"/>
            <a:ext cx="2894681" cy="2707640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055160" y="3136612"/>
              <a:ext cx="21731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JAPAN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3502613" y="3410492"/>
            <a:ext cx="2894681" cy="2707640"/>
            <a:chOff x="656492" y="1169416"/>
            <a:chExt cx="2894681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075097" y="3147499"/>
              <a:ext cx="2476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CAMBODIA</a:t>
              </a: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782399" y="325417"/>
            <a:ext cx="1123428" cy="1154897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3085" y="1388915"/>
            <a:ext cx="2651545" cy="176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1859" y="571736"/>
            <a:ext cx="295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and choose</a:t>
            </a:r>
          </a:p>
        </p:txBody>
      </p:sp>
    </p:spTree>
    <p:extLst>
      <p:ext uri="{BB962C8B-B14F-4D97-AF65-F5344CB8AC3E}">
        <p14:creationId xmlns:p14="http://schemas.microsoft.com/office/powerpoint/2010/main" val="2744464374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0.02305 0.00092 0.04206 0.00902 0.05195 0.02106 L 0.075 0.04907 C 0.07995 0.05509 0.08802 0.0581 0.09805 0.0581 C 0.11198 0.0581 0.12396 0.05 0.125 0.03796 C 0.12396 0.02801 0.11198 0.01898 0.09805 0.01898 C 0.08802 0.01898 0.07995 0.02291 0.075 0.02801 L 0.05195 0.05601 C 0.04206 0.06805 0.02305 0.07592 4.16667E-7 0.07708 C -0.02305 0.07592 -0.04206 0.06805 -0.05195 0.05601 L -0.075 0.02801 C -0.07995 0.02291 -0.08802 0.01898 -0.09805 0.01898 C -0.11198 0.01898 -0.12396 0.02801 -0.125 0.03796 C -0.12396 0.05 -0.11198 0.0581 -0.09805 0.0581 C -0.08802 0.0581 -0.07995 0.05509 -0.075 0.04907 L -0.05195 0.02106 C -0.04206 0.00902 -0.02305 0.00092 4.16667E-7 4.07407E-6 Z " pathEditMode="relative" rAng="0" ptsTypes="AAAAAAAAAAAAAAAAA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930813" y="1480313"/>
            <a:ext cx="2894681" cy="2707640"/>
            <a:chOff x="656492" y="1169416"/>
            <a:chExt cx="2894681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164744" y="3118104"/>
              <a:ext cx="2258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LAO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66509" y="1434371"/>
            <a:ext cx="2894681" cy="2707640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039117" y="3145539"/>
              <a:ext cx="2512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THAILAND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4928457" y="3429000"/>
            <a:ext cx="3128775" cy="2707640"/>
            <a:chOff x="656492" y="1169416"/>
            <a:chExt cx="3128775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862775" y="3158384"/>
              <a:ext cx="29224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CAMBODIA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782399" y="325417"/>
            <a:ext cx="1123428" cy="1154897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9734" y="1371036"/>
            <a:ext cx="2275120" cy="151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01859" y="571736"/>
            <a:ext cx="295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and choose</a:t>
            </a:r>
          </a:p>
        </p:txBody>
      </p:sp>
    </p:spTree>
    <p:extLst>
      <p:ext uri="{BB962C8B-B14F-4D97-AF65-F5344CB8AC3E}">
        <p14:creationId xmlns:p14="http://schemas.microsoft.com/office/powerpoint/2010/main" val="393127806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C 0.02305 0.00093 0.04206 0.00903 0.05196 0.02107 L 0.075 0.04908 C 0.07995 0.0551 0.08802 0.05811 0.09805 0.05811 C 0.11198 0.05811 0.12396 0.05 0.125 0.03797 C 0.12396 0.02801 0.11198 0.01899 0.09805 0.01899 C 0.08802 0.01899 0.07995 0.02292 0.075 0.02801 L 0.05196 0.05602 C 0.04206 0.06806 0.02305 0.07593 -2.08333E-6 0.07709 C -0.02304 0.07593 -0.04206 0.06806 -0.05195 0.05602 L -0.075 0.02801 C -0.07995 0.02292 -0.08802 0.01899 -0.09804 0.01899 C -0.11198 0.01899 -0.12396 0.02801 -0.125 0.03797 C -0.12396 0.05 -0.11198 0.05811 -0.09804 0.05811 C -0.08802 0.05811 -0.07995 0.0551 -0.075 0.04908 L -0.05195 0.02107 C -0.04206 0.00903 -0.02304 0.00093 -2.08333E-6 -3.7037E-6 Z " pathEditMode="relative" rAng="0" ptsTypes="AAAAAAAAAAAAAAAAA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416030" y="1954174"/>
            <a:ext cx="3156822" cy="2707639"/>
            <a:chOff x="656492" y="1169416"/>
            <a:chExt cx="3156822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902000" y="2963892"/>
              <a:ext cx="2911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THAILAND</a:t>
              </a:r>
              <a:endPara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66509" y="1434371"/>
            <a:ext cx="2894681" cy="2707639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918633" y="3043039"/>
              <a:ext cx="2632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CHINA</a:t>
              </a:r>
              <a:endPara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4493213" y="3307993"/>
            <a:ext cx="3100689" cy="2707640"/>
            <a:chOff x="656492" y="1169416"/>
            <a:chExt cx="3100689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812425" y="2950728"/>
              <a:ext cx="29447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COMBODIA</a:t>
              </a:r>
              <a:endPara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782399" y="325417"/>
            <a:ext cx="1123428" cy="11548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0581" y="1092802"/>
            <a:ext cx="2362589" cy="1556767"/>
          </a:xfrm>
          <a:prstGeom prst="rect">
            <a:avLst/>
          </a:prstGeom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901859" y="571736"/>
            <a:ext cx="295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and choose</a:t>
            </a:r>
          </a:p>
        </p:txBody>
      </p:sp>
    </p:spTree>
    <p:extLst>
      <p:ext uri="{BB962C8B-B14F-4D97-AF65-F5344CB8AC3E}">
        <p14:creationId xmlns:p14="http://schemas.microsoft.com/office/powerpoint/2010/main" val="718624253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C 0.00195 -0.00301 0.01198 -0.03403 0.03698 -0.03195 C 0.075 -0.02894 0.08998 -0.00695 0.125 -0.02894 C 0.14701 -0.0419 0.17305 -0.075 0.19206 -0.07408 C 0.23503 -0.07292 0.24401 -0.03889 0.24401 -0.0081 C 0.24505 0.03611 0.18906 0.07291 0.12097 0.07708 C 0.05195 0.08009 -0.00495 0.0331 -1.66667E-6 2.59259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C 0.02305 0.00093 0.04206 0.00903 0.05196 0.02106 L 0.075 0.04907 C 0.07995 0.05509 0.08802 0.0581 0.09805 0.0581 C 0.11198 0.0581 0.12396 0.05 0.125 0.03796 C 0.12396 0.02801 0.11198 0.01898 0.09805 0.01898 C 0.08802 0.01898 0.07995 0.02292 0.075 0.02801 L 0.05196 0.05602 C 0.04206 0.06806 0.02305 0.07593 -3.125E-6 0.07708 C -0.02304 0.07593 -0.04205 0.06806 -0.05195 0.05602 L -0.075 0.02801 C -0.07994 0.02292 -0.08802 0.01898 -0.09804 0.01898 C -0.11198 0.01898 -0.12396 0.02801 -0.125 0.03796 C -0.12396 0.05 -0.11198 0.0581 -0.09804 0.0581 C -0.08802 0.0581 -0.07994 0.05509 -0.075 0.04907 L -0.05195 0.02106 C -0.04205 0.00903 -0.02304 0.00093 -3.125E-6 3.7037E-7 Z " pathEditMode="relative" rAng="0" ptsTypes="AAAAAAAAAAAAAAAAA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42378" y="323850"/>
            <a:ext cx="2223572" cy="691760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3BC71-C72E-59D2-E8CB-13AB34C1A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449" y="4106232"/>
            <a:ext cx="3970663" cy="2384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F16338-908D-62E7-D3B5-C5258F865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1938336"/>
            <a:ext cx="2437235" cy="23796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4939FC-F249-40E2-A8E8-592ED8AEB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14" y="1531938"/>
            <a:ext cx="3162300" cy="1152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815695-C27E-EEC6-D9A9-1CEFC2FDFF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70" y="3577521"/>
            <a:ext cx="2828925" cy="1095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051349-0C39-7E80-5386-B1A1B687F0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62" y="2553142"/>
            <a:ext cx="2771775" cy="10953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F51BA0-A16C-0FF5-52EA-213FC3EE7E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968" y="1833672"/>
            <a:ext cx="2189163" cy="22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28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240</Words>
  <Application>Microsoft Office PowerPoint</Application>
  <PresentationFormat>Widescreen</PresentationFormat>
  <Paragraphs>62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Berlin Sans FB</vt:lpstr>
      <vt:lpstr>Calibri</vt:lpstr>
      <vt:lpstr>Calibri Light</vt:lpstr>
      <vt:lpstr>Comic Sans MS</vt:lpstr>
      <vt:lpstr>Gill Sans MT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HP</cp:lastModifiedBy>
  <cp:revision>64</cp:revision>
  <dcterms:created xsi:type="dcterms:W3CDTF">2023-01-31T08:21:18Z</dcterms:created>
  <dcterms:modified xsi:type="dcterms:W3CDTF">2025-12-23T14:03:09Z</dcterms:modified>
</cp:coreProperties>
</file>