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79" r:id="rId3"/>
    <p:sldId id="381" r:id="rId4"/>
    <p:sldId id="351" r:id="rId5"/>
    <p:sldId id="354" r:id="rId6"/>
    <p:sldId id="355" r:id="rId7"/>
    <p:sldId id="357" r:id="rId8"/>
    <p:sldId id="373" r:id="rId9"/>
    <p:sldId id="356" r:id="rId10"/>
    <p:sldId id="360" r:id="rId11"/>
    <p:sldId id="366" r:id="rId12"/>
    <p:sldId id="368" r:id="rId13"/>
    <p:sldId id="370" r:id="rId14"/>
    <p:sldId id="371" r:id="rId15"/>
    <p:sldId id="37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7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EC761-2C9F-B7B8-D673-97146903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41831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79944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r>
              <a:rPr lang="en-VN" sz="4000" b="1">
                <a:solidFill>
                  <a:srgbClr val="00B050"/>
                </a:solidFill>
              </a:rPr>
              <a:t>.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55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BB5F8-0BBC-5E08-06A5-A5F12703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04"/>
            <a:ext cx="4076708" cy="623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0A558-A9B6-EC32-83AE-DA8E29D2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417904"/>
            <a:ext cx="5689600" cy="60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9262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7D1E57-69E8-A2F0-1272-4161BD23A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23"/>
          <a:stretch/>
        </p:blipFill>
        <p:spPr>
          <a:xfrm>
            <a:off x="3613535" y="2568843"/>
            <a:ext cx="5230428" cy="2774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79BEF-F558-63CD-97CC-98D45649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" y="427037"/>
            <a:ext cx="6172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078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9FC6F91-F2AB-3E2A-45A7-25B3A7F47E07}"/>
              </a:ext>
            </a:extLst>
          </p:cNvPr>
          <p:cNvSpPr/>
          <p:nvPr/>
        </p:nvSpPr>
        <p:spPr>
          <a:xfrm>
            <a:off x="88900" y="482600"/>
            <a:ext cx="5058888" cy="6318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0070C0"/>
                </a:solidFill>
              </a:rPr>
              <a:t>MAKE YOUR OWN STORY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7E251-CE10-95DE-C88D-5D1189F9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9" y="1114466"/>
            <a:ext cx="5242046" cy="28073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6AD58-6194-DEEA-E565-49BFF36BC1F1}"/>
              </a:ext>
            </a:extLst>
          </p:cNvPr>
          <p:cNvGrpSpPr/>
          <p:nvPr/>
        </p:nvGrpSpPr>
        <p:grpSpPr>
          <a:xfrm>
            <a:off x="5436675" y="1063944"/>
            <a:ext cx="6301458" cy="2918564"/>
            <a:chOff x="5285433" y="2017675"/>
            <a:chExt cx="6906567" cy="31030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585FC8-07D1-81E9-A8B4-F7CB86AC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433" y="2017675"/>
              <a:ext cx="6906567" cy="31030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344974-8821-F13C-8A3E-9DC87D020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418" y="3316798"/>
              <a:ext cx="1874849" cy="8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B3AA7A-5F46-2F4B-24AF-25C83E058C7E}"/>
              </a:ext>
            </a:extLst>
          </p:cNvPr>
          <p:cNvGrpSpPr/>
          <p:nvPr/>
        </p:nvGrpSpPr>
        <p:grpSpPr>
          <a:xfrm>
            <a:off x="20390" y="3911600"/>
            <a:ext cx="5484794" cy="2463800"/>
            <a:chOff x="5272106" y="1812842"/>
            <a:chExt cx="6881672" cy="33941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933721-BC7A-A75E-1E8C-59949EF64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106" y="1812842"/>
              <a:ext cx="6881672" cy="33941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3A82CC-368D-47D3-2345-5687738C8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2018" y="3519998"/>
              <a:ext cx="1874849" cy="8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BBF4AE-80C5-C367-87B0-E7B9104594B9}"/>
              </a:ext>
            </a:extLst>
          </p:cNvPr>
          <p:cNvGrpSpPr/>
          <p:nvPr/>
        </p:nvGrpSpPr>
        <p:grpSpPr>
          <a:xfrm>
            <a:off x="5446042" y="3921793"/>
            <a:ext cx="6301458" cy="2443413"/>
            <a:chOff x="5302523" y="2247002"/>
            <a:chExt cx="6758685" cy="25459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61D89E-0D76-E977-5EC0-288E9CD4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523" y="2247002"/>
              <a:ext cx="6758685" cy="25459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383543-E373-B187-633A-A03FD7AA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198" y="3508346"/>
              <a:ext cx="1472135" cy="8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64142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25FED-22D4-3276-425A-4D31CDAD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450462"/>
            <a:ext cx="8026400" cy="5961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DDB55-B5BB-4399-E49C-28B90ECAB08E}"/>
              </a:ext>
            </a:extLst>
          </p:cNvPr>
          <p:cNvSpPr txBox="1"/>
          <p:nvPr/>
        </p:nvSpPr>
        <p:spPr>
          <a:xfrm>
            <a:off x="125705" y="4504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90767-A2A1-14D8-58DB-22D3B552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7" y="446302"/>
            <a:ext cx="2590933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93203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88EE-5A01-EA79-A9CD-C74E7F6E8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5"/>
          <a:stretch/>
        </p:blipFill>
        <p:spPr>
          <a:xfrm>
            <a:off x="0" y="1809362"/>
            <a:ext cx="12070880" cy="360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2DBB4-B644-E286-4FDC-B520DA054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7" y="450462"/>
            <a:ext cx="2629035" cy="48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DDB55-B5BB-4399-E49C-28B90ECAB08E}"/>
              </a:ext>
            </a:extLst>
          </p:cNvPr>
          <p:cNvSpPr txBox="1"/>
          <p:nvPr/>
        </p:nvSpPr>
        <p:spPr>
          <a:xfrm>
            <a:off x="125705" y="4504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398CA-5D29-2A9A-8F98-010E546068D4}"/>
              </a:ext>
            </a:extLst>
          </p:cNvPr>
          <p:cNvSpPr txBox="1"/>
          <p:nvPr/>
        </p:nvSpPr>
        <p:spPr>
          <a:xfrm>
            <a:off x="7546796" y="3945222"/>
            <a:ext cx="187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D6242-DE58-ED19-74FD-6B337B3915D1}"/>
              </a:ext>
            </a:extLst>
          </p:cNvPr>
          <p:cNvSpPr txBox="1"/>
          <p:nvPr/>
        </p:nvSpPr>
        <p:spPr>
          <a:xfrm>
            <a:off x="7838896" y="4529997"/>
            <a:ext cx="187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plane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1605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88EE-5A01-EA79-A9CD-C74E7F6E8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40231" r="1041" b="338"/>
          <a:stretch/>
        </p:blipFill>
        <p:spPr>
          <a:xfrm>
            <a:off x="0" y="1096793"/>
            <a:ext cx="12070880" cy="5328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2DBB4-B644-E286-4FDC-B520DA054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07" y="450462"/>
            <a:ext cx="2629035" cy="48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DDB55-B5BB-4399-E49C-28B90ECAB08E}"/>
              </a:ext>
            </a:extLst>
          </p:cNvPr>
          <p:cNvSpPr txBox="1"/>
          <p:nvPr/>
        </p:nvSpPr>
        <p:spPr>
          <a:xfrm>
            <a:off x="125705" y="4504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398CA-5D29-2A9A-8F98-010E546068D4}"/>
              </a:ext>
            </a:extLst>
          </p:cNvPr>
          <p:cNvSpPr txBox="1"/>
          <p:nvPr/>
        </p:nvSpPr>
        <p:spPr>
          <a:xfrm>
            <a:off x="6695896" y="1392522"/>
            <a:ext cx="416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 did they get there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D6242-DE58-ED19-74FD-6B337B3915D1}"/>
              </a:ext>
            </a:extLst>
          </p:cNvPr>
          <p:cNvSpPr txBox="1"/>
          <p:nvPr/>
        </p:nvSpPr>
        <p:spPr>
          <a:xfrm>
            <a:off x="5757594" y="2038853"/>
            <a:ext cx="187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They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C1951-78D7-D354-715D-344F63B8BAB4}"/>
              </a:ext>
            </a:extLst>
          </p:cNvPr>
          <p:cNvSpPr txBox="1"/>
          <p:nvPr/>
        </p:nvSpPr>
        <p:spPr>
          <a:xfrm>
            <a:off x="8373794" y="2038853"/>
            <a:ext cx="187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minibus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B6391-F748-8D7F-F7E9-A85F31BE0765}"/>
              </a:ext>
            </a:extLst>
          </p:cNvPr>
          <p:cNvSpPr txBox="1"/>
          <p:nvPr/>
        </p:nvSpPr>
        <p:spPr>
          <a:xfrm>
            <a:off x="5974936" y="3249346"/>
            <a:ext cx="416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How did you get there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3F34E-E263-9F7F-B9DA-E13E823C7E46}"/>
              </a:ext>
            </a:extLst>
          </p:cNvPr>
          <p:cNvSpPr txBox="1"/>
          <p:nvPr/>
        </p:nvSpPr>
        <p:spPr>
          <a:xfrm>
            <a:off x="6096000" y="385884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I went by speedboat.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4DBDC-E925-4742-67AF-1B92F219631B}"/>
              </a:ext>
            </a:extLst>
          </p:cNvPr>
          <p:cNvSpPr txBox="1"/>
          <p:nvPr/>
        </p:nvSpPr>
        <p:spPr>
          <a:xfrm>
            <a:off x="5974936" y="5005233"/>
            <a:ext cx="416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How did she get there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50151-51A7-C7B6-DC73-6A68A288CBCC}"/>
              </a:ext>
            </a:extLst>
          </p:cNvPr>
          <p:cNvSpPr txBox="1"/>
          <p:nvPr/>
        </p:nvSpPr>
        <p:spPr>
          <a:xfrm>
            <a:off x="5757594" y="567186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rgbClr val="FF0000"/>
                </a:solidFill>
              </a:rPr>
              <a:t>She went by van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1561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" grpId="0"/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24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8647" y="546613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115" y="5540950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85" y="5400021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57" y="5530023"/>
            <a:ext cx="734142" cy="707593"/>
          </a:xfrm>
          <a:prstGeom prst="rect">
            <a:avLst/>
          </a:prstGeom>
        </p:spPr>
      </p:pic>
      <p:pic>
        <p:nvPicPr>
          <p:cNvPr id="18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6230" y="513071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483" y="5292693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D23BF7-3491-2E62-AADF-4E257AB88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17" y="2776302"/>
            <a:ext cx="4158888" cy="1790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F7DF4-226D-50AF-449F-DFE5A3C069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6" y="2045786"/>
            <a:ext cx="4030785" cy="24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52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1" name="Google Shape;4531;p60"/>
          <p:cNvGrpSpPr/>
          <p:nvPr/>
        </p:nvGrpSpPr>
        <p:grpSpPr>
          <a:xfrm>
            <a:off x="895609" y="1365627"/>
            <a:ext cx="4788016" cy="4886248"/>
            <a:chOff x="671706" y="1024220"/>
            <a:chExt cx="7788748" cy="3664686"/>
          </a:xfrm>
        </p:grpSpPr>
        <p:sp>
          <p:nvSpPr>
            <p:cNvPr id="4532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4531;p60"/>
          <p:cNvGrpSpPr/>
          <p:nvPr/>
        </p:nvGrpSpPr>
        <p:grpSpPr>
          <a:xfrm>
            <a:off x="6175821" y="1365627"/>
            <a:ext cx="4788016" cy="4886248"/>
            <a:chOff x="671706" y="1024220"/>
            <a:chExt cx="7788748" cy="3664686"/>
          </a:xfrm>
        </p:grpSpPr>
        <p:sp>
          <p:nvSpPr>
            <p:cNvPr id="128" name="Google Shape;4532;p60"/>
            <p:cNvSpPr/>
            <p:nvPr/>
          </p:nvSpPr>
          <p:spPr>
            <a:xfrm rot="-5400000">
              <a:off x="100886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533;p60"/>
            <p:cNvSpPr/>
            <p:nvPr/>
          </p:nvSpPr>
          <p:spPr>
            <a:xfrm rot="-5400000">
              <a:off x="4458612" y="687064"/>
              <a:ext cx="3664686" cy="4338998"/>
            </a:xfrm>
            <a:custGeom>
              <a:avLst/>
              <a:gdLst/>
              <a:ahLst/>
              <a:cxnLst/>
              <a:rect l="l" t="t" r="r" b="b"/>
              <a:pathLst>
                <a:path w="15528" h="18385" extrusionOk="0">
                  <a:moveTo>
                    <a:pt x="335" y="157"/>
                  </a:moveTo>
                  <a:cubicBezTo>
                    <a:pt x="297" y="297"/>
                    <a:pt x="297" y="550"/>
                    <a:pt x="209" y="612"/>
                  </a:cubicBezTo>
                  <a:cubicBezTo>
                    <a:pt x="120" y="667"/>
                    <a:pt x="140" y="977"/>
                    <a:pt x="140" y="1176"/>
                  </a:cubicBezTo>
                  <a:cubicBezTo>
                    <a:pt x="140" y="1370"/>
                    <a:pt x="168" y="2020"/>
                    <a:pt x="168" y="2191"/>
                  </a:cubicBezTo>
                  <a:cubicBezTo>
                    <a:pt x="168" y="2361"/>
                    <a:pt x="226" y="3038"/>
                    <a:pt x="168" y="3065"/>
                  </a:cubicBezTo>
                  <a:cubicBezTo>
                    <a:pt x="106" y="3096"/>
                    <a:pt x="72" y="3404"/>
                    <a:pt x="72" y="3404"/>
                  </a:cubicBezTo>
                  <a:cubicBezTo>
                    <a:pt x="72" y="3404"/>
                    <a:pt x="168" y="3742"/>
                    <a:pt x="168" y="3913"/>
                  </a:cubicBezTo>
                  <a:lnTo>
                    <a:pt x="168" y="4842"/>
                  </a:lnTo>
                  <a:cubicBezTo>
                    <a:pt x="168" y="5040"/>
                    <a:pt x="106" y="6787"/>
                    <a:pt x="106" y="6957"/>
                  </a:cubicBezTo>
                  <a:lnTo>
                    <a:pt x="106" y="8283"/>
                  </a:lnTo>
                  <a:cubicBezTo>
                    <a:pt x="106" y="8283"/>
                    <a:pt x="0" y="8874"/>
                    <a:pt x="55" y="9018"/>
                  </a:cubicBezTo>
                  <a:cubicBezTo>
                    <a:pt x="106" y="9158"/>
                    <a:pt x="154" y="9196"/>
                    <a:pt x="168" y="9196"/>
                  </a:cubicBezTo>
                  <a:cubicBezTo>
                    <a:pt x="181" y="9196"/>
                    <a:pt x="270" y="9233"/>
                    <a:pt x="287" y="9261"/>
                  </a:cubicBezTo>
                  <a:cubicBezTo>
                    <a:pt x="304" y="9285"/>
                    <a:pt x="362" y="9397"/>
                    <a:pt x="386" y="9418"/>
                  </a:cubicBezTo>
                  <a:cubicBezTo>
                    <a:pt x="407" y="9435"/>
                    <a:pt x="479" y="9551"/>
                    <a:pt x="479" y="9551"/>
                  </a:cubicBezTo>
                  <a:cubicBezTo>
                    <a:pt x="479" y="9551"/>
                    <a:pt x="338" y="9490"/>
                    <a:pt x="325" y="9469"/>
                  </a:cubicBezTo>
                  <a:cubicBezTo>
                    <a:pt x="311" y="9449"/>
                    <a:pt x="243" y="9428"/>
                    <a:pt x="222" y="9428"/>
                  </a:cubicBezTo>
                  <a:cubicBezTo>
                    <a:pt x="202" y="9428"/>
                    <a:pt x="123" y="9353"/>
                    <a:pt x="99" y="9394"/>
                  </a:cubicBezTo>
                  <a:cubicBezTo>
                    <a:pt x="79" y="9428"/>
                    <a:pt x="82" y="9548"/>
                    <a:pt x="82" y="9572"/>
                  </a:cubicBezTo>
                  <a:cubicBezTo>
                    <a:pt x="82" y="9602"/>
                    <a:pt x="106" y="9695"/>
                    <a:pt x="106" y="9725"/>
                  </a:cubicBezTo>
                  <a:cubicBezTo>
                    <a:pt x="106" y="9756"/>
                    <a:pt x="164" y="9859"/>
                    <a:pt x="164" y="9906"/>
                  </a:cubicBezTo>
                  <a:cubicBezTo>
                    <a:pt x="164" y="9958"/>
                    <a:pt x="151" y="10050"/>
                    <a:pt x="151" y="10101"/>
                  </a:cubicBezTo>
                  <a:cubicBezTo>
                    <a:pt x="151" y="10152"/>
                    <a:pt x="120" y="10477"/>
                    <a:pt x="120" y="10610"/>
                  </a:cubicBezTo>
                  <a:cubicBezTo>
                    <a:pt x="120" y="10744"/>
                    <a:pt x="79" y="11102"/>
                    <a:pt x="79" y="11232"/>
                  </a:cubicBezTo>
                  <a:cubicBezTo>
                    <a:pt x="79" y="11366"/>
                    <a:pt x="65" y="11950"/>
                    <a:pt x="65" y="12049"/>
                  </a:cubicBezTo>
                  <a:cubicBezTo>
                    <a:pt x="65" y="12148"/>
                    <a:pt x="103" y="12391"/>
                    <a:pt x="103" y="12589"/>
                  </a:cubicBezTo>
                  <a:lnTo>
                    <a:pt x="103" y="13091"/>
                  </a:lnTo>
                  <a:cubicBezTo>
                    <a:pt x="103" y="13190"/>
                    <a:pt x="185" y="13416"/>
                    <a:pt x="185" y="13498"/>
                  </a:cubicBezTo>
                  <a:cubicBezTo>
                    <a:pt x="185" y="13580"/>
                    <a:pt x="185" y="14000"/>
                    <a:pt x="154" y="14082"/>
                  </a:cubicBezTo>
                  <a:cubicBezTo>
                    <a:pt x="123" y="14164"/>
                    <a:pt x="72" y="14588"/>
                    <a:pt x="72" y="14588"/>
                  </a:cubicBezTo>
                  <a:cubicBezTo>
                    <a:pt x="72" y="14588"/>
                    <a:pt x="82" y="15042"/>
                    <a:pt x="72" y="15138"/>
                  </a:cubicBezTo>
                  <a:cubicBezTo>
                    <a:pt x="65" y="15237"/>
                    <a:pt x="72" y="15562"/>
                    <a:pt x="72" y="15640"/>
                  </a:cubicBezTo>
                  <a:cubicBezTo>
                    <a:pt x="72" y="15722"/>
                    <a:pt x="147" y="16047"/>
                    <a:pt x="147" y="16047"/>
                  </a:cubicBezTo>
                  <a:cubicBezTo>
                    <a:pt x="147" y="16047"/>
                    <a:pt x="328" y="16030"/>
                    <a:pt x="345" y="16064"/>
                  </a:cubicBezTo>
                  <a:cubicBezTo>
                    <a:pt x="369" y="16098"/>
                    <a:pt x="629" y="16180"/>
                    <a:pt x="598" y="16180"/>
                  </a:cubicBezTo>
                  <a:lnTo>
                    <a:pt x="222" y="16180"/>
                  </a:lnTo>
                  <a:cubicBezTo>
                    <a:pt x="185" y="16180"/>
                    <a:pt x="96" y="16317"/>
                    <a:pt x="68" y="16358"/>
                  </a:cubicBezTo>
                  <a:cubicBezTo>
                    <a:pt x="45" y="16402"/>
                    <a:pt x="48" y="16539"/>
                    <a:pt x="48" y="16665"/>
                  </a:cubicBezTo>
                  <a:cubicBezTo>
                    <a:pt x="48" y="16795"/>
                    <a:pt x="68" y="16973"/>
                    <a:pt x="68" y="17123"/>
                  </a:cubicBezTo>
                  <a:cubicBezTo>
                    <a:pt x="68" y="17270"/>
                    <a:pt x="38" y="17547"/>
                    <a:pt x="38" y="17612"/>
                  </a:cubicBezTo>
                  <a:cubicBezTo>
                    <a:pt x="38" y="17674"/>
                    <a:pt x="17" y="18080"/>
                    <a:pt x="38" y="18080"/>
                  </a:cubicBezTo>
                  <a:cubicBezTo>
                    <a:pt x="62" y="18080"/>
                    <a:pt x="256" y="17920"/>
                    <a:pt x="318" y="17920"/>
                  </a:cubicBezTo>
                  <a:cubicBezTo>
                    <a:pt x="376" y="17920"/>
                    <a:pt x="420" y="18145"/>
                    <a:pt x="506" y="18217"/>
                  </a:cubicBezTo>
                  <a:cubicBezTo>
                    <a:pt x="591" y="18289"/>
                    <a:pt x="824" y="18217"/>
                    <a:pt x="892" y="18217"/>
                  </a:cubicBezTo>
                  <a:cubicBezTo>
                    <a:pt x="960" y="18217"/>
                    <a:pt x="1463" y="18244"/>
                    <a:pt x="1582" y="18162"/>
                  </a:cubicBezTo>
                  <a:cubicBezTo>
                    <a:pt x="1702" y="18080"/>
                    <a:pt x="2563" y="18145"/>
                    <a:pt x="2607" y="18145"/>
                  </a:cubicBezTo>
                  <a:cubicBezTo>
                    <a:pt x="2648" y="18145"/>
                    <a:pt x="2830" y="18046"/>
                    <a:pt x="2881" y="18015"/>
                  </a:cubicBezTo>
                  <a:cubicBezTo>
                    <a:pt x="2932" y="17981"/>
                    <a:pt x="3000" y="17954"/>
                    <a:pt x="3041" y="18015"/>
                  </a:cubicBezTo>
                  <a:cubicBezTo>
                    <a:pt x="3079" y="18080"/>
                    <a:pt x="3438" y="18196"/>
                    <a:pt x="3499" y="18179"/>
                  </a:cubicBezTo>
                  <a:cubicBezTo>
                    <a:pt x="3557" y="18162"/>
                    <a:pt x="3933" y="18145"/>
                    <a:pt x="4008" y="18145"/>
                  </a:cubicBezTo>
                  <a:cubicBezTo>
                    <a:pt x="4080" y="18145"/>
                    <a:pt x="4282" y="17981"/>
                    <a:pt x="4333" y="17947"/>
                  </a:cubicBezTo>
                  <a:cubicBezTo>
                    <a:pt x="4384" y="17913"/>
                    <a:pt x="4531" y="18111"/>
                    <a:pt x="4565" y="18111"/>
                  </a:cubicBezTo>
                  <a:cubicBezTo>
                    <a:pt x="4600" y="18111"/>
                    <a:pt x="4941" y="18193"/>
                    <a:pt x="5003" y="18193"/>
                  </a:cubicBezTo>
                  <a:cubicBezTo>
                    <a:pt x="5061" y="18193"/>
                    <a:pt x="5430" y="18227"/>
                    <a:pt x="5488" y="18227"/>
                  </a:cubicBezTo>
                  <a:cubicBezTo>
                    <a:pt x="5550" y="18227"/>
                    <a:pt x="5932" y="18251"/>
                    <a:pt x="5932" y="18251"/>
                  </a:cubicBezTo>
                  <a:cubicBezTo>
                    <a:pt x="5932" y="18251"/>
                    <a:pt x="6530" y="18097"/>
                    <a:pt x="6605" y="18097"/>
                  </a:cubicBezTo>
                  <a:cubicBezTo>
                    <a:pt x="6677" y="18097"/>
                    <a:pt x="7002" y="17902"/>
                    <a:pt x="7002" y="17855"/>
                  </a:cubicBezTo>
                  <a:cubicBezTo>
                    <a:pt x="7002" y="17807"/>
                    <a:pt x="6981" y="17708"/>
                    <a:pt x="6981" y="17646"/>
                  </a:cubicBezTo>
                  <a:cubicBezTo>
                    <a:pt x="6981" y="17581"/>
                    <a:pt x="6923" y="17410"/>
                    <a:pt x="6981" y="17322"/>
                  </a:cubicBezTo>
                  <a:cubicBezTo>
                    <a:pt x="7036" y="17229"/>
                    <a:pt x="7087" y="17110"/>
                    <a:pt x="7060" y="17041"/>
                  </a:cubicBezTo>
                  <a:cubicBezTo>
                    <a:pt x="7036" y="16980"/>
                    <a:pt x="7022" y="16847"/>
                    <a:pt x="7022" y="16751"/>
                  </a:cubicBezTo>
                  <a:cubicBezTo>
                    <a:pt x="7022" y="16659"/>
                    <a:pt x="7016" y="16573"/>
                    <a:pt x="7022" y="16508"/>
                  </a:cubicBezTo>
                  <a:cubicBezTo>
                    <a:pt x="7033" y="16443"/>
                    <a:pt x="7084" y="16119"/>
                    <a:pt x="7084" y="16119"/>
                  </a:cubicBezTo>
                  <a:cubicBezTo>
                    <a:pt x="7084" y="16119"/>
                    <a:pt x="7060" y="16542"/>
                    <a:pt x="7084" y="16659"/>
                  </a:cubicBezTo>
                  <a:cubicBezTo>
                    <a:pt x="7104" y="16775"/>
                    <a:pt x="7193" y="17048"/>
                    <a:pt x="7193" y="17048"/>
                  </a:cubicBezTo>
                  <a:cubicBezTo>
                    <a:pt x="7193" y="17048"/>
                    <a:pt x="7074" y="17257"/>
                    <a:pt x="7053" y="17390"/>
                  </a:cubicBezTo>
                  <a:cubicBezTo>
                    <a:pt x="7033" y="17520"/>
                    <a:pt x="7019" y="17612"/>
                    <a:pt x="7053" y="17667"/>
                  </a:cubicBezTo>
                  <a:cubicBezTo>
                    <a:pt x="7087" y="17721"/>
                    <a:pt x="7173" y="17920"/>
                    <a:pt x="7210" y="17920"/>
                  </a:cubicBezTo>
                  <a:cubicBezTo>
                    <a:pt x="7248" y="17920"/>
                    <a:pt x="7398" y="17875"/>
                    <a:pt x="7429" y="17991"/>
                  </a:cubicBezTo>
                  <a:cubicBezTo>
                    <a:pt x="7460" y="18108"/>
                    <a:pt x="7665" y="18152"/>
                    <a:pt x="7702" y="18152"/>
                  </a:cubicBezTo>
                  <a:cubicBezTo>
                    <a:pt x="7740" y="18152"/>
                    <a:pt x="7938" y="18118"/>
                    <a:pt x="8034" y="18169"/>
                  </a:cubicBezTo>
                  <a:cubicBezTo>
                    <a:pt x="8136" y="18217"/>
                    <a:pt x="8560" y="18316"/>
                    <a:pt x="8676" y="18285"/>
                  </a:cubicBezTo>
                  <a:cubicBezTo>
                    <a:pt x="8786" y="18251"/>
                    <a:pt x="9459" y="18169"/>
                    <a:pt x="9459" y="18169"/>
                  </a:cubicBezTo>
                  <a:cubicBezTo>
                    <a:pt x="9459" y="18169"/>
                    <a:pt x="10696" y="18152"/>
                    <a:pt x="10815" y="18152"/>
                  </a:cubicBezTo>
                  <a:lnTo>
                    <a:pt x="11229" y="18152"/>
                  </a:lnTo>
                  <a:cubicBezTo>
                    <a:pt x="11280" y="18152"/>
                    <a:pt x="11465" y="18217"/>
                    <a:pt x="11465" y="18217"/>
                  </a:cubicBezTo>
                  <a:cubicBezTo>
                    <a:pt x="11465" y="18217"/>
                    <a:pt x="11738" y="18251"/>
                    <a:pt x="11738" y="18169"/>
                  </a:cubicBezTo>
                  <a:cubicBezTo>
                    <a:pt x="11738" y="18090"/>
                    <a:pt x="11769" y="17909"/>
                    <a:pt x="11796" y="17861"/>
                  </a:cubicBezTo>
                  <a:cubicBezTo>
                    <a:pt x="11827" y="17817"/>
                    <a:pt x="12169" y="17773"/>
                    <a:pt x="12203" y="17718"/>
                  </a:cubicBezTo>
                  <a:cubicBezTo>
                    <a:pt x="12237" y="17663"/>
                    <a:pt x="12538" y="17537"/>
                    <a:pt x="12538" y="17441"/>
                  </a:cubicBezTo>
                  <a:cubicBezTo>
                    <a:pt x="12538" y="17342"/>
                    <a:pt x="12722" y="17178"/>
                    <a:pt x="12722" y="17134"/>
                  </a:cubicBezTo>
                  <a:cubicBezTo>
                    <a:pt x="12722" y="17086"/>
                    <a:pt x="12661" y="17328"/>
                    <a:pt x="12640" y="17410"/>
                  </a:cubicBezTo>
                  <a:cubicBezTo>
                    <a:pt x="12620" y="17492"/>
                    <a:pt x="12589" y="17619"/>
                    <a:pt x="12486" y="17687"/>
                  </a:cubicBezTo>
                  <a:cubicBezTo>
                    <a:pt x="12384" y="17752"/>
                    <a:pt x="12213" y="17817"/>
                    <a:pt x="12169" y="17885"/>
                  </a:cubicBezTo>
                  <a:cubicBezTo>
                    <a:pt x="12131" y="17947"/>
                    <a:pt x="12008" y="18145"/>
                    <a:pt x="12008" y="18145"/>
                  </a:cubicBezTo>
                  <a:cubicBezTo>
                    <a:pt x="12008" y="18145"/>
                    <a:pt x="12210" y="18272"/>
                    <a:pt x="12322" y="18272"/>
                  </a:cubicBezTo>
                  <a:cubicBezTo>
                    <a:pt x="12435" y="18272"/>
                    <a:pt x="12626" y="18384"/>
                    <a:pt x="12767" y="18295"/>
                  </a:cubicBezTo>
                  <a:cubicBezTo>
                    <a:pt x="12907" y="18203"/>
                    <a:pt x="13050" y="18176"/>
                    <a:pt x="13204" y="18176"/>
                  </a:cubicBezTo>
                  <a:cubicBezTo>
                    <a:pt x="13358" y="18176"/>
                    <a:pt x="13529" y="18220"/>
                    <a:pt x="13689" y="18220"/>
                  </a:cubicBezTo>
                  <a:cubicBezTo>
                    <a:pt x="13853" y="18220"/>
                    <a:pt x="14256" y="18268"/>
                    <a:pt x="14492" y="18220"/>
                  </a:cubicBezTo>
                  <a:cubicBezTo>
                    <a:pt x="14728" y="18176"/>
                    <a:pt x="15001" y="18254"/>
                    <a:pt x="15053" y="18268"/>
                  </a:cubicBezTo>
                  <a:cubicBezTo>
                    <a:pt x="15104" y="18285"/>
                    <a:pt x="15316" y="18234"/>
                    <a:pt x="15316" y="18186"/>
                  </a:cubicBezTo>
                  <a:cubicBezTo>
                    <a:pt x="15316" y="18142"/>
                    <a:pt x="15398" y="18008"/>
                    <a:pt x="15435" y="17943"/>
                  </a:cubicBezTo>
                  <a:cubicBezTo>
                    <a:pt x="15476" y="17879"/>
                    <a:pt x="15357" y="16645"/>
                    <a:pt x="15346" y="16529"/>
                  </a:cubicBezTo>
                  <a:cubicBezTo>
                    <a:pt x="15340" y="16416"/>
                    <a:pt x="15384" y="15927"/>
                    <a:pt x="15398" y="15654"/>
                  </a:cubicBezTo>
                  <a:cubicBezTo>
                    <a:pt x="15408" y="15377"/>
                    <a:pt x="15459" y="14581"/>
                    <a:pt x="15459" y="14369"/>
                  </a:cubicBezTo>
                  <a:cubicBezTo>
                    <a:pt x="15459" y="14154"/>
                    <a:pt x="15398" y="13443"/>
                    <a:pt x="15398" y="13296"/>
                  </a:cubicBezTo>
                  <a:cubicBezTo>
                    <a:pt x="15398" y="13153"/>
                    <a:pt x="15418" y="12999"/>
                    <a:pt x="15309" y="12913"/>
                  </a:cubicBezTo>
                  <a:cubicBezTo>
                    <a:pt x="15196" y="12828"/>
                    <a:pt x="15169" y="12596"/>
                    <a:pt x="15169" y="12548"/>
                  </a:cubicBezTo>
                  <a:cubicBezTo>
                    <a:pt x="15169" y="12503"/>
                    <a:pt x="15275" y="12425"/>
                    <a:pt x="15309" y="12322"/>
                  </a:cubicBezTo>
                  <a:cubicBezTo>
                    <a:pt x="15343" y="12216"/>
                    <a:pt x="15391" y="12080"/>
                    <a:pt x="15391" y="11964"/>
                  </a:cubicBezTo>
                  <a:lnTo>
                    <a:pt x="15391" y="11506"/>
                  </a:lnTo>
                  <a:lnTo>
                    <a:pt x="15391" y="11037"/>
                  </a:lnTo>
                  <a:cubicBezTo>
                    <a:pt x="15391" y="10938"/>
                    <a:pt x="15367" y="10747"/>
                    <a:pt x="15391" y="10679"/>
                  </a:cubicBezTo>
                  <a:cubicBezTo>
                    <a:pt x="15411" y="10614"/>
                    <a:pt x="15463" y="10614"/>
                    <a:pt x="15463" y="10436"/>
                  </a:cubicBezTo>
                  <a:cubicBezTo>
                    <a:pt x="15463" y="10255"/>
                    <a:pt x="15483" y="10029"/>
                    <a:pt x="15442" y="9965"/>
                  </a:cubicBezTo>
                  <a:cubicBezTo>
                    <a:pt x="15401" y="9900"/>
                    <a:pt x="15360" y="9756"/>
                    <a:pt x="15360" y="9688"/>
                  </a:cubicBezTo>
                  <a:cubicBezTo>
                    <a:pt x="15360" y="9623"/>
                    <a:pt x="15449" y="9230"/>
                    <a:pt x="15449" y="9230"/>
                  </a:cubicBezTo>
                  <a:cubicBezTo>
                    <a:pt x="15449" y="9230"/>
                    <a:pt x="15411" y="8922"/>
                    <a:pt x="15411" y="8857"/>
                  </a:cubicBezTo>
                  <a:cubicBezTo>
                    <a:pt x="15411" y="8796"/>
                    <a:pt x="15514" y="7948"/>
                    <a:pt x="15514" y="7706"/>
                  </a:cubicBezTo>
                  <a:cubicBezTo>
                    <a:pt x="15514" y="7463"/>
                    <a:pt x="15432" y="6681"/>
                    <a:pt x="15432" y="6489"/>
                  </a:cubicBezTo>
                  <a:cubicBezTo>
                    <a:pt x="15432" y="6291"/>
                    <a:pt x="15449" y="5929"/>
                    <a:pt x="15425" y="5884"/>
                  </a:cubicBezTo>
                  <a:cubicBezTo>
                    <a:pt x="15398" y="5843"/>
                    <a:pt x="15446" y="5300"/>
                    <a:pt x="15343" y="5140"/>
                  </a:cubicBezTo>
                  <a:cubicBezTo>
                    <a:pt x="15241" y="4976"/>
                    <a:pt x="15241" y="4699"/>
                    <a:pt x="15271" y="4535"/>
                  </a:cubicBezTo>
                  <a:cubicBezTo>
                    <a:pt x="15299" y="4374"/>
                    <a:pt x="15432" y="4131"/>
                    <a:pt x="15432" y="4032"/>
                  </a:cubicBezTo>
                  <a:cubicBezTo>
                    <a:pt x="15432" y="3933"/>
                    <a:pt x="15312" y="3674"/>
                    <a:pt x="15271" y="3609"/>
                  </a:cubicBezTo>
                  <a:cubicBezTo>
                    <a:pt x="15234" y="3544"/>
                    <a:pt x="15056" y="3383"/>
                    <a:pt x="14977" y="3383"/>
                  </a:cubicBezTo>
                  <a:cubicBezTo>
                    <a:pt x="14895" y="3383"/>
                    <a:pt x="14813" y="3267"/>
                    <a:pt x="14762" y="3185"/>
                  </a:cubicBezTo>
                  <a:cubicBezTo>
                    <a:pt x="14711" y="3106"/>
                    <a:pt x="14526" y="2843"/>
                    <a:pt x="14526" y="2843"/>
                  </a:cubicBezTo>
                  <a:lnTo>
                    <a:pt x="14520" y="2648"/>
                  </a:lnTo>
                  <a:cubicBezTo>
                    <a:pt x="14520" y="2648"/>
                    <a:pt x="14711" y="2990"/>
                    <a:pt x="14793" y="3055"/>
                  </a:cubicBezTo>
                  <a:cubicBezTo>
                    <a:pt x="14871" y="3117"/>
                    <a:pt x="14933" y="3182"/>
                    <a:pt x="15029" y="3182"/>
                  </a:cubicBezTo>
                  <a:cubicBezTo>
                    <a:pt x="15118" y="3182"/>
                    <a:pt x="15176" y="3168"/>
                    <a:pt x="15210" y="3113"/>
                  </a:cubicBezTo>
                  <a:cubicBezTo>
                    <a:pt x="15244" y="3059"/>
                    <a:pt x="15343" y="3004"/>
                    <a:pt x="15374" y="2891"/>
                  </a:cubicBezTo>
                  <a:cubicBezTo>
                    <a:pt x="15405" y="2775"/>
                    <a:pt x="15483" y="2406"/>
                    <a:pt x="15463" y="2259"/>
                  </a:cubicBezTo>
                  <a:cubicBezTo>
                    <a:pt x="15442" y="2115"/>
                    <a:pt x="15323" y="2050"/>
                    <a:pt x="15425" y="1886"/>
                  </a:cubicBezTo>
                  <a:cubicBezTo>
                    <a:pt x="15528" y="1726"/>
                    <a:pt x="15514" y="1627"/>
                    <a:pt x="15514" y="1579"/>
                  </a:cubicBezTo>
                  <a:cubicBezTo>
                    <a:pt x="15514" y="1534"/>
                    <a:pt x="15432" y="1193"/>
                    <a:pt x="15432" y="1193"/>
                  </a:cubicBezTo>
                  <a:cubicBezTo>
                    <a:pt x="15432" y="1193"/>
                    <a:pt x="15442" y="995"/>
                    <a:pt x="15442" y="930"/>
                  </a:cubicBezTo>
                  <a:cubicBezTo>
                    <a:pt x="15442" y="868"/>
                    <a:pt x="14977" y="362"/>
                    <a:pt x="14926" y="362"/>
                  </a:cubicBezTo>
                  <a:cubicBezTo>
                    <a:pt x="14875" y="362"/>
                    <a:pt x="14082" y="427"/>
                    <a:pt x="14010" y="427"/>
                  </a:cubicBezTo>
                  <a:cubicBezTo>
                    <a:pt x="13939" y="427"/>
                    <a:pt x="13597" y="475"/>
                    <a:pt x="13474" y="475"/>
                  </a:cubicBezTo>
                  <a:cubicBezTo>
                    <a:pt x="13347" y="475"/>
                    <a:pt x="13259" y="735"/>
                    <a:pt x="13125" y="752"/>
                  </a:cubicBezTo>
                  <a:cubicBezTo>
                    <a:pt x="12995" y="769"/>
                    <a:pt x="12862" y="670"/>
                    <a:pt x="12743" y="670"/>
                  </a:cubicBezTo>
                  <a:cubicBezTo>
                    <a:pt x="12623" y="670"/>
                    <a:pt x="12691" y="544"/>
                    <a:pt x="12469" y="526"/>
                  </a:cubicBezTo>
                  <a:cubicBezTo>
                    <a:pt x="12247" y="509"/>
                    <a:pt x="12227" y="410"/>
                    <a:pt x="12063" y="410"/>
                  </a:cubicBezTo>
                  <a:lnTo>
                    <a:pt x="11605" y="410"/>
                  </a:lnTo>
                  <a:cubicBezTo>
                    <a:pt x="11424" y="410"/>
                    <a:pt x="11058" y="345"/>
                    <a:pt x="11007" y="345"/>
                  </a:cubicBezTo>
                  <a:cubicBezTo>
                    <a:pt x="10955" y="345"/>
                    <a:pt x="10351" y="393"/>
                    <a:pt x="10146" y="393"/>
                  </a:cubicBezTo>
                  <a:cubicBezTo>
                    <a:pt x="9944" y="393"/>
                    <a:pt x="9800" y="393"/>
                    <a:pt x="9701" y="547"/>
                  </a:cubicBezTo>
                  <a:cubicBezTo>
                    <a:pt x="9602" y="704"/>
                    <a:pt x="9346" y="810"/>
                    <a:pt x="9274" y="810"/>
                  </a:cubicBezTo>
                  <a:cubicBezTo>
                    <a:pt x="9202" y="810"/>
                    <a:pt x="8758" y="793"/>
                    <a:pt x="8656" y="793"/>
                  </a:cubicBezTo>
                  <a:cubicBezTo>
                    <a:pt x="8553" y="793"/>
                    <a:pt x="8358" y="759"/>
                    <a:pt x="8321" y="697"/>
                  </a:cubicBezTo>
                  <a:cubicBezTo>
                    <a:pt x="8283" y="632"/>
                    <a:pt x="8181" y="485"/>
                    <a:pt x="8109" y="485"/>
                  </a:cubicBezTo>
                  <a:cubicBezTo>
                    <a:pt x="8034" y="485"/>
                    <a:pt x="7863" y="441"/>
                    <a:pt x="7760" y="424"/>
                  </a:cubicBezTo>
                  <a:cubicBezTo>
                    <a:pt x="7658" y="407"/>
                    <a:pt x="7429" y="390"/>
                    <a:pt x="7333" y="424"/>
                  </a:cubicBezTo>
                  <a:cubicBezTo>
                    <a:pt x="7244" y="458"/>
                    <a:pt x="6728" y="567"/>
                    <a:pt x="6626" y="602"/>
                  </a:cubicBezTo>
                  <a:cubicBezTo>
                    <a:pt x="6523" y="636"/>
                    <a:pt x="6168" y="800"/>
                    <a:pt x="6066" y="800"/>
                  </a:cubicBezTo>
                  <a:cubicBezTo>
                    <a:pt x="5963" y="800"/>
                    <a:pt x="5683" y="537"/>
                    <a:pt x="5638" y="520"/>
                  </a:cubicBezTo>
                  <a:cubicBezTo>
                    <a:pt x="5597" y="503"/>
                    <a:pt x="5122" y="485"/>
                    <a:pt x="5061" y="475"/>
                  </a:cubicBezTo>
                  <a:cubicBezTo>
                    <a:pt x="5003" y="458"/>
                    <a:pt x="4788" y="475"/>
                    <a:pt x="4760" y="475"/>
                  </a:cubicBezTo>
                  <a:cubicBezTo>
                    <a:pt x="4729" y="475"/>
                    <a:pt x="4442" y="602"/>
                    <a:pt x="4442" y="602"/>
                  </a:cubicBezTo>
                  <a:cubicBezTo>
                    <a:pt x="4442" y="602"/>
                    <a:pt x="4043" y="547"/>
                    <a:pt x="3947" y="701"/>
                  </a:cubicBezTo>
                  <a:cubicBezTo>
                    <a:pt x="3848" y="854"/>
                    <a:pt x="3670" y="1148"/>
                    <a:pt x="3643" y="1186"/>
                  </a:cubicBezTo>
                  <a:cubicBezTo>
                    <a:pt x="3619" y="1230"/>
                    <a:pt x="3533" y="1415"/>
                    <a:pt x="3458" y="1476"/>
                  </a:cubicBezTo>
                  <a:cubicBezTo>
                    <a:pt x="3387" y="1541"/>
                    <a:pt x="3339" y="1705"/>
                    <a:pt x="3305" y="1757"/>
                  </a:cubicBezTo>
                  <a:cubicBezTo>
                    <a:pt x="3277" y="1801"/>
                    <a:pt x="3055" y="1722"/>
                    <a:pt x="3055" y="1722"/>
                  </a:cubicBezTo>
                  <a:cubicBezTo>
                    <a:pt x="3055" y="1722"/>
                    <a:pt x="3188" y="1740"/>
                    <a:pt x="3240" y="1623"/>
                  </a:cubicBezTo>
                  <a:cubicBezTo>
                    <a:pt x="3287" y="1507"/>
                    <a:pt x="3328" y="1333"/>
                    <a:pt x="3328" y="1282"/>
                  </a:cubicBezTo>
                  <a:cubicBezTo>
                    <a:pt x="3328" y="1230"/>
                    <a:pt x="3431" y="1200"/>
                    <a:pt x="3469" y="1135"/>
                  </a:cubicBezTo>
                  <a:cubicBezTo>
                    <a:pt x="3506" y="1073"/>
                    <a:pt x="3622" y="1056"/>
                    <a:pt x="3622" y="957"/>
                  </a:cubicBezTo>
                  <a:cubicBezTo>
                    <a:pt x="3622" y="858"/>
                    <a:pt x="3653" y="697"/>
                    <a:pt x="3653" y="697"/>
                  </a:cubicBezTo>
                  <a:cubicBezTo>
                    <a:pt x="3653" y="697"/>
                    <a:pt x="3725" y="485"/>
                    <a:pt x="3633" y="485"/>
                  </a:cubicBezTo>
                  <a:cubicBezTo>
                    <a:pt x="3540" y="485"/>
                    <a:pt x="3431" y="503"/>
                    <a:pt x="3298" y="503"/>
                  </a:cubicBezTo>
                  <a:cubicBezTo>
                    <a:pt x="3164" y="503"/>
                    <a:pt x="3045" y="520"/>
                    <a:pt x="2891" y="458"/>
                  </a:cubicBezTo>
                  <a:cubicBezTo>
                    <a:pt x="2737" y="393"/>
                    <a:pt x="2426" y="174"/>
                    <a:pt x="2334" y="174"/>
                  </a:cubicBezTo>
                  <a:cubicBezTo>
                    <a:pt x="2238" y="174"/>
                    <a:pt x="1907" y="376"/>
                    <a:pt x="1774" y="376"/>
                  </a:cubicBezTo>
                  <a:cubicBezTo>
                    <a:pt x="1640" y="376"/>
                    <a:pt x="1398" y="393"/>
                    <a:pt x="1329" y="410"/>
                  </a:cubicBezTo>
                  <a:cubicBezTo>
                    <a:pt x="1258" y="427"/>
                    <a:pt x="1087" y="427"/>
                    <a:pt x="1012" y="362"/>
                  </a:cubicBezTo>
                  <a:cubicBezTo>
                    <a:pt x="940" y="297"/>
                    <a:pt x="872" y="154"/>
                    <a:pt x="790" y="154"/>
                  </a:cubicBezTo>
                  <a:cubicBezTo>
                    <a:pt x="711" y="154"/>
                    <a:pt x="567" y="120"/>
                    <a:pt x="540" y="72"/>
                  </a:cubicBezTo>
                  <a:cubicBezTo>
                    <a:pt x="506" y="0"/>
                    <a:pt x="335" y="157"/>
                    <a:pt x="335" y="1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0991" y="417694"/>
            <a:ext cx="50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D19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 and choose</a:t>
            </a:r>
          </a:p>
        </p:txBody>
      </p:sp>
      <p:sp>
        <p:nvSpPr>
          <p:cNvPr id="19" name="Google Shape;821;p36"/>
          <p:cNvSpPr/>
          <p:nvPr/>
        </p:nvSpPr>
        <p:spPr>
          <a:xfrm>
            <a:off x="12483425" y="3808750"/>
            <a:ext cx="797599" cy="757730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rgbClr val="FFE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3560" y="5511117"/>
            <a:ext cx="992871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313" y="5500191"/>
            <a:ext cx="1113685" cy="68574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8" y="5445001"/>
            <a:ext cx="725543" cy="711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5" y="5489264"/>
            <a:ext cx="734142" cy="707593"/>
          </a:xfrm>
          <a:prstGeom prst="rect">
            <a:avLst/>
          </a:prstGeom>
        </p:spPr>
      </p:pic>
      <p:pic>
        <p:nvPicPr>
          <p:cNvPr id="16" name="só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143" y="5175690"/>
            <a:ext cx="993631" cy="1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681" y="5251934"/>
            <a:ext cx="822776" cy="9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E9D53-4FF0-A761-1BDF-AF2519D39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65" y="2397136"/>
            <a:ext cx="3384176" cy="2169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E42BD-869D-81DF-7AF9-A93C4EEC8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6" y="2799476"/>
            <a:ext cx="3627884" cy="16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86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D8FACD8-19DD-5061-61E3-B54B917D3B5C}"/>
              </a:ext>
            </a:extLst>
          </p:cNvPr>
          <p:cNvSpPr/>
          <p:nvPr/>
        </p:nvSpPr>
        <p:spPr>
          <a:xfrm>
            <a:off x="7044267" y="3937265"/>
            <a:ext cx="2910064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>
                <a:solidFill>
                  <a:srgbClr val="FF0000"/>
                </a:solidFill>
              </a:rPr>
              <a:t>'</a:t>
            </a:r>
            <a:r>
              <a:rPr lang="en-US" sz="4400" i="1" u="sng">
                <a:solidFill>
                  <a:srgbClr val="00B050"/>
                </a:solidFill>
              </a:rPr>
              <a:t>speed</a:t>
            </a:r>
            <a:r>
              <a:rPr lang="en-US" sz="4400" i="1">
                <a:solidFill>
                  <a:srgbClr val="00B050"/>
                </a:solidFill>
              </a:rPr>
              <a:t>boat</a:t>
            </a:r>
            <a:endParaRPr lang="en-VN" sz="4400" dirty="0">
              <a:solidFill>
                <a:srgbClr val="00B05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DF9F5B4-303E-F192-C23C-85686465378D}"/>
              </a:ext>
            </a:extLst>
          </p:cNvPr>
          <p:cNvSpPr/>
          <p:nvPr/>
        </p:nvSpPr>
        <p:spPr>
          <a:xfrm>
            <a:off x="1574240" y="3937265"/>
            <a:ext cx="2455894" cy="110013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i="1">
                <a:solidFill>
                  <a:srgbClr val="FF0000"/>
                </a:solidFill>
              </a:rPr>
              <a:t>'</a:t>
            </a:r>
            <a:r>
              <a:rPr lang="en-US" sz="4400" i="1" u="sng">
                <a:solidFill>
                  <a:srgbClr val="00B050"/>
                </a:solidFill>
              </a:rPr>
              <a:t>mi</a:t>
            </a:r>
            <a:r>
              <a:rPr lang="en-US" sz="4400" i="1">
                <a:solidFill>
                  <a:srgbClr val="00B050"/>
                </a:solidFill>
              </a:rPr>
              <a:t>nibus</a:t>
            </a:r>
            <a:endParaRPr kumimoji="0" lang="en-US" sz="4400" b="0" i="1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EA08E-4CDC-62B1-6F7B-5E44CE4B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27"/>
            <a:ext cx="7125832" cy="19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9DEBFF-8A53-966C-41F3-08DA1260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"/>
          <a:stretch/>
        </p:blipFill>
        <p:spPr>
          <a:xfrm>
            <a:off x="4773559" y="432089"/>
            <a:ext cx="7418441" cy="1747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F8968-5CD5-5646-F036-6A27BC00B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432089"/>
            <a:ext cx="3750733" cy="55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83FDF-E625-7F4E-107F-66D754218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3" y="2234696"/>
            <a:ext cx="5759746" cy="41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79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369869" y="428893"/>
            <a:ext cx="768844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Tom and his family, Alfie, Nick, Jill, Cody</a:t>
            </a:r>
            <a:endParaRPr lang="en-VN" sz="32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133684" y="428893"/>
            <a:ext cx="4096987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Who can you see?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5F2D1A-1E70-DC14-DDCF-8D169C564CAE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381278-A36D-6562-D4BE-88A72C733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1D83A2-A85E-509C-D231-14800996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71867C-8FED-0B19-C26F-9BE80D54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F61194-3350-5013-A237-DC5F98A3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295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4461933" y="445988"/>
            <a:ext cx="7492999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Tom, Nick, Jill, and Cody are outside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237068" y="445988"/>
            <a:ext cx="3799599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>
                <a:solidFill>
                  <a:srgbClr val="0070C0"/>
                </a:solidFill>
              </a:rPr>
              <a:t>Where are they?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8CA50-A770-0CA0-951C-1279D4DCC382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DC5E9C-495D-9316-0DDE-509CD061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7964C6-BCE6-991B-73BC-46BF210F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B3B8EC-489C-4963-7F56-C1741A62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5F922A-6C35-1F00-8B46-10564871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6319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11664242-5236-358A-EE11-3066C0537CC8}"/>
              </a:ext>
            </a:extLst>
          </p:cNvPr>
          <p:cNvSpPr/>
          <p:nvPr/>
        </p:nvSpPr>
        <p:spPr>
          <a:xfrm>
            <a:off x="7789333" y="428458"/>
            <a:ext cx="3422226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Tom's vacation</a:t>
            </a:r>
            <a:endParaRPr lang="en-VN" sz="36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A7F9823-C098-1A2D-727E-92D3D82B58E6}"/>
              </a:ext>
            </a:extLst>
          </p:cNvPr>
          <p:cNvSpPr/>
          <p:nvPr/>
        </p:nvSpPr>
        <p:spPr>
          <a:xfrm>
            <a:off x="254000" y="425985"/>
            <a:ext cx="6036733" cy="72290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What are they talking about?</a:t>
            </a:r>
            <a:endParaRPr lang="en-VN" sz="36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8E5D2-21E8-B682-66B3-74AFA5E5C9F9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58E11C-3B7A-3B19-285A-D08853F2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176D45-4695-2832-F66D-14D52BE6F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255336-5DF7-7B31-5AD4-BCA2A018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A3DECF-AD68-FF20-BCE4-78644E286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412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CEBCE67-7523-1C63-41C6-B88D80341470}"/>
              </a:ext>
            </a:extLst>
          </p:cNvPr>
          <p:cNvGrpSpPr/>
          <p:nvPr/>
        </p:nvGrpSpPr>
        <p:grpSpPr>
          <a:xfrm>
            <a:off x="1450309" y="1398133"/>
            <a:ext cx="7875142" cy="5100992"/>
            <a:chOff x="1450309" y="1398133"/>
            <a:chExt cx="7875142" cy="51009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72335E-27E4-8710-A0C6-19261C0D9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8" y="1436094"/>
              <a:ext cx="3582073" cy="2823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874826-5D68-7B2A-D788-CAF5E40D1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309" y="3748520"/>
              <a:ext cx="4201525" cy="2742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5AD06-C37E-26A0-8B41-C9369AD2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901" y="1398133"/>
              <a:ext cx="4317081" cy="27423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B6AB2A-26AF-DE96-562E-A45ADB828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34" y="4105901"/>
              <a:ext cx="3673617" cy="239322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018F2D-8FAE-0F05-894C-899F84084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57"/>
            <a:ext cx="4286470" cy="7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715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189</Words>
  <Application>Microsoft Office PowerPoint</Application>
  <PresentationFormat>Widescreen</PresentationFormat>
  <Paragraphs>41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Arial-Rounded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61</cp:revision>
  <dcterms:created xsi:type="dcterms:W3CDTF">2023-01-31T08:21:18Z</dcterms:created>
  <dcterms:modified xsi:type="dcterms:W3CDTF">2025-12-23T14:00:39Z</dcterms:modified>
</cp:coreProperties>
</file>