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3" r:id="rId2"/>
    <p:sldId id="309" r:id="rId3"/>
    <p:sldId id="310" r:id="rId4"/>
    <p:sldId id="373" r:id="rId5"/>
    <p:sldId id="351" r:id="rId6"/>
    <p:sldId id="374" r:id="rId7"/>
    <p:sldId id="377" r:id="rId8"/>
    <p:sldId id="3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A7E91-E812-446A-AE29-448E999D9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5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A7E91-E812-446A-AE29-448E999D9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832C74-A5D4-3358-36A4-39B1F0108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31711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r>
              <a:rPr lang="en-VN" sz="4000" b="1">
                <a:solidFill>
                  <a:srgbClr val="00B050"/>
                </a:solidFill>
              </a:rPr>
              <a:t>.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53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6"/>
          <p:cNvSpPr>
            <a:spLocks noChangeArrowheads="1"/>
          </p:cNvSpPr>
          <p:nvPr/>
        </p:nvSpPr>
        <p:spPr bwMode="auto">
          <a:xfrm>
            <a:off x="-5509" y="1844676"/>
            <a:ext cx="12197509" cy="50133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376518" y="5214950"/>
            <a:ext cx="11546541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324773" y="3427414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Where</a:t>
            </a:r>
            <a:r>
              <a:rPr kumimoji="0" lang="es-ES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altLang="ru-RU" sz="3600" b="1" noProof="0">
                <a:solidFill>
                  <a:srgbClr val="7030A0"/>
                </a:solidFill>
                <a:latin typeface="Comic Sans MS" panose="030F0702030302020204" pitchFamily="66" charset="0"/>
              </a:rPr>
              <a:t>did he go last month</a:t>
            </a:r>
            <a:r>
              <a:rPr kumimoji="0" lang="es-ES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s-ES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175" name="44 Imagen" descr="Cron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 descr="Crono_1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 descr="Crono_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 descr="Crono_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 descr="Crono_4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 descr="Crono_5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 descr="Crono_6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 descr="Crono_7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 descr="Crono_8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8" y="524472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10676217" y="554794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UP</a:t>
            </a: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251274" y="5485222"/>
            <a:ext cx="6164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</a:t>
            </a:r>
            <a:r>
              <a:rPr lang="es-ES" altLang="ru-RU" sz="4800" b="1">
                <a:solidFill>
                  <a:srgbClr val="000000"/>
                </a:solidFill>
                <a:latin typeface="Comic Sans MS" panose="030F0702030302020204" pitchFamily="66" charset="0"/>
              </a:rPr>
              <a:t> went to</a:t>
            </a:r>
            <a:r>
              <a:rPr kumimoji="0" lang="es-ES" altLang="ru-RU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Canada.</a:t>
            </a:r>
            <a:endParaRPr kumimoji="0" lang="es-ES" altLang="ru-RU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712995" y="5375291"/>
            <a:ext cx="1071563" cy="9652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7"/>
          <p:cNvGrpSpPr>
            <a:grpSpLocks noChangeAspect="1"/>
          </p:cNvGrpSpPr>
          <p:nvPr/>
        </p:nvGrpSpPr>
        <p:grpSpPr bwMode="auto">
          <a:xfrm>
            <a:off x="1919289" y="333376"/>
            <a:ext cx="1800225" cy="2232025"/>
            <a:chOff x="204" y="754"/>
            <a:chExt cx="1134" cy="140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58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04" y="754"/>
              <a:ext cx="1134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32" y="754"/>
              <a:ext cx="132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" y="0"/>
                </a:cxn>
                <a:cxn ang="0">
                  <a:pos x="132" y="0"/>
                </a:cxn>
                <a:cxn ang="0">
                  <a:pos x="103" y="9"/>
                </a:cxn>
                <a:cxn ang="0">
                  <a:pos x="0" y="9"/>
                </a:cxn>
              </a:cxnLst>
              <a:rect l="0" t="0" r="r" b="b"/>
              <a:pathLst>
                <a:path w="132" h="9">
                  <a:moveTo>
                    <a:pt x="0" y="9"/>
                  </a:moveTo>
                  <a:lnTo>
                    <a:pt x="31" y="0"/>
                  </a:lnTo>
                  <a:lnTo>
                    <a:pt x="132" y="0"/>
                  </a:lnTo>
                  <a:lnTo>
                    <a:pt x="10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696" y="763"/>
              <a:ext cx="167" cy="139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6"/>
                </a:cxn>
                <a:cxn ang="0">
                  <a:pos x="0" y="1395"/>
                </a:cxn>
                <a:cxn ang="0">
                  <a:pos x="167" y="1395"/>
                </a:cxn>
                <a:cxn ang="0">
                  <a:pos x="167" y="26"/>
                </a:cxn>
                <a:cxn ang="0">
                  <a:pos x="137" y="0"/>
                </a:cxn>
                <a:cxn ang="0">
                  <a:pos x="35" y="0"/>
                </a:cxn>
              </a:cxnLst>
              <a:rect l="0" t="0" r="r" b="b"/>
              <a:pathLst>
                <a:path w="167" h="1395">
                  <a:moveTo>
                    <a:pt x="35" y="0"/>
                  </a:moveTo>
                  <a:lnTo>
                    <a:pt x="0" y="26"/>
                  </a:lnTo>
                  <a:lnTo>
                    <a:pt x="0" y="1395"/>
                  </a:lnTo>
                  <a:lnTo>
                    <a:pt x="167" y="1395"/>
                  </a:lnTo>
                  <a:lnTo>
                    <a:pt x="167" y="26"/>
                  </a:lnTo>
                  <a:lnTo>
                    <a:pt x="137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833" y="754"/>
              <a:ext cx="65" cy="14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0" y="35"/>
                </a:cxn>
                <a:cxn ang="0">
                  <a:pos x="30" y="1404"/>
                </a:cxn>
                <a:cxn ang="0">
                  <a:pos x="65" y="1340"/>
                </a:cxn>
                <a:cxn ang="0">
                  <a:pos x="65" y="23"/>
                </a:cxn>
                <a:cxn ang="0">
                  <a:pos x="31" y="0"/>
                </a:cxn>
                <a:cxn ang="0">
                  <a:pos x="0" y="9"/>
                </a:cxn>
              </a:cxnLst>
              <a:rect l="0" t="0" r="r" b="b"/>
              <a:pathLst>
                <a:path w="65" h="1404">
                  <a:moveTo>
                    <a:pt x="0" y="9"/>
                  </a:moveTo>
                  <a:lnTo>
                    <a:pt x="30" y="35"/>
                  </a:lnTo>
                  <a:lnTo>
                    <a:pt x="30" y="1404"/>
                  </a:lnTo>
                  <a:lnTo>
                    <a:pt x="65" y="1340"/>
                  </a:lnTo>
                  <a:lnTo>
                    <a:pt x="65" y="23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715" y="769"/>
              <a:ext cx="146" cy="594"/>
            </a:xfrm>
            <a:custGeom>
              <a:avLst/>
              <a:gdLst/>
              <a:ahLst/>
              <a:cxnLst>
                <a:cxn ang="0">
                  <a:pos x="82" y="10"/>
                </a:cxn>
                <a:cxn ang="0">
                  <a:pos x="68" y="1"/>
                </a:cxn>
                <a:cxn ang="0">
                  <a:pos x="46" y="2"/>
                </a:cxn>
                <a:cxn ang="0">
                  <a:pos x="28" y="12"/>
                </a:cxn>
                <a:cxn ang="0">
                  <a:pos x="19" y="30"/>
                </a:cxn>
                <a:cxn ang="0">
                  <a:pos x="15" y="74"/>
                </a:cxn>
                <a:cxn ang="0">
                  <a:pos x="19" y="156"/>
                </a:cxn>
                <a:cxn ang="0">
                  <a:pos x="16" y="240"/>
                </a:cxn>
                <a:cxn ang="0">
                  <a:pos x="4" y="366"/>
                </a:cxn>
                <a:cxn ang="0">
                  <a:pos x="0" y="450"/>
                </a:cxn>
                <a:cxn ang="0">
                  <a:pos x="5" y="513"/>
                </a:cxn>
                <a:cxn ang="0">
                  <a:pos x="23" y="553"/>
                </a:cxn>
                <a:cxn ang="0">
                  <a:pos x="41" y="581"/>
                </a:cxn>
                <a:cxn ang="0">
                  <a:pos x="62" y="594"/>
                </a:cxn>
                <a:cxn ang="0">
                  <a:pos x="77" y="594"/>
                </a:cxn>
                <a:cxn ang="0">
                  <a:pos x="88" y="587"/>
                </a:cxn>
                <a:cxn ang="0">
                  <a:pos x="95" y="577"/>
                </a:cxn>
                <a:cxn ang="0">
                  <a:pos x="91" y="555"/>
                </a:cxn>
                <a:cxn ang="0">
                  <a:pos x="85" y="547"/>
                </a:cxn>
                <a:cxn ang="0">
                  <a:pos x="87" y="538"/>
                </a:cxn>
                <a:cxn ang="0">
                  <a:pos x="129" y="502"/>
                </a:cxn>
                <a:cxn ang="0">
                  <a:pos x="138" y="485"/>
                </a:cxn>
                <a:cxn ang="0">
                  <a:pos x="138" y="435"/>
                </a:cxn>
                <a:cxn ang="0">
                  <a:pos x="137" y="376"/>
                </a:cxn>
                <a:cxn ang="0">
                  <a:pos x="132" y="337"/>
                </a:cxn>
                <a:cxn ang="0">
                  <a:pos x="119" y="313"/>
                </a:cxn>
                <a:cxn ang="0">
                  <a:pos x="108" y="303"/>
                </a:cxn>
                <a:cxn ang="0">
                  <a:pos x="100" y="282"/>
                </a:cxn>
                <a:cxn ang="0">
                  <a:pos x="100" y="253"/>
                </a:cxn>
                <a:cxn ang="0">
                  <a:pos x="109" y="222"/>
                </a:cxn>
                <a:cxn ang="0">
                  <a:pos x="137" y="153"/>
                </a:cxn>
                <a:cxn ang="0">
                  <a:pos x="145" y="123"/>
                </a:cxn>
                <a:cxn ang="0">
                  <a:pos x="142" y="93"/>
                </a:cxn>
                <a:cxn ang="0">
                  <a:pos x="135" y="86"/>
                </a:cxn>
                <a:cxn ang="0">
                  <a:pos x="127" y="79"/>
                </a:cxn>
                <a:cxn ang="0">
                  <a:pos x="112" y="49"/>
                </a:cxn>
                <a:cxn ang="0">
                  <a:pos x="91" y="22"/>
                </a:cxn>
              </a:cxnLst>
              <a:rect l="0" t="0" r="r" b="b"/>
              <a:pathLst>
                <a:path w="146" h="594">
                  <a:moveTo>
                    <a:pt x="91" y="22"/>
                  </a:moveTo>
                  <a:lnTo>
                    <a:pt x="82" y="10"/>
                  </a:lnTo>
                  <a:lnTo>
                    <a:pt x="77" y="5"/>
                  </a:lnTo>
                  <a:lnTo>
                    <a:pt x="68" y="1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5" y="6"/>
                  </a:lnTo>
                  <a:lnTo>
                    <a:pt x="28" y="12"/>
                  </a:lnTo>
                  <a:lnTo>
                    <a:pt x="23" y="21"/>
                  </a:lnTo>
                  <a:lnTo>
                    <a:pt x="19" y="30"/>
                  </a:lnTo>
                  <a:lnTo>
                    <a:pt x="16" y="47"/>
                  </a:lnTo>
                  <a:lnTo>
                    <a:pt x="15" y="74"/>
                  </a:lnTo>
                  <a:lnTo>
                    <a:pt x="16" y="102"/>
                  </a:lnTo>
                  <a:lnTo>
                    <a:pt x="19" y="156"/>
                  </a:lnTo>
                  <a:lnTo>
                    <a:pt x="19" y="198"/>
                  </a:lnTo>
                  <a:lnTo>
                    <a:pt x="16" y="240"/>
                  </a:lnTo>
                  <a:lnTo>
                    <a:pt x="8" y="324"/>
                  </a:lnTo>
                  <a:lnTo>
                    <a:pt x="4" y="366"/>
                  </a:lnTo>
                  <a:lnTo>
                    <a:pt x="1" y="408"/>
                  </a:lnTo>
                  <a:lnTo>
                    <a:pt x="0" y="450"/>
                  </a:lnTo>
                  <a:lnTo>
                    <a:pt x="2" y="493"/>
                  </a:lnTo>
                  <a:lnTo>
                    <a:pt x="5" y="513"/>
                  </a:lnTo>
                  <a:lnTo>
                    <a:pt x="13" y="534"/>
                  </a:lnTo>
                  <a:lnTo>
                    <a:pt x="23" y="553"/>
                  </a:lnTo>
                  <a:lnTo>
                    <a:pt x="34" y="572"/>
                  </a:lnTo>
                  <a:lnTo>
                    <a:pt x="41" y="581"/>
                  </a:lnTo>
                  <a:lnTo>
                    <a:pt x="51" y="589"/>
                  </a:lnTo>
                  <a:lnTo>
                    <a:pt x="62" y="594"/>
                  </a:lnTo>
                  <a:lnTo>
                    <a:pt x="69" y="594"/>
                  </a:lnTo>
                  <a:lnTo>
                    <a:pt x="77" y="594"/>
                  </a:lnTo>
                  <a:lnTo>
                    <a:pt x="84" y="592"/>
                  </a:lnTo>
                  <a:lnTo>
                    <a:pt x="88" y="587"/>
                  </a:lnTo>
                  <a:lnTo>
                    <a:pt x="93" y="583"/>
                  </a:lnTo>
                  <a:lnTo>
                    <a:pt x="95" y="577"/>
                  </a:lnTo>
                  <a:lnTo>
                    <a:pt x="99" y="556"/>
                  </a:lnTo>
                  <a:lnTo>
                    <a:pt x="91" y="555"/>
                  </a:lnTo>
                  <a:lnTo>
                    <a:pt x="86" y="551"/>
                  </a:lnTo>
                  <a:lnTo>
                    <a:pt x="85" y="547"/>
                  </a:lnTo>
                  <a:lnTo>
                    <a:pt x="85" y="543"/>
                  </a:lnTo>
                  <a:lnTo>
                    <a:pt x="87" y="538"/>
                  </a:lnTo>
                  <a:lnTo>
                    <a:pt x="122" y="509"/>
                  </a:lnTo>
                  <a:lnTo>
                    <a:pt x="129" y="502"/>
                  </a:lnTo>
                  <a:lnTo>
                    <a:pt x="135" y="494"/>
                  </a:lnTo>
                  <a:lnTo>
                    <a:pt x="138" y="485"/>
                  </a:lnTo>
                  <a:lnTo>
                    <a:pt x="139" y="475"/>
                  </a:lnTo>
                  <a:lnTo>
                    <a:pt x="138" y="435"/>
                  </a:lnTo>
                  <a:lnTo>
                    <a:pt x="138" y="396"/>
                  </a:lnTo>
                  <a:lnTo>
                    <a:pt x="137" y="376"/>
                  </a:lnTo>
                  <a:lnTo>
                    <a:pt x="135" y="356"/>
                  </a:lnTo>
                  <a:lnTo>
                    <a:pt x="132" y="337"/>
                  </a:lnTo>
                  <a:lnTo>
                    <a:pt x="126" y="317"/>
                  </a:lnTo>
                  <a:lnTo>
                    <a:pt x="119" y="313"/>
                  </a:lnTo>
                  <a:lnTo>
                    <a:pt x="113" y="308"/>
                  </a:lnTo>
                  <a:lnTo>
                    <a:pt x="108" y="303"/>
                  </a:lnTo>
                  <a:lnTo>
                    <a:pt x="105" y="296"/>
                  </a:lnTo>
                  <a:lnTo>
                    <a:pt x="100" y="282"/>
                  </a:lnTo>
                  <a:lnTo>
                    <a:pt x="99" y="268"/>
                  </a:lnTo>
                  <a:lnTo>
                    <a:pt x="100" y="253"/>
                  </a:lnTo>
                  <a:lnTo>
                    <a:pt x="105" y="238"/>
                  </a:lnTo>
                  <a:lnTo>
                    <a:pt x="109" y="222"/>
                  </a:lnTo>
                  <a:lnTo>
                    <a:pt x="113" y="209"/>
                  </a:lnTo>
                  <a:lnTo>
                    <a:pt x="137" y="153"/>
                  </a:lnTo>
                  <a:lnTo>
                    <a:pt x="142" y="139"/>
                  </a:lnTo>
                  <a:lnTo>
                    <a:pt x="145" y="123"/>
                  </a:lnTo>
                  <a:lnTo>
                    <a:pt x="146" y="109"/>
                  </a:lnTo>
                  <a:lnTo>
                    <a:pt x="142" y="93"/>
                  </a:lnTo>
                  <a:lnTo>
                    <a:pt x="140" y="90"/>
                  </a:lnTo>
                  <a:lnTo>
                    <a:pt x="135" y="86"/>
                  </a:lnTo>
                  <a:lnTo>
                    <a:pt x="131" y="82"/>
                  </a:lnTo>
                  <a:lnTo>
                    <a:pt x="127" y="79"/>
                  </a:lnTo>
                  <a:lnTo>
                    <a:pt x="121" y="63"/>
                  </a:lnTo>
                  <a:lnTo>
                    <a:pt x="112" y="49"/>
                  </a:lnTo>
                  <a:lnTo>
                    <a:pt x="102" y="36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740" y="916"/>
              <a:ext cx="85" cy="263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47" y="4"/>
                </a:cxn>
                <a:cxn ang="0">
                  <a:pos x="44" y="1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1"/>
                </a:cxn>
                <a:cxn ang="0">
                  <a:pos x="16" y="5"/>
                </a:cxn>
                <a:cxn ang="0">
                  <a:pos x="12" y="12"/>
                </a:cxn>
                <a:cxn ang="0">
                  <a:pos x="9" y="20"/>
                </a:cxn>
                <a:cxn ang="0">
                  <a:pos x="8" y="32"/>
                </a:cxn>
                <a:cxn ang="0">
                  <a:pos x="8" y="44"/>
                </a:cxn>
                <a:cxn ang="0">
                  <a:pos x="10" y="69"/>
                </a:cxn>
                <a:cxn ang="0">
                  <a:pos x="10" y="87"/>
                </a:cxn>
                <a:cxn ang="0">
                  <a:pos x="9" y="106"/>
                </a:cxn>
                <a:cxn ang="0">
                  <a:pos x="4" y="143"/>
                </a:cxn>
                <a:cxn ang="0">
                  <a:pos x="0" y="180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3" y="227"/>
                </a:cxn>
                <a:cxn ang="0">
                  <a:pos x="7" y="237"/>
                </a:cxn>
                <a:cxn ang="0">
                  <a:pos x="19" y="254"/>
                </a:cxn>
                <a:cxn ang="0">
                  <a:pos x="23" y="257"/>
                </a:cxn>
                <a:cxn ang="0">
                  <a:pos x="30" y="261"/>
                </a:cxn>
                <a:cxn ang="0">
                  <a:pos x="36" y="263"/>
                </a:cxn>
                <a:cxn ang="0">
                  <a:pos x="44" y="263"/>
                </a:cxn>
                <a:cxn ang="0">
                  <a:pos x="48" y="262"/>
                </a:cxn>
                <a:cxn ang="0">
                  <a:pos x="52" y="261"/>
                </a:cxn>
                <a:cxn ang="0">
                  <a:pos x="55" y="256"/>
                </a:cxn>
                <a:cxn ang="0">
                  <a:pos x="58" y="246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49" y="242"/>
                </a:cxn>
                <a:cxn ang="0">
                  <a:pos x="50" y="239"/>
                </a:cxn>
                <a:cxn ang="0">
                  <a:pos x="71" y="226"/>
                </a:cxn>
                <a:cxn ang="0">
                  <a:pos x="79" y="218"/>
                </a:cxn>
                <a:cxn ang="0">
                  <a:pos x="81" y="215"/>
                </a:cxn>
                <a:cxn ang="0">
                  <a:pos x="82" y="210"/>
                </a:cxn>
                <a:cxn ang="0">
                  <a:pos x="81" y="175"/>
                </a:cxn>
                <a:cxn ang="0">
                  <a:pos x="80" y="157"/>
                </a:cxn>
                <a:cxn ang="0">
                  <a:pos x="77" y="148"/>
                </a:cxn>
                <a:cxn ang="0">
                  <a:pos x="74" y="140"/>
                </a:cxn>
                <a:cxn ang="0">
                  <a:pos x="66" y="136"/>
                </a:cxn>
                <a:cxn ang="0">
                  <a:pos x="61" y="131"/>
                </a:cxn>
                <a:cxn ang="0">
                  <a:pos x="58" y="124"/>
                </a:cxn>
                <a:cxn ang="0">
                  <a:pos x="58" y="118"/>
                </a:cxn>
                <a:cxn ang="0">
                  <a:pos x="61" y="105"/>
                </a:cxn>
                <a:cxn ang="0">
                  <a:pos x="66" y="92"/>
                </a:cxn>
                <a:cxn ang="0">
                  <a:pos x="81" y="67"/>
                </a:cxn>
                <a:cxn ang="0">
                  <a:pos x="85" y="54"/>
                </a:cxn>
                <a:cxn ang="0">
                  <a:pos x="85" y="47"/>
                </a:cxn>
                <a:cxn ang="0">
                  <a:pos x="84" y="41"/>
                </a:cxn>
                <a:cxn ang="0">
                  <a:pos x="74" y="34"/>
                </a:cxn>
                <a:cxn ang="0">
                  <a:pos x="66" y="21"/>
                </a:cxn>
                <a:cxn ang="0">
                  <a:pos x="53" y="9"/>
                </a:cxn>
              </a:cxnLst>
              <a:rect l="0" t="0" r="r" b="b"/>
              <a:pathLst>
                <a:path w="85" h="263">
                  <a:moveTo>
                    <a:pt x="53" y="9"/>
                  </a:moveTo>
                  <a:lnTo>
                    <a:pt x="47" y="4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6" y="5"/>
                  </a:lnTo>
                  <a:lnTo>
                    <a:pt x="12" y="12"/>
                  </a:lnTo>
                  <a:lnTo>
                    <a:pt x="9" y="20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10" y="69"/>
                  </a:lnTo>
                  <a:lnTo>
                    <a:pt x="10" y="87"/>
                  </a:lnTo>
                  <a:lnTo>
                    <a:pt x="9" y="106"/>
                  </a:lnTo>
                  <a:lnTo>
                    <a:pt x="4" y="143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" y="218"/>
                  </a:lnTo>
                  <a:lnTo>
                    <a:pt x="3" y="227"/>
                  </a:lnTo>
                  <a:lnTo>
                    <a:pt x="7" y="237"/>
                  </a:lnTo>
                  <a:lnTo>
                    <a:pt x="19" y="254"/>
                  </a:lnTo>
                  <a:lnTo>
                    <a:pt x="23" y="257"/>
                  </a:lnTo>
                  <a:lnTo>
                    <a:pt x="30" y="261"/>
                  </a:lnTo>
                  <a:lnTo>
                    <a:pt x="36" y="263"/>
                  </a:lnTo>
                  <a:lnTo>
                    <a:pt x="44" y="263"/>
                  </a:lnTo>
                  <a:lnTo>
                    <a:pt x="48" y="262"/>
                  </a:lnTo>
                  <a:lnTo>
                    <a:pt x="52" y="261"/>
                  </a:lnTo>
                  <a:lnTo>
                    <a:pt x="55" y="256"/>
                  </a:lnTo>
                  <a:lnTo>
                    <a:pt x="58" y="246"/>
                  </a:lnTo>
                  <a:lnTo>
                    <a:pt x="53" y="245"/>
                  </a:lnTo>
                  <a:lnTo>
                    <a:pt x="50" y="244"/>
                  </a:lnTo>
                  <a:lnTo>
                    <a:pt x="49" y="242"/>
                  </a:lnTo>
                  <a:lnTo>
                    <a:pt x="50" y="239"/>
                  </a:lnTo>
                  <a:lnTo>
                    <a:pt x="71" y="226"/>
                  </a:lnTo>
                  <a:lnTo>
                    <a:pt x="79" y="218"/>
                  </a:lnTo>
                  <a:lnTo>
                    <a:pt x="81" y="215"/>
                  </a:lnTo>
                  <a:lnTo>
                    <a:pt x="82" y="210"/>
                  </a:lnTo>
                  <a:lnTo>
                    <a:pt x="81" y="175"/>
                  </a:lnTo>
                  <a:lnTo>
                    <a:pt x="80" y="157"/>
                  </a:lnTo>
                  <a:lnTo>
                    <a:pt x="77" y="148"/>
                  </a:lnTo>
                  <a:lnTo>
                    <a:pt x="74" y="140"/>
                  </a:lnTo>
                  <a:lnTo>
                    <a:pt x="66" y="136"/>
                  </a:lnTo>
                  <a:lnTo>
                    <a:pt x="61" y="131"/>
                  </a:lnTo>
                  <a:lnTo>
                    <a:pt x="58" y="124"/>
                  </a:lnTo>
                  <a:lnTo>
                    <a:pt x="58" y="118"/>
                  </a:lnTo>
                  <a:lnTo>
                    <a:pt x="61" y="105"/>
                  </a:lnTo>
                  <a:lnTo>
                    <a:pt x="66" y="92"/>
                  </a:lnTo>
                  <a:lnTo>
                    <a:pt x="81" y="67"/>
                  </a:lnTo>
                  <a:lnTo>
                    <a:pt x="85" y="54"/>
                  </a:lnTo>
                  <a:lnTo>
                    <a:pt x="85" y="47"/>
                  </a:lnTo>
                  <a:lnTo>
                    <a:pt x="84" y="41"/>
                  </a:lnTo>
                  <a:lnTo>
                    <a:pt x="74" y="34"/>
                  </a:lnTo>
                  <a:lnTo>
                    <a:pt x="66" y="21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868" y="1254"/>
              <a:ext cx="25" cy="86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13"/>
                </a:cxn>
                <a:cxn ang="0">
                  <a:pos x="12" y="5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1" y="16"/>
                </a:cxn>
                <a:cxn ang="0">
                  <a:pos x="22" y="67"/>
                </a:cxn>
                <a:cxn ang="0">
                  <a:pos x="22" y="225"/>
                </a:cxn>
                <a:cxn ang="0">
                  <a:pos x="25" y="718"/>
                </a:cxn>
                <a:cxn ang="0">
                  <a:pos x="24" y="748"/>
                </a:cxn>
                <a:cxn ang="0">
                  <a:pos x="23" y="779"/>
                </a:cxn>
                <a:cxn ang="0">
                  <a:pos x="20" y="835"/>
                </a:cxn>
                <a:cxn ang="0">
                  <a:pos x="17" y="848"/>
                </a:cxn>
                <a:cxn ang="0">
                  <a:pos x="16" y="859"/>
                </a:cxn>
                <a:cxn ang="0">
                  <a:pos x="15" y="864"/>
                </a:cxn>
                <a:cxn ang="0">
                  <a:pos x="14" y="866"/>
                </a:cxn>
                <a:cxn ang="0">
                  <a:pos x="13" y="867"/>
                </a:cxn>
                <a:cxn ang="0">
                  <a:pos x="12" y="866"/>
                </a:cxn>
                <a:cxn ang="0">
                  <a:pos x="11" y="862"/>
                </a:cxn>
                <a:cxn ang="0">
                  <a:pos x="10" y="857"/>
                </a:cxn>
                <a:cxn ang="0">
                  <a:pos x="9" y="843"/>
                </a:cxn>
                <a:cxn ang="0">
                  <a:pos x="8" y="810"/>
                </a:cxn>
                <a:cxn ang="0">
                  <a:pos x="9" y="810"/>
                </a:cxn>
                <a:cxn ang="0">
                  <a:pos x="9" y="809"/>
                </a:cxn>
                <a:cxn ang="0">
                  <a:pos x="10" y="797"/>
                </a:cxn>
                <a:cxn ang="0">
                  <a:pos x="10" y="785"/>
                </a:cxn>
                <a:cxn ang="0">
                  <a:pos x="7" y="763"/>
                </a:cxn>
                <a:cxn ang="0">
                  <a:pos x="5" y="743"/>
                </a:cxn>
                <a:cxn ang="0">
                  <a:pos x="1" y="720"/>
                </a:cxn>
                <a:cxn ang="0">
                  <a:pos x="1" y="707"/>
                </a:cxn>
                <a:cxn ang="0">
                  <a:pos x="1" y="693"/>
                </a:cxn>
                <a:cxn ang="0">
                  <a:pos x="1" y="577"/>
                </a:cxn>
                <a:cxn ang="0">
                  <a:pos x="1" y="519"/>
                </a:cxn>
                <a:cxn ang="0">
                  <a:pos x="3" y="462"/>
                </a:cxn>
                <a:cxn ang="0">
                  <a:pos x="5" y="455"/>
                </a:cxn>
                <a:cxn ang="0">
                  <a:pos x="6" y="449"/>
                </a:cxn>
                <a:cxn ang="0">
                  <a:pos x="7" y="431"/>
                </a:cxn>
                <a:cxn ang="0">
                  <a:pos x="8" y="412"/>
                </a:cxn>
                <a:cxn ang="0">
                  <a:pos x="8" y="390"/>
                </a:cxn>
                <a:cxn ang="0">
                  <a:pos x="7" y="345"/>
                </a:cxn>
                <a:cxn ang="0">
                  <a:pos x="7" y="323"/>
                </a:cxn>
                <a:cxn ang="0">
                  <a:pos x="6" y="304"/>
                </a:cxn>
                <a:cxn ang="0">
                  <a:pos x="1" y="221"/>
                </a:cxn>
                <a:cxn ang="0">
                  <a:pos x="0" y="180"/>
                </a:cxn>
                <a:cxn ang="0">
                  <a:pos x="0" y="135"/>
                </a:cxn>
                <a:cxn ang="0">
                  <a:pos x="3" y="113"/>
                </a:cxn>
                <a:cxn ang="0">
                  <a:pos x="5" y="91"/>
                </a:cxn>
                <a:cxn ang="0">
                  <a:pos x="6" y="71"/>
                </a:cxn>
                <a:cxn ang="0">
                  <a:pos x="9" y="31"/>
                </a:cxn>
              </a:cxnLst>
              <a:rect l="0" t="0" r="r" b="b"/>
              <a:pathLst>
                <a:path w="25" h="867">
                  <a:moveTo>
                    <a:pt x="9" y="31"/>
                  </a:moveTo>
                  <a:lnTo>
                    <a:pt x="11" y="13"/>
                  </a:lnTo>
                  <a:lnTo>
                    <a:pt x="12" y="5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1" y="16"/>
                  </a:lnTo>
                  <a:lnTo>
                    <a:pt x="22" y="67"/>
                  </a:lnTo>
                  <a:lnTo>
                    <a:pt x="22" y="225"/>
                  </a:lnTo>
                  <a:lnTo>
                    <a:pt x="25" y="718"/>
                  </a:lnTo>
                  <a:lnTo>
                    <a:pt x="24" y="748"/>
                  </a:lnTo>
                  <a:lnTo>
                    <a:pt x="23" y="779"/>
                  </a:lnTo>
                  <a:lnTo>
                    <a:pt x="20" y="835"/>
                  </a:lnTo>
                  <a:lnTo>
                    <a:pt x="17" y="848"/>
                  </a:lnTo>
                  <a:lnTo>
                    <a:pt x="16" y="859"/>
                  </a:lnTo>
                  <a:lnTo>
                    <a:pt x="15" y="864"/>
                  </a:lnTo>
                  <a:lnTo>
                    <a:pt x="14" y="866"/>
                  </a:lnTo>
                  <a:lnTo>
                    <a:pt x="13" y="867"/>
                  </a:lnTo>
                  <a:lnTo>
                    <a:pt x="12" y="866"/>
                  </a:lnTo>
                  <a:lnTo>
                    <a:pt x="11" y="862"/>
                  </a:lnTo>
                  <a:lnTo>
                    <a:pt x="10" y="857"/>
                  </a:lnTo>
                  <a:lnTo>
                    <a:pt x="9" y="843"/>
                  </a:lnTo>
                  <a:lnTo>
                    <a:pt x="8" y="810"/>
                  </a:lnTo>
                  <a:lnTo>
                    <a:pt x="9" y="810"/>
                  </a:lnTo>
                  <a:lnTo>
                    <a:pt x="9" y="809"/>
                  </a:lnTo>
                  <a:lnTo>
                    <a:pt x="10" y="797"/>
                  </a:lnTo>
                  <a:lnTo>
                    <a:pt x="10" y="785"/>
                  </a:lnTo>
                  <a:lnTo>
                    <a:pt x="7" y="763"/>
                  </a:lnTo>
                  <a:lnTo>
                    <a:pt x="5" y="743"/>
                  </a:lnTo>
                  <a:lnTo>
                    <a:pt x="1" y="720"/>
                  </a:lnTo>
                  <a:lnTo>
                    <a:pt x="1" y="707"/>
                  </a:lnTo>
                  <a:lnTo>
                    <a:pt x="1" y="693"/>
                  </a:lnTo>
                  <a:lnTo>
                    <a:pt x="1" y="577"/>
                  </a:lnTo>
                  <a:lnTo>
                    <a:pt x="1" y="519"/>
                  </a:lnTo>
                  <a:lnTo>
                    <a:pt x="3" y="462"/>
                  </a:lnTo>
                  <a:lnTo>
                    <a:pt x="5" y="455"/>
                  </a:lnTo>
                  <a:lnTo>
                    <a:pt x="6" y="449"/>
                  </a:lnTo>
                  <a:lnTo>
                    <a:pt x="7" y="431"/>
                  </a:lnTo>
                  <a:lnTo>
                    <a:pt x="8" y="412"/>
                  </a:lnTo>
                  <a:lnTo>
                    <a:pt x="8" y="390"/>
                  </a:lnTo>
                  <a:lnTo>
                    <a:pt x="7" y="345"/>
                  </a:lnTo>
                  <a:lnTo>
                    <a:pt x="7" y="323"/>
                  </a:lnTo>
                  <a:lnTo>
                    <a:pt x="6" y="304"/>
                  </a:lnTo>
                  <a:lnTo>
                    <a:pt x="1" y="221"/>
                  </a:lnTo>
                  <a:lnTo>
                    <a:pt x="0" y="180"/>
                  </a:lnTo>
                  <a:lnTo>
                    <a:pt x="0" y="135"/>
                  </a:lnTo>
                  <a:lnTo>
                    <a:pt x="3" y="113"/>
                  </a:lnTo>
                  <a:lnTo>
                    <a:pt x="5" y="91"/>
                  </a:lnTo>
                  <a:lnTo>
                    <a:pt x="6" y="7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705" y="1372"/>
              <a:ext cx="145" cy="783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7" y="1"/>
                </a:cxn>
                <a:cxn ang="0">
                  <a:pos x="99" y="1"/>
                </a:cxn>
                <a:cxn ang="0">
                  <a:pos x="117" y="15"/>
                </a:cxn>
                <a:cxn ang="0">
                  <a:pos x="125" y="38"/>
                </a:cxn>
                <a:cxn ang="0">
                  <a:pos x="131" y="96"/>
                </a:cxn>
                <a:cxn ang="0">
                  <a:pos x="125" y="204"/>
                </a:cxn>
                <a:cxn ang="0">
                  <a:pos x="129" y="314"/>
                </a:cxn>
                <a:cxn ang="0">
                  <a:pos x="142" y="481"/>
                </a:cxn>
                <a:cxn ang="0">
                  <a:pos x="145" y="592"/>
                </a:cxn>
                <a:cxn ang="0">
                  <a:pos x="139" y="676"/>
                </a:cxn>
                <a:cxn ang="0">
                  <a:pos x="122" y="728"/>
                </a:cxn>
                <a:cxn ang="0">
                  <a:pos x="104" y="765"/>
                </a:cxn>
                <a:cxn ang="0">
                  <a:pos x="89" y="779"/>
                </a:cxn>
                <a:cxn ang="0">
                  <a:pos x="76" y="783"/>
                </a:cxn>
                <a:cxn ang="0">
                  <a:pos x="62" y="778"/>
                </a:cxn>
                <a:cxn ang="0">
                  <a:pos x="53" y="767"/>
                </a:cxn>
                <a:cxn ang="0">
                  <a:pos x="45" y="731"/>
                </a:cxn>
                <a:cxn ang="0">
                  <a:pos x="58" y="726"/>
                </a:cxn>
                <a:cxn ang="0">
                  <a:pos x="61" y="714"/>
                </a:cxn>
                <a:cxn ang="0">
                  <a:pos x="41" y="689"/>
                </a:cxn>
                <a:cxn ang="0">
                  <a:pos x="16" y="661"/>
                </a:cxn>
                <a:cxn ang="0">
                  <a:pos x="7" y="638"/>
                </a:cxn>
                <a:cxn ang="0">
                  <a:pos x="8" y="572"/>
                </a:cxn>
                <a:cxn ang="0">
                  <a:pos x="8" y="494"/>
                </a:cxn>
                <a:cxn ang="0">
                  <a:pos x="13" y="443"/>
                </a:cxn>
                <a:cxn ang="0">
                  <a:pos x="26" y="411"/>
                </a:cxn>
                <a:cxn ang="0">
                  <a:pos x="38" y="397"/>
                </a:cxn>
                <a:cxn ang="0">
                  <a:pos x="45" y="371"/>
                </a:cxn>
                <a:cxn ang="0">
                  <a:pos x="44" y="331"/>
                </a:cxn>
                <a:cxn ang="0">
                  <a:pos x="37" y="291"/>
                </a:cxn>
                <a:cxn ang="0">
                  <a:pos x="8" y="199"/>
                </a:cxn>
                <a:cxn ang="0">
                  <a:pos x="0" y="161"/>
                </a:cxn>
                <a:cxn ang="0">
                  <a:pos x="2" y="120"/>
                </a:cxn>
                <a:cxn ang="0">
                  <a:pos x="10" y="112"/>
                </a:cxn>
                <a:cxn ang="0">
                  <a:pos x="17" y="102"/>
                </a:cxn>
                <a:cxn ang="0">
                  <a:pos x="34" y="64"/>
                </a:cxn>
                <a:cxn ang="0">
                  <a:pos x="54" y="28"/>
                </a:cxn>
              </a:cxnLst>
              <a:rect l="0" t="0" r="r" b="b"/>
              <a:pathLst>
                <a:path w="145" h="783">
                  <a:moveTo>
                    <a:pt x="54" y="28"/>
                  </a:moveTo>
                  <a:lnTo>
                    <a:pt x="64" y="11"/>
                  </a:lnTo>
                  <a:lnTo>
                    <a:pt x="68" y="5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99" y="1"/>
                  </a:lnTo>
                  <a:lnTo>
                    <a:pt x="109" y="6"/>
                  </a:lnTo>
                  <a:lnTo>
                    <a:pt x="117" y="15"/>
                  </a:lnTo>
                  <a:lnTo>
                    <a:pt x="122" y="26"/>
                  </a:lnTo>
                  <a:lnTo>
                    <a:pt x="125" y="38"/>
                  </a:lnTo>
                  <a:lnTo>
                    <a:pt x="129" y="60"/>
                  </a:lnTo>
                  <a:lnTo>
                    <a:pt x="131" y="96"/>
                  </a:lnTo>
                  <a:lnTo>
                    <a:pt x="129" y="132"/>
                  </a:lnTo>
                  <a:lnTo>
                    <a:pt x="125" y="204"/>
                  </a:lnTo>
                  <a:lnTo>
                    <a:pt x="126" y="260"/>
                  </a:lnTo>
                  <a:lnTo>
                    <a:pt x="129" y="314"/>
                  </a:lnTo>
                  <a:lnTo>
                    <a:pt x="137" y="425"/>
                  </a:lnTo>
                  <a:lnTo>
                    <a:pt x="142" y="481"/>
                  </a:lnTo>
                  <a:lnTo>
                    <a:pt x="144" y="536"/>
                  </a:lnTo>
                  <a:lnTo>
                    <a:pt x="145" y="592"/>
                  </a:lnTo>
                  <a:lnTo>
                    <a:pt x="144" y="648"/>
                  </a:lnTo>
                  <a:lnTo>
                    <a:pt x="139" y="676"/>
                  </a:lnTo>
                  <a:lnTo>
                    <a:pt x="132" y="702"/>
                  </a:lnTo>
                  <a:lnTo>
                    <a:pt x="122" y="728"/>
                  </a:lnTo>
                  <a:lnTo>
                    <a:pt x="111" y="753"/>
                  </a:lnTo>
                  <a:lnTo>
                    <a:pt x="104" y="765"/>
                  </a:lnTo>
                  <a:lnTo>
                    <a:pt x="94" y="775"/>
                  </a:lnTo>
                  <a:lnTo>
                    <a:pt x="89" y="779"/>
                  </a:lnTo>
                  <a:lnTo>
                    <a:pt x="82" y="781"/>
                  </a:lnTo>
                  <a:lnTo>
                    <a:pt x="76" y="783"/>
                  </a:lnTo>
                  <a:lnTo>
                    <a:pt x="68" y="781"/>
                  </a:lnTo>
                  <a:lnTo>
                    <a:pt x="62" y="778"/>
                  </a:lnTo>
                  <a:lnTo>
                    <a:pt x="56" y="774"/>
                  </a:lnTo>
                  <a:lnTo>
                    <a:pt x="53" y="767"/>
                  </a:lnTo>
                  <a:lnTo>
                    <a:pt x="51" y="761"/>
                  </a:lnTo>
                  <a:lnTo>
                    <a:pt x="45" y="731"/>
                  </a:lnTo>
                  <a:lnTo>
                    <a:pt x="54" y="730"/>
                  </a:lnTo>
                  <a:lnTo>
                    <a:pt x="58" y="726"/>
                  </a:lnTo>
                  <a:lnTo>
                    <a:pt x="61" y="719"/>
                  </a:lnTo>
                  <a:lnTo>
                    <a:pt x="61" y="714"/>
                  </a:lnTo>
                  <a:lnTo>
                    <a:pt x="58" y="710"/>
                  </a:lnTo>
                  <a:lnTo>
                    <a:pt x="41" y="689"/>
                  </a:lnTo>
                  <a:lnTo>
                    <a:pt x="24" y="670"/>
                  </a:lnTo>
                  <a:lnTo>
                    <a:pt x="16" y="661"/>
                  </a:lnTo>
                  <a:lnTo>
                    <a:pt x="10" y="650"/>
                  </a:lnTo>
                  <a:lnTo>
                    <a:pt x="7" y="638"/>
                  </a:lnTo>
                  <a:lnTo>
                    <a:pt x="7" y="625"/>
                  </a:lnTo>
                  <a:lnTo>
                    <a:pt x="8" y="572"/>
                  </a:lnTo>
                  <a:lnTo>
                    <a:pt x="8" y="520"/>
                  </a:lnTo>
                  <a:lnTo>
                    <a:pt x="8" y="494"/>
                  </a:lnTo>
                  <a:lnTo>
                    <a:pt x="10" y="468"/>
                  </a:lnTo>
                  <a:lnTo>
                    <a:pt x="13" y="443"/>
                  </a:lnTo>
                  <a:lnTo>
                    <a:pt x="18" y="417"/>
                  </a:lnTo>
                  <a:lnTo>
                    <a:pt x="26" y="411"/>
                  </a:lnTo>
                  <a:lnTo>
                    <a:pt x="33" y="405"/>
                  </a:lnTo>
                  <a:lnTo>
                    <a:pt x="38" y="397"/>
                  </a:lnTo>
                  <a:lnTo>
                    <a:pt x="41" y="389"/>
                  </a:lnTo>
                  <a:lnTo>
                    <a:pt x="45" y="371"/>
                  </a:lnTo>
                  <a:lnTo>
                    <a:pt x="47" y="351"/>
                  </a:lnTo>
                  <a:lnTo>
                    <a:pt x="44" y="331"/>
                  </a:lnTo>
                  <a:lnTo>
                    <a:pt x="41" y="311"/>
                  </a:lnTo>
                  <a:lnTo>
                    <a:pt x="37" y="291"/>
                  </a:lnTo>
                  <a:lnTo>
                    <a:pt x="33" y="274"/>
                  </a:lnTo>
                  <a:lnTo>
                    <a:pt x="8" y="199"/>
                  </a:lnTo>
                  <a:lnTo>
                    <a:pt x="3" y="180"/>
                  </a:lnTo>
                  <a:lnTo>
                    <a:pt x="0" y="161"/>
                  </a:lnTo>
                  <a:lnTo>
                    <a:pt x="0" y="141"/>
                  </a:lnTo>
                  <a:lnTo>
                    <a:pt x="2" y="120"/>
                  </a:lnTo>
                  <a:lnTo>
                    <a:pt x="6" y="116"/>
                  </a:lnTo>
                  <a:lnTo>
                    <a:pt x="10" y="112"/>
                  </a:lnTo>
                  <a:lnTo>
                    <a:pt x="14" y="106"/>
                  </a:lnTo>
                  <a:lnTo>
                    <a:pt x="17" y="102"/>
                  </a:lnTo>
                  <a:lnTo>
                    <a:pt x="25" y="82"/>
                  </a:lnTo>
                  <a:lnTo>
                    <a:pt x="34" y="64"/>
                  </a:lnTo>
                  <a:lnTo>
                    <a:pt x="43" y="46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740" y="1563"/>
              <a:ext cx="86" cy="348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7" y="6"/>
                </a:cxn>
                <a:cxn ang="0">
                  <a:pos x="41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59" y="1"/>
                </a:cxn>
                <a:cxn ang="0">
                  <a:pos x="64" y="3"/>
                </a:cxn>
                <a:cxn ang="0">
                  <a:pos x="69" y="7"/>
                </a:cxn>
                <a:cxn ang="0">
                  <a:pos x="74" y="17"/>
                </a:cxn>
                <a:cxn ang="0">
                  <a:pos x="76" y="27"/>
                </a:cxn>
                <a:cxn ang="0">
                  <a:pos x="77" y="44"/>
                </a:cxn>
                <a:cxn ang="0">
                  <a:pos x="76" y="59"/>
                </a:cxn>
                <a:cxn ang="0">
                  <a:pos x="74" y="92"/>
                </a:cxn>
                <a:cxn ang="0">
                  <a:pos x="74" y="116"/>
                </a:cxn>
                <a:cxn ang="0">
                  <a:pos x="76" y="141"/>
                </a:cxn>
                <a:cxn ang="0">
                  <a:pos x="81" y="190"/>
                </a:cxn>
                <a:cxn ang="0">
                  <a:pos x="85" y="239"/>
                </a:cxn>
                <a:cxn ang="0">
                  <a:pos x="86" y="264"/>
                </a:cxn>
                <a:cxn ang="0">
                  <a:pos x="85" y="289"/>
                </a:cxn>
                <a:cxn ang="0">
                  <a:pos x="83" y="301"/>
                </a:cxn>
                <a:cxn ang="0">
                  <a:pos x="79" y="313"/>
                </a:cxn>
                <a:cxn ang="0">
                  <a:pos x="66" y="336"/>
                </a:cxn>
                <a:cxn ang="0">
                  <a:pos x="61" y="341"/>
                </a:cxn>
                <a:cxn ang="0">
                  <a:pos x="56" y="345"/>
                </a:cxn>
                <a:cxn ang="0">
                  <a:pos x="48" y="348"/>
                </a:cxn>
                <a:cxn ang="0">
                  <a:pos x="40" y="348"/>
                </a:cxn>
                <a:cxn ang="0">
                  <a:pos x="36" y="347"/>
                </a:cxn>
                <a:cxn ang="0">
                  <a:pos x="33" y="344"/>
                </a:cxn>
                <a:cxn ang="0">
                  <a:pos x="30" y="339"/>
                </a:cxn>
                <a:cxn ang="0">
                  <a:pos x="28" y="326"/>
                </a:cxn>
                <a:cxn ang="0">
                  <a:pos x="32" y="326"/>
                </a:cxn>
                <a:cxn ang="0">
                  <a:pos x="34" y="324"/>
                </a:cxn>
                <a:cxn ang="0">
                  <a:pos x="35" y="320"/>
                </a:cxn>
                <a:cxn ang="0">
                  <a:pos x="34" y="316"/>
                </a:cxn>
                <a:cxn ang="0">
                  <a:pos x="14" y="299"/>
                </a:cxn>
                <a:cxn ang="0">
                  <a:pos x="6" y="290"/>
                </a:cxn>
                <a:cxn ang="0">
                  <a:pos x="4" y="284"/>
                </a:cxn>
                <a:cxn ang="0">
                  <a:pos x="4" y="278"/>
                </a:cxn>
                <a:cxn ang="0">
                  <a:pos x="5" y="232"/>
                </a:cxn>
                <a:cxn ang="0">
                  <a:pos x="6" y="208"/>
                </a:cxn>
                <a:cxn ang="0">
                  <a:pos x="8" y="197"/>
                </a:cxn>
                <a:cxn ang="0">
                  <a:pos x="12" y="185"/>
                </a:cxn>
                <a:cxn ang="0">
                  <a:pos x="19" y="180"/>
                </a:cxn>
                <a:cxn ang="0">
                  <a:pos x="25" y="173"/>
                </a:cxn>
                <a:cxn ang="0">
                  <a:pos x="27" y="166"/>
                </a:cxn>
                <a:cxn ang="0">
                  <a:pos x="28" y="157"/>
                </a:cxn>
                <a:cxn ang="0">
                  <a:pos x="25" y="138"/>
                </a:cxn>
                <a:cxn ang="0">
                  <a:pos x="19" y="122"/>
                </a:cxn>
                <a:cxn ang="0">
                  <a:pos x="5" y="89"/>
                </a:cxn>
                <a:cxn ang="0">
                  <a:pos x="1" y="72"/>
                </a:cxn>
                <a:cxn ang="0">
                  <a:pos x="0" y="63"/>
                </a:cxn>
                <a:cxn ang="0">
                  <a:pos x="2" y="55"/>
                </a:cxn>
                <a:cxn ang="0">
                  <a:pos x="3" y="52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20" y="29"/>
                </a:cxn>
                <a:cxn ang="0">
                  <a:pos x="32" y="13"/>
                </a:cxn>
              </a:cxnLst>
              <a:rect l="0" t="0" r="r" b="b"/>
              <a:pathLst>
                <a:path w="86" h="348">
                  <a:moveTo>
                    <a:pt x="32" y="13"/>
                  </a:moveTo>
                  <a:lnTo>
                    <a:pt x="37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4" y="3"/>
                  </a:lnTo>
                  <a:lnTo>
                    <a:pt x="69" y="7"/>
                  </a:lnTo>
                  <a:lnTo>
                    <a:pt x="74" y="17"/>
                  </a:lnTo>
                  <a:lnTo>
                    <a:pt x="76" y="27"/>
                  </a:lnTo>
                  <a:lnTo>
                    <a:pt x="77" y="44"/>
                  </a:lnTo>
                  <a:lnTo>
                    <a:pt x="76" y="59"/>
                  </a:lnTo>
                  <a:lnTo>
                    <a:pt x="74" y="92"/>
                  </a:lnTo>
                  <a:lnTo>
                    <a:pt x="74" y="116"/>
                  </a:lnTo>
                  <a:lnTo>
                    <a:pt x="76" y="141"/>
                  </a:lnTo>
                  <a:lnTo>
                    <a:pt x="81" y="190"/>
                  </a:lnTo>
                  <a:lnTo>
                    <a:pt x="85" y="239"/>
                  </a:lnTo>
                  <a:lnTo>
                    <a:pt x="86" y="264"/>
                  </a:lnTo>
                  <a:lnTo>
                    <a:pt x="85" y="289"/>
                  </a:lnTo>
                  <a:lnTo>
                    <a:pt x="83" y="301"/>
                  </a:lnTo>
                  <a:lnTo>
                    <a:pt x="79" y="313"/>
                  </a:lnTo>
                  <a:lnTo>
                    <a:pt x="66" y="336"/>
                  </a:lnTo>
                  <a:lnTo>
                    <a:pt x="61" y="341"/>
                  </a:lnTo>
                  <a:lnTo>
                    <a:pt x="56" y="345"/>
                  </a:lnTo>
                  <a:lnTo>
                    <a:pt x="48" y="348"/>
                  </a:lnTo>
                  <a:lnTo>
                    <a:pt x="40" y="348"/>
                  </a:lnTo>
                  <a:lnTo>
                    <a:pt x="36" y="347"/>
                  </a:lnTo>
                  <a:lnTo>
                    <a:pt x="33" y="344"/>
                  </a:lnTo>
                  <a:lnTo>
                    <a:pt x="30" y="339"/>
                  </a:lnTo>
                  <a:lnTo>
                    <a:pt x="28" y="326"/>
                  </a:lnTo>
                  <a:lnTo>
                    <a:pt x="32" y="326"/>
                  </a:lnTo>
                  <a:lnTo>
                    <a:pt x="34" y="324"/>
                  </a:lnTo>
                  <a:lnTo>
                    <a:pt x="35" y="320"/>
                  </a:lnTo>
                  <a:lnTo>
                    <a:pt x="34" y="316"/>
                  </a:lnTo>
                  <a:lnTo>
                    <a:pt x="14" y="299"/>
                  </a:lnTo>
                  <a:lnTo>
                    <a:pt x="6" y="290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5" y="232"/>
                  </a:lnTo>
                  <a:lnTo>
                    <a:pt x="6" y="208"/>
                  </a:lnTo>
                  <a:lnTo>
                    <a:pt x="8" y="197"/>
                  </a:lnTo>
                  <a:lnTo>
                    <a:pt x="12" y="185"/>
                  </a:lnTo>
                  <a:lnTo>
                    <a:pt x="19" y="180"/>
                  </a:lnTo>
                  <a:lnTo>
                    <a:pt x="25" y="173"/>
                  </a:lnTo>
                  <a:lnTo>
                    <a:pt x="27" y="166"/>
                  </a:lnTo>
                  <a:lnTo>
                    <a:pt x="28" y="157"/>
                  </a:lnTo>
                  <a:lnTo>
                    <a:pt x="25" y="138"/>
                  </a:lnTo>
                  <a:lnTo>
                    <a:pt x="19" y="122"/>
                  </a:lnTo>
                  <a:lnTo>
                    <a:pt x="5" y="89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55"/>
                  </a:lnTo>
                  <a:lnTo>
                    <a:pt x="3" y="52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20" y="29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C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868" y="784"/>
              <a:ext cx="25" cy="868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1" y="15"/>
                </a:cxn>
                <a:cxn ang="0">
                  <a:pos x="12" y="7"/>
                </a:cxn>
                <a:cxn ang="0">
                  <a:pos x="13" y="3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9" y="8"/>
                </a:cxn>
                <a:cxn ang="0">
                  <a:pos x="20" y="12"/>
                </a:cxn>
                <a:cxn ang="0">
                  <a:pos x="21" y="18"/>
                </a:cxn>
                <a:cxn ang="0">
                  <a:pos x="22" y="69"/>
                </a:cxn>
                <a:cxn ang="0">
                  <a:pos x="22" y="228"/>
                </a:cxn>
                <a:cxn ang="0">
                  <a:pos x="25" y="719"/>
                </a:cxn>
                <a:cxn ang="0">
                  <a:pos x="24" y="750"/>
                </a:cxn>
                <a:cxn ang="0">
                  <a:pos x="23" y="779"/>
                </a:cxn>
                <a:cxn ang="0">
                  <a:pos x="20" y="836"/>
                </a:cxn>
                <a:cxn ang="0">
                  <a:pos x="17" y="849"/>
                </a:cxn>
                <a:cxn ang="0">
                  <a:pos x="16" y="861"/>
                </a:cxn>
                <a:cxn ang="0">
                  <a:pos x="15" y="864"/>
                </a:cxn>
                <a:cxn ang="0">
                  <a:pos x="14" y="867"/>
                </a:cxn>
                <a:cxn ang="0">
                  <a:pos x="13" y="868"/>
                </a:cxn>
                <a:cxn ang="0">
                  <a:pos x="12" y="867"/>
                </a:cxn>
                <a:cxn ang="0">
                  <a:pos x="11" y="864"/>
                </a:cxn>
                <a:cxn ang="0">
                  <a:pos x="10" y="859"/>
                </a:cxn>
                <a:cxn ang="0">
                  <a:pos x="9" y="845"/>
                </a:cxn>
                <a:cxn ang="0">
                  <a:pos x="8" y="812"/>
                </a:cxn>
                <a:cxn ang="0">
                  <a:pos x="9" y="812"/>
                </a:cxn>
                <a:cxn ang="0">
                  <a:pos x="9" y="811"/>
                </a:cxn>
                <a:cxn ang="0">
                  <a:pos x="10" y="799"/>
                </a:cxn>
                <a:cxn ang="0">
                  <a:pos x="10" y="792"/>
                </a:cxn>
                <a:cxn ang="0">
                  <a:pos x="10" y="787"/>
                </a:cxn>
                <a:cxn ang="0">
                  <a:pos x="7" y="765"/>
                </a:cxn>
                <a:cxn ang="0">
                  <a:pos x="5" y="744"/>
                </a:cxn>
                <a:cxn ang="0">
                  <a:pos x="1" y="721"/>
                </a:cxn>
                <a:cxn ang="0">
                  <a:pos x="1" y="708"/>
                </a:cxn>
                <a:cxn ang="0">
                  <a:pos x="1" y="694"/>
                </a:cxn>
                <a:cxn ang="0">
                  <a:pos x="1" y="579"/>
                </a:cxn>
                <a:cxn ang="0">
                  <a:pos x="1" y="521"/>
                </a:cxn>
                <a:cxn ang="0">
                  <a:pos x="3" y="463"/>
                </a:cxn>
                <a:cxn ang="0">
                  <a:pos x="5" y="458"/>
                </a:cxn>
                <a:cxn ang="0">
                  <a:pos x="6" y="450"/>
                </a:cxn>
                <a:cxn ang="0">
                  <a:pos x="7" y="433"/>
                </a:cxn>
                <a:cxn ang="0">
                  <a:pos x="8" y="413"/>
                </a:cxn>
                <a:cxn ang="0">
                  <a:pos x="8" y="391"/>
                </a:cxn>
                <a:cxn ang="0">
                  <a:pos x="7" y="347"/>
                </a:cxn>
                <a:cxn ang="0">
                  <a:pos x="7" y="325"/>
                </a:cxn>
                <a:cxn ang="0">
                  <a:pos x="6" y="307"/>
                </a:cxn>
                <a:cxn ang="0">
                  <a:pos x="1" y="223"/>
                </a:cxn>
                <a:cxn ang="0">
                  <a:pos x="0" y="180"/>
                </a:cxn>
                <a:cxn ang="0">
                  <a:pos x="0" y="136"/>
                </a:cxn>
                <a:cxn ang="0">
                  <a:pos x="3" y="115"/>
                </a:cxn>
                <a:cxn ang="0">
                  <a:pos x="5" y="93"/>
                </a:cxn>
                <a:cxn ang="0">
                  <a:pos x="6" y="72"/>
                </a:cxn>
                <a:cxn ang="0">
                  <a:pos x="9" y="33"/>
                </a:cxn>
              </a:cxnLst>
              <a:rect l="0" t="0" r="r" b="b"/>
              <a:pathLst>
                <a:path w="25" h="868">
                  <a:moveTo>
                    <a:pt x="9" y="33"/>
                  </a:moveTo>
                  <a:lnTo>
                    <a:pt x="11" y="15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0" y="12"/>
                  </a:lnTo>
                  <a:lnTo>
                    <a:pt x="21" y="18"/>
                  </a:lnTo>
                  <a:lnTo>
                    <a:pt x="22" y="69"/>
                  </a:lnTo>
                  <a:lnTo>
                    <a:pt x="22" y="228"/>
                  </a:lnTo>
                  <a:lnTo>
                    <a:pt x="25" y="719"/>
                  </a:lnTo>
                  <a:lnTo>
                    <a:pt x="24" y="750"/>
                  </a:lnTo>
                  <a:lnTo>
                    <a:pt x="23" y="779"/>
                  </a:lnTo>
                  <a:lnTo>
                    <a:pt x="20" y="836"/>
                  </a:lnTo>
                  <a:lnTo>
                    <a:pt x="17" y="849"/>
                  </a:lnTo>
                  <a:lnTo>
                    <a:pt x="16" y="861"/>
                  </a:lnTo>
                  <a:lnTo>
                    <a:pt x="15" y="864"/>
                  </a:lnTo>
                  <a:lnTo>
                    <a:pt x="14" y="867"/>
                  </a:lnTo>
                  <a:lnTo>
                    <a:pt x="13" y="868"/>
                  </a:lnTo>
                  <a:lnTo>
                    <a:pt x="12" y="867"/>
                  </a:lnTo>
                  <a:lnTo>
                    <a:pt x="11" y="864"/>
                  </a:lnTo>
                  <a:lnTo>
                    <a:pt x="10" y="859"/>
                  </a:lnTo>
                  <a:lnTo>
                    <a:pt x="9" y="845"/>
                  </a:lnTo>
                  <a:lnTo>
                    <a:pt x="8" y="812"/>
                  </a:lnTo>
                  <a:lnTo>
                    <a:pt x="9" y="812"/>
                  </a:lnTo>
                  <a:lnTo>
                    <a:pt x="9" y="811"/>
                  </a:lnTo>
                  <a:lnTo>
                    <a:pt x="10" y="799"/>
                  </a:lnTo>
                  <a:lnTo>
                    <a:pt x="10" y="792"/>
                  </a:lnTo>
                  <a:lnTo>
                    <a:pt x="10" y="787"/>
                  </a:lnTo>
                  <a:lnTo>
                    <a:pt x="7" y="765"/>
                  </a:lnTo>
                  <a:lnTo>
                    <a:pt x="5" y="744"/>
                  </a:lnTo>
                  <a:lnTo>
                    <a:pt x="1" y="721"/>
                  </a:lnTo>
                  <a:lnTo>
                    <a:pt x="1" y="708"/>
                  </a:lnTo>
                  <a:lnTo>
                    <a:pt x="1" y="694"/>
                  </a:lnTo>
                  <a:lnTo>
                    <a:pt x="1" y="579"/>
                  </a:lnTo>
                  <a:lnTo>
                    <a:pt x="1" y="521"/>
                  </a:lnTo>
                  <a:lnTo>
                    <a:pt x="3" y="463"/>
                  </a:lnTo>
                  <a:lnTo>
                    <a:pt x="5" y="458"/>
                  </a:lnTo>
                  <a:lnTo>
                    <a:pt x="6" y="450"/>
                  </a:lnTo>
                  <a:lnTo>
                    <a:pt x="7" y="433"/>
                  </a:lnTo>
                  <a:lnTo>
                    <a:pt x="8" y="413"/>
                  </a:lnTo>
                  <a:lnTo>
                    <a:pt x="8" y="391"/>
                  </a:lnTo>
                  <a:lnTo>
                    <a:pt x="7" y="347"/>
                  </a:lnTo>
                  <a:lnTo>
                    <a:pt x="7" y="325"/>
                  </a:lnTo>
                  <a:lnTo>
                    <a:pt x="6" y="307"/>
                  </a:lnTo>
                  <a:lnTo>
                    <a:pt x="1" y="223"/>
                  </a:lnTo>
                  <a:lnTo>
                    <a:pt x="0" y="180"/>
                  </a:lnTo>
                  <a:lnTo>
                    <a:pt x="0" y="136"/>
                  </a:lnTo>
                  <a:lnTo>
                    <a:pt x="3" y="115"/>
                  </a:lnTo>
                  <a:lnTo>
                    <a:pt x="5" y="93"/>
                  </a:lnTo>
                  <a:lnTo>
                    <a:pt x="6" y="72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205" y="918"/>
              <a:ext cx="1131" cy="645"/>
            </a:xfrm>
            <a:custGeom>
              <a:avLst/>
              <a:gdLst/>
              <a:ahLst/>
              <a:cxnLst>
                <a:cxn ang="0">
                  <a:pos x="1112" y="645"/>
                </a:cxn>
                <a:cxn ang="0">
                  <a:pos x="1131" y="587"/>
                </a:cxn>
                <a:cxn ang="0">
                  <a:pos x="1131" y="0"/>
                </a:cxn>
                <a:cxn ang="0">
                  <a:pos x="92" y="0"/>
                </a:cxn>
                <a:cxn ang="0">
                  <a:pos x="0" y="7"/>
                </a:cxn>
                <a:cxn ang="0">
                  <a:pos x="0" y="645"/>
                </a:cxn>
                <a:cxn ang="0">
                  <a:pos x="1112" y="645"/>
                </a:cxn>
              </a:cxnLst>
              <a:rect l="0" t="0" r="r" b="b"/>
              <a:pathLst>
                <a:path w="1131" h="645">
                  <a:moveTo>
                    <a:pt x="1112" y="645"/>
                  </a:moveTo>
                  <a:lnTo>
                    <a:pt x="1131" y="587"/>
                  </a:lnTo>
                  <a:lnTo>
                    <a:pt x="1131" y="0"/>
                  </a:lnTo>
                  <a:lnTo>
                    <a:pt x="92" y="0"/>
                  </a:lnTo>
                  <a:lnTo>
                    <a:pt x="0" y="7"/>
                  </a:lnTo>
                  <a:lnTo>
                    <a:pt x="0" y="645"/>
                  </a:lnTo>
                  <a:lnTo>
                    <a:pt x="1112" y="645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205" y="925"/>
              <a:ext cx="1112" cy="638"/>
            </a:xfrm>
            <a:prstGeom prst="rect">
              <a:avLst/>
            </a:prstGeom>
            <a:blipFill>
              <a:blip r:embed="rId14"/>
              <a:tile tx="0" ty="0" sx="100000" sy="100000" flip="none" algn="tl"/>
            </a:blip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Travel</a:t>
              </a:r>
              <a:endPara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V="1">
              <a:off x="1317" y="918"/>
              <a:ext cx="19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-4490329" y="2790601"/>
            <a:ext cx="3919615" cy="1938147"/>
            <a:chOff x="715" y="1500"/>
            <a:chExt cx="3620" cy="185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Freeform 24"/>
            <p:cNvSpPr>
              <a:spLocks/>
            </p:cNvSpPr>
            <p:nvPr/>
          </p:nvSpPr>
          <p:spPr bwMode="auto">
            <a:xfrm>
              <a:off x="948" y="2226"/>
              <a:ext cx="195" cy="157"/>
            </a:xfrm>
            <a:custGeom>
              <a:avLst/>
              <a:gdLst>
                <a:gd name="T0" fmla="*/ 195 w 195"/>
                <a:gd name="T1" fmla="*/ 0 h 157"/>
                <a:gd name="T2" fmla="*/ 99 w 195"/>
                <a:gd name="T3" fmla="*/ 4 h 157"/>
                <a:gd name="T4" fmla="*/ 0 w 195"/>
                <a:gd name="T5" fmla="*/ 103 h 157"/>
                <a:gd name="T6" fmla="*/ 41 w 195"/>
                <a:gd name="T7" fmla="*/ 157 h 157"/>
                <a:gd name="T8" fmla="*/ 128 w 195"/>
                <a:gd name="T9" fmla="*/ 157 h 157"/>
                <a:gd name="T10" fmla="*/ 195 w 195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157"/>
                <a:gd name="T20" fmla="*/ 195 w 19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157">
                  <a:moveTo>
                    <a:pt x="195" y="0"/>
                  </a:moveTo>
                  <a:lnTo>
                    <a:pt x="99" y="4"/>
                  </a:lnTo>
                  <a:lnTo>
                    <a:pt x="0" y="103"/>
                  </a:lnTo>
                  <a:lnTo>
                    <a:pt x="41" y="157"/>
                  </a:lnTo>
                  <a:lnTo>
                    <a:pt x="128" y="15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9E8F7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3261" y="1966"/>
              <a:ext cx="975" cy="1180"/>
            </a:xfrm>
            <a:custGeom>
              <a:avLst/>
              <a:gdLst>
                <a:gd name="T0" fmla="*/ 117 w 975"/>
                <a:gd name="T1" fmla="*/ 1135 h 1180"/>
                <a:gd name="T2" fmla="*/ 175 w 975"/>
                <a:gd name="T3" fmla="*/ 1159 h 1180"/>
                <a:gd name="T4" fmla="*/ 229 w 975"/>
                <a:gd name="T5" fmla="*/ 1172 h 1180"/>
                <a:gd name="T6" fmla="*/ 287 w 975"/>
                <a:gd name="T7" fmla="*/ 1180 h 1180"/>
                <a:gd name="T8" fmla="*/ 341 w 975"/>
                <a:gd name="T9" fmla="*/ 1180 h 1180"/>
                <a:gd name="T10" fmla="*/ 394 w 975"/>
                <a:gd name="T11" fmla="*/ 1172 h 1180"/>
                <a:gd name="T12" fmla="*/ 448 w 975"/>
                <a:gd name="T13" fmla="*/ 1155 h 1180"/>
                <a:gd name="T14" fmla="*/ 498 w 975"/>
                <a:gd name="T15" fmla="*/ 1135 h 1180"/>
                <a:gd name="T16" fmla="*/ 548 w 975"/>
                <a:gd name="T17" fmla="*/ 1106 h 1180"/>
                <a:gd name="T18" fmla="*/ 639 w 975"/>
                <a:gd name="T19" fmla="*/ 1040 h 1180"/>
                <a:gd name="T20" fmla="*/ 722 w 975"/>
                <a:gd name="T21" fmla="*/ 961 h 1180"/>
                <a:gd name="T22" fmla="*/ 793 w 975"/>
                <a:gd name="T23" fmla="*/ 871 h 1180"/>
                <a:gd name="T24" fmla="*/ 851 w 975"/>
                <a:gd name="T25" fmla="*/ 780 h 1180"/>
                <a:gd name="T26" fmla="*/ 892 w 975"/>
                <a:gd name="T27" fmla="*/ 702 h 1180"/>
                <a:gd name="T28" fmla="*/ 925 w 975"/>
                <a:gd name="T29" fmla="*/ 623 h 1180"/>
                <a:gd name="T30" fmla="*/ 950 w 975"/>
                <a:gd name="T31" fmla="*/ 549 h 1180"/>
                <a:gd name="T32" fmla="*/ 967 w 975"/>
                <a:gd name="T33" fmla="*/ 479 h 1180"/>
                <a:gd name="T34" fmla="*/ 971 w 975"/>
                <a:gd name="T35" fmla="*/ 413 h 1180"/>
                <a:gd name="T36" fmla="*/ 975 w 975"/>
                <a:gd name="T37" fmla="*/ 347 h 1180"/>
                <a:gd name="T38" fmla="*/ 967 w 975"/>
                <a:gd name="T39" fmla="*/ 289 h 1180"/>
                <a:gd name="T40" fmla="*/ 954 w 975"/>
                <a:gd name="T41" fmla="*/ 231 h 1180"/>
                <a:gd name="T42" fmla="*/ 938 w 975"/>
                <a:gd name="T43" fmla="*/ 182 h 1180"/>
                <a:gd name="T44" fmla="*/ 917 w 975"/>
                <a:gd name="T45" fmla="*/ 136 h 1180"/>
                <a:gd name="T46" fmla="*/ 888 w 975"/>
                <a:gd name="T47" fmla="*/ 95 h 1180"/>
                <a:gd name="T48" fmla="*/ 855 w 975"/>
                <a:gd name="T49" fmla="*/ 62 h 1180"/>
                <a:gd name="T50" fmla="*/ 822 w 975"/>
                <a:gd name="T51" fmla="*/ 37 h 1180"/>
                <a:gd name="T52" fmla="*/ 784 w 975"/>
                <a:gd name="T53" fmla="*/ 17 h 1180"/>
                <a:gd name="T54" fmla="*/ 743 w 975"/>
                <a:gd name="T55" fmla="*/ 4 h 1180"/>
                <a:gd name="T56" fmla="*/ 701 w 975"/>
                <a:gd name="T57" fmla="*/ 0 h 1180"/>
                <a:gd name="T58" fmla="*/ 635 w 975"/>
                <a:gd name="T59" fmla="*/ 9 h 1180"/>
                <a:gd name="T60" fmla="*/ 556 w 975"/>
                <a:gd name="T61" fmla="*/ 33 h 1180"/>
                <a:gd name="T62" fmla="*/ 477 w 975"/>
                <a:gd name="T63" fmla="*/ 70 h 1180"/>
                <a:gd name="T64" fmla="*/ 390 w 975"/>
                <a:gd name="T65" fmla="*/ 124 h 1180"/>
                <a:gd name="T66" fmla="*/ 311 w 975"/>
                <a:gd name="T67" fmla="*/ 190 h 1180"/>
                <a:gd name="T68" fmla="*/ 233 w 975"/>
                <a:gd name="T69" fmla="*/ 264 h 1180"/>
                <a:gd name="T70" fmla="*/ 162 w 975"/>
                <a:gd name="T71" fmla="*/ 355 h 1180"/>
                <a:gd name="T72" fmla="*/ 104 w 975"/>
                <a:gd name="T73" fmla="*/ 450 h 1180"/>
                <a:gd name="T74" fmla="*/ 59 w 975"/>
                <a:gd name="T75" fmla="*/ 557 h 1180"/>
                <a:gd name="T76" fmla="*/ 25 w 975"/>
                <a:gd name="T77" fmla="*/ 664 h 1180"/>
                <a:gd name="T78" fmla="*/ 9 w 975"/>
                <a:gd name="T79" fmla="*/ 768 h 1180"/>
                <a:gd name="T80" fmla="*/ 0 w 975"/>
                <a:gd name="T81" fmla="*/ 871 h 1180"/>
                <a:gd name="T82" fmla="*/ 9 w 975"/>
                <a:gd name="T83" fmla="*/ 957 h 1180"/>
                <a:gd name="T84" fmla="*/ 30 w 975"/>
                <a:gd name="T85" fmla="*/ 1036 h 1180"/>
                <a:gd name="T86" fmla="*/ 46 w 975"/>
                <a:gd name="T87" fmla="*/ 1069 h 1180"/>
                <a:gd name="T88" fmla="*/ 67 w 975"/>
                <a:gd name="T89" fmla="*/ 1093 h 1180"/>
                <a:gd name="T90" fmla="*/ 88 w 975"/>
                <a:gd name="T91" fmla="*/ 1118 h 1180"/>
                <a:gd name="T92" fmla="*/ 117 w 975"/>
                <a:gd name="T93" fmla="*/ 1135 h 1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5"/>
                <a:gd name="T142" fmla="*/ 0 h 1180"/>
                <a:gd name="T143" fmla="*/ 975 w 975"/>
                <a:gd name="T144" fmla="*/ 1180 h 1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5" h="1180">
                  <a:moveTo>
                    <a:pt x="117" y="1135"/>
                  </a:moveTo>
                  <a:lnTo>
                    <a:pt x="175" y="1159"/>
                  </a:lnTo>
                  <a:lnTo>
                    <a:pt x="229" y="1172"/>
                  </a:lnTo>
                  <a:lnTo>
                    <a:pt x="287" y="1180"/>
                  </a:lnTo>
                  <a:lnTo>
                    <a:pt x="341" y="1180"/>
                  </a:lnTo>
                  <a:lnTo>
                    <a:pt x="394" y="1172"/>
                  </a:lnTo>
                  <a:lnTo>
                    <a:pt x="448" y="1155"/>
                  </a:lnTo>
                  <a:lnTo>
                    <a:pt x="498" y="1135"/>
                  </a:lnTo>
                  <a:lnTo>
                    <a:pt x="548" y="1106"/>
                  </a:lnTo>
                  <a:lnTo>
                    <a:pt x="639" y="1040"/>
                  </a:lnTo>
                  <a:lnTo>
                    <a:pt x="722" y="961"/>
                  </a:lnTo>
                  <a:lnTo>
                    <a:pt x="793" y="871"/>
                  </a:lnTo>
                  <a:lnTo>
                    <a:pt x="851" y="780"/>
                  </a:lnTo>
                  <a:lnTo>
                    <a:pt x="892" y="702"/>
                  </a:lnTo>
                  <a:lnTo>
                    <a:pt x="925" y="623"/>
                  </a:lnTo>
                  <a:lnTo>
                    <a:pt x="950" y="549"/>
                  </a:lnTo>
                  <a:lnTo>
                    <a:pt x="967" y="479"/>
                  </a:lnTo>
                  <a:lnTo>
                    <a:pt x="971" y="413"/>
                  </a:lnTo>
                  <a:lnTo>
                    <a:pt x="975" y="347"/>
                  </a:lnTo>
                  <a:lnTo>
                    <a:pt x="967" y="289"/>
                  </a:lnTo>
                  <a:lnTo>
                    <a:pt x="954" y="231"/>
                  </a:lnTo>
                  <a:lnTo>
                    <a:pt x="938" y="182"/>
                  </a:lnTo>
                  <a:lnTo>
                    <a:pt x="917" y="136"/>
                  </a:lnTo>
                  <a:lnTo>
                    <a:pt x="888" y="95"/>
                  </a:lnTo>
                  <a:lnTo>
                    <a:pt x="855" y="62"/>
                  </a:lnTo>
                  <a:lnTo>
                    <a:pt x="822" y="37"/>
                  </a:lnTo>
                  <a:lnTo>
                    <a:pt x="784" y="17"/>
                  </a:lnTo>
                  <a:lnTo>
                    <a:pt x="743" y="4"/>
                  </a:lnTo>
                  <a:lnTo>
                    <a:pt x="701" y="0"/>
                  </a:lnTo>
                  <a:lnTo>
                    <a:pt x="635" y="9"/>
                  </a:lnTo>
                  <a:lnTo>
                    <a:pt x="556" y="33"/>
                  </a:lnTo>
                  <a:lnTo>
                    <a:pt x="477" y="70"/>
                  </a:lnTo>
                  <a:lnTo>
                    <a:pt x="390" y="124"/>
                  </a:lnTo>
                  <a:lnTo>
                    <a:pt x="311" y="190"/>
                  </a:lnTo>
                  <a:lnTo>
                    <a:pt x="233" y="264"/>
                  </a:lnTo>
                  <a:lnTo>
                    <a:pt x="162" y="355"/>
                  </a:lnTo>
                  <a:lnTo>
                    <a:pt x="104" y="450"/>
                  </a:lnTo>
                  <a:lnTo>
                    <a:pt x="59" y="557"/>
                  </a:lnTo>
                  <a:lnTo>
                    <a:pt x="25" y="664"/>
                  </a:lnTo>
                  <a:lnTo>
                    <a:pt x="9" y="768"/>
                  </a:lnTo>
                  <a:lnTo>
                    <a:pt x="0" y="871"/>
                  </a:lnTo>
                  <a:lnTo>
                    <a:pt x="9" y="957"/>
                  </a:lnTo>
                  <a:lnTo>
                    <a:pt x="30" y="1036"/>
                  </a:lnTo>
                  <a:lnTo>
                    <a:pt x="46" y="1069"/>
                  </a:lnTo>
                  <a:lnTo>
                    <a:pt x="67" y="1093"/>
                  </a:lnTo>
                  <a:lnTo>
                    <a:pt x="88" y="1118"/>
                  </a:lnTo>
                  <a:lnTo>
                    <a:pt x="117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1561" y="1867"/>
              <a:ext cx="971" cy="1180"/>
            </a:xfrm>
            <a:custGeom>
              <a:avLst/>
              <a:gdLst>
                <a:gd name="T0" fmla="*/ 112 w 971"/>
                <a:gd name="T1" fmla="*/ 1135 h 1180"/>
                <a:gd name="T2" fmla="*/ 170 w 971"/>
                <a:gd name="T3" fmla="*/ 1159 h 1180"/>
                <a:gd name="T4" fmla="*/ 228 w 971"/>
                <a:gd name="T5" fmla="*/ 1172 h 1180"/>
                <a:gd name="T6" fmla="*/ 286 w 971"/>
                <a:gd name="T7" fmla="*/ 1180 h 1180"/>
                <a:gd name="T8" fmla="*/ 340 w 971"/>
                <a:gd name="T9" fmla="*/ 1180 h 1180"/>
                <a:gd name="T10" fmla="*/ 394 w 971"/>
                <a:gd name="T11" fmla="*/ 1172 h 1180"/>
                <a:gd name="T12" fmla="*/ 448 w 971"/>
                <a:gd name="T13" fmla="*/ 1155 h 1180"/>
                <a:gd name="T14" fmla="*/ 498 w 971"/>
                <a:gd name="T15" fmla="*/ 1135 h 1180"/>
                <a:gd name="T16" fmla="*/ 548 w 971"/>
                <a:gd name="T17" fmla="*/ 1106 h 1180"/>
                <a:gd name="T18" fmla="*/ 639 w 971"/>
                <a:gd name="T19" fmla="*/ 1040 h 1180"/>
                <a:gd name="T20" fmla="*/ 718 w 971"/>
                <a:gd name="T21" fmla="*/ 961 h 1180"/>
                <a:gd name="T22" fmla="*/ 788 w 971"/>
                <a:gd name="T23" fmla="*/ 875 h 1180"/>
                <a:gd name="T24" fmla="*/ 850 w 971"/>
                <a:gd name="T25" fmla="*/ 780 h 1180"/>
                <a:gd name="T26" fmla="*/ 892 w 971"/>
                <a:gd name="T27" fmla="*/ 702 h 1180"/>
                <a:gd name="T28" fmla="*/ 925 w 971"/>
                <a:gd name="T29" fmla="*/ 623 h 1180"/>
                <a:gd name="T30" fmla="*/ 950 w 971"/>
                <a:gd name="T31" fmla="*/ 549 h 1180"/>
                <a:gd name="T32" fmla="*/ 962 w 971"/>
                <a:gd name="T33" fmla="*/ 479 h 1180"/>
                <a:gd name="T34" fmla="*/ 971 w 971"/>
                <a:gd name="T35" fmla="*/ 413 h 1180"/>
                <a:gd name="T36" fmla="*/ 971 w 971"/>
                <a:gd name="T37" fmla="*/ 347 h 1180"/>
                <a:gd name="T38" fmla="*/ 967 w 971"/>
                <a:gd name="T39" fmla="*/ 289 h 1180"/>
                <a:gd name="T40" fmla="*/ 954 w 971"/>
                <a:gd name="T41" fmla="*/ 231 h 1180"/>
                <a:gd name="T42" fmla="*/ 938 w 971"/>
                <a:gd name="T43" fmla="*/ 182 h 1180"/>
                <a:gd name="T44" fmla="*/ 913 w 971"/>
                <a:gd name="T45" fmla="*/ 136 h 1180"/>
                <a:gd name="T46" fmla="*/ 888 w 971"/>
                <a:gd name="T47" fmla="*/ 99 h 1180"/>
                <a:gd name="T48" fmla="*/ 855 w 971"/>
                <a:gd name="T49" fmla="*/ 62 h 1180"/>
                <a:gd name="T50" fmla="*/ 821 w 971"/>
                <a:gd name="T51" fmla="*/ 37 h 1180"/>
                <a:gd name="T52" fmla="*/ 784 w 971"/>
                <a:gd name="T53" fmla="*/ 17 h 1180"/>
                <a:gd name="T54" fmla="*/ 743 w 971"/>
                <a:gd name="T55" fmla="*/ 4 h 1180"/>
                <a:gd name="T56" fmla="*/ 697 w 971"/>
                <a:gd name="T57" fmla="*/ 0 h 1180"/>
                <a:gd name="T58" fmla="*/ 631 w 971"/>
                <a:gd name="T59" fmla="*/ 9 h 1180"/>
                <a:gd name="T60" fmla="*/ 556 w 971"/>
                <a:gd name="T61" fmla="*/ 33 h 1180"/>
                <a:gd name="T62" fmla="*/ 473 w 971"/>
                <a:gd name="T63" fmla="*/ 70 h 1180"/>
                <a:gd name="T64" fmla="*/ 390 w 971"/>
                <a:gd name="T65" fmla="*/ 124 h 1180"/>
                <a:gd name="T66" fmla="*/ 307 w 971"/>
                <a:gd name="T67" fmla="*/ 190 h 1180"/>
                <a:gd name="T68" fmla="*/ 233 w 971"/>
                <a:gd name="T69" fmla="*/ 264 h 1180"/>
                <a:gd name="T70" fmla="*/ 162 w 971"/>
                <a:gd name="T71" fmla="*/ 355 h 1180"/>
                <a:gd name="T72" fmla="*/ 100 w 971"/>
                <a:gd name="T73" fmla="*/ 454 h 1180"/>
                <a:gd name="T74" fmla="*/ 58 w 971"/>
                <a:gd name="T75" fmla="*/ 557 h 1180"/>
                <a:gd name="T76" fmla="*/ 25 w 971"/>
                <a:gd name="T77" fmla="*/ 664 h 1180"/>
                <a:gd name="T78" fmla="*/ 5 w 971"/>
                <a:gd name="T79" fmla="*/ 772 h 1180"/>
                <a:gd name="T80" fmla="*/ 0 w 971"/>
                <a:gd name="T81" fmla="*/ 871 h 1180"/>
                <a:gd name="T82" fmla="*/ 9 w 971"/>
                <a:gd name="T83" fmla="*/ 957 h 1180"/>
                <a:gd name="T84" fmla="*/ 29 w 971"/>
                <a:gd name="T85" fmla="*/ 1036 h 1180"/>
                <a:gd name="T86" fmla="*/ 46 w 971"/>
                <a:gd name="T87" fmla="*/ 1069 h 1180"/>
                <a:gd name="T88" fmla="*/ 67 w 971"/>
                <a:gd name="T89" fmla="*/ 1093 h 1180"/>
                <a:gd name="T90" fmla="*/ 87 w 971"/>
                <a:gd name="T91" fmla="*/ 1118 h 1180"/>
                <a:gd name="T92" fmla="*/ 112 w 971"/>
                <a:gd name="T93" fmla="*/ 1135 h 1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1"/>
                <a:gd name="T142" fmla="*/ 0 h 1180"/>
                <a:gd name="T143" fmla="*/ 971 w 971"/>
                <a:gd name="T144" fmla="*/ 1180 h 1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1" h="1180">
                  <a:moveTo>
                    <a:pt x="112" y="1135"/>
                  </a:moveTo>
                  <a:lnTo>
                    <a:pt x="170" y="1159"/>
                  </a:lnTo>
                  <a:lnTo>
                    <a:pt x="228" y="1172"/>
                  </a:lnTo>
                  <a:lnTo>
                    <a:pt x="286" y="1180"/>
                  </a:lnTo>
                  <a:lnTo>
                    <a:pt x="340" y="1180"/>
                  </a:lnTo>
                  <a:lnTo>
                    <a:pt x="394" y="1172"/>
                  </a:lnTo>
                  <a:lnTo>
                    <a:pt x="448" y="1155"/>
                  </a:lnTo>
                  <a:lnTo>
                    <a:pt x="498" y="1135"/>
                  </a:lnTo>
                  <a:lnTo>
                    <a:pt x="548" y="1106"/>
                  </a:lnTo>
                  <a:lnTo>
                    <a:pt x="639" y="1040"/>
                  </a:lnTo>
                  <a:lnTo>
                    <a:pt x="718" y="961"/>
                  </a:lnTo>
                  <a:lnTo>
                    <a:pt x="788" y="875"/>
                  </a:lnTo>
                  <a:lnTo>
                    <a:pt x="850" y="780"/>
                  </a:lnTo>
                  <a:lnTo>
                    <a:pt x="892" y="702"/>
                  </a:lnTo>
                  <a:lnTo>
                    <a:pt x="925" y="623"/>
                  </a:lnTo>
                  <a:lnTo>
                    <a:pt x="950" y="549"/>
                  </a:lnTo>
                  <a:lnTo>
                    <a:pt x="962" y="479"/>
                  </a:lnTo>
                  <a:lnTo>
                    <a:pt x="971" y="413"/>
                  </a:lnTo>
                  <a:lnTo>
                    <a:pt x="971" y="347"/>
                  </a:lnTo>
                  <a:lnTo>
                    <a:pt x="967" y="289"/>
                  </a:lnTo>
                  <a:lnTo>
                    <a:pt x="954" y="231"/>
                  </a:lnTo>
                  <a:lnTo>
                    <a:pt x="938" y="182"/>
                  </a:lnTo>
                  <a:lnTo>
                    <a:pt x="913" y="136"/>
                  </a:lnTo>
                  <a:lnTo>
                    <a:pt x="888" y="99"/>
                  </a:lnTo>
                  <a:lnTo>
                    <a:pt x="855" y="62"/>
                  </a:lnTo>
                  <a:lnTo>
                    <a:pt x="821" y="37"/>
                  </a:lnTo>
                  <a:lnTo>
                    <a:pt x="784" y="17"/>
                  </a:lnTo>
                  <a:lnTo>
                    <a:pt x="743" y="4"/>
                  </a:lnTo>
                  <a:lnTo>
                    <a:pt x="697" y="0"/>
                  </a:lnTo>
                  <a:lnTo>
                    <a:pt x="631" y="9"/>
                  </a:lnTo>
                  <a:lnTo>
                    <a:pt x="556" y="33"/>
                  </a:lnTo>
                  <a:lnTo>
                    <a:pt x="473" y="70"/>
                  </a:lnTo>
                  <a:lnTo>
                    <a:pt x="390" y="124"/>
                  </a:lnTo>
                  <a:lnTo>
                    <a:pt x="307" y="190"/>
                  </a:lnTo>
                  <a:lnTo>
                    <a:pt x="233" y="264"/>
                  </a:lnTo>
                  <a:lnTo>
                    <a:pt x="162" y="355"/>
                  </a:lnTo>
                  <a:lnTo>
                    <a:pt x="100" y="454"/>
                  </a:lnTo>
                  <a:lnTo>
                    <a:pt x="58" y="557"/>
                  </a:lnTo>
                  <a:lnTo>
                    <a:pt x="25" y="664"/>
                  </a:lnTo>
                  <a:lnTo>
                    <a:pt x="5" y="772"/>
                  </a:lnTo>
                  <a:lnTo>
                    <a:pt x="0" y="871"/>
                  </a:lnTo>
                  <a:lnTo>
                    <a:pt x="9" y="957"/>
                  </a:lnTo>
                  <a:lnTo>
                    <a:pt x="29" y="1036"/>
                  </a:lnTo>
                  <a:lnTo>
                    <a:pt x="46" y="1069"/>
                  </a:lnTo>
                  <a:lnTo>
                    <a:pt x="67" y="1093"/>
                  </a:lnTo>
                  <a:lnTo>
                    <a:pt x="87" y="1118"/>
                  </a:lnTo>
                  <a:lnTo>
                    <a:pt x="112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154" y="1500"/>
              <a:ext cx="1181" cy="1180"/>
            </a:xfrm>
            <a:custGeom>
              <a:avLst/>
              <a:gdLst>
                <a:gd name="T0" fmla="*/ 0 w 1181"/>
                <a:gd name="T1" fmla="*/ 0 h 1180"/>
                <a:gd name="T2" fmla="*/ 510 w 1181"/>
                <a:gd name="T3" fmla="*/ 13 h 1180"/>
                <a:gd name="T4" fmla="*/ 667 w 1181"/>
                <a:gd name="T5" fmla="*/ 25 h 1180"/>
                <a:gd name="T6" fmla="*/ 775 w 1181"/>
                <a:gd name="T7" fmla="*/ 58 h 1180"/>
                <a:gd name="T8" fmla="*/ 875 w 1181"/>
                <a:gd name="T9" fmla="*/ 107 h 1180"/>
                <a:gd name="T10" fmla="*/ 962 w 1181"/>
                <a:gd name="T11" fmla="*/ 153 h 1180"/>
                <a:gd name="T12" fmla="*/ 1007 w 1181"/>
                <a:gd name="T13" fmla="*/ 194 h 1180"/>
                <a:gd name="T14" fmla="*/ 1181 w 1181"/>
                <a:gd name="T15" fmla="*/ 759 h 1180"/>
                <a:gd name="T16" fmla="*/ 1181 w 1181"/>
                <a:gd name="T17" fmla="*/ 862 h 1180"/>
                <a:gd name="T18" fmla="*/ 1169 w 1181"/>
                <a:gd name="T19" fmla="*/ 1036 h 1180"/>
                <a:gd name="T20" fmla="*/ 991 w 1181"/>
                <a:gd name="T21" fmla="*/ 1180 h 1180"/>
                <a:gd name="T22" fmla="*/ 879 w 1181"/>
                <a:gd name="T23" fmla="*/ 813 h 1180"/>
                <a:gd name="T24" fmla="*/ 365 w 1181"/>
                <a:gd name="T25" fmla="*/ 107 h 1180"/>
                <a:gd name="T26" fmla="*/ 0 w 1181"/>
                <a:gd name="T27" fmla="*/ 0 h 1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"/>
                <a:gd name="T43" fmla="*/ 0 h 1180"/>
                <a:gd name="T44" fmla="*/ 1181 w 1181"/>
                <a:gd name="T45" fmla="*/ 1180 h 1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" h="1180">
                  <a:moveTo>
                    <a:pt x="0" y="0"/>
                  </a:moveTo>
                  <a:lnTo>
                    <a:pt x="510" y="13"/>
                  </a:lnTo>
                  <a:lnTo>
                    <a:pt x="667" y="25"/>
                  </a:lnTo>
                  <a:lnTo>
                    <a:pt x="775" y="58"/>
                  </a:lnTo>
                  <a:lnTo>
                    <a:pt x="875" y="107"/>
                  </a:lnTo>
                  <a:lnTo>
                    <a:pt x="962" y="153"/>
                  </a:lnTo>
                  <a:lnTo>
                    <a:pt x="1007" y="194"/>
                  </a:lnTo>
                  <a:lnTo>
                    <a:pt x="1181" y="759"/>
                  </a:lnTo>
                  <a:lnTo>
                    <a:pt x="1181" y="862"/>
                  </a:lnTo>
                  <a:lnTo>
                    <a:pt x="1169" y="1036"/>
                  </a:lnTo>
                  <a:lnTo>
                    <a:pt x="991" y="1180"/>
                  </a:lnTo>
                  <a:lnTo>
                    <a:pt x="879" y="813"/>
                  </a:lnTo>
                  <a:lnTo>
                    <a:pt x="365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706" y="2523"/>
              <a:ext cx="1203" cy="520"/>
            </a:xfrm>
            <a:custGeom>
              <a:avLst/>
              <a:gdLst>
                <a:gd name="T0" fmla="*/ 0 w 1203"/>
                <a:gd name="T1" fmla="*/ 248 h 520"/>
                <a:gd name="T2" fmla="*/ 71 w 1203"/>
                <a:gd name="T3" fmla="*/ 355 h 520"/>
                <a:gd name="T4" fmla="*/ 287 w 1203"/>
                <a:gd name="T5" fmla="*/ 347 h 520"/>
                <a:gd name="T6" fmla="*/ 498 w 1203"/>
                <a:gd name="T7" fmla="*/ 338 h 520"/>
                <a:gd name="T8" fmla="*/ 631 w 1203"/>
                <a:gd name="T9" fmla="*/ 359 h 520"/>
                <a:gd name="T10" fmla="*/ 801 w 1203"/>
                <a:gd name="T11" fmla="*/ 400 h 520"/>
                <a:gd name="T12" fmla="*/ 963 w 1203"/>
                <a:gd name="T13" fmla="*/ 454 h 520"/>
                <a:gd name="T14" fmla="*/ 1091 w 1203"/>
                <a:gd name="T15" fmla="*/ 520 h 520"/>
                <a:gd name="T16" fmla="*/ 1203 w 1203"/>
                <a:gd name="T17" fmla="*/ 359 h 520"/>
                <a:gd name="T18" fmla="*/ 1203 w 1203"/>
                <a:gd name="T19" fmla="*/ 359 h 520"/>
                <a:gd name="T20" fmla="*/ 1195 w 1203"/>
                <a:gd name="T21" fmla="*/ 355 h 520"/>
                <a:gd name="T22" fmla="*/ 1170 w 1203"/>
                <a:gd name="T23" fmla="*/ 343 h 520"/>
                <a:gd name="T24" fmla="*/ 1133 w 1203"/>
                <a:gd name="T25" fmla="*/ 326 h 520"/>
                <a:gd name="T26" fmla="*/ 1083 w 1203"/>
                <a:gd name="T27" fmla="*/ 301 h 520"/>
                <a:gd name="T28" fmla="*/ 1021 w 1203"/>
                <a:gd name="T29" fmla="*/ 277 h 520"/>
                <a:gd name="T30" fmla="*/ 954 w 1203"/>
                <a:gd name="T31" fmla="*/ 244 h 520"/>
                <a:gd name="T32" fmla="*/ 809 w 1203"/>
                <a:gd name="T33" fmla="*/ 178 h 520"/>
                <a:gd name="T34" fmla="*/ 664 w 1203"/>
                <a:gd name="T35" fmla="*/ 112 h 520"/>
                <a:gd name="T36" fmla="*/ 593 w 1203"/>
                <a:gd name="T37" fmla="*/ 83 h 520"/>
                <a:gd name="T38" fmla="*/ 535 w 1203"/>
                <a:gd name="T39" fmla="*/ 54 h 520"/>
                <a:gd name="T40" fmla="*/ 482 w 1203"/>
                <a:gd name="T41" fmla="*/ 33 h 520"/>
                <a:gd name="T42" fmla="*/ 440 w 1203"/>
                <a:gd name="T43" fmla="*/ 17 h 520"/>
                <a:gd name="T44" fmla="*/ 411 w 1203"/>
                <a:gd name="T45" fmla="*/ 4 h 520"/>
                <a:gd name="T46" fmla="*/ 407 w 1203"/>
                <a:gd name="T47" fmla="*/ 0 h 520"/>
                <a:gd name="T48" fmla="*/ 403 w 1203"/>
                <a:gd name="T49" fmla="*/ 0 h 520"/>
                <a:gd name="T50" fmla="*/ 394 w 1203"/>
                <a:gd name="T51" fmla="*/ 4 h 520"/>
                <a:gd name="T52" fmla="*/ 378 w 1203"/>
                <a:gd name="T53" fmla="*/ 13 h 520"/>
                <a:gd name="T54" fmla="*/ 357 w 1203"/>
                <a:gd name="T55" fmla="*/ 25 h 520"/>
                <a:gd name="T56" fmla="*/ 332 w 1203"/>
                <a:gd name="T57" fmla="*/ 41 h 520"/>
                <a:gd name="T58" fmla="*/ 266 w 1203"/>
                <a:gd name="T59" fmla="*/ 83 h 520"/>
                <a:gd name="T60" fmla="*/ 195 w 1203"/>
                <a:gd name="T61" fmla="*/ 128 h 520"/>
                <a:gd name="T62" fmla="*/ 121 w 1203"/>
                <a:gd name="T63" fmla="*/ 173 h 520"/>
                <a:gd name="T64" fmla="*/ 59 w 1203"/>
                <a:gd name="T65" fmla="*/ 211 h 520"/>
                <a:gd name="T66" fmla="*/ 38 w 1203"/>
                <a:gd name="T67" fmla="*/ 227 h 520"/>
                <a:gd name="T68" fmla="*/ 17 w 1203"/>
                <a:gd name="T69" fmla="*/ 239 h 520"/>
                <a:gd name="T70" fmla="*/ 5 w 1203"/>
                <a:gd name="T71" fmla="*/ 248 h 520"/>
                <a:gd name="T72" fmla="*/ 0 w 1203"/>
                <a:gd name="T73" fmla="*/ 248 h 5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3"/>
                <a:gd name="T112" fmla="*/ 0 h 520"/>
                <a:gd name="T113" fmla="*/ 1203 w 1203"/>
                <a:gd name="T114" fmla="*/ 520 h 5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3" h="520">
                  <a:moveTo>
                    <a:pt x="0" y="248"/>
                  </a:moveTo>
                  <a:lnTo>
                    <a:pt x="71" y="355"/>
                  </a:lnTo>
                  <a:lnTo>
                    <a:pt x="287" y="347"/>
                  </a:lnTo>
                  <a:lnTo>
                    <a:pt x="498" y="338"/>
                  </a:lnTo>
                  <a:lnTo>
                    <a:pt x="631" y="359"/>
                  </a:lnTo>
                  <a:lnTo>
                    <a:pt x="801" y="400"/>
                  </a:lnTo>
                  <a:lnTo>
                    <a:pt x="963" y="454"/>
                  </a:lnTo>
                  <a:lnTo>
                    <a:pt x="1091" y="520"/>
                  </a:lnTo>
                  <a:lnTo>
                    <a:pt x="1203" y="359"/>
                  </a:lnTo>
                  <a:lnTo>
                    <a:pt x="1195" y="355"/>
                  </a:lnTo>
                  <a:lnTo>
                    <a:pt x="1170" y="343"/>
                  </a:lnTo>
                  <a:lnTo>
                    <a:pt x="1133" y="326"/>
                  </a:lnTo>
                  <a:lnTo>
                    <a:pt x="1083" y="301"/>
                  </a:lnTo>
                  <a:lnTo>
                    <a:pt x="1021" y="277"/>
                  </a:lnTo>
                  <a:lnTo>
                    <a:pt x="954" y="244"/>
                  </a:lnTo>
                  <a:lnTo>
                    <a:pt x="809" y="178"/>
                  </a:lnTo>
                  <a:lnTo>
                    <a:pt x="664" y="112"/>
                  </a:lnTo>
                  <a:lnTo>
                    <a:pt x="593" y="83"/>
                  </a:lnTo>
                  <a:lnTo>
                    <a:pt x="535" y="54"/>
                  </a:lnTo>
                  <a:lnTo>
                    <a:pt x="482" y="33"/>
                  </a:lnTo>
                  <a:lnTo>
                    <a:pt x="440" y="17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394" y="4"/>
                  </a:lnTo>
                  <a:lnTo>
                    <a:pt x="378" y="13"/>
                  </a:lnTo>
                  <a:lnTo>
                    <a:pt x="357" y="25"/>
                  </a:lnTo>
                  <a:lnTo>
                    <a:pt x="332" y="41"/>
                  </a:lnTo>
                  <a:lnTo>
                    <a:pt x="266" y="83"/>
                  </a:lnTo>
                  <a:lnTo>
                    <a:pt x="195" y="128"/>
                  </a:lnTo>
                  <a:lnTo>
                    <a:pt x="121" y="173"/>
                  </a:lnTo>
                  <a:lnTo>
                    <a:pt x="59" y="211"/>
                  </a:lnTo>
                  <a:lnTo>
                    <a:pt x="38" y="227"/>
                  </a:lnTo>
                  <a:lnTo>
                    <a:pt x="17" y="239"/>
                  </a:lnTo>
                  <a:lnTo>
                    <a:pt x="5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F0000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861" y="1500"/>
              <a:ext cx="3296" cy="1448"/>
            </a:xfrm>
            <a:custGeom>
              <a:avLst/>
              <a:gdLst>
                <a:gd name="T0" fmla="*/ 949 w 3296"/>
                <a:gd name="T1" fmla="*/ 574 h 1448"/>
                <a:gd name="T2" fmla="*/ 713 w 3296"/>
                <a:gd name="T3" fmla="*/ 627 h 1448"/>
                <a:gd name="T4" fmla="*/ 481 w 3296"/>
                <a:gd name="T5" fmla="*/ 648 h 1448"/>
                <a:gd name="T6" fmla="*/ 468 w 3296"/>
                <a:gd name="T7" fmla="*/ 611 h 1448"/>
                <a:gd name="T8" fmla="*/ 394 w 3296"/>
                <a:gd name="T9" fmla="*/ 602 h 1448"/>
                <a:gd name="T10" fmla="*/ 186 w 3296"/>
                <a:gd name="T11" fmla="*/ 829 h 1448"/>
                <a:gd name="T12" fmla="*/ 91 w 3296"/>
                <a:gd name="T13" fmla="*/ 982 h 1448"/>
                <a:gd name="T14" fmla="*/ 8 w 3296"/>
                <a:gd name="T15" fmla="*/ 1176 h 1448"/>
                <a:gd name="T16" fmla="*/ 0 w 3296"/>
                <a:gd name="T17" fmla="*/ 1250 h 1448"/>
                <a:gd name="T18" fmla="*/ 949 w 3296"/>
                <a:gd name="T19" fmla="*/ 1353 h 1448"/>
                <a:gd name="T20" fmla="*/ 1061 w 3296"/>
                <a:gd name="T21" fmla="*/ 1283 h 1448"/>
                <a:gd name="T22" fmla="*/ 1161 w 3296"/>
                <a:gd name="T23" fmla="*/ 1254 h 1448"/>
                <a:gd name="T24" fmla="*/ 1277 w 3296"/>
                <a:gd name="T25" fmla="*/ 1238 h 1448"/>
                <a:gd name="T26" fmla="*/ 1397 w 3296"/>
                <a:gd name="T27" fmla="*/ 1254 h 1448"/>
                <a:gd name="T28" fmla="*/ 1571 w 3296"/>
                <a:gd name="T29" fmla="*/ 1304 h 1448"/>
                <a:gd name="T30" fmla="*/ 1720 w 3296"/>
                <a:gd name="T31" fmla="*/ 1361 h 1448"/>
                <a:gd name="T32" fmla="*/ 1944 w 3296"/>
                <a:gd name="T33" fmla="*/ 1448 h 1448"/>
                <a:gd name="T34" fmla="*/ 2906 w 3296"/>
                <a:gd name="T35" fmla="*/ 1407 h 1448"/>
                <a:gd name="T36" fmla="*/ 3093 w 3296"/>
                <a:gd name="T37" fmla="*/ 1320 h 1448"/>
                <a:gd name="T38" fmla="*/ 3139 w 3296"/>
                <a:gd name="T39" fmla="*/ 1324 h 1448"/>
                <a:gd name="T40" fmla="*/ 3267 w 3296"/>
                <a:gd name="T41" fmla="*/ 1213 h 1448"/>
                <a:gd name="T42" fmla="*/ 3296 w 3296"/>
                <a:gd name="T43" fmla="*/ 1064 h 1448"/>
                <a:gd name="T44" fmla="*/ 3296 w 3296"/>
                <a:gd name="T45" fmla="*/ 833 h 1448"/>
                <a:gd name="T46" fmla="*/ 3246 w 3296"/>
                <a:gd name="T47" fmla="*/ 644 h 1448"/>
                <a:gd name="T48" fmla="*/ 3155 w 3296"/>
                <a:gd name="T49" fmla="*/ 371 h 1448"/>
                <a:gd name="T50" fmla="*/ 3068 w 3296"/>
                <a:gd name="T51" fmla="*/ 186 h 1448"/>
                <a:gd name="T52" fmla="*/ 2935 w 3296"/>
                <a:gd name="T53" fmla="*/ 83 h 1448"/>
                <a:gd name="T54" fmla="*/ 2823 w 3296"/>
                <a:gd name="T55" fmla="*/ 41 h 1448"/>
                <a:gd name="T56" fmla="*/ 2653 w 3296"/>
                <a:gd name="T57" fmla="*/ 21 h 1448"/>
                <a:gd name="T58" fmla="*/ 2425 w 3296"/>
                <a:gd name="T59" fmla="*/ 0 h 1448"/>
                <a:gd name="T60" fmla="*/ 1787 w 3296"/>
                <a:gd name="T61" fmla="*/ 8 h 1448"/>
                <a:gd name="T62" fmla="*/ 1633 w 3296"/>
                <a:gd name="T63" fmla="*/ 21 h 1448"/>
                <a:gd name="T64" fmla="*/ 1372 w 3296"/>
                <a:gd name="T65" fmla="*/ 186 h 1448"/>
                <a:gd name="T66" fmla="*/ 1190 w 3296"/>
                <a:gd name="T67" fmla="*/ 343 h 1448"/>
                <a:gd name="T68" fmla="*/ 949 w 3296"/>
                <a:gd name="T69" fmla="*/ 574 h 14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96"/>
                <a:gd name="T106" fmla="*/ 0 h 1448"/>
                <a:gd name="T107" fmla="*/ 3296 w 3296"/>
                <a:gd name="T108" fmla="*/ 1448 h 14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96" h="1448">
                  <a:moveTo>
                    <a:pt x="949" y="574"/>
                  </a:moveTo>
                  <a:lnTo>
                    <a:pt x="713" y="627"/>
                  </a:lnTo>
                  <a:lnTo>
                    <a:pt x="481" y="648"/>
                  </a:lnTo>
                  <a:lnTo>
                    <a:pt x="468" y="611"/>
                  </a:lnTo>
                  <a:lnTo>
                    <a:pt x="394" y="602"/>
                  </a:lnTo>
                  <a:lnTo>
                    <a:pt x="186" y="829"/>
                  </a:lnTo>
                  <a:lnTo>
                    <a:pt x="91" y="982"/>
                  </a:lnTo>
                  <a:lnTo>
                    <a:pt x="8" y="1176"/>
                  </a:lnTo>
                  <a:lnTo>
                    <a:pt x="0" y="1250"/>
                  </a:lnTo>
                  <a:lnTo>
                    <a:pt x="949" y="1353"/>
                  </a:lnTo>
                  <a:lnTo>
                    <a:pt x="1061" y="1283"/>
                  </a:lnTo>
                  <a:lnTo>
                    <a:pt x="1161" y="1254"/>
                  </a:lnTo>
                  <a:lnTo>
                    <a:pt x="1277" y="1238"/>
                  </a:lnTo>
                  <a:lnTo>
                    <a:pt x="1397" y="1254"/>
                  </a:lnTo>
                  <a:lnTo>
                    <a:pt x="1571" y="1304"/>
                  </a:lnTo>
                  <a:lnTo>
                    <a:pt x="1720" y="1361"/>
                  </a:lnTo>
                  <a:lnTo>
                    <a:pt x="1944" y="1448"/>
                  </a:lnTo>
                  <a:lnTo>
                    <a:pt x="2906" y="1407"/>
                  </a:lnTo>
                  <a:lnTo>
                    <a:pt x="3093" y="1320"/>
                  </a:lnTo>
                  <a:lnTo>
                    <a:pt x="3139" y="1324"/>
                  </a:lnTo>
                  <a:lnTo>
                    <a:pt x="3267" y="1213"/>
                  </a:lnTo>
                  <a:lnTo>
                    <a:pt x="3296" y="1064"/>
                  </a:lnTo>
                  <a:lnTo>
                    <a:pt x="3296" y="833"/>
                  </a:lnTo>
                  <a:lnTo>
                    <a:pt x="3246" y="644"/>
                  </a:lnTo>
                  <a:lnTo>
                    <a:pt x="3155" y="371"/>
                  </a:lnTo>
                  <a:lnTo>
                    <a:pt x="3068" y="186"/>
                  </a:lnTo>
                  <a:lnTo>
                    <a:pt x="2935" y="83"/>
                  </a:lnTo>
                  <a:lnTo>
                    <a:pt x="2823" y="41"/>
                  </a:lnTo>
                  <a:lnTo>
                    <a:pt x="2653" y="21"/>
                  </a:lnTo>
                  <a:lnTo>
                    <a:pt x="2425" y="0"/>
                  </a:lnTo>
                  <a:lnTo>
                    <a:pt x="1787" y="8"/>
                  </a:lnTo>
                  <a:lnTo>
                    <a:pt x="1633" y="21"/>
                  </a:lnTo>
                  <a:lnTo>
                    <a:pt x="1372" y="186"/>
                  </a:lnTo>
                  <a:lnTo>
                    <a:pt x="1190" y="343"/>
                  </a:lnTo>
                  <a:lnTo>
                    <a:pt x="949" y="57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15" y="2597"/>
              <a:ext cx="394" cy="256"/>
            </a:xfrm>
            <a:custGeom>
              <a:avLst/>
              <a:gdLst>
                <a:gd name="T0" fmla="*/ 83 w 394"/>
                <a:gd name="T1" fmla="*/ 0 h 256"/>
                <a:gd name="T2" fmla="*/ 25 w 394"/>
                <a:gd name="T3" fmla="*/ 50 h 256"/>
                <a:gd name="T4" fmla="*/ 0 w 394"/>
                <a:gd name="T5" fmla="*/ 116 h 256"/>
                <a:gd name="T6" fmla="*/ 13 w 394"/>
                <a:gd name="T7" fmla="*/ 211 h 256"/>
                <a:gd name="T8" fmla="*/ 67 w 394"/>
                <a:gd name="T9" fmla="*/ 256 h 256"/>
                <a:gd name="T10" fmla="*/ 175 w 394"/>
                <a:gd name="T11" fmla="*/ 244 h 256"/>
                <a:gd name="T12" fmla="*/ 274 w 394"/>
                <a:gd name="T13" fmla="*/ 223 h 256"/>
                <a:gd name="T14" fmla="*/ 374 w 394"/>
                <a:gd name="T15" fmla="*/ 227 h 256"/>
                <a:gd name="T16" fmla="*/ 394 w 394"/>
                <a:gd name="T17" fmla="*/ 128 h 256"/>
                <a:gd name="T18" fmla="*/ 175 w 394"/>
                <a:gd name="T19" fmla="*/ 128 h 256"/>
                <a:gd name="T20" fmla="*/ 162 w 394"/>
                <a:gd name="T21" fmla="*/ 58 h 256"/>
                <a:gd name="T22" fmla="*/ 129 w 394"/>
                <a:gd name="T23" fmla="*/ 21 h 256"/>
                <a:gd name="T24" fmla="*/ 83 w 394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4"/>
                <a:gd name="T40" fmla="*/ 0 h 256"/>
                <a:gd name="T41" fmla="*/ 394 w 394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4" h="256">
                  <a:moveTo>
                    <a:pt x="83" y="0"/>
                  </a:moveTo>
                  <a:lnTo>
                    <a:pt x="25" y="50"/>
                  </a:lnTo>
                  <a:lnTo>
                    <a:pt x="0" y="116"/>
                  </a:lnTo>
                  <a:lnTo>
                    <a:pt x="13" y="211"/>
                  </a:lnTo>
                  <a:lnTo>
                    <a:pt x="67" y="256"/>
                  </a:lnTo>
                  <a:lnTo>
                    <a:pt x="175" y="244"/>
                  </a:lnTo>
                  <a:lnTo>
                    <a:pt x="274" y="223"/>
                  </a:lnTo>
                  <a:lnTo>
                    <a:pt x="374" y="227"/>
                  </a:lnTo>
                  <a:lnTo>
                    <a:pt x="394" y="128"/>
                  </a:lnTo>
                  <a:lnTo>
                    <a:pt x="175" y="128"/>
                  </a:lnTo>
                  <a:lnTo>
                    <a:pt x="162" y="58"/>
                  </a:lnTo>
                  <a:lnTo>
                    <a:pt x="129" y="2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E8F7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951" y="1595"/>
              <a:ext cx="829" cy="470"/>
            </a:xfrm>
            <a:custGeom>
              <a:avLst/>
              <a:gdLst>
                <a:gd name="T0" fmla="*/ 0 w 829"/>
                <a:gd name="T1" fmla="*/ 462 h 470"/>
                <a:gd name="T2" fmla="*/ 71 w 829"/>
                <a:gd name="T3" fmla="*/ 359 h 470"/>
                <a:gd name="T4" fmla="*/ 162 w 829"/>
                <a:gd name="T5" fmla="*/ 264 h 470"/>
                <a:gd name="T6" fmla="*/ 261 w 829"/>
                <a:gd name="T7" fmla="*/ 173 h 470"/>
                <a:gd name="T8" fmla="*/ 357 w 829"/>
                <a:gd name="T9" fmla="*/ 107 h 470"/>
                <a:gd name="T10" fmla="*/ 473 w 829"/>
                <a:gd name="T11" fmla="*/ 33 h 470"/>
                <a:gd name="T12" fmla="*/ 614 w 829"/>
                <a:gd name="T13" fmla="*/ 0 h 470"/>
                <a:gd name="T14" fmla="*/ 829 w 829"/>
                <a:gd name="T15" fmla="*/ 0 h 470"/>
                <a:gd name="T16" fmla="*/ 630 w 829"/>
                <a:gd name="T17" fmla="*/ 227 h 470"/>
                <a:gd name="T18" fmla="*/ 494 w 829"/>
                <a:gd name="T19" fmla="*/ 470 h 470"/>
                <a:gd name="T20" fmla="*/ 0 w 829"/>
                <a:gd name="T21" fmla="*/ 462 h 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470"/>
                <a:gd name="T35" fmla="*/ 829 w 829"/>
                <a:gd name="T36" fmla="*/ 470 h 4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470">
                  <a:moveTo>
                    <a:pt x="0" y="462"/>
                  </a:moveTo>
                  <a:lnTo>
                    <a:pt x="71" y="359"/>
                  </a:lnTo>
                  <a:lnTo>
                    <a:pt x="162" y="264"/>
                  </a:lnTo>
                  <a:lnTo>
                    <a:pt x="261" y="173"/>
                  </a:lnTo>
                  <a:lnTo>
                    <a:pt x="357" y="107"/>
                  </a:lnTo>
                  <a:lnTo>
                    <a:pt x="473" y="33"/>
                  </a:lnTo>
                  <a:lnTo>
                    <a:pt x="614" y="0"/>
                  </a:lnTo>
                  <a:lnTo>
                    <a:pt x="829" y="0"/>
                  </a:lnTo>
                  <a:lnTo>
                    <a:pt x="630" y="227"/>
                  </a:lnTo>
                  <a:lnTo>
                    <a:pt x="494" y="470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2532" y="1595"/>
              <a:ext cx="1269" cy="503"/>
            </a:xfrm>
            <a:custGeom>
              <a:avLst/>
              <a:gdLst>
                <a:gd name="T0" fmla="*/ 0 w 1269"/>
                <a:gd name="T1" fmla="*/ 474 h 503"/>
                <a:gd name="T2" fmla="*/ 124 w 1269"/>
                <a:gd name="T3" fmla="*/ 227 h 503"/>
                <a:gd name="T4" fmla="*/ 323 w 1269"/>
                <a:gd name="T5" fmla="*/ 0 h 503"/>
                <a:gd name="T6" fmla="*/ 568 w 1269"/>
                <a:gd name="T7" fmla="*/ 4 h 503"/>
                <a:gd name="T8" fmla="*/ 759 w 1269"/>
                <a:gd name="T9" fmla="*/ 17 h 503"/>
                <a:gd name="T10" fmla="*/ 974 w 1269"/>
                <a:gd name="T11" fmla="*/ 58 h 503"/>
                <a:gd name="T12" fmla="*/ 1115 w 1269"/>
                <a:gd name="T13" fmla="*/ 99 h 503"/>
                <a:gd name="T14" fmla="*/ 1235 w 1269"/>
                <a:gd name="T15" fmla="*/ 144 h 503"/>
                <a:gd name="T16" fmla="*/ 1269 w 1269"/>
                <a:gd name="T17" fmla="*/ 429 h 503"/>
                <a:gd name="T18" fmla="*/ 1049 w 1269"/>
                <a:gd name="T19" fmla="*/ 458 h 503"/>
                <a:gd name="T20" fmla="*/ 817 w 1269"/>
                <a:gd name="T21" fmla="*/ 474 h 503"/>
                <a:gd name="T22" fmla="*/ 344 w 1269"/>
                <a:gd name="T23" fmla="*/ 503 h 503"/>
                <a:gd name="T24" fmla="*/ 0 w 1269"/>
                <a:gd name="T25" fmla="*/ 474 h 5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9"/>
                <a:gd name="T40" fmla="*/ 0 h 503"/>
                <a:gd name="T41" fmla="*/ 1269 w 1269"/>
                <a:gd name="T42" fmla="*/ 503 h 5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9" h="503">
                  <a:moveTo>
                    <a:pt x="0" y="474"/>
                  </a:moveTo>
                  <a:lnTo>
                    <a:pt x="124" y="227"/>
                  </a:lnTo>
                  <a:lnTo>
                    <a:pt x="323" y="0"/>
                  </a:lnTo>
                  <a:lnTo>
                    <a:pt x="568" y="4"/>
                  </a:lnTo>
                  <a:lnTo>
                    <a:pt x="759" y="17"/>
                  </a:lnTo>
                  <a:lnTo>
                    <a:pt x="974" y="58"/>
                  </a:lnTo>
                  <a:lnTo>
                    <a:pt x="1115" y="99"/>
                  </a:lnTo>
                  <a:lnTo>
                    <a:pt x="1235" y="144"/>
                  </a:lnTo>
                  <a:lnTo>
                    <a:pt x="1269" y="429"/>
                  </a:lnTo>
                  <a:lnTo>
                    <a:pt x="1049" y="458"/>
                  </a:lnTo>
                  <a:lnTo>
                    <a:pt x="817" y="474"/>
                  </a:lnTo>
                  <a:lnTo>
                    <a:pt x="344" y="50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4004" y="1715"/>
              <a:ext cx="207" cy="280"/>
            </a:xfrm>
            <a:custGeom>
              <a:avLst/>
              <a:gdLst>
                <a:gd name="T0" fmla="*/ 0 w 207"/>
                <a:gd name="T1" fmla="*/ 8 h 280"/>
                <a:gd name="T2" fmla="*/ 124 w 207"/>
                <a:gd name="T3" fmla="*/ 0 h 280"/>
                <a:gd name="T4" fmla="*/ 207 w 207"/>
                <a:gd name="T5" fmla="*/ 255 h 280"/>
                <a:gd name="T6" fmla="*/ 112 w 207"/>
                <a:gd name="T7" fmla="*/ 280 h 280"/>
                <a:gd name="T8" fmla="*/ 0 w 207"/>
                <a:gd name="T9" fmla="*/ 8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280"/>
                <a:gd name="T17" fmla="*/ 207 w 20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280">
                  <a:moveTo>
                    <a:pt x="0" y="8"/>
                  </a:moveTo>
                  <a:lnTo>
                    <a:pt x="124" y="0"/>
                  </a:lnTo>
                  <a:lnTo>
                    <a:pt x="207" y="255"/>
                  </a:lnTo>
                  <a:lnTo>
                    <a:pt x="112" y="28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3917" y="2503"/>
              <a:ext cx="418" cy="363"/>
            </a:xfrm>
            <a:custGeom>
              <a:avLst/>
              <a:gdLst>
                <a:gd name="T0" fmla="*/ 12 w 418"/>
                <a:gd name="T1" fmla="*/ 193 h 363"/>
                <a:gd name="T2" fmla="*/ 87 w 418"/>
                <a:gd name="T3" fmla="*/ 148 h 363"/>
                <a:gd name="T4" fmla="*/ 170 w 418"/>
                <a:gd name="T5" fmla="*/ 123 h 363"/>
                <a:gd name="T6" fmla="*/ 261 w 418"/>
                <a:gd name="T7" fmla="*/ 74 h 363"/>
                <a:gd name="T8" fmla="*/ 365 w 418"/>
                <a:gd name="T9" fmla="*/ 20 h 363"/>
                <a:gd name="T10" fmla="*/ 410 w 418"/>
                <a:gd name="T11" fmla="*/ 0 h 363"/>
                <a:gd name="T12" fmla="*/ 418 w 418"/>
                <a:gd name="T13" fmla="*/ 103 h 363"/>
                <a:gd name="T14" fmla="*/ 348 w 418"/>
                <a:gd name="T15" fmla="*/ 193 h 363"/>
                <a:gd name="T16" fmla="*/ 261 w 418"/>
                <a:gd name="T17" fmla="*/ 292 h 363"/>
                <a:gd name="T18" fmla="*/ 161 w 418"/>
                <a:gd name="T19" fmla="*/ 350 h 363"/>
                <a:gd name="T20" fmla="*/ 58 w 418"/>
                <a:gd name="T21" fmla="*/ 363 h 363"/>
                <a:gd name="T22" fmla="*/ 12 w 418"/>
                <a:gd name="T23" fmla="*/ 309 h 363"/>
                <a:gd name="T24" fmla="*/ 0 w 418"/>
                <a:gd name="T25" fmla="*/ 239 h 363"/>
                <a:gd name="T26" fmla="*/ 12 w 418"/>
                <a:gd name="T27" fmla="*/ 193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8"/>
                <a:gd name="T43" fmla="*/ 0 h 363"/>
                <a:gd name="T44" fmla="*/ 418 w 418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8" h="363">
                  <a:moveTo>
                    <a:pt x="12" y="193"/>
                  </a:moveTo>
                  <a:lnTo>
                    <a:pt x="87" y="148"/>
                  </a:lnTo>
                  <a:lnTo>
                    <a:pt x="170" y="123"/>
                  </a:lnTo>
                  <a:lnTo>
                    <a:pt x="261" y="74"/>
                  </a:lnTo>
                  <a:lnTo>
                    <a:pt x="365" y="20"/>
                  </a:lnTo>
                  <a:lnTo>
                    <a:pt x="410" y="0"/>
                  </a:lnTo>
                  <a:lnTo>
                    <a:pt x="418" y="103"/>
                  </a:lnTo>
                  <a:lnTo>
                    <a:pt x="348" y="193"/>
                  </a:lnTo>
                  <a:lnTo>
                    <a:pt x="261" y="292"/>
                  </a:lnTo>
                  <a:lnTo>
                    <a:pt x="161" y="350"/>
                  </a:lnTo>
                  <a:lnTo>
                    <a:pt x="58" y="363"/>
                  </a:lnTo>
                  <a:lnTo>
                    <a:pt x="12" y="309"/>
                  </a:lnTo>
                  <a:lnTo>
                    <a:pt x="0" y="239"/>
                  </a:lnTo>
                  <a:lnTo>
                    <a:pt x="12" y="193"/>
                  </a:lnTo>
                  <a:close/>
                </a:path>
              </a:pathLst>
            </a:custGeom>
            <a:solidFill>
              <a:srgbClr val="9E8F7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1064" y="2375"/>
              <a:ext cx="738" cy="957"/>
            </a:xfrm>
            <a:custGeom>
              <a:avLst/>
              <a:gdLst>
                <a:gd name="T0" fmla="*/ 141 w 738"/>
                <a:gd name="T1" fmla="*/ 936 h 957"/>
                <a:gd name="T2" fmla="*/ 170 w 738"/>
                <a:gd name="T3" fmla="*/ 948 h 957"/>
                <a:gd name="T4" fmla="*/ 199 w 738"/>
                <a:gd name="T5" fmla="*/ 953 h 957"/>
                <a:gd name="T6" fmla="*/ 232 w 738"/>
                <a:gd name="T7" fmla="*/ 957 h 957"/>
                <a:gd name="T8" fmla="*/ 265 w 738"/>
                <a:gd name="T9" fmla="*/ 957 h 957"/>
                <a:gd name="T10" fmla="*/ 336 w 738"/>
                <a:gd name="T11" fmla="*/ 940 h 957"/>
                <a:gd name="T12" fmla="*/ 410 w 738"/>
                <a:gd name="T13" fmla="*/ 907 h 957"/>
                <a:gd name="T14" fmla="*/ 485 w 738"/>
                <a:gd name="T15" fmla="*/ 862 h 957"/>
                <a:gd name="T16" fmla="*/ 551 w 738"/>
                <a:gd name="T17" fmla="*/ 800 h 957"/>
                <a:gd name="T18" fmla="*/ 613 w 738"/>
                <a:gd name="T19" fmla="*/ 722 h 957"/>
                <a:gd name="T20" fmla="*/ 667 w 738"/>
                <a:gd name="T21" fmla="*/ 635 h 957"/>
                <a:gd name="T22" fmla="*/ 705 w 738"/>
                <a:gd name="T23" fmla="*/ 540 h 957"/>
                <a:gd name="T24" fmla="*/ 730 w 738"/>
                <a:gd name="T25" fmla="*/ 441 h 957"/>
                <a:gd name="T26" fmla="*/ 738 w 738"/>
                <a:gd name="T27" fmla="*/ 346 h 957"/>
                <a:gd name="T28" fmla="*/ 734 w 738"/>
                <a:gd name="T29" fmla="*/ 260 h 957"/>
                <a:gd name="T30" fmla="*/ 717 w 738"/>
                <a:gd name="T31" fmla="*/ 177 h 957"/>
                <a:gd name="T32" fmla="*/ 688 w 738"/>
                <a:gd name="T33" fmla="*/ 107 h 957"/>
                <a:gd name="T34" fmla="*/ 647 w 738"/>
                <a:gd name="T35" fmla="*/ 53 h 957"/>
                <a:gd name="T36" fmla="*/ 622 w 738"/>
                <a:gd name="T37" fmla="*/ 33 h 957"/>
                <a:gd name="T38" fmla="*/ 597 w 738"/>
                <a:gd name="T39" fmla="*/ 16 h 957"/>
                <a:gd name="T40" fmla="*/ 568 w 738"/>
                <a:gd name="T41" fmla="*/ 8 h 957"/>
                <a:gd name="T42" fmla="*/ 535 w 738"/>
                <a:gd name="T43" fmla="*/ 0 h 957"/>
                <a:gd name="T44" fmla="*/ 506 w 738"/>
                <a:gd name="T45" fmla="*/ 0 h 957"/>
                <a:gd name="T46" fmla="*/ 468 w 738"/>
                <a:gd name="T47" fmla="*/ 0 h 957"/>
                <a:gd name="T48" fmla="*/ 435 w 738"/>
                <a:gd name="T49" fmla="*/ 8 h 957"/>
                <a:gd name="T50" fmla="*/ 398 w 738"/>
                <a:gd name="T51" fmla="*/ 16 h 957"/>
                <a:gd name="T52" fmla="*/ 323 w 738"/>
                <a:gd name="T53" fmla="*/ 53 h 957"/>
                <a:gd name="T54" fmla="*/ 253 w 738"/>
                <a:gd name="T55" fmla="*/ 103 h 957"/>
                <a:gd name="T56" fmla="*/ 186 w 738"/>
                <a:gd name="T57" fmla="*/ 165 h 957"/>
                <a:gd name="T58" fmla="*/ 124 w 738"/>
                <a:gd name="T59" fmla="*/ 243 h 957"/>
                <a:gd name="T60" fmla="*/ 70 w 738"/>
                <a:gd name="T61" fmla="*/ 334 h 957"/>
                <a:gd name="T62" fmla="*/ 33 w 738"/>
                <a:gd name="T63" fmla="*/ 429 h 957"/>
                <a:gd name="T64" fmla="*/ 8 w 738"/>
                <a:gd name="T65" fmla="*/ 524 h 957"/>
                <a:gd name="T66" fmla="*/ 0 w 738"/>
                <a:gd name="T67" fmla="*/ 614 h 957"/>
                <a:gd name="T68" fmla="*/ 4 w 738"/>
                <a:gd name="T69" fmla="*/ 701 h 957"/>
                <a:gd name="T70" fmla="*/ 20 w 738"/>
                <a:gd name="T71" fmla="*/ 779 h 957"/>
                <a:gd name="T72" fmla="*/ 50 w 738"/>
                <a:gd name="T73" fmla="*/ 845 h 957"/>
                <a:gd name="T74" fmla="*/ 87 w 738"/>
                <a:gd name="T75" fmla="*/ 899 h 957"/>
                <a:gd name="T76" fmla="*/ 112 w 738"/>
                <a:gd name="T77" fmla="*/ 920 h 957"/>
                <a:gd name="T78" fmla="*/ 141 w 738"/>
                <a:gd name="T79" fmla="*/ 936 h 9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8"/>
                <a:gd name="T121" fmla="*/ 0 h 957"/>
                <a:gd name="T122" fmla="*/ 738 w 738"/>
                <a:gd name="T123" fmla="*/ 957 h 9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8" h="957">
                  <a:moveTo>
                    <a:pt x="141" y="936"/>
                  </a:moveTo>
                  <a:lnTo>
                    <a:pt x="170" y="948"/>
                  </a:lnTo>
                  <a:lnTo>
                    <a:pt x="199" y="953"/>
                  </a:lnTo>
                  <a:lnTo>
                    <a:pt x="232" y="957"/>
                  </a:lnTo>
                  <a:lnTo>
                    <a:pt x="265" y="957"/>
                  </a:lnTo>
                  <a:lnTo>
                    <a:pt x="336" y="940"/>
                  </a:lnTo>
                  <a:lnTo>
                    <a:pt x="410" y="907"/>
                  </a:lnTo>
                  <a:lnTo>
                    <a:pt x="485" y="862"/>
                  </a:lnTo>
                  <a:lnTo>
                    <a:pt x="551" y="800"/>
                  </a:lnTo>
                  <a:lnTo>
                    <a:pt x="613" y="722"/>
                  </a:lnTo>
                  <a:lnTo>
                    <a:pt x="667" y="635"/>
                  </a:lnTo>
                  <a:lnTo>
                    <a:pt x="705" y="540"/>
                  </a:lnTo>
                  <a:lnTo>
                    <a:pt x="730" y="441"/>
                  </a:lnTo>
                  <a:lnTo>
                    <a:pt x="738" y="346"/>
                  </a:lnTo>
                  <a:lnTo>
                    <a:pt x="734" y="260"/>
                  </a:lnTo>
                  <a:lnTo>
                    <a:pt x="717" y="177"/>
                  </a:lnTo>
                  <a:lnTo>
                    <a:pt x="688" y="107"/>
                  </a:lnTo>
                  <a:lnTo>
                    <a:pt x="647" y="53"/>
                  </a:lnTo>
                  <a:lnTo>
                    <a:pt x="622" y="33"/>
                  </a:lnTo>
                  <a:lnTo>
                    <a:pt x="597" y="16"/>
                  </a:lnTo>
                  <a:lnTo>
                    <a:pt x="568" y="8"/>
                  </a:lnTo>
                  <a:lnTo>
                    <a:pt x="535" y="0"/>
                  </a:lnTo>
                  <a:lnTo>
                    <a:pt x="506" y="0"/>
                  </a:lnTo>
                  <a:lnTo>
                    <a:pt x="468" y="0"/>
                  </a:lnTo>
                  <a:lnTo>
                    <a:pt x="435" y="8"/>
                  </a:lnTo>
                  <a:lnTo>
                    <a:pt x="398" y="16"/>
                  </a:lnTo>
                  <a:lnTo>
                    <a:pt x="323" y="53"/>
                  </a:lnTo>
                  <a:lnTo>
                    <a:pt x="253" y="103"/>
                  </a:lnTo>
                  <a:lnTo>
                    <a:pt x="186" y="165"/>
                  </a:lnTo>
                  <a:lnTo>
                    <a:pt x="124" y="243"/>
                  </a:lnTo>
                  <a:lnTo>
                    <a:pt x="70" y="334"/>
                  </a:lnTo>
                  <a:lnTo>
                    <a:pt x="33" y="429"/>
                  </a:lnTo>
                  <a:lnTo>
                    <a:pt x="8" y="524"/>
                  </a:lnTo>
                  <a:lnTo>
                    <a:pt x="0" y="614"/>
                  </a:lnTo>
                  <a:lnTo>
                    <a:pt x="4" y="701"/>
                  </a:lnTo>
                  <a:lnTo>
                    <a:pt x="20" y="779"/>
                  </a:lnTo>
                  <a:lnTo>
                    <a:pt x="50" y="845"/>
                  </a:lnTo>
                  <a:lnTo>
                    <a:pt x="87" y="899"/>
                  </a:lnTo>
                  <a:lnTo>
                    <a:pt x="112" y="920"/>
                  </a:lnTo>
                  <a:lnTo>
                    <a:pt x="141" y="9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1209" y="2593"/>
              <a:ext cx="406" cy="537"/>
            </a:xfrm>
            <a:custGeom>
              <a:avLst/>
              <a:gdLst>
                <a:gd name="T0" fmla="*/ 91 w 406"/>
                <a:gd name="T1" fmla="*/ 524 h 537"/>
                <a:gd name="T2" fmla="*/ 124 w 406"/>
                <a:gd name="T3" fmla="*/ 537 h 537"/>
                <a:gd name="T4" fmla="*/ 166 w 406"/>
                <a:gd name="T5" fmla="*/ 532 h 537"/>
                <a:gd name="T6" fmla="*/ 203 w 406"/>
                <a:gd name="T7" fmla="*/ 520 h 537"/>
                <a:gd name="T8" fmla="*/ 240 w 406"/>
                <a:gd name="T9" fmla="*/ 499 h 537"/>
                <a:gd name="T10" fmla="*/ 278 w 406"/>
                <a:gd name="T11" fmla="*/ 471 h 537"/>
                <a:gd name="T12" fmla="*/ 315 w 406"/>
                <a:gd name="T13" fmla="*/ 433 h 537"/>
                <a:gd name="T14" fmla="*/ 344 w 406"/>
                <a:gd name="T15" fmla="*/ 392 h 537"/>
                <a:gd name="T16" fmla="*/ 373 w 406"/>
                <a:gd name="T17" fmla="*/ 339 h 537"/>
                <a:gd name="T18" fmla="*/ 390 w 406"/>
                <a:gd name="T19" fmla="*/ 285 h 537"/>
                <a:gd name="T20" fmla="*/ 402 w 406"/>
                <a:gd name="T21" fmla="*/ 235 h 537"/>
                <a:gd name="T22" fmla="*/ 406 w 406"/>
                <a:gd name="T23" fmla="*/ 182 h 537"/>
                <a:gd name="T24" fmla="*/ 402 w 406"/>
                <a:gd name="T25" fmla="*/ 136 h 537"/>
                <a:gd name="T26" fmla="*/ 390 w 406"/>
                <a:gd name="T27" fmla="*/ 91 h 537"/>
                <a:gd name="T28" fmla="*/ 373 w 406"/>
                <a:gd name="T29" fmla="*/ 58 h 537"/>
                <a:gd name="T30" fmla="*/ 348 w 406"/>
                <a:gd name="T31" fmla="*/ 29 h 537"/>
                <a:gd name="T32" fmla="*/ 315 w 406"/>
                <a:gd name="T33" fmla="*/ 9 h 537"/>
                <a:gd name="T34" fmla="*/ 278 w 406"/>
                <a:gd name="T35" fmla="*/ 0 h 537"/>
                <a:gd name="T36" fmla="*/ 240 w 406"/>
                <a:gd name="T37" fmla="*/ 0 h 537"/>
                <a:gd name="T38" fmla="*/ 203 w 406"/>
                <a:gd name="T39" fmla="*/ 13 h 537"/>
                <a:gd name="T40" fmla="*/ 162 w 406"/>
                <a:gd name="T41" fmla="*/ 33 h 537"/>
                <a:gd name="T42" fmla="*/ 124 w 406"/>
                <a:gd name="T43" fmla="*/ 62 h 537"/>
                <a:gd name="T44" fmla="*/ 91 w 406"/>
                <a:gd name="T45" fmla="*/ 99 h 537"/>
                <a:gd name="T46" fmla="*/ 58 w 406"/>
                <a:gd name="T47" fmla="*/ 141 h 537"/>
                <a:gd name="T48" fmla="*/ 33 w 406"/>
                <a:gd name="T49" fmla="*/ 194 h 537"/>
                <a:gd name="T50" fmla="*/ 12 w 406"/>
                <a:gd name="T51" fmla="*/ 248 h 537"/>
                <a:gd name="T52" fmla="*/ 4 w 406"/>
                <a:gd name="T53" fmla="*/ 297 h 537"/>
                <a:gd name="T54" fmla="*/ 0 w 406"/>
                <a:gd name="T55" fmla="*/ 351 h 537"/>
                <a:gd name="T56" fmla="*/ 4 w 406"/>
                <a:gd name="T57" fmla="*/ 396 h 537"/>
                <a:gd name="T58" fmla="*/ 12 w 406"/>
                <a:gd name="T59" fmla="*/ 442 h 537"/>
                <a:gd name="T60" fmla="*/ 33 w 406"/>
                <a:gd name="T61" fmla="*/ 475 h 537"/>
                <a:gd name="T62" fmla="*/ 58 w 406"/>
                <a:gd name="T63" fmla="*/ 504 h 537"/>
                <a:gd name="T64" fmla="*/ 91 w 406"/>
                <a:gd name="T65" fmla="*/ 524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6"/>
                <a:gd name="T100" fmla="*/ 0 h 537"/>
                <a:gd name="T101" fmla="*/ 406 w 406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6" h="537">
                  <a:moveTo>
                    <a:pt x="91" y="524"/>
                  </a:moveTo>
                  <a:lnTo>
                    <a:pt x="124" y="537"/>
                  </a:lnTo>
                  <a:lnTo>
                    <a:pt x="166" y="532"/>
                  </a:lnTo>
                  <a:lnTo>
                    <a:pt x="203" y="520"/>
                  </a:lnTo>
                  <a:lnTo>
                    <a:pt x="240" y="499"/>
                  </a:lnTo>
                  <a:lnTo>
                    <a:pt x="278" y="471"/>
                  </a:lnTo>
                  <a:lnTo>
                    <a:pt x="315" y="433"/>
                  </a:lnTo>
                  <a:lnTo>
                    <a:pt x="344" y="392"/>
                  </a:lnTo>
                  <a:lnTo>
                    <a:pt x="373" y="339"/>
                  </a:lnTo>
                  <a:lnTo>
                    <a:pt x="390" y="285"/>
                  </a:lnTo>
                  <a:lnTo>
                    <a:pt x="402" y="235"/>
                  </a:lnTo>
                  <a:lnTo>
                    <a:pt x="406" y="182"/>
                  </a:lnTo>
                  <a:lnTo>
                    <a:pt x="402" y="136"/>
                  </a:lnTo>
                  <a:lnTo>
                    <a:pt x="390" y="91"/>
                  </a:lnTo>
                  <a:lnTo>
                    <a:pt x="373" y="58"/>
                  </a:lnTo>
                  <a:lnTo>
                    <a:pt x="348" y="29"/>
                  </a:lnTo>
                  <a:lnTo>
                    <a:pt x="315" y="9"/>
                  </a:lnTo>
                  <a:lnTo>
                    <a:pt x="278" y="0"/>
                  </a:lnTo>
                  <a:lnTo>
                    <a:pt x="240" y="0"/>
                  </a:lnTo>
                  <a:lnTo>
                    <a:pt x="203" y="13"/>
                  </a:lnTo>
                  <a:lnTo>
                    <a:pt x="162" y="33"/>
                  </a:lnTo>
                  <a:lnTo>
                    <a:pt x="124" y="62"/>
                  </a:lnTo>
                  <a:lnTo>
                    <a:pt x="91" y="99"/>
                  </a:lnTo>
                  <a:lnTo>
                    <a:pt x="58" y="141"/>
                  </a:lnTo>
                  <a:lnTo>
                    <a:pt x="33" y="194"/>
                  </a:lnTo>
                  <a:lnTo>
                    <a:pt x="12" y="248"/>
                  </a:lnTo>
                  <a:lnTo>
                    <a:pt x="4" y="297"/>
                  </a:lnTo>
                  <a:lnTo>
                    <a:pt x="0" y="351"/>
                  </a:lnTo>
                  <a:lnTo>
                    <a:pt x="4" y="396"/>
                  </a:lnTo>
                  <a:lnTo>
                    <a:pt x="12" y="442"/>
                  </a:lnTo>
                  <a:lnTo>
                    <a:pt x="33" y="475"/>
                  </a:lnTo>
                  <a:lnTo>
                    <a:pt x="58" y="504"/>
                  </a:lnTo>
                  <a:lnTo>
                    <a:pt x="91" y="524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2776" y="2173"/>
              <a:ext cx="971" cy="1179"/>
            </a:xfrm>
            <a:custGeom>
              <a:avLst/>
              <a:gdLst>
                <a:gd name="T0" fmla="*/ 112 w 971"/>
                <a:gd name="T1" fmla="*/ 1130 h 1179"/>
                <a:gd name="T2" fmla="*/ 170 w 971"/>
                <a:gd name="T3" fmla="*/ 1155 h 1179"/>
                <a:gd name="T4" fmla="*/ 228 w 971"/>
                <a:gd name="T5" fmla="*/ 1171 h 1179"/>
                <a:gd name="T6" fmla="*/ 282 w 971"/>
                <a:gd name="T7" fmla="*/ 1179 h 1179"/>
                <a:gd name="T8" fmla="*/ 336 w 971"/>
                <a:gd name="T9" fmla="*/ 1175 h 1179"/>
                <a:gd name="T10" fmla="*/ 390 w 971"/>
                <a:gd name="T11" fmla="*/ 1167 h 1179"/>
                <a:gd name="T12" fmla="*/ 444 w 971"/>
                <a:gd name="T13" fmla="*/ 1155 h 1179"/>
                <a:gd name="T14" fmla="*/ 494 w 971"/>
                <a:gd name="T15" fmla="*/ 1134 h 1179"/>
                <a:gd name="T16" fmla="*/ 544 w 971"/>
                <a:gd name="T17" fmla="*/ 1105 h 1179"/>
                <a:gd name="T18" fmla="*/ 635 w 971"/>
                <a:gd name="T19" fmla="*/ 1039 h 1179"/>
                <a:gd name="T20" fmla="*/ 714 w 971"/>
                <a:gd name="T21" fmla="*/ 961 h 1179"/>
                <a:gd name="T22" fmla="*/ 788 w 971"/>
                <a:gd name="T23" fmla="*/ 870 h 1179"/>
                <a:gd name="T24" fmla="*/ 846 w 971"/>
                <a:gd name="T25" fmla="*/ 779 h 1179"/>
                <a:gd name="T26" fmla="*/ 888 w 971"/>
                <a:gd name="T27" fmla="*/ 701 h 1179"/>
                <a:gd name="T28" fmla="*/ 921 w 971"/>
                <a:gd name="T29" fmla="*/ 622 h 1179"/>
                <a:gd name="T30" fmla="*/ 946 w 971"/>
                <a:gd name="T31" fmla="*/ 548 h 1179"/>
                <a:gd name="T32" fmla="*/ 962 w 971"/>
                <a:gd name="T33" fmla="*/ 478 h 1179"/>
                <a:gd name="T34" fmla="*/ 971 w 971"/>
                <a:gd name="T35" fmla="*/ 408 h 1179"/>
                <a:gd name="T36" fmla="*/ 971 w 971"/>
                <a:gd name="T37" fmla="*/ 342 h 1179"/>
                <a:gd name="T38" fmla="*/ 962 w 971"/>
                <a:gd name="T39" fmla="*/ 284 h 1179"/>
                <a:gd name="T40" fmla="*/ 950 w 971"/>
                <a:gd name="T41" fmla="*/ 226 h 1179"/>
                <a:gd name="T42" fmla="*/ 933 w 971"/>
                <a:gd name="T43" fmla="*/ 181 h 1179"/>
                <a:gd name="T44" fmla="*/ 913 w 971"/>
                <a:gd name="T45" fmla="*/ 136 h 1179"/>
                <a:gd name="T46" fmla="*/ 884 w 971"/>
                <a:gd name="T47" fmla="*/ 94 h 1179"/>
                <a:gd name="T48" fmla="*/ 850 w 971"/>
                <a:gd name="T49" fmla="*/ 61 h 1179"/>
                <a:gd name="T50" fmla="*/ 817 w 971"/>
                <a:gd name="T51" fmla="*/ 37 h 1179"/>
                <a:gd name="T52" fmla="*/ 780 w 971"/>
                <a:gd name="T53" fmla="*/ 16 h 1179"/>
                <a:gd name="T54" fmla="*/ 738 w 971"/>
                <a:gd name="T55" fmla="*/ 4 h 1179"/>
                <a:gd name="T56" fmla="*/ 697 w 971"/>
                <a:gd name="T57" fmla="*/ 0 h 1179"/>
                <a:gd name="T58" fmla="*/ 626 w 971"/>
                <a:gd name="T59" fmla="*/ 8 h 1179"/>
                <a:gd name="T60" fmla="*/ 552 w 971"/>
                <a:gd name="T61" fmla="*/ 33 h 1179"/>
                <a:gd name="T62" fmla="*/ 469 w 971"/>
                <a:gd name="T63" fmla="*/ 70 h 1179"/>
                <a:gd name="T64" fmla="*/ 386 w 971"/>
                <a:gd name="T65" fmla="*/ 123 h 1179"/>
                <a:gd name="T66" fmla="*/ 307 w 971"/>
                <a:gd name="T67" fmla="*/ 185 h 1179"/>
                <a:gd name="T68" fmla="*/ 228 w 971"/>
                <a:gd name="T69" fmla="*/ 264 h 1179"/>
                <a:gd name="T70" fmla="*/ 158 w 971"/>
                <a:gd name="T71" fmla="*/ 350 h 1179"/>
                <a:gd name="T72" fmla="*/ 100 w 971"/>
                <a:gd name="T73" fmla="*/ 449 h 1179"/>
                <a:gd name="T74" fmla="*/ 54 w 971"/>
                <a:gd name="T75" fmla="*/ 556 h 1179"/>
                <a:gd name="T76" fmla="*/ 25 w 971"/>
                <a:gd name="T77" fmla="*/ 664 h 1179"/>
                <a:gd name="T78" fmla="*/ 4 w 971"/>
                <a:gd name="T79" fmla="*/ 767 h 1179"/>
                <a:gd name="T80" fmla="*/ 0 w 971"/>
                <a:gd name="T81" fmla="*/ 866 h 1179"/>
                <a:gd name="T82" fmla="*/ 9 w 971"/>
                <a:gd name="T83" fmla="*/ 957 h 1179"/>
                <a:gd name="T84" fmla="*/ 29 w 971"/>
                <a:gd name="T85" fmla="*/ 1035 h 1179"/>
                <a:gd name="T86" fmla="*/ 46 w 971"/>
                <a:gd name="T87" fmla="*/ 1064 h 1179"/>
                <a:gd name="T88" fmla="*/ 63 w 971"/>
                <a:gd name="T89" fmla="*/ 1093 h 1179"/>
                <a:gd name="T90" fmla="*/ 87 w 971"/>
                <a:gd name="T91" fmla="*/ 1113 h 1179"/>
                <a:gd name="T92" fmla="*/ 112 w 971"/>
                <a:gd name="T93" fmla="*/ 1130 h 1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1"/>
                <a:gd name="T142" fmla="*/ 0 h 1179"/>
                <a:gd name="T143" fmla="*/ 971 w 971"/>
                <a:gd name="T144" fmla="*/ 1179 h 1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1" h="1179">
                  <a:moveTo>
                    <a:pt x="112" y="1130"/>
                  </a:moveTo>
                  <a:lnTo>
                    <a:pt x="170" y="1155"/>
                  </a:lnTo>
                  <a:lnTo>
                    <a:pt x="228" y="1171"/>
                  </a:lnTo>
                  <a:lnTo>
                    <a:pt x="282" y="1179"/>
                  </a:lnTo>
                  <a:lnTo>
                    <a:pt x="336" y="1175"/>
                  </a:lnTo>
                  <a:lnTo>
                    <a:pt x="390" y="1167"/>
                  </a:lnTo>
                  <a:lnTo>
                    <a:pt x="444" y="1155"/>
                  </a:lnTo>
                  <a:lnTo>
                    <a:pt x="494" y="1134"/>
                  </a:lnTo>
                  <a:lnTo>
                    <a:pt x="544" y="1105"/>
                  </a:lnTo>
                  <a:lnTo>
                    <a:pt x="635" y="1039"/>
                  </a:lnTo>
                  <a:lnTo>
                    <a:pt x="714" y="961"/>
                  </a:lnTo>
                  <a:lnTo>
                    <a:pt x="788" y="870"/>
                  </a:lnTo>
                  <a:lnTo>
                    <a:pt x="846" y="779"/>
                  </a:lnTo>
                  <a:lnTo>
                    <a:pt x="888" y="701"/>
                  </a:lnTo>
                  <a:lnTo>
                    <a:pt x="921" y="622"/>
                  </a:lnTo>
                  <a:lnTo>
                    <a:pt x="946" y="548"/>
                  </a:lnTo>
                  <a:lnTo>
                    <a:pt x="962" y="478"/>
                  </a:lnTo>
                  <a:lnTo>
                    <a:pt x="971" y="408"/>
                  </a:lnTo>
                  <a:lnTo>
                    <a:pt x="971" y="342"/>
                  </a:lnTo>
                  <a:lnTo>
                    <a:pt x="962" y="284"/>
                  </a:lnTo>
                  <a:lnTo>
                    <a:pt x="950" y="226"/>
                  </a:lnTo>
                  <a:lnTo>
                    <a:pt x="933" y="181"/>
                  </a:lnTo>
                  <a:lnTo>
                    <a:pt x="913" y="136"/>
                  </a:lnTo>
                  <a:lnTo>
                    <a:pt x="884" y="94"/>
                  </a:lnTo>
                  <a:lnTo>
                    <a:pt x="850" y="61"/>
                  </a:lnTo>
                  <a:lnTo>
                    <a:pt x="817" y="37"/>
                  </a:lnTo>
                  <a:lnTo>
                    <a:pt x="780" y="16"/>
                  </a:lnTo>
                  <a:lnTo>
                    <a:pt x="738" y="4"/>
                  </a:lnTo>
                  <a:lnTo>
                    <a:pt x="697" y="0"/>
                  </a:lnTo>
                  <a:lnTo>
                    <a:pt x="626" y="8"/>
                  </a:lnTo>
                  <a:lnTo>
                    <a:pt x="552" y="33"/>
                  </a:lnTo>
                  <a:lnTo>
                    <a:pt x="469" y="70"/>
                  </a:lnTo>
                  <a:lnTo>
                    <a:pt x="386" y="123"/>
                  </a:lnTo>
                  <a:lnTo>
                    <a:pt x="307" y="185"/>
                  </a:lnTo>
                  <a:lnTo>
                    <a:pt x="228" y="264"/>
                  </a:lnTo>
                  <a:lnTo>
                    <a:pt x="158" y="350"/>
                  </a:lnTo>
                  <a:lnTo>
                    <a:pt x="100" y="449"/>
                  </a:lnTo>
                  <a:lnTo>
                    <a:pt x="54" y="556"/>
                  </a:lnTo>
                  <a:lnTo>
                    <a:pt x="25" y="664"/>
                  </a:lnTo>
                  <a:lnTo>
                    <a:pt x="4" y="767"/>
                  </a:lnTo>
                  <a:lnTo>
                    <a:pt x="0" y="866"/>
                  </a:lnTo>
                  <a:lnTo>
                    <a:pt x="9" y="957"/>
                  </a:lnTo>
                  <a:lnTo>
                    <a:pt x="29" y="1035"/>
                  </a:lnTo>
                  <a:lnTo>
                    <a:pt x="46" y="1064"/>
                  </a:lnTo>
                  <a:lnTo>
                    <a:pt x="63" y="1093"/>
                  </a:lnTo>
                  <a:lnTo>
                    <a:pt x="87" y="1113"/>
                  </a:lnTo>
                  <a:lnTo>
                    <a:pt x="112" y="11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2921" y="2474"/>
              <a:ext cx="535" cy="680"/>
            </a:xfrm>
            <a:custGeom>
              <a:avLst/>
              <a:gdLst>
                <a:gd name="T0" fmla="*/ 75 w 535"/>
                <a:gd name="T1" fmla="*/ 664 h 680"/>
                <a:gd name="T2" fmla="*/ 112 w 535"/>
                <a:gd name="T3" fmla="*/ 676 h 680"/>
                <a:gd name="T4" fmla="*/ 158 w 535"/>
                <a:gd name="T5" fmla="*/ 680 h 680"/>
                <a:gd name="T6" fmla="*/ 208 w 535"/>
                <a:gd name="T7" fmla="*/ 668 h 680"/>
                <a:gd name="T8" fmla="*/ 258 w 535"/>
                <a:gd name="T9" fmla="*/ 643 h 680"/>
                <a:gd name="T10" fmla="*/ 311 w 535"/>
                <a:gd name="T11" fmla="*/ 610 h 680"/>
                <a:gd name="T12" fmla="*/ 361 w 535"/>
                <a:gd name="T13" fmla="*/ 565 h 680"/>
                <a:gd name="T14" fmla="*/ 407 w 535"/>
                <a:gd name="T15" fmla="*/ 511 h 680"/>
                <a:gd name="T16" fmla="*/ 448 w 535"/>
                <a:gd name="T17" fmla="*/ 449 h 680"/>
                <a:gd name="T18" fmla="*/ 486 w 535"/>
                <a:gd name="T19" fmla="*/ 383 h 680"/>
                <a:gd name="T20" fmla="*/ 511 w 535"/>
                <a:gd name="T21" fmla="*/ 313 h 680"/>
                <a:gd name="T22" fmla="*/ 527 w 535"/>
                <a:gd name="T23" fmla="*/ 251 h 680"/>
                <a:gd name="T24" fmla="*/ 535 w 535"/>
                <a:gd name="T25" fmla="*/ 189 h 680"/>
                <a:gd name="T26" fmla="*/ 531 w 535"/>
                <a:gd name="T27" fmla="*/ 132 h 680"/>
                <a:gd name="T28" fmla="*/ 519 w 535"/>
                <a:gd name="T29" fmla="*/ 86 h 680"/>
                <a:gd name="T30" fmla="*/ 494 w 535"/>
                <a:gd name="T31" fmla="*/ 45 h 680"/>
                <a:gd name="T32" fmla="*/ 461 w 535"/>
                <a:gd name="T33" fmla="*/ 16 h 680"/>
                <a:gd name="T34" fmla="*/ 419 w 535"/>
                <a:gd name="T35" fmla="*/ 0 h 680"/>
                <a:gd name="T36" fmla="*/ 374 w 535"/>
                <a:gd name="T37" fmla="*/ 0 h 680"/>
                <a:gd name="T38" fmla="*/ 324 w 535"/>
                <a:gd name="T39" fmla="*/ 12 h 680"/>
                <a:gd name="T40" fmla="*/ 274 w 535"/>
                <a:gd name="T41" fmla="*/ 33 h 680"/>
                <a:gd name="T42" fmla="*/ 224 w 535"/>
                <a:gd name="T43" fmla="*/ 70 h 680"/>
                <a:gd name="T44" fmla="*/ 175 w 535"/>
                <a:gd name="T45" fmla="*/ 111 h 680"/>
                <a:gd name="T46" fmla="*/ 125 w 535"/>
                <a:gd name="T47" fmla="*/ 169 h 680"/>
                <a:gd name="T48" fmla="*/ 83 w 535"/>
                <a:gd name="T49" fmla="*/ 231 h 680"/>
                <a:gd name="T50" fmla="*/ 50 w 535"/>
                <a:gd name="T51" fmla="*/ 297 h 680"/>
                <a:gd name="T52" fmla="*/ 21 w 535"/>
                <a:gd name="T53" fmla="*/ 363 h 680"/>
                <a:gd name="T54" fmla="*/ 9 w 535"/>
                <a:gd name="T55" fmla="*/ 429 h 680"/>
                <a:gd name="T56" fmla="*/ 0 w 535"/>
                <a:gd name="T57" fmla="*/ 491 h 680"/>
                <a:gd name="T58" fmla="*/ 5 w 535"/>
                <a:gd name="T59" fmla="*/ 544 h 680"/>
                <a:gd name="T60" fmla="*/ 17 w 535"/>
                <a:gd name="T61" fmla="*/ 594 h 680"/>
                <a:gd name="T62" fmla="*/ 42 w 535"/>
                <a:gd name="T63" fmla="*/ 635 h 680"/>
                <a:gd name="T64" fmla="*/ 75 w 535"/>
                <a:gd name="T65" fmla="*/ 664 h 6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5"/>
                <a:gd name="T100" fmla="*/ 0 h 680"/>
                <a:gd name="T101" fmla="*/ 535 w 535"/>
                <a:gd name="T102" fmla="*/ 680 h 6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5" h="680">
                  <a:moveTo>
                    <a:pt x="75" y="664"/>
                  </a:moveTo>
                  <a:lnTo>
                    <a:pt x="112" y="676"/>
                  </a:lnTo>
                  <a:lnTo>
                    <a:pt x="158" y="680"/>
                  </a:lnTo>
                  <a:lnTo>
                    <a:pt x="208" y="668"/>
                  </a:lnTo>
                  <a:lnTo>
                    <a:pt x="258" y="643"/>
                  </a:lnTo>
                  <a:lnTo>
                    <a:pt x="311" y="610"/>
                  </a:lnTo>
                  <a:lnTo>
                    <a:pt x="361" y="565"/>
                  </a:lnTo>
                  <a:lnTo>
                    <a:pt x="407" y="511"/>
                  </a:lnTo>
                  <a:lnTo>
                    <a:pt x="448" y="449"/>
                  </a:lnTo>
                  <a:lnTo>
                    <a:pt x="486" y="383"/>
                  </a:lnTo>
                  <a:lnTo>
                    <a:pt x="511" y="313"/>
                  </a:lnTo>
                  <a:lnTo>
                    <a:pt x="527" y="251"/>
                  </a:lnTo>
                  <a:lnTo>
                    <a:pt x="535" y="189"/>
                  </a:lnTo>
                  <a:lnTo>
                    <a:pt x="531" y="132"/>
                  </a:lnTo>
                  <a:lnTo>
                    <a:pt x="519" y="86"/>
                  </a:lnTo>
                  <a:lnTo>
                    <a:pt x="494" y="45"/>
                  </a:lnTo>
                  <a:lnTo>
                    <a:pt x="461" y="16"/>
                  </a:lnTo>
                  <a:lnTo>
                    <a:pt x="419" y="0"/>
                  </a:lnTo>
                  <a:lnTo>
                    <a:pt x="374" y="0"/>
                  </a:lnTo>
                  <a:lnTo>
                    <a:pt x="324" y="12"/>
                  </a:lnTo>
                  <a:lnTo>
                    <a:pt x="274" y="33"/>
                  </a:lnTo>
                  <a:lnTo>
                    <a:pt x="224" y="70"/>
                  </a:lnTo>
                  <a:lnTo>
                    <a:pt x="175" y="111"/>
                  </a:lnTo>
                  <a:lnTo>
                    <a:pt x="125" y="169"/>
                  </a:lnTo>
                  <a:lnTo>
                    <a:pt x="83" y="231"/>
                  </a:lnTo>
                  <a:lnTo>
                    <a:pt x="50" y="297"/>
                  </a:lnTo>
                  <a:lnTo>
                    <a:pt x="21" y="363"/>
                  </a:lnTo>
                  <a:lnTo>
                    <a:pt x="9" y="429"/>
                  </a:lnTo>
                  <a:lnTo>
                    <a:pt x="0" y="491"/>
                  </a:lnTo>
                  <a:lnTo>
                    <a:pt x="5" y="544"/>
                  </a:lnTo>
                  <a:lnTo>
                    <a:pt x="17" y="594"/>
                  </a:lnTo>
                  <a:lnTo>
                    <a:pt x="42" y="635"/>
                  </a:lnTo>
                  <a:lnTo>
                    <a:pt x="75" y="664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1288" y="2750"/>
              <a:ext cx="182" cy="248"/>
            </a:xfrm>
            <a:custGeom>
              <a:avLst/>
              <a:gdLst>
                <a:gd name="T0" fmla="*/ 37 w 182"/>
                <a:gd name="T1" fmla="*/ 243 h 248"/>
                <a:gd name="T2" fmla="*/ 49 w 182"/>
                <a:gd name="T3" fmla="*/ 248 h 248"/>
                <a:gd name="T4" fmla="*/ 70 w 182"/>
                <a:gd name="T5" fmla="*/ 248 h 248"/>
                <a:gd name="T6" fmla="*/ 87 w 182"/>
                <a:gd name="T7" fmla="*/ 243 h 248"/>
                <a:gd name="T8" fmla="*/ 103 w 182"/>
                <a:gd name="T9" fmla="*/ 235 h 248"/>
                <a:gd name="T10" fmla="*/ 137 w 182"/>
                <a:gd name="T11" fmla="*/ 202 h 248"/>
                <a:gd name="T12" fmla="*/ 166 w 182"/>
                <a:gd name="T13" fmla="*/ 161 h 248"/>
                <a:gd name="T14" fmla="*/ 178 w 182"/>
                <a:gd name="T15" fmla="*/ 111 h 248"/>
                <a:gd name="T16" fmla="*/ 182 w 182"/>
                <a:gd name="T17" fmla="*/ 66 h 248"/>
                <a:gd name="T18" fmla="*/ 170 w 182"/>
                <a:gd name="T19" fmla="*/ 29 h 248"/>
                <a:gd name="T20" fmla="*/ 145 w 182"/>
                <a:gd name="T21" fmla="*/ 8 h 248"/>
                <a:gd name="T22" fmla="*/ 128 w 182"/>
                <a:gd name="T23" fmla="*/ 0 h 248"/>
                <a:gd name="T24" fmla="*/ 112 w 182"/>
                <a:gd name="T25" fmla="*/ 4 h 248"/>
                <a:gd name="T26" fmla="*/ 95 w 182"/>
                <a:gd name="T27" fmla="*/ 8 h 248"/>
                <a:gd name="T28" fmla="*/ 74 w 182"/>
                <a:gd name="T29" fmla="*/ 17 h 248"/>
                <a:gd name="T30" fmla="*/ 41 w 182"/>
                <a:gd name="T31" fmla="*/ 45 h 248"/>
                <a:gd name="T32" fmla="*/ 16 w 182"/>
                <a:gd name="T33" fmla="*/ 91 h 248"/>
                <a:gd name="T34" fmla="*/ 0 w 182"/>
                <a:gd name="T35" fmla="*/ 140 h 248"/>
                <a:gd name="T36" fmla="*/ 0 w 182"/>
                <a:gd name="T37" fmla="*/ 186 h 248"/>
                <a:gd name="T38" fmla="*/ 12 w 182"/>
                <a:gd name="T39" fmla="*/ 223 h 248"/>
                <a:gd name="T40" fmla="*/ 37 w 182"/>
                <a:gd name="T41" fmla="*/ 243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248"/>
                <a:gd name="T65" fmla="*/ 182 w 182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248">
                  <a:moveTo>
                    <a:pt x="37" y="243"/>
                  </a:moveTo>
                  <a:lnTo>
                    <a:pt x="49" y="248"/>
                  </a:lnTo>
                  <a:lnTo>
                    <a:pt x="70" y="248"/>
                  </a:lnTo>
                  <a:lnTo>
                    <a:pt x="87" y="243"/>
                  </a:lnTo>
                  <a:lnTo>
                    <a:pt x="103" y="235"/>
                  </a:lnTo>
                  <a:lnTo>
                    <a:pt x="137" y="202"/>
                  </a:lnTo>
                  <a:lnTo>
                    <a:pt x="166" y="161"/>
                  </a:lnTo>
                  <a:lnTo>
                    <a:pt x="178" y="111"/>
                  </a:lnTo>
                  <a:lnTo>
                    <a:pt x="182" y="66"/>
                  </a:lnTo>
                  <a:lnTo>
                    <a:pt x="170" y="29"/>
                  </a:lnTo>
                  <a:lnTo>
                    <a:pt x="145" y="8"/>
                  </a:lnTo>
                  <a:lnTo>
                    <a:pt x="128" y="0"/>
                  </a:lnTo>
                  <a:lnTo>
                    <a:pt x="112" y="4"/>
                  </a:lnTo>
                  <a:lnTo>
                    <a:pt x="95" y="8"/>
                  </a:lnTo>
                  <a:lnTo>
                    <a:pt x="74" y="17"/>
                  </a:lnTo>
                  <a:lnTo>
                    <a:pt x="41" y="45"/>
                  </a:lnTo>
                  <a:lnTo>
                    <a:pt x="16" y="91"/>
                  </a:lnTo>
                  <a:lnTo>
                    <a:pt x="0" y="140"/>
                  </a:lnTo>
                  <a:lnTo>
                    <a:pt x="0" y="186"/>
                  </a:lnTo>
                  <a:lnTo>
                    <a:pt x="12" y="223"/>
                  </a:lnTo>
                  <a:lnTo>
                    <a:pt x="37" y="243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3042" y="2680"/>
              <a:ext cx="207" cy="280"/>
            </a:xfrm>
            <a:custGeom>
              <a:avLst/>
              <a:gdLst>
                <a:gd name="T0" fmla="*/ 37 w 207"/>
                <a:gd name="T1" fmla="*/ 276 h 280"/>
                <a:gd name="T2" fmla="*/ 54 w 207"/>
                <a:gd name="T3" fmla="*/ 280 h 280"/>
                <a:gd name="T4" fmla="*/ 74 w 207"/>
                <a:gd name="T5" fmla="*/ 280 h 280"/>
                <a:gd name="T6" fmla="*/ 95 w 207"/>
                <a:gd name="T7" fmla="*/ 272 h 280"/>
                <a:gd name="T8" fmla="*/ 116 w 207"/>
                <a:gd name="T9" fmla="*/ 260 h 280"/>
                <a:gd name="T10" fmla="*/ 161 w 207"/>
                <a:gd name="T11" fmla="*/ 227 h 280"/>
                <a:gd name="T12" fmla="*/ 190 w 207"/>
                <a:gd name="T13" fmla="*/ 181 h 280"/>
                <a:gd name="T14" fmla="*/ 203 w 207"/>
                <a:gd name="T15" fmla="*/ 153 h 280"/>
                <a:gd name="T16" fmla="*/ 207 w 207"/>
                <a:gd name="T17" fmla="*/ 128 h 280"/>
                <a:gd name="T18" fmla="*/ 203 w 207"/>
                <a:gd name="T19" fmla="*/ 74 h 280"/>
                <a:gd name="T20" fmla="*/ 190 w 207"/>
                <a:gd name="T21" fmla="*/ 33 h 280"/>
                <a:gd name="T22" fmla="*/ 178 w 207"/>
                <a:gd name="T23" fmla="*/ 16 h 280"/>
                <a:gd name="T24" fmla="*/ 166 w 207"/>
                <a:gd name="T25" fmla="*/ 4 h 280"/>
                <a:gd name="T26" fmla="*/ 145 w 207"/>
                <a:gd name="T27" fmla="*/ 0 h 280"/>
                <a:gd name="T28" fmla="*/ 128 w 207"/>
                <a:gd name="T29" fmla="*/ 0 h 280"/>
                <a:gd name="T30" fmla="*/ 108 w 207"/>
                <a:gd name="T31" fmla="*/ 4 h 280"/>
                <a:gd name="T32" fmla="*/ 87 w 207"/>
                <a:gd name="T33" fmla="*/ 16 h 280"/>
                <a:gd name="T34" fmla="*/ 45 w 207"/>
                <a:gd name="T35" fmla="*/ 45 h 280"/>
                <a:gd name="T36" fmla="*/ 16 w 207"/>
                <a:gd name="T37" fmla="*/ 87 h 280"/>
                <a:gd name="T38" fmla="*/ 0 w 207"/>
                <a:gd name="T39" fmla="*/ 140 h 280"/>
                <a:gd name="T40" fmla="*/ 0 w 207"/>
                <a:gd name="T41" fmla="*/ 202 h 280"/>
                <a:gd name="T42" fmla="*/ 12 w 207"/>
                <a:gd name="T43" fmla="*/ 247 h 280"/>
                <a:gd name="T44" fmla="*/ 20 w 207"/>
                <a:gd name="T45" fmla="*/ 268 h 280"/>
                <a:gd name="T46" fmla="*/ 37 w 207"/>
                <a:gd name="T47" fmla="*/ 276 h 2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7"/>
                <a:gd name="T73" fmla="*/ 0 h 280"/>
                <a:gd name="T74" fmla="*/ 207 w 207"/>
                <a:gd name="T75" fmla="*/ 280 h 2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7" h="280">
                  <a:moveTo>
                    <a:pt x="37" y="276"/>
                  </a:moveTo>
                  <a:lnTo>
                    <a:pt x="54" y="280"/>
                  </a:lnTo>
                  <a:lnTo>
                    <a:pt x="74" y="280"/>
                  </a:lnTo>
                  <a:lnTo>
                    <a:pt x="95" y="272"/>
                  </a:lnTo>
                  <a:lnTo>
                    <a:pt x="116" y="260"/>
                  </a:lnTo>
                  <a:lnTo>
                    <a:pt x="161" y="227"/>
                  </a:lnTo>
                  <a:lnTo>
                    <a:pt x="190" y="181"/>
                  </a:lnTo>
                  <a:lnTo>
                    <a:pt x="203" y="153"/>
                  </a:lnTo>
                  <a:lnTo>
                    <a:pt x="207" y="128"/>
                  </a:lnTo>
                  <a:lnTo>
                    <a:pt x="203" y="74"/>
                  </a:lnTo>
                  <a:lnTo>
                    <a:pt x="190" y="33"/>
                  </a:lnTo>
                  <a:lnTo>
                    <a:pt x="178" y="16"/>
                  </a:lnTo>
                  <a:lnTo>
                    <a:pt x="166" y="4"/>
                  </a:lnTo>
                  <a:lnTo>
                    <a:pt x="145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7" y="16"/>
                  </a:lnTo>
                  <a:lnTo>
                    <a:pt x="45" y="45"/>
                  </a:lnTo>
                  <a:lnTo>
                    <a:pt x="16" y="87"/>
                  </a:lnTo>
                  <a:lnTo>
                    <a:pt x="0" y="140"/>
                  </a:lnTo>
                  <a:lnTo>
                    <a:pt x="0" y="202"/>
                  </a:lnTo>
                  <a:lnTo>
                    <a:pt x="12" y="247"/>
                  </a:lnTo>
                  <a:lnTo>
                    <a:pt x="20" y="268"/>
                  </a:lnTo>
                  <a:lnTo>
                    <a:pt x="37" y="276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2681" y="1649"/>
              <a:ext cx="402" cy="264"/>
            </a:xfrm>
            <a:custGeom>
              <a:avLst/>
              <a:gdLst>
                <a:gd name="T0" fmla="*/ 191 w 402"/>
                <a:gd name="T1" fmla="*/ 16 h 264"/>
                <a:gd name="T2" fmla="*/ 137 w 402"/>
                <a:gd name="T3" fmla="*/ 49 h 264"/>
                <a:gd name="T4" fmla="*/ 87 w 402"/>
                <a:gd name="T5" fmla="*/ 90 h 264"/>
                <a:gd name="T6" fmla="*/ 50 w 402"/>
                <a:gd name="T7" fmla="*/ 140 h 264"/>
                <a:gd name="T8" fmla="*/ 17 w 402"/>
                <a:gd name="T9" fmla="*/ 194 h 264"/>
                <a:gd name="T10" fmla="*/ 4 w 402"/>
                <a:gd name="T11" fmla="*/ 227 h 264"/>
                <a:gd name="T12" fmla="*/ 0 w 402"/>
                <a:gd name="T13" fmla="*/ 243 h 264"/>
                <a:gd name="T14" fmla="*/ 4 w 402"/>
                <a:gd name="T15" fmla="*/ 260 h 264"/>
                <a:gd name="T16" fmla="*/ 25 w 402"/>
                <a:gd name="T17" fmla="*/ 264 h 264"/>
                <a:gd name="T18" fmla="*/ 46 w 402"/>
                <a:gd name="T19" fmla="*/ 260 h 264"/>
                <a:gd name="T20" fmla="*/ 153 w 402"/>
                <a:gd name="T21" fmla="*/ 140 h 264"/>
                <a:gd name="T22" fmla="*/ 211 w 402"/>
                <a:gd name="T23" fmla="*/ 90 h 264"/>
                <a:gd name="T24" fmla="*/ 282 w 402"/>
                <a:gd name="T25" fmla="*/ 49 h 264"/>
                <a:gd name="T26" fmla="*/ 311 w 402"/>
                <a:gd name="T27" fmla="*/ 41 h 264"/>
                <a:gd name="T28" fmla="*/ 344 w 402"/>
                <a:gd name="T29" fmla="*/ 41 h 264"/>
                <a:gd name="T30" fmla="*/ 373 w 402"/>
                <a:gd name="T31" fmla="*/ 37 h 264"/>
                <a:gd name="T32" fmla="*/ 402 w 402"/>
                <a:gd name="T33" fmla="*/ 20 h 264"/>
                <a:gd name="T34" fmla="*/ 402 w 402"/>
                <a:gd name="T35" fmla="*/ 4 h 264"/>
                <a:gd name="T36" fmla="*/ 290 w 402"/>
                <a:gd name="T37" fmla="*/ 0 h 264"/>
                <a:gd name="T38" fmla="*/ 236 w 402"/>
                <a:gd name="T39" fmla="*/ 0 h 264"/>
                <a:gd name="T40" fmla="*/ 211 w 402"/>
                <a:gd name="T41" fmla="*/ 4 h 264"/>
                <a:gd name="T42" fmla="*/ 191 w 402"/>
                <a:gd name="T43" fmla="*/ 16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2"/>
                <a:gd name="T67" fmla="*/ 0 h 264"/>
                <a:gd name="T68" fmla="*/ 402 w 402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2" h="264">
                  <a:moveTo>
                    <a:pt x="191" y="16"/>
                  </a:moveTo>
                  <a:lnTo>
                    <a:pt x="137" y="49"/>
                  </a:lnTo>
                  <a:lnTo>
                    <a:pt x="87" y="90"/>
                  </a:lnTo>
                  <a:lnTo>
                    <a:pt x="50" y="140"/>
                  </a:lnTo>
                  <a:lnTo>
                    <a:pt x="17" y="194"/>
                  </a:lnTo>
                  <a:lnTo>
                    <a:pt x="4" y="227"/>
                  </a:lnTo>
                  <a:lnTo>
                    <a:pt x="0" y="243"/>
                  </a:lnTo>
                  <a:lnTo>
                    <a:pt x="4" y="260"/>
                  </a:lnTo>
                  <a:lnTo>
                    <a:pt x="25" y="264"/>
                  </a:lnTo>
                  <a:lnTo>
                    <a:pt x="46" y="260"/>
                  </a:lnTo>
                  <a:lnTo>
                    <a:pt x="153" y="140"/>
                  </a:lnTo>
                  <a:lnTo>
                    <a:pt x="211" y="90"/>
                  </a:lnTo>
                  <a:lnTo>
                    <a:pt x="282" y="49"/>
                  </a:lnTo>
                  <a:lnTo>
                    <a:pt x="311" y="41"/>
                  </a:lnTo>
                  <a:lnTo>
                    <a:pt x="344" y="41"/>
                  </a:lnTo>
                  <a:lnTo>
                    <a:pt x="373" y="37"/>
                  </a:lnTo>
                  <a:lnTo>
                    <a:pt x="402" y="20"/>
                  </a:lnTo>
                  <a:lnTo>
                    <a:pt x="402" y="4"/>
                  </a:lnTo>
                  <a:lnTo>
                    <a:pt x="290" y="0"/>
                  </a:lnTo>
                  <a:lnTo>
                    <a:pt x="236" y="0"/>
                  </a:lnTo>
                  <a:lnTo>
                    <a:pt x="211" y="4"/>
                  </a:lnTo>
                  <a:lnTo>
                    <a:pt x="191" y="16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2212" y="1698"/>
              <a:ext cx="220" cy="169"/>
            </a:xfrm>
            <a:custGeom>
              <a:avLst/>
              <a:gdLst>
                <a:gd name="T0" fmla="*/ 146 w 220"/>
                <a:gd name="T1" fmla="*/ 25 h 169"/>
                <a:gd name="T2" fmla="*/ 71 w 220"/>
                <a:gd name="T3" fmla="*/ 70 h 169"/>
                <a:gd name="T4" fmla="*/ 38 w 220"/>
                <a:gd name="T5" fmla="*/ 91 h 169"/>
                <a:gd name="T6" fmla="*/ 13 w 220"/>
                <a:gd name="T7" fmla="*/ 124 h 169"/>
                <a:gd name="T8" fmla="*/ 0 w 220"/>
                <a:gd name="T9" fmla="*/ 145 h 169"/>
                <a:gd name="T10" fmla="*/ 5 w 220"/>
                <a:gd name="T11" fmla="*/ 169 h 169"/>
                <a:gd name="T12" fmla="*/ 46 w 220"/>
                <a:gd name="T13" fmla="*/ 169 h 169"/>
                <a:gd name="T14" fmla="*/ 83 w 220"/>
                <a:gd name="T15" fmla="*/ 128 h 169"/>
                <a:gd name="T16" fmla="*/ 125 w 220"/>
                <a:gd name="T17" fmla="*/ 91 h 169"/>
                <a:gd name="T18" fmla="*/ 212 w 220"/>
                <a:gd name="T19" fmla="*/ 25 h 169"/>
                <a:gd name="T20" fmla="*/ 220 w 220"/>
                <a:gd name="T21" fmla="*/ 0 h 169"/>
                <a:gd name="T22" fmla="*/ 199 w 220"/>
                <a:gd name="T23" fmla="*/ 0 h 169"/>
                <a:gd name="T24" fmla="*/ 179 w 220"/>
                <a:gd name="T25" fmla="*/ 4 h 169"/>
                <a:gd name="T26" fmla="*/ 146 w 220"/>
                <a:gd name="T27" fmla="*/ 25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0"/>
                <a:gd name="T43" fmla="*/ 0 h 169"/>
                <a:gd name="T44" fmla="*/ 220 w 220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0" h="169">
                  <a:moveTo>
                    <a:pt x="146" y="25"/>
                  </a:moveTo>
                  <a:lnTo>
                    <a:pt x="71" y="70"/>
                  </a:lnTo>
                  <a:lnTo>
                    <a:pt x="38" y="91"/>
                  </a:lnTo>
                  <a:lnTo>
                    <a:pt x="13" y="124"/>
                  </a:lnTo>
                  <a:lnTo>
                    <a:pt x="0" y="145"/>
                  </a:lnTo>
                  <a:lnTo>
                    <a:pt x="5" y="169"/>
                  </a:lnTo>
                  <a:lnTo>
                    <a:pt x="46" y="169"/>
                  </a:lnTo>
                  <a:lnTo>
                    <a:pt x="83" y="128"/>
                  </a:lnTo>
                  <a:lnTo>
                    <a:pt x="125" y="91"/>
                  </a:lnTo>
                  <a:lnTo>
                    <a:pt x="212" y="25"/>
                  </a:lnTo>
                  <a:lnTo>
                    <a:pt x="220" y="0"/>
                  </a:lnTo>
                  <a:lnTo>
                    <a:pt x="199" y="0"/>
                  </a:lnTo>
                  <a:lnTo>
                    <a:pt x="179" y="4"/>
                  </a:lnTo>
                  <a:lnTo>
                    <a:pt x="146" y="25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6153" y="2403995"/>
            <a:ext cx="2738364" cy="1703089"/>
          </a:xfrm>
          <a:prstGeom prst="rect">
            <a:avLst/>
          </a:prstGeom>
        </p:spPr>
      </p:pic>
      <p:pic>
        <p:nvPicPr>
          <p:cNvPr id="58" name="Picture 57" descr="Káº¿t quáº£ hÃ¬nh áº£nh cho boy face clipart"/>
          <p:cNvPicPr/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02" y="2021277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919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/>
      <p:bldP spid="54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6"/>
          <p:cNvSpPr>
            <a:spLocks noChangeArrowheads="1"/>
          </p:cNvSpPr>
          <p:nvPr/>
        </p:nvSpPr>
        <p:spPr bwMode="auto">
          <a:xfrm>
            <a:off x="-5509" y="1773238"/>
            <a:ext cx="12197509" cy="508476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55812" y="5214950"/>
            <a:ext cx="11438964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521066" y="3397577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Where</a:t>
            </a:r>
            <a:r>
              <a:rPr kumimoji="0" lang="es-ES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altLang="ru-RU" sz="3600" b="1" noProof="0">
                <a:solidFill>
                  <a:srgbClr val="7030A0"/>
                </a:solidFill>
                <a:latin typeface="Comic Sans MS" panose="030F0702030302020204" pitchFamily="66" charset="0"/>
              </a:rPr>
              <a:t>did she go last week</a:t>
            </a:r>
            <a:r>
              <a:rPr kumimoji="0" lang="es-ES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s-ES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199" name="44 Imagen" descr="Cron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 descr="Crono_1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 descr="Crono_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 descr="Crono_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 descr="Crono_4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 descr="Crono_5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 descr="Crono_6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 descr="Crono_7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 descr="Crono_8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63" y="5286469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10878762" y="558968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UP</a:t>
            </a: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2846389" y="5442393"/>
            <a:ext cx="7222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ru-RU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She</a:t>
            </a:r>
            <a:r>
              <a:rPr kumimoji="0" lang="es-ES" altLang="ru-RU" sz="4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went to </a:t>
            </a:r>
            <a:r>
              <a:rPr kumimoji="0" lang="es-ES" altLang="ru-RU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France.</a:t>
            </a:r>
            <a:endParaRPr kumimoji="0" lang="es-ES" altLang="ru-RU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847726" y="5351228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1919289" y="333376"/>
            <a:ext cx="1800225" cy="2232025"/>
            <a:chOff x="204" y="754"/>
            <a:chExt cx="1134" cy="140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68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04" y="754"/>
              <a:ext cx="1134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732" y="754"/>
              <a:ext cx="132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" y="0"/>
                </a:cxn>
                <a:cxn ang="0">
                  <a:pos x="132" y="0"/>
                </a:cxn>
                <a:cxn ang="0">
                  <a:pos x="103" y="9"/>
                </a:cxn>
                <a:cxn ang="0">
                  <a:pos x="0" y="9"/>
                </a:cxn>
              </a:cxnLst>
              <a:rect l="0" t="0" r="r" b="b"/>
              <a:pathLst>
                <a:path w="132" h="9">
                  <a:moveTo>
                    <a:pt x="0" y="9"/>
                  </a:moveTo>
                  <a:lnTo>
                    <a:pt x="31" y="0"/>
                  </a:lnTo>
                  <a:lnTo>
                    <a:pt x="132" y="0"/>
                  </a:lnTo>
                  <a:lnTo>
                    <a:pt x="10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696" y="763"/>
              <a:ext cx="167" cy="139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6"/>
                </a:cxn>
                <a:cxn ang="0">
                  <a:pos x="0" y="1395"/>
                </a:cxn>
                <a:cxn ang="0">
                  <a:pos x="167" y="1395"/>
                </a:cxn>
                <a:cxn ang="0">
                  <a:pos x="167" y="26"/>
                </a:cxn>
                <a:cxn ang="0">
                  <a:pos x="137" y="0"/>
                </a:cxn>
                <a:cxn ang="0">
                  <a:pos x="35" y="0"/>
                </a:cxn>
              </a:cxnLst>
              <a:rect l="0" t="0" r="r" b="b"/>
              <a:pathLst>
                <a:path w="167" h="1395">
                  <a:moveTo>
                    <a:pt x="35" y="0"/>
                  </a:moveTo>
                  <a:lnTo>
                    <a:pt x="0" y="26"/>
                  </a:lnTo>
                  <a:lnTo>
                    <a:pt x="0" y="1395"/>
                  </a:lnTo>
                  <a:lnTo>
                    <a:pt x="167" y="1395"/>
                  </a:lnTo>
                  <a:lnTo>
                    <a:pt x="167" y="26"/>
                  </a:lnTo>
                  <a:lnTo>
                    <a:pt x="137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833" y="754"/>
              <a:ext cx="65" cy="14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0" y="35"/>
                </a:cxn>
                <a:cxn ang="0">
                  <a:pos x="30" y="1404"/>
                </a:cxn>
                <a:cxn ang="0">
                  <a:pos x="65" y="1340"/>
                </a:cxn>
                <a:cxn ang="0">
                  <a:pos x="65" y="23"/>
                </a:cxn>
                <a:cxn ang="0">
                  <a:pos x="31" y="0"/>
                </a:cxn>
                <a:cxn ang="0">
                  <a:pos x="0" y="9"/>
                </a:cxn>
              </a:cxnLst>
              <a:rect l="0" t="0" r="r" b="b"/>
              <a:pathLst>
                <a:path w="65" h="1404">
                  <a:moveTo>
                    <a:pt x="0" y="9"/>
                  </a:moveTo>
                  <a:lnTo>
                    <a:pt x="30" y="35"/>
                  </a:lnTo>
                  <a:lnTo>
                    <a:pt x="30" y="1404"/>
                  </a:lnTo>
                  <a:lnTo>
                    <a:pt x="65" y="1340"/>
                  </a:lnTo>
                  <a:lnTo>
                    <a:pt x="65" y="23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715" y="769"/>
              <a:ext cx="146" cy="594"/>
            </a:xfrm>
            <a:custGeom>
              <a:avLst/>
              <a:gdLst/>
              <a:ahLst/>
              <a:cxnLst>
                <a:cxn ang="0">
                  <a:pos x="82" y="10"/>
                </a:cxn>
                <a:cxn ang="0">
                  <a:pos x="68" y="1"/>
                </a:cxn>
                <a:cxn ang="0">
                  <a:pos x="46" y="2"/>
                </a:cxn>
                <a:cxn ang="0">
                  <a:pos x="28" y="12"/>
                </a:cxn>
                <a:cxn ang="0">
                  <a:pos x="19" y="30"/>
                </a:cxn>
                <a:cxn ang="0">
                  <a:pos x="15" y="74"/>
                </a:cxn>
                <a:cxn ang="0">
                  <a:pos x="19" y="156"/>
                </a:cxn>
                <a:cxn ang="0">
                  <a:pos x="16" y="240"/>
                </a:cxn>
                <a:cxn ang="0">
                  <a:pos x="4" y="366"/>
                </a:cxn>
                <a:cxn ang="0">
                  <a:pos x="0" y="450"/>
                </a:cxn>
                <a:cxn ang="0">
                  <a:pos x="5" y="513"/>
                </a:cxn>
                <a:cxn ang="0">
                  <a:pos x="23" y="553"/>
                </a:cxn>
                <a:cxn ang="0">
                  <a:pos x="41" y="581"/>
                </a:cxn>
                <a:cxn ang="0">
                  <a:pos x="62" y="594"/>
                </a:cxn>
                <a:cxn ang="0">
                  <a:pos x="77" y="594"/>
                </a:cxn>
                <a:cxn ang="0">
                  <a:pos x="88" y="587"/>
                </a:cxn>
                <a:cxn ang="0">
                  <a:pos x="95" y="577"/>
                </a:cxn>
                <a:cxn ang="0">
                  <a:pos x="91" y="555"/>
                </a:cxn>
                <a:cxn ang="0">
                  <a:pos x="85" y="547"/>
                </a:cxn>
                <a:cxn ang="0">
                  <a:pos x="87" y="538"/>
                </a:cxn>
                <a:cxn ang="0">
                  <a:pos x="129" y="502"/>
                </a:cxn>
                <a:cxn ang="0">
                  <a:pos x="138" y="485"/>
                </a:cxn>
                <a:cxn ang="0">
                  <a:pos x="138" y="435"/>
                </a:cxn>
                <a:cxn ang="0">
                  <a:pos x="137" y="376"/>
                </a:cxn>
                <a:cxn ang="0">
                  <a:pos x="132" y="337"/>
                </a:cxn>
                <a:cxn ang="0">
                  <a:pos x="119" y="313"/>
                </a:cxn>
                <a:cxn ang="0">
                  <a:pos x="108" y="303"/>
                </a:cxn>
                <a:cxn ang="0">
                  <a:pos x="100" y="282"/>
                </a:cxn>
                <a:cxn ang="0">
                  <a:pos x="100" y="253"/>
                </a:cxn>
                <a:cxn ang="0">
                  <a:pos x="109" y="222"/>
                </a:cxn>
                <a:cxn ang="0">
                  <a:pos x="137" y="153"/>
                </a:cxn>
                <a:cxn ang="0">
                  <a:pos x="145" y="123"/>
                </a:cxn>
                <a:cxn ang="0">
                  <a:pos x="142" y="93"/>
                </a:cxn>
                <a:cxn ang="0">
                  <a:pos x="135" y="86"/>
                </a:cxn>
                <a:cxn ang="0">
                  <a:pos x="127" y="79"/>
                </a:cxn>
                <a:cxn ang="0">
                  <a:pos x="112" y="49"/>
                </a:cxn>
                <a:cxn ang="0">
                  <a:pos x="91" y="22"/>
                </a:cxn>
              </a:cxnLst>
              <a:rect l="0" t="0" r="r" b="b"/>
              <a:pathLst>
                <a:path w="146" h="594">
                  <a:moveTo>
                    <a:pt x="91" y="22"/>
                  </a:moveTo>
                  <a:lnTo>
                    <a:pt x="82" y="10"/>
                  </a:lnTo>
                  <a:lnTo>
                    <a:pt x="77" y="5"/>
                  </a:lnTo>
                  <a:lnTo>
                    <a:pt x="68" y="1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5" y="6"/>
                  </a:lnTo>
                  <a:lnTo>
                    <a:pt x="28" y="12"/>
                  </a:lnTo>
                  <a:lnTo>
                    <a:pt x="23" y="21"/>
                  </a:lnTo>
                  <a:lnTo>
                    <a:pt x="19" y="30"/>
                  </a:lnTo>
                  <a:lnTo>
                    <a:pt x="16" y="47"/>
                  </a:lnTo>
                  <a:lnTo>
                    <a:pt x="15" y="74"/>
                  </a:lnTo>
                  <a:lnTo>
                    <a:pt x="16" y="102"/>
                  </a:lnTo>
                  <a:lnTo>
                    <a:pt x="19" y="156"/>
                  </a:lnTo>
                  <a:lnTo>
                    <a:pt x="19" y="198"/>
                  </a:lnTo>
                  <a:lnTo>
                    <a:pt x="16" y="240"/>
                  </a:lnTo>
                  <a:lnTo>
                    <a:pt x="8" y="324"/>
                  </a:lnTo>
                  <a:lnTo>
                    <a:pt x="4" y="366"/>
                  </a:lnTo>
                  <a:lnTo>
                    <a:pt x="1" y="408"/>
                  </a:lnTo>
                  <a:lnTo>
                    <a:pt x="0" y="450"/>
                  </a:lnTo>
                  <a:lnTo>
                    <a:pt x="2" y="493"/>
                  </a:lnTo>
                  <a:lnTo>
                    <a:pt x="5" y="513"/>
                  </a:lnTo>
                  <a:lnTo>
                    <a:pt x="13" y="534"/>
                  </a:lnTo>
                  <a:lnTo>
                    <a:pt x="23" y="553"/>
                  </a:lnTo>
                  <a:lnTo>
                    <a:pt x="34" y="572"/>
                  </a:lnTo>
                  <a:lnTo>
                    <a:pt x="41" y="581"/>
                  </a:lnTo>
                  <a:lnTo>
                    <a:pt x="51" y="589"/>
                  </a:lnTo>
                  <a:lnTo>
                    <a:pt x="62" y="594"/>
                  </a:lnTo>
                  <a:lnTo>
                    <a:pt x="69" y="594"/>
                  </a:lnTo>
                  <a:lnTo>
                    <a:pt x="77" y="594"/>
                  </a:lnTo>
                  <a:lnTo>
                    <a:pt x="84" y="592"/>
                  </a:lnTo>
                  <a:lnTo>
                    <a:pt x="88" y="587"/>
                  </a:lnTo>
                  <a:lnTo>
                    <a:pt x="93" y="583"/>
                  </a:lnTo>
                  <a:lnTo>
                    <a:pt x="95" y="577"/>
                  </a:lnTo>
                  <a:lnTo>
                    <a:pt x="99" y="556"/>
                  </a:lnTo>
                  <a:lnTo>
                    <a:pt x="91" y="555"/>
                  </a:lnTo>
                  <a:lnTo>
                    <a:pt x="86" y="551"/>
                  </a:lnTo>
                  <a:lnTo>
                    <a:pt x="85" y="547"/>
                  </a:lnTo>
                  <a:lnTo>
                    <a:pt x="85" y="543"/>
                  </a:lnTo>
                  <a:lnTo>
                    <a:pt x="87" y="538"/>
                  </a:lnTo>
                  <a:lnTo>
                    <a:pt x="122" y="509"/>
                  </a:lnTo>
                  <a:lnTo>
                    <a:pt x="129" y="502"/>
                  </a:lnTo>
                  <a:lnTo>
                    <a:pt x="135" y="494"/>
                  </a:lnTo>
                  <a:lnTo>
                    <a:pt x="138" y="485"/>
                  </a:lnTo>
                  <a:lnTo>
                    <a:pt x="139" y="475"/>
                  </a:lnTo>
                  <a:lnTo>
                    <a:pt x="138" y="435"/>
                  </a:lnTo>
                  <a:lnTo>
                    <a:pt x="138" y="396"/>
                  </a:lnTo>
                  <a:lnTo>
                    <a:pt x="137" y="376"/>
                  </a:lnTo>
                  <a:lnTo>
                    <a:pt x="135" y="356"/>
                  </a:lnTo>
                  <a:lnTo>
                    <a:pt x="132" y="337"/>
                  </a:lnTo>
                  <a:lnTo>
                    <a:pt x="126" y="317"/>
                  </a:lnTo>
                  <a:lnTo>
                    <a:pt x="119" y="313"/>
                  </a:lnTo>
                  <a:lnTo>
                    <a:pt x="113" y="308"/>
                  </a:lnTo>
                  <a:lnTo>
                    <a:pt x="108" y="303"/>
                  </a:lnTo>
                  <a:lnTo>
                    <a:pt x="105" y="296"/>
                  </a:lnTo>
                  <a:lnTo>
                    <a:pt x="100" y="282"/>
                  </a:lnTo>
                  <a:lnTo>
                    <a:pt x="99" y="268"/>
                  </a:lnTo>
                  <a:lnTo>
                    <a:pt x="100" y="253"/>
                  </a:lnTo>
                  <a:lnTo>
                    <a:pt x="105" y="238"/>
                  </a:lnTo>
                  <a:lnTo>
                    <a:pt x="109" y="222"/>
                  </a:lnTo>
                  <a:lnTo>
                    <a:pt x="113" y="209"/>
                  </a:lnTo>
                  <a:lnTo>
                    <a:pt x="137" y="153"/>
                  </a:lnTo>
                  <a:lnTo>
                    <a:pt x="142" y="139"/>
                  </a:lnTo>
                  <a:lnTo>
                    <a:pt x="145" y="123"/>
                  </a:lnTo>
                  <a:lnTo>
                    <a:pt x="146" y="109"/>
                  </a:lnTo>
                  <a:lnTo>
                    <a:pt x="142" y="93"/>
                  </a:lnTo>
                  <a:lnTo>
                    <a:pt x="140" y="90"/>
                  </a:lnTo>
                  <a:lnTo>
                    <a:pt x="135" y="86"/>
                  </a:lnTo>
                  <a:lnTo>
                    <a:pt x="131" y="82"/>
                  </a:lnTo>
                  <a:lnTo>
                    <a:pt x="127" y="79"/>
                  </a:lnTo>
                  <a:lnTo>
                    <a:pt x="121" y="63"/>
                  </a:lnTo>
                  <a:lnTo>
                    <a:pt x="112" y="49"/>
                  </a:lnTo>
                  <a:lnTo>
                    <a:pt x="102" y="36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740" y="916"/>
              <a:ext cx="85" cy="263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47" y="4"/>
                </a:cxn>
                <a:cxn ang="0">
                  <a:pos x="44" y="1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1"/>
                </a:cxn>
                <a:cxn ang="0">
                  <a:pos x="16" y="5"/>
                </a:cxn>
                <a:cxn ang="0">
                  <a:pos x="12" y="12"/>
                </a:cxn>
                <a:cxn ang="0">
                  <a:pos x="9" y="20"/>
                </a:cxn>
                <a:cxn ang="0">
                  <a:pos x="8" y="32"/>
                </a:cxn>
                <a:cxn ang="0">
                  <a:pos x="8" y="44"/>
                </a:cxn>
                <a:cxn ang="0">
                  <a:pos x="10" y="69"/>
                </a:cxn>
                <a:cxn ang="0">
                  <a:pos x="10" y="87"/>
                </a:cxn>
                <a:cxn ang="0">
                  <a:pos x="9" y="106"/>
                </a:cxn>
                <a:cxn ang="0">
                  <a:pos x="4" y="143"/>
                </a:cxn>
                <a:cxn ang="0">
                  <a:pos x="0" y="180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3" y="227"/>
                </a:cxn>
                <a:cxn ang="0">
                  <a:pos x="7" y="237"/>
                </a:cxn>
                <a:cxn ang="0">
                  <a:pos x="19" y="254"/>
                </a:cxn>
                <a:cxn ang="0">
                  <a:pos x="23" y="257"/>
                </a:cxn>
                <a:cxn ang="0">
                  <a:pos x="30" y="261"/>
                </a:cxn>
                <a:cxn ang="0">
                  <a:pos x="36" y="263"/>
                </a:cxn>
                <a:cxn ang="0">
                  <a:pos x="44" y="263"/>
                </a:cxn>
                <a:cxn ang="0">
                  <a:pos x="48" y="262"/>
                </a:cxn>
                <a:cxn ang="0">
                  <a:pos x="52" y="261"/>
                </a:cxn>
                <a:cxn ang="0">
                  <a:pos x="55" y="256"/>
                </a:cxn>
                <a:cxn ang="0">
                  <a:pos x="58" y="246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49" y="242"/>
                </a:cxn>
                <a:cxn ang="0">
                  <a:pos x="50" y="239"/>
                </a:cxn>
                <a:cxn ang="0">
                  <a:pos x="71" y="226"/>
                </a:cxn>
                <a:cxn ang="0">
                  <a:pos x="79" y="218"/>
                </a:cxn>
                <a:cxn ang="0">
                  <a:pos x="81" y="215"/>
                </a:cxn>
                <a:cxn ang="0">
                  <a:pos x="82" y="210"/>
                </a:cxn>
                <a:cxn ang="0">
                  <a:pos x="81" y="175"/>
                </a:cxn>
                <a:cxn ang="0">
                  <a:pos x="80" y="157"/>
                </a:cxn>
                <a:cxn ang="0">
                  <a:pos x="77" y="148"/>
                </a:cxn>
                <a:cxn ang="0">
                  <a:pos x="74" y="140"/>
                </a:cxn>
                <a:cxn ang="0">
                  <a:pos x="66" y="136"/>
                </a:cxn>
                <a:cxn ang="0">
                  <a:pos x="61" y="131"/>
                </a:cxn>
                <a:cxn ang="0">
                  <a:pos x="58" y="124"/>
                </a:cxn>
                <a:cxn ang="0">
                  <a:pos x="58" y="118"/>
                </a:cxn>
                <a:cxn ang="0">
                  <a:pos x="61" y="105"/>
                </a:cxn>
                <a:cxn ang="0">
                  <a:pos x="66" y="92"/>
                </a:cxn>
                <a:cxn ang="0">
                  <a:pos x="81" y="67"/>
                </a:cxn>
                <a:cxn ang="0">
                  <a:pos x="85" y="54"/>
                </a:cxn>
                <a:cxn ang="0">
                  <a:pos x="85" y="47"/>
                </a:cxn>
                <a:cxn ang="0">
                  <a:pos x="84" y="41"/>
                </a:cxn>
                <a:cxn ang="0">
                  <a:pos x="74" y="34"/>
                </a:cxn>
                <a:cxn ang="0">
                  <a:pos x="66" y="21"/>
                </a:cxn>
                <a:cxn ang="0">
                  <a:pos x="53" y="9"/>
                </a:cxn>
              </a:cxnLst>
              <a:rect l="0" t="0" r="r" b="b"/>
              <a:pathLst>
                <a:path w="85" h="263">
                  <a:moveTo>
                    <a:pt x="53" y="9"/>
                  </a:moveTo>
                  <a:lnTo>
                    <a:pt x="47" y="4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6" y="5"/>
                  </a:lnTo>
                  <a:lnTo>
                    <a:pt x="12" y="12"/>
                  </a:lnTo>
                  <a:lnTo>
                    <a:pt x="9" y="20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10" y="69"/>
                  </a:lnTo>
                  <a:lnTo>
                    <a:pt x="10" y="87"/>
                  </a:lnTo>
                  <a:lnTo>
                    <a:pt x="9" y="106"/>
                  </a:lnTo>
                  <a:lnTo>
                    <a:pt x="4" y="143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" y="218"/>
                  </a:lnTo>
                  <a:lnTo>
                    <a:pt x="3" y="227"/>
                  </a:lnTo>
                  <a:lnTo>
                    <a:pt x="7" y="237"/>
                  </a:lnTo>
                  <a:lnTo>
                    <a:pt x="19" y="254"/>
                  </a:lnTo>
                  <a:lnTo>
                    <a:pt x="23" y="257"/>
                  </a:lnTo>
                  <a:lnTo>
                    <a:pt x="30" y="261"/>
                  </a:lnTo>
                  <a:lnTo>
                    <a:pt x="36" y="263"/>
                  </a:lnTo>
                  <a:lnTo>
                    <a:pt x="44" y="263"/>
                  </a:lnTo>
                  <a:lnTo>
                    <a:pt x="48" y="262"/>
                  </a:lnTo>
                  <a:lnTo>
                    <a:pt x="52" y="261"/>
                  </a:lnTo>
                  <a:lnTo>
                    <a:pt x="55" y="256"/>
                  </a:lnTo>
                  <a:lnTo>
                    <a:pt x="58" y="246"/>
                  </a:lnTo>
                  <a:lnTo>
                    <a:pt x="53" y="245"/>
                  </a:lnTo>
                  <a:lnTo>
                    <a:pt x="50" y="244"/>
                  </a:lnTo>
                  <a:lnTo>
                    <a:pt x="49" y="242"/>
                  </a:lnTo>
                  <a:lnTo>
                    <a:pt x="50" y="239"/>
                  </a:lnTo>
                  <a:lnTo>
                    <a:pt x="71" y="226"/>
                  </a:lnTo>
                  <a:lnTo>
                    <a:pt x="79" y="218"/>
                  </a:lnTo>
                  <a:lnTo>
                    <a:pt x="81" y="215"/>
                  </a:lnTo>
                  <a:lnTo>
                    <a:pt x="82" y="210"/>
                  </a:lnTo>
                  <a:lnTo>
                    <a:pt x="81" y="175"/>
                  </a:lnTo>
                  <a:lnTo>
                    <a:pt x="80" y="157"/>
                  </a:lnTo>
                  <a:lnTo>
                    <a:pt x="77" y="148"/>
                  </a:lnTo>
                  <a:lnTo>
                    <a:pt x="74" y="140"/>
                  </a:lnTo>
                  <a:lnTo>
                    <a:pt x="66" y="136"/>
                  </a:lnTo>
                  <a:lnTo>
                    <a:pt x="61" y="131"/>
                  </a:lnTo>
                  <a:lnTo>
                    <a:pt x="58" y="124"/>
                  </a:lnTo>
                  <a:lnTo>
                    <a:pt x="58" y="118"/>
                  </a:lnTo>
                  <a:lnTo>
                    <a:pt x="61" y="105"/>
                  </a:lnTo>
                  <a:lnTo>
                    <a:pt x="66" y="92"/>
                  </a:lnTo>
                  <a:lnTo>
                    <a:pt x="81" y="67"/>
                  </a:lnTo>
                  <a:lnTo>
                    <a:pt x="85" y="54"/>
                  </a:lnTo>
                  <a:lnTo>
                    <a:pt x="85" y="47"/>
                  </a:lnTo>
                  <a:lnTo>
                    <a:pt x="84" y="41"/>
                  </a:lnTo>
                  <a:lnTo>
                    <a:pt x="74" y="34"/>
                  </a:lnTo>
                  <a:lnTo>
                    <a:pt x="66" y="21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868" y="1254"/>
              <a:ext cx="25" cy="86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13"/>
                </a:cxn>
                <a:cxn ang="0">
                  <a:pos x="12" y="5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1" y="16"/>
                </a:cxn>
                <a:cxn ang="0">
                  <a:pos x="22" y="67"/>
                </a:cxn>
                <a:cxn ang="0">
                  <a:pos x="22" y="225"/>
                </a:cxn>
                <a:cxn ang="0">
                  <a:pos x="25" y="718"/>
                </a:cxn>
                <a:cxn ang="0">
                  <a:pos x="24" y="748"/>
                </a:cxn>
                <a:cxn ang="0">
                  <a:pos x="23" y="779"/>
                </a:cxn>
                <a:cxn ang="0">
                  <a:pos x="20" y="835"/>
                </a:cxn>
                <a:cxn ang="0">
                  <a:pos x="17" y="848"/>
                </a:cxn>
                <a:cxn ang="0">
                  <a:pos x="16" y="859"/>
                </a:cxn>
                <a:cxn ang="0">
                  <a:pos x="15" y="864"/>
                </a:cxn>
                <a:cxn ang="0">
                  <a:pos x="14" y="866"/>
                </a:cxn>
                <a:cxn ang="0">
                  <a:pos x="13" y="867"/>
                </a:cxn>
                <a:cxn ang="0">
                  <a:pos x="12" y="866"/>
                </a:cxn>
                <a:cxn ang="0">
                  <a:pos x="11" y="862"/>
                </a:cxn>
                <a:cxn ang="0">
                  <a:pos x="10" y="857"/>
                </a:cxn>
                <a:cxn ang="0">
                  <a:pos x="9" y="843"/>
                </a:cxn>
                <a:cxn ang="0">
                  <a:pos x="8" y="810"/>
                </a:cxn>
                <a:cxn ang="0">
                  <a:pos x="9" y="810"/>
                </a:cxn>
                <a:cxn ang="0">
                  <a:pos x="9" y="809"/>
                </a:cxn>
                <a:cxn ang="0">
                  <a:pos x="10" y="797"/>
                </a:cxn>
                <a:cxn ang="0">
                  <a:pos x="10" y="785"/>
                </a:cxn>
                <a:cxn ang="0">
                  <a:pos x="7" y="763"/>
                </a:cxn>
                <a:cxn ang="0">
                  <a:pos x="5" y="743"/>
                </a:cxn>
                <a:cxn ang="0">
                  <a:pos x="1" y="720"/>
                </a:cxn>
                <a:cxn ang="0">
                  <a:pos x="1" y="707"/>
                </a:cxn>
                <a:cxn ang="0">
                  <a:pos x="1" y="693"/>
                </a:cxn>
                <a:cxn ang="0">
                  <a:pos x="1" y="577"/>
                </a:cxn>
                <a:cxn ang="0">
                  <a:pos x="1" y="519"/>
                </a:cxn>
                <a:cxn ang="0">
                  <a:pos x="3" y="462"/>
                </a:cxn>
                <a:cxn ang="0">
                  <a:pos x="5" y="455"/>
                </a:cxn>
                <a:cxn ang="0">
                  <a:pos x="6" y="449"/>
                </a:cxn>
                <a:cxn ang="0">
                  <a:pos x="7" y="431"/>
                </a:cxn>
                <a:cxn ang="0">
                  <a:pos x="8" y="412"/>
                </a:cxn>
                <a:cxn ang="0">
                  <a:pos x="8" y="390"/>
                </a:cxn>
                <a:cxn ang="0">
                  <a:pos x="7" y="345"/>
                </a:cxn>
                <a:cxn ang="0">
                  <a:pos x="7" y="323"/>
                </a:cxn>
                <a:cxn ang="0">
                  <a:pos x="6" y="304"/>
                </a:cxn>
                <a:cxn ang="0">
                  <a:pos x="1" y="221"/>
                </a:cxn>
                <a:cxn ang="0">
                  <a:pos x="0" y="180"/>
                </a:cxn>
                <a:cxn ang="0">
                  <a:pos x="0" y="135"/>
                </a:cxn>
                <a:cxn ang="0">
                  <a:pos x="3" y="113"/>
                </a:cxn>
                <a:cxn ang="0">
                  <a:pos x="5" y="91"/>
                </a:cxn>
                <a:cxn ang="0">
                  <a:pos x="6" y="71"/>
                </a:cxn>
                <a:cxn ang="0">
                  <a:pos x="9" y="31"/>
                </a:cxn>
              </a:cxnLst>
              <a:rect l="0" t="0" r="r" b="b"/>
              <a:pathLst>
                <a:path w="25" h="867">
                  <a:moveTo>
                    <a:pt x="9" y="31"/>
                  </a:moveTo>
                  <a:lnTo>
                    <a:pt x="11" y="13"/>
                  </a:lnTo>
                  <a:lnTo>
                    <a:pt x="12" y="5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1" y="16"/>
                  </a:lnTo>
                  <a:lnTo>
                    <a:pt x="22" y="67"/>
                  </a:lnTo>
                  <a:lnTo>
                    <a:pt x="22" y="225"/>
                  </a:lnTo>
                  <a:lnTo>
                    <a:pt x="25" y="718"/>
                  </a:lnTo>
                  <a:lnTo>
                    <a:pt x="24" y="748"/>
                  </a:lnTo>
                  <a:lnTo>
                    <a:pt x="23" y="779"/>
                  </a:lnTo>
                  <a:lnTo>
                    <a:pt x="20" y="835"/>
                  </a:lnTo>
                  <a:lnTo>
                    <a:pt x="17" y="848"/>
                  </a:lnTo>
                  <a:lnTo>
                    <a:pt x="16" y="859"/>
                  </a:lnTo>
                  <a:lnTo>
                    <a:pt x="15" y="864"/>
                  </a:lnTo>
                  <a:lnTo>
                    <a:pt x="14" y="866"/>
                  </a:lnTo>
                  <a:lnTo>
                    <a:pt x="13" y="867"/>
                  </a:lnTo>
                  <a:lnTo>
                    <a:pt x="12" y="866"/>
                  </a:lnTo>
                  <a:lnTo>
                    <a:pt x="11" y="862"/>
                  </a:lnTo>
                  <a:lnTo>
                    <a:pt x="10" y="857"/>
                  </a:lnTo>
                  <a:lnTo>
                    <a:pt x="9" y="843"/>
                  </a:lnTo>
                  <a:lnTo>
                    <a:pt x="8" y="810"/>
                  </a:lnTo>
                  <a:lnTo>
                    <a:pt x="9" y="810"/>
                  </a:lnTo>
                  <a:lnTo>
                    <a:pt x="9" y="809"/>
                  </a:lnTo>
                  <a:lnTo>
                    <a:pt x="10" y="797"/>
                  </a:lnTo>
                  <a:lnTo>
                    <a:pt x="10" y="785"/>
                  </a:lnTo>
                  <a:lnTo>
                    <a:pt x="7" y="763"/>
                  </a:lnTo>
                  <a:lnTo>
                    <a:pt x="5" y="743"/>
                  </a:lnTo>
                  <a:lnTo>
                    <a:pt x="1" y="720"/>
                  </a:lnTo>
                  <a:lnTo>
                    <a:pt x="1" y="707"/>
                  </a:lnTo>
                  <a:lnTo>
                    <a:pt x="1" y="693"/>
                  </a:lnTo>
                  <a:lnTo>
                    <a:pt x="1" y="577"/>
                  </a:lnTo>
                  <a:lnTo>
                    <a:pt x="1" y="519"/>
                  </a:lnTo>
                  <a:lnTo>
                    <a:pt x="3" y="462"/>
                  </a:lnTo>
                  <a:lnTo>
                    <a:pt x="5" y="455"/>
                  </a:lnTo>
                  <a:lnTo>
                    <a:pt x="6" y="449"/>
                  </a:lnTo>
                  <a:lnTo>
                    <a:pt x="7" y="431"/>
                  </a:lnTo>
                  <a:lnTo>
                    <a:pt x="8" y="412"/>
                  </a:lnTo>
                  <a:lnTo>
                    <a:pt x="8" y="390"/>
                  </a:lnTo>
                  <a:lnTo>
                    <a:pt x="7" y="345"/>
                  </a:lnTo>
                  <a:lnTo>
                    <a:pt x="7" y="323"/>
                  </a:lnTo>
                  <a:lnTo>
                    <a:pt x="6" y="304"/>
                  </a:lnTo>
                  <a:lnTo>
                    <a:pt x="1" y="221"/>
                  </a:lnTo>
                  <a:lnTo>
                    <a:pt x="0" y="180"/>
                  </a:lnTo>
                  <a:lnTo>
                    <a:pt x="0" y="135"/>
                  </a:lnTo>
                  <a:lnTo>
                    <a:pt x="3" y="113"/>
                  </a:lnTo>
                  <a:lnTo>
                    <a:pt x="5" y="91"/>
                  </a:lnTo>
                  <a:lnTo>
                    <a:pt x="6" y="7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705" y="1372"/>
              <a:ext cx="145" cy="783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7" y="1"/>
                </a:cxn>
                <a:cxn ang="0">
                  <a:pos x="99" y="1"/>
                </a:cxn>
                <a:cxn ang="0">
                  <a:pos x="117" y="15"/>
                </a:cxn>
                <a:cxn ang="0">
                  <a:pos x="125" y="38"/>
                </a:cxn>
                <a:cxn ang="0">
                  <a:pos x="131" y="96"/>
                </a:cxn>
                <a:cxn ang="0">
                  <a:pos x="125" y="204"/>
                </a:cxn>
                <a:cxn ang="0">
                  <a:pos x="129" y="314"/>
                </a:cxn>
                <a:cxn ang="0">
                  <a:pos x="142" y="481"/>
                </a:cxn>
                <a:cxn ang="0">
                  <a:pos x="145" y="592"/>
                </a:cxn>
                <a:cxn ang="0">
                  <a:pos x="139" y="676"/>
                </a:cxn>
                <a:cxn ang="0">
                  <a:pos x="122" y="728"/>
                </a:cxn>
                <a:cxn ang="0">
                  <a:pos x="104" y="765"/>
                </a:cxn>
                <a:cxn ang="0">
                  <a:pos x="89" y="779"/>
                </a:cxn>
                <a:cxn ang="0">
                  <a:pos x="76" y="783"/>
                </a:cxn>
                <a:cxn ang="0">
                  <a:pos x="62" y="778"/>
                </a:cxn>
                <a:cxn ang="0">
                  <a:pos x="53" y="767"/>
                </a:cxn>
                <a:cxn ang="0">
                  <a:pos x="45" y="731"/>
                </a:cxn>
                <a:cxn ang="0">
                  <a:pos x="58" y="726"/>
                </a:cxn>
                <a:cxn ang="0">
                  <a:pos x="61" y="714"/>
                </a:cxn>
                <a:cxn ang="0">
                  <a:pos x="41" y="689"/>
                </a:cxn>
                <a:cxn ang="0">
                  <a:pos x="16" y="661"/>
                </a:cxn>
                <a:cxn ang="0">
                  <a:pos x="7" y="638"/>
                </a:cxn>
                <a:cxn ang="0">
                  <a:pos x="8" y="572"/>
                </a:cxn>
                <a:cxn ang="0">
                  <a:pos x="8" y="494"/>
                </a:cxn>
                <a:cxn ang="0">
                  <a:pos x="13" y="443"/>
                </a:cxn>
                <a:cxn ang="0">
                  <a:pos x="26" y="411"/>
                </a:cxn>
                <a:cxn ang="0">
                  <a:pos x="38" y="397"/>
                </a:cxn>
                <a:cxn ang="0">
                  <a:pos x="45" y="371"/>
                </a:cxn>
                <a:cxn ang="0">
                  <a:pos x="44" y="331"/>
                </a:cxn>
                <a:cxn ang="0">
                  <a:pos x="37" y="291"/>
                </a:cxn>
                <a:cxn ang="0">
                  <a:pos x="8" y="199"/>
                </a:cxn>
                <a:cxn ang="0">
                  <a:pos x="0" y="161"/>
                </a:cxn>
                <a:cxn ang="0">
                  <a:pos x="2" y="120"/>
                </a:cxn>
                <a:cxn ang="0">
                  <a:pos x="10" y="112"/>
                </a:cxn>
                <a:cxn ang="0">
                  <a:pos x="17" y="102"/>
                </a:cxn>
                <a:cxn ang="0">
                  <a:pos x="34" y="64"/>
                </a:cxn>
                <a:cxn ang="0">
                  <a:pos x="54" y="28"/>
                </a:cxn>
              </a:cxnLst>
              <a:rect l="0" t="0" r="r" b="b"/>
              <a:pathLst>
                <a:path w="145" h="783">
                  <a:moveTo>
                    <a:pt x="54" y="28"/>
                  </a:moveTo>
                  <a:lnTo>
                    <a:pt x="64" y="11"/>
                  </a:lnTo>
                  <a:lnTo>
                    <a:pt x="68" y="5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99" y="1"/>
                  </a:lnTo>
                  <a:lnTo>
                    <a:pt x="109" y="6"/>
                  </a:lnTo>
                  <a:lnTo>
                    <a:pt x="117" y="15"/>
                  </a:lnTo>
                  <a:lnTo>
                    <a:pt x="122" y="26"/>
                  </a:lnTo>
                  <a:lnTo>
                    <a:pt x="125" y="38"/>
                  </a:lnTo>
                  <a:lnTo>
                    <a:pt x="129" y="60"/>
                  </a:lnTo>
                  <a:lnTo>
                    <a:pt x="131" y="96"/>
                  </a:lnTo>
                  <a:lnTo>
                    <a:pt x="129" y="132"/>
                  </a:lnTo>
                  <a:lnTo>
                    <a:pt x="125" y="204"/>
                  </a:lnTo>
                  <a:lnTo>
                    <a:pt x="126" y="260"/>
                  </a:lnTo>
                  <a:lnTo>
                    <a:pt x="129" y="314"/>
                  </a:lnTo>
                  <a:lnTo>
                    <a:pt x="137" y="425"/>
                  </a:lnTo>
                  <a:lnTo>
                    <a:pt x="142" y="481"/>
                  </a:lnTo>
                  <a:lnTo>
                    <a:pt x="144" y="536"/>
                  </a:lnTo>
                  <a:lnTo>
                    <a:pt x="145" y="592"/>
                  </a:lnTo>
                  <a:lnTo>
                    <a:pt x="144" y="648"/>
                  </a:lnTo>
                  <a:lnTo>
                    <a:pt x="139" y="676"/>
                  </a:lnTo>
                  <a:lnTo>
                    <a:pt x="132" y="702"/>
                  </a:lnTo>
                  <a:lnTo>
                    <a:pt x="122" y="728"/>
                  </a:lnTo>
                  <a:lnTo>
                    <a:pt x="111" y="753"/>
                  </a:lnTo>
                  <a:lnTo>
                    <a:pt x="104" y="765"/>
                  </a:lnTo>
                  <a:lnTo>
                    <a:pt x="94" y="775"/>
                  </a:lnTo>
                  <a:lnTo>
                    <a:pt x="89" y="779"/>
                  </a:lnTo>
                  <a:lnTo>
                    <a:pt x="82" y="781"/>
                  </a:lnTo>
                  <a:lnTo>
                    <a:pt x="76" y="783"/>
                  </a:lnTo>
                  <a:lnTo>
                    <a:pt x="68" y="781"/>
                  </a:lnTo>
                  <a:lnTo>
                    <a:pt x="62" y="778"/>
                  </a:lnTo>
                  <a:lnTo>
                    <a:pt x="56" y="774"/>
                  </a:lnTo>
                  <a:lnTo>
                    <a:pt x="53" y="767"/>
                  </a:lnTo>
                  <a:lnTo>
                    <a:pt x="51" y="761"/>
                  </a:lnTo>
                  <a:lnTo>
                    <a:pt x="45" y="731"/>
                  </a:lnTo>
                  <a:lnTo>
                    <a:pt x="54" y="730"/>
                  </a:lnTo>
                  <a:lnTo>
                    <a:pt x="58" y="726"/>
                  </a:lnTo>
                  <a:lnTo>
                    <a:pt x="61" y="719"/>
                  </a:lnTo>
                  <a:lnTo>
                    <a:pt x="61" y="714"/>
                  </a:lnTo>
                  <a:lnTo>
                    <a:pt x="58" y="710"/>
                  </a:lnTo>
                  <a:lnTo>
                    <a:pt x="41" y="689"/>
                  </a:lnTo>
                  <a:lnTo>
                    <a:pt x="24" y="670"/>
                  </a:lnTo>
                  <a:lnTo>
                    <a:pt x="16" y="661"/>
                  </a:lnTo>
                  <a:lnTo>
                    <a:pt x="10" y="650"/>
                  </a:lnTo>
                  <a:lnTo>
                    <a:pt x="7" y="638"/>
                  </a:lnTo>
                  <a:lnTo>
                    <a:pt x="7" y="625"/>
                  </a:lnTo>
                  <a:lnTo>
                    <a:pt x="8" y="572"/>
                  </a:lnTo>
                  <a:lnTo>
                    <a:pt x="8" y="520"/>
                  </a:lnTo>
                  <a:lnTo>
                    <a:pt x="8" y="494"/>
                  </a:lnTo>
                  <a:lnTo>
                    <a:pt x="10" y="468"/>
                  </a:lnTo>
                  <a:lnTo>
                    <a:pt x="13" y="443"/>
                  </a:lnTo>
                  <a:lnTo>
                    <a:pt x="18" y="417"/>
                  </a:lnTo>
                  <a:lnTo>
                    <a:pt x="26" y="411"/>
                  </a:lnTo>
                  <a:lnTo>
                    <a:pt x="33" y="405"/>
                  </a:lnTo>
                  <a:lnTo>
                    <a:pt x="38" y="397"/>
                  </a:lnTo>
                  <a:lnTo>
                    <a:pt x="41" y="389"/>
                  </a:lnTo>
                  <a:lnTo>
                    <a:pt x="45" y="371"/>
                  </a:lnTo>
                  <a:lnTo>
                    <a:pt x="47" y="351"/>
                  </a:lnTo>
                  <a:lnTo>
                    <a:pt x="44" y="331"/>
                  </a:lnTo>
                  <a:lnTo>
                    <a:pt x="41" y="311"/>
                  </a:lnTo>
                  <a:lnTo>
                    <a:pt x="37" y="291"/>
                  </a:lnTo>
                  <a:lnTo>
                    <a:pt x="33" y="274"/>
                  </a:lnTo>
                  <a:lnTo>
                    <a:pt x="8" y="199"/>
                  </a:lnTo>
                  <a:lnTo>
                    <a:pt x="3" y="180"/>
                  </a:lnTo>
                  <a:lnTo>
                    <a:pt x="0" y="161"/>
                  </a:lnTo>
                  <a:lnTo>
                    <a:pt x="0" y="141"/>
                  </a:lnTo>
                  <a:lnTo>
                    <a:pt x="2" y="120"/>
                  </a:lnTo>
                  <a:lnTo>
                    <a:pt x="6" y="116"/>
                  </a:lnTo>
                  <a:lnTo>
                    <a:pt x="10" y="112"/>
                  </a:lnTo>
                  <a:lnTo>
                    <a:pt x="14" y="106"/>
                  </a:lnTo>
                  <a:lnTo>
                    <a:pt x="17" y="102"/>
                  </a:lnTo>
                  <a:lnTo>
                    <a:pt x="25" y="82"/>
                  </a:lnTo>
                  <a:lnTo>
                    <a:pt x="34" y="64"/>
                  </a:lnTo>
                  <a:lnTo>
                    <a:pt x="43" y="46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740" y="1563"/>
              <a:ext cx="86" cy="348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7" y="6"/>
                </a:cxn>
                <a:cxn ang="0">
                  <a:pos x="41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59" y="1"/>
                </a:cxn>
                <a:cxn ang="0">
                  <a:pos x="64" y="3"/>
                </a:cxn>
                <a:cxn ang="0">
                  <a:pos x="69" y="7"/>
                </a:cxn>
                <a:cxn ang="0">
                  <a:pos x="74" y="17"/>
                </a:cxn>
                <a:cxn ang="0">
                  <a:pos x="76" y="27"/>
                </a:cxn>
                <a:cxn ang="0">
                  <a:pos x="77" y="44"/>
                </a:cxn>
                <a:cxn ang="0">
                  <a:pos x="76" y="59"/>
                </a:cxn>
                <a:cxn ang="0">
                  <a:pos x="74" y="92"/>
                </a:cxn>
                <a:cxn ang="0">
                  <a:pos x="74" y="116"/>
                </a:cxn>
                <a:cxn ang="0">
                  <a:pos x="76" y="141"/>
                </a:cxn>
                <a:cxn ang="0">
                  <a:pos x="81" y="190"/>
                </a:cxn>
                <a:cxn ang="0">
                  <a:pos x="85" y="239"/>
                </a:cxn>
                <a:cxn ang="0">
                  <a:pos x="86" y="264"/>
                </a:cxn>
                <a:cxn ang="0">
                  <a:pos x="85" y="289"/>
                </a:cxn>
                <a:cxn ang="0">
                  <a:pos x="83" y="301"/>
                </a:cxn>
                <a:cxn ang="0">
                  <a:pos x="79" y="313"/>
                </a:cxn>
                <a:cxn ang="0">
                  <a:pos x="66" y="336"/>
                </a:cxn>
                <a:cxn ang="0">
                  <a:pos x="61" y="341"/>
                </a:cxn>
                <a:cxn ang="0">
                  <a:pos x="56" y="345"/>
                </a:cxn>
                <a:cxn ang="0">
                  <a:pos x="48" y="348"/>
                </a:cxn>
                <a:cxn ang="0">
                  <a:pos x="40" y="348"/>
                </a:cxn>
                <a:cxn ang="0">
                  <a:pos x="36" y="347"/>
                </a:cxn>
                <a:cxn ang="0">
                  <a:pos x="33" y="344"/>
                </a:cxn>
                <a:cxn ang="0">
                  <a:pos x="30" y="339"/>
                </a:cxn>
                <a:cxn ang="0">
                  <a:pos x="28" y="326"/>
                </a:cxn>
                <a:cxn ang="0">
                  <a:pos x="32" y="326"/>
                </a:cxn>
                <a:cxn ang="0">
                  <a:pos x="34" y="324"/>
                </a:cxn>
                <a:cxn ang="0">
                  <a:pos x="35" y="320"/>
                </a:cxn>
                <a:cxn ang="0">
                  <a:pos x="34" y="316"/>
                </a:cxn>
                <a:cxn ang="0">
                  <a:pos x="14" y="299"/>
                </a:cxn>
                <a:cxn ang="0">
                  <a:pos x="6" y="290"/>
                </a:cxn>
                <a:cxn ang="0">
                  <a:pos x="4" y="284"/>
                </a:cxn>
                <a:cxn ang="0">
                  <a:pos x="4" y="278"/>
                </a:cxn>
                <a:cxn ang="0">
                  <a:pos x="5" y="232"/>
                </a:cxn>
                <a:cxn ang="0">
                  <a:pos x="6" y="208"/>
                </a:cxn>
                <a:cxn ang="0">
                  <a:pos x="8" y="197"/>
                </a:cxn>
                <a:cxn ang="0">
                  <a:pos x="12" y="185"/>
                </a:cxn>
                <a:cxn ang="0">
                  <a:pos x="19" y="180"/>
                </a:cxn>
                <a:cxn ang="0">
                  <a:pos x="25" y="173"/>
                </a:cxn>
                <a:cxn ang="0">
                  <a:pos x="27" y="166"/>
                </a:cxn>
                <a:cxn ang="0">
                  <a:pos x="28" y="157"/>
                </a:cxn>
                <a:cxn ang="0">
                  <a:pos x="25" y="138"/>
                </a:cxn>
                <a:cxn ang="0">
                  <a:pos x="19" y="122"/>
                </a:cxn>
                <a:cxn ang="0">
                  <a:pos x="5" y="89"/>
                </a:cxn>
                <a:cxn ang="0">
                  <a:pos x="1" y="72"/>
                </a:cxn>
                <a:cxn ang="0">
                  <a:pos x="0" y="63"/>
                </a:cxn>
                <a:cxn ang="0">
                  <a:pos x="2" y="55"/>
                </a:cxn>
                <a:cxn ang="0">
                  <a:pos x="3" y="52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20" y="29"/>
                </a:cxn>
                <a:cxn ang="0">
                  <a:pos x="32" y="13"/>
                </a:cxn>
              </a:cxnLst>
              <a:rect l="0" t="0" r="r" b="b"/>
              <a:pathLst>
                <a:path w="86" h="348">
                  <a:moveTo>
                    <a:pt x="32" y="13"/>
                  </a:moveTo>
                  <a:lnTo>
                    <a:pt x="37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4" y="3"/>
                  </a:lnTo>
                  <a:lnTo>
                    <a:pt x="69" y="7"/>
                  </a:lnTo>
                  <a:lnTo>
                    <a:pt x="74" y="17"/>
                  </a:lnTo>
                  <a:lnTo>
                    <a:pt x="76" y="27"/>
                  </a:lnTo>
                  <a:lnTo>
                    <a:pt x="77" y="44"/>
                  </a:lnTo>
                  <a:lnTo>
                    <a:pt x="76" y="59"/>
                  </a:lnTo>
                  <a:lnTo>
                    <a:pt x="74" y="92"/>
                  </a:lnTo>
                  <a:lnTo>
                    <a:pt x="74" y="116"/>
                  </a:lnTo>
                  <a:lnTo>
                    <a:pt x="76" y="141"/>
                  </a:lnTo>
                  <a:lnTo>
                    <a:pt x="81" y="190"/>
                  </a:lnTo>
                  <a:lnTo>
                    <a:pt x="85" y="239"/>
                  </a:lnTo>
                  <a:lnTo>
                    <a:pt x="86" y="264"/>
                  </a:lnTo>
                  <a:lnTo>
                    <a:pt x="85" y="289"/>
                  </a:lnTo>
                  <a:lnTo>
                    <a:pt x="83" y="301"/>
                  </a:lnTo>
                  <a:lnTo>
                    <a:pt x="79" y="313"/>
                  </a:lnTo>
                  <a:lnTo>
                    <a:pt x="66" y="336"/>
                  </a:lnTo>
                  <a:lnTo>
                    <a:pt x="61" y="341"/>
                  </a:lnTo>
                  <a:lnTo>
                    <a:pt x="56" y="345"/>
                  </a:lnTo>
                  <a:lnTo>
                    <a:pt x="48" y="348"/>
                  </a:lnTo>
                  <a:lnTo>
                    <a:pt x="40" y="348"/>
                  </a:lnTo>
                  <a:lnTo>
                    <a:pt x="36" y="347"/>
                  </a:lnTo>
                  <a:lnTo>
                    <a:pt x="33" y="344"/>
                  </a:lnTo>
                  <a:lnTo>
                    <a:pt x="30" y="339"/>
                  </a:lnTo>
                  <a:lnTo>
                    <a:pt x="28" y="326"/>
                  </a:lnTo>
                  <a:lnTo>
                    <a:pt x="32" y="326"/>
                  </a:lnTo>
                  <a:lnTo>
                    <a:pt x="34" y="324"/>
                  </a:lnTo>
                  <a:lnTo>
                    <a:pt x="35" y="320"/>
                  </a:lnTo>
                  <a:lnTo>
                    <a:pt x="34" y="316"/>
                  </a:lnTo>
                  <a:lnTo>
                    <a:pt x="14" y="299"/>
                  </a:lnTo>
                  <a:lnTo>
                    <a:pt x="6" y="290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5" y="232"/>
                  </a:lnTo>
                  <a:lnTo>
                    <a:pt x="6" y="208"/>
                  </a:lnTo>
                  <a:lnTo>
                    <a:pt x="8" y="197"/>
                  </a:lnTo>
                  <a:lnTo>
                    <a:pt x="12" y="185"/>
                  </a:lnTo>
                  <a:lnTo>
                    <a:pt x="19" y="180"/>
                  </a:lnTo>
                  <a:lnTo>
                    <a:pt x="25" y="173"/>
                  </a:lnTo>
                  <a:lnTo>
                    <a:pt x="27" y="166"/>
                  </a:lnTo>
                  <a:lnTo>
                    <a:pt x="28" y="157"/>
                  </a:lnTo>
                  <a:lnTo>
                    <a:pt x="25" y="138"/>
                  </a:lnTo>
                  <a:lnTo>
                    <a:pt x="19" y="122"/>
                  </a:lnTo>
                  <a:lnTo>
                    <a:pt x="5" y="89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55"/>
                  </a:lnTo>
                  <a:lnTo>
                    <a:pt x="3" y="52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20" y="29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C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868" y="784"/>
              <a:ext cx="25" cy="868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1" y="15"/>
                </a:cxn>
                <a:cxn ang="0">
                  <a:pos x="12" y="7"/>
                </a:cxn>
                <a:cxn ang="0">
                  <a:pos x="13" y="3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9" y="8"/>
                </a:cxn>
                <a:cxn ang="0">
                  <a:pos x="20" y="12"/>
                </a:cxn>
                <a:cxn ang="0">
                  <a:pos x="21" y="18"/>
                </a:cxn>
                <a:cxn ang="0">
                  <a:pos x="22" y="69"/>
                </a:cxn>
                <a:cxn ang="0">
                  <a:pos x="22" y="228"/>
                </a:cxn>
                <a:cxn ang="0">
                  <a:pos x="25" y="719"/>
                </a:cxn>
                <a:cxn ang="0">
                  <a:pos x="24" y="750"/>
                </a:cxn>
                <a:cxn ang="0">
                  <a:pos x="23" y="779"/>
                </a:cxn>
                <a:cxn ang="0">
                  <a:pos x="20" y="836"/>
                </a:cxn>
                <a:cxn ang="0">
                  <a:pos x="17" y="849"/>
                </a:cxn>
                <a:cxn ang="0">
                  <a:pos x="16" y="861"/>
                </a:cxn>
                <a:cxn ang="0">
                  <a:pos x="15" y="864"/>
                </a:cxn>
                <a:cxn ang="0">
                  <a:pos x="14" y="867"/>
                </a:cxn>
                <a:cxn ang="0">
                  <a:pos x="13" y="868"/>
                </a:cxn>
                <a:cxn ang="0">
                  <a:pos x="12" y="867"/>
                </a:cxn>
                <a:cxn ang="0">
                  <a:pos x="11" y="864"/>
                </a:cxn>
                <a:cxn ang="0">
                  <a:pos x="10" y="859"/>
                </a:cxn>
                <a:cxn ang="0">
                  <a:pos x="9" y="845"/>
                </a:cxn>
                <a:cxn ang="0">
                  <a:pos x="8" y="812"/>
                </a:cxn>
                <a:cxn ang="0">
                  <a:pos x="9" y="812"/>
                </a:cxn>
                <a:cxn ang="0">
                  <a:pos x="9" y="811"/>
                </a:cxn>
                <a:cxn ang="0">
                  <a:pos x="10" y="799"/>
                </a:cxn>
                <a:cxn ang="0">
                  <a:pos x="10" y="792"/>
                </a:cxn>
                <a:cxn ang="0">
                  <a:pos x="10" y="787"/>
                </a:cxn>
                <a:cxn ang="0">
                  <a:pos x="7" y="765"/>
                </a:cxn>
                <a:cxn ang="0">
                  <a:pos x="5" y="744"/>
                </a:cxn>
                <a:cxn ang="0">
                  <a:pos x="1" y="721"/>
                </a:cxn>
                <a:cxn ang="0">
                  <a:pos x="1" y="708"/>
                </a:cxn>
                <a:cxn ang="0">
                  <a:pos x="1" y="694"/>
                </a:cxn>
                <a:cxn ang="0">
                  <a:pos x="1" y="579"/>
                </a:cxn>
                <a:cxn ang="0">
                  <a:pos x="1" y="521"/>
                </a:cxn>
                <a:cxn ang="0">
                  <a:pos x="3" y="463"/>
                </a:cxn>
                <a:cxn ang="0">
                  <a:pos x="5" y="458"/>
                </a:cxn>
                <a:cxn ang="0">
                  <a:pos x="6" y="450"/>
                </a:cxn>
                <a:cxn ang="0">
                  <a:pos x="7" y="433"/>
                </a:cxn>
                <a:cxn ang="0">
                  <a:pos x="8" y="413"/>
                </a:cxn>
                <a:cxn ang="0">
                  <a:pos x="8" y="391"/>
                </a:cxn>
                <a:cxn ang="0">
                  <a:pos x="7" y="347"/>
                </a:cxn>
                <a:cxn ang="0">
                  <a:pos x="7" y="325"/>
                </a:cxn>
                <a:cxn ang="0">
                  <a:pos x="6" y="307"/>
                </a:cxn>
                <a:cxn ang="0">
                  <a:pos x="1" y="223"/>
                </a:cxn>
                <a:cxn ang="0">
                  <a:pos x="0" y="180"/>
                </a:cxn>
                <a:cxn ang="0">
                  <a:pos x="0" y="136"/>
                </a:cxn>
                <a:cxn ang="0">
                  <a:pos x="3" y="115"/>
                </a:cxn>
                <a:cxn ang="0">
                  <a:pos x="5" y="93"/>
                </a:cxn>
                <a:cxn ang="0">
                  <a:pos x="6" y="72"/>
                </a:cxn>
                <a:cxn ang="0">
                  <a:pos x="9" y="33"/>
                </a:cxn>
              </a:cxnLst>
              <a:rect l="0" t="0" r="r" b="b"/>
              <a:pathLst>
                <a:path w="25" h="868">
                  <a:moveTo>
                    <a:pt x="9" y="33"/>
                  </a:moveTo>
                  <a:lnTo>
                    <a:pt x="11" y="15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0" y="12"/>
                  </a:lnTo>
                  <a:lnTo>
                    <a:pt x="21" y="18"/>
                  </a:lnTo>
                  <a:lnTo>
                    <a:pt x="22" y="69"/>
                  </a:lnTo>
                  <a:lnTo>
                    <a:pt x="22" y="228"/>
                  </a:lnTo>
                  <a:lnTo>
                    <a:pt x="25" y="719"/>
                  </a:lnTo>
                  <a:lnTo>
                    <a:pt x="24" y="750"/>
                  </a:lnTo>
                  <a:lnTo>
                    <a:pt x="23" y="779"/>
                  </a:lnTo>
                  <a:lnTo>
                    <a:pt x="20" y="836"/>
                  </a:lnTo>
                  <a:lnTo>
                    <a:pt x="17" y="849"/>
                  </a:lnTo>
                  <a:lnTo>
                    <a:pt x="16" y="861"/>
                  </a:lnTo>
                  <a:lnTo>
                    <a:pt x="15" y="864"/>
                  </a:lnTo>
                  <a:lnTo>
                    <a:pt x="14" y="867"/>
                  </a:lnTo>
                  <a:lnTo>
                    <a:pt x="13" y="868"/>
                  </a:lnTo>
                  <a:lnTo>
                    <a:pt x="12" y="867"/>
                  </a:lnTo>
                  <a:lnTo>
                    <a:pt x="11" y="864"/>
                  </a:lnTo>
                  <a:lnTo>
                    <a:pt x="10" y="859"/>
                  </a:lnTo>
                  <a:lnTo>
                    <a:pt x="9" y="845"/>
                  </a:lnTo>
                  <a:lnTo>
                    <a:pt x="8" y="812"/>
                  </a:lnTo>
                  <a:lnTo>
                    <a:pt x="9" y="812"/>
                  </a:lnTo>
                  <a:lnTo>
                    <a:pt x="9" y="811"/>
                  </a:lnTo>
                  <a:lnTo>
                    <a:pt x="10" y="799"/>
                  </a:lnTo>
                  <a:lnTo>
                    <a:pt x="10" y="792"/>
                  </a:lnTo>
                  <a:lnTo>
                    <a:pt x="10" y="787"/>
                  </a:lnTo>
                  <a:lnTo>
                    <a:pt x="7" y="765"/>
                  </a:lnTo>
                  <a:lnTo>
                    <a:pt x="5" y="744"/>
                  </a:lnTo>
                  <a:lnTo>
                    <a:pt x="1" y="721"/>
                  </a:lnTo>
                  <a:lnTo>
                    <a:pt x="1" y="708"/>
                  </a:lnTo>
                  <a:lnTo>
                    <a:pt x="1" y="694"/>
                  </a:lnTo>
                  <a:lnTo>
                    <a:pt x="1" y="579"/>
                  </a:lnTo>
                  <a:lnTo>
                    <a:pt x="1" y="521"/>
                  </a:lnTo>
                  <a:lnTo>
                    <a:pt x="3" y="463"/>
                  </a:lnTo>
                  <a:lnTo>
                    <a:pt x="5" y="458"/>
                  </a:lnTo>
                  <a:lnTo>
                    <a:pt x="6" y="450"/>
                  </a:lnTo>
                  <a:lnTo>
                    <a:pt x="7" y="433"/>
                  </a:lnTo>
                  <a:lnTo>
                    <a:pt x="8" y="413"/>
                  </a:lnTo>
                  <a:lnTo>
                    <a:pt x="8" y="391"/>
                  </a:lnTo>
                  <a:lnTo>
                    <a:pt x="7" y="347"/>
                  </a:lnTo>
                  <a:lnTo>
                    <a:pt x="7" y="325"/>
                  </a:lnTo>
                  <a:lnTo>
                    <a:pt x="6" y="307"/>
                  </a:lnTo>
                  <a:lnTo>
                    <a:pt x="1" y="223"/>
                  </a:lnTo>
                  <a:lnTo>
                    <a:pt x="0" y="180"/>
                  </a:lnTo>
                  <a:lnTo>
                    <a:pt x="0" y="136"/>
                  </a:lnTo>
                  <a:lnTo>
                    <a:pt x="3" y="115"/>
                  </a:lnTo>
                  <a:lnTo>
                    <a:pt x="5" y="93"/>
                  </a:lnTo>
                  <a:lnTo>
                    <a:pt x="6" y="72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205" y="918"/>
              <a:ext cx="1131" cy="645"/>
            </a:xfrm>
            <a:custGeom>
              <a:avLst/>
              <a:gdLst/>
              <a:ahLst/>
              <a:cxnLst>
                <a:cxn ang="0">
                  <a:pos x="1112" y="645"/>
                </a:cxn>
                <a:cxn ang="0">
                  <a:pos x="1131" y="587"/>
                </a:cxn>
                <a:cxn ang="0">
                  <a:pos x="1131" y="0"/>
                </a:cxn>
                <a:cxn ang="0">
                  <a:pos x="92" y="0"/>
                </a:cxn>
                <a:cxn ang="0">
                  <a:pos x="0" y="7"/>
                </a:cxn>
                <a:cxn ang="0">
                  <a:pos x="0" y="645"/>
                </a:cxn>
                <a:cxn ang="0">
                  <a:pos x="1112" y="645"/>
                </a:cxn>
              </a:cxnLst>
              <a:rect l="0" t="0" r="r" b="b"/>
              <a:pathLst>
                <a:path w="1131" h="645">
                  <a:moveTo>
                    <a:pt x="1112" y="645"/>
                  </a:moveTo>
                  <a:lnTo>
                    <a:pt x="1131" y="587"/>
                  </a:lnTo>
                  <a:lnTo>
                    <a:pt x="1131" y="0"/>
                  </a:lnTo>
                  <a:lnTo>
                    <a:pt x="92" y="0"/>
                  </a:lnTo>
                  <a:lnTo>
                    <a:pt x="0" y="7"/>
                  </a:lnTo>
                  <a:lnTo>
                    <a:pt x="0" y="645"/>
                  </a:lnTo>
                  <a:lnTo>
                    <a:pt x="1112" y="645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205" y="925"/>
              <a:ext cx="1112" cy="638"/>
            </a:xfrm>
            <a:prstGeom prst="rect">
              <a:avLst/>
            </a:prstGeom>
            <a:blipFill>
              <a:blip r:embed="rId14"/>
              <a:tile tx="0" ty="0" sx="100000" sy="100000" flip="none" algn="tl"/>
            </a:blip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Travel</a:t>
              </a:r>
              <a:endPara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V="1">
              <a:off x="1317" y="918"/>
              <a:ext cx="19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-4490329" y="2790601"/>
            <a:ext cx="3919615" cy="1938147"/>
            <a:chOff x="715" y="1500"/>
            <a:chExt cx="3620" cy="185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Freeform 24"/>
            <p:cNvSpPr>
              <a:spLocks/>
            </p:cNvSpPr>
            <p:nvPr/>
          </p:nvSpPr>
          <p:spPr bwMode="auto">
            <a:xfrm>
              <a:off x="948" y="2226"/>
              <a:ext cx="195" cy="157"/>
            </a:xfrm>
            <a:custGeom>
              <a:avLst/>
              <a:gdLst>
                <a:gd name="T0" fmla="*/ 195 w 195"/>
                <a:gd name="T1" fmla="*/ 0 h 157"/>
                <a:gd name="T2" fmla="*/ 99 w 195"/>
                <a:gd name="T3" fmla="*/ 4 h 157"/>
                <a:gd name="T4" fmla="*/ 0 w 195"/>
                <a:gd name="T5" fmla="*/ 103 h 157"/>
                <a:gd name="T6" fmla="*/ 41 w 195"/>
                <a:gd name="T7" fmla="*/ 157 h 157"/>
                <a:gd name="T8" fmla="*/ 128 w 195"/>
                <a:gd name="T9" fmla="*/ 157 h 157"/>
                <a:gd name="T10" fmla="*/ 195 w 195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157"/>
                <a:gd name="T20" fmla="*/ 195 w 19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157">
                  <a:moveTo>
                    <a:pt x="195" y="0"/>
                  </a:moveTo>
                  <a:lnTo>
                    <a:pt x="99" y="4"/>
                  </a:lnTo>
                  <a:lnTo>
                    <a:pt x="0" y="103"/>
                  </a:lnTo>
                  <a:lnTo>
                    <a:pt x="41" y="157"/>
                  </a:lnTo>
                  <a:lnTo>
                    <a:pt x="128" y="15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9E8F7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3261" y="1966"/>
              <a:ext cx="975" cy="1180"/>
            </a:xfrm>
            <a:custGeom>
              <a:avLst/>
              <a:gdLst>
                <a:gd name="T0" fmla="*/ 117 w 975"/>
                <a:gd name="T1" fmla="*/ 1135 h 1180"/>
                <a:gd name="T2" fmla="*/ 175 w 975"/>
                <a:gd name="T3" fmla="*/ 1159 h 1180"/>
                <a:gd name="T4" fmla="*/ 229 w 975"/>
                <a:gd name="T5" fmla="*/ 1172 h 1180"/>
                <a:gd name="T6" fmla="*/ 287 w 975"/>
                <a:gd name="T7" fmla="*/ 1180 h 1180"/>
                <a:gd name="T8" fmla="*/ 341 w 975"/>
                <a:gd name="T9" fmla="*/ 1180 h 1180"/>
                <a:gd name="T10" fmla="*/ 394 w 975"/>
                <a:gd name="T11" fmla="*/ 1172 h 1180"/>
                <a:gd name="T12" fmla="*/ 448 w 975"/>
                <a:gd name="T13" fmla="*/ 1155 h 1180"/>
                <a:gd name="T14" fmla="*/ 498 w 975"/>
                <a:gd name="T15" fmla="*/ 1135 h 1180"/>
                <a:gd name="T16" fmla="*/ 548 w 975"/>
                <a:gd name="T17" fmla="*/ 1106 h 1180"/>
                <a:gd name="T18" fmla="*/ 639 w 975"/>
                <a:gd name="T19" fmla="*/ 1040 h 1180"/>
                <a:gd name="T20" fmla="*/ 722 w 975"/>
                <a:gd name="T21" fmla="*/ 961 h 1180"/>
                <a:gd name="T22" fmla="*/ 793 w 975"/>
                <a:gd name="T23" fmla="*/ 871 h 1180"/>
                <a:gd name="T24" fmla="*/ 851 w 975"/>
                <a:gd name="T25" fmla="*/ 780 h 1180"/>
                <a:gd name="T26" fmla="*/ 892 w 975"/>
                <a:gd name="T27" fmla="*/ 702 h 1180"/>
                <a:gd name="T28" fmla="*/ 925 w 975"/>
                <a:gd name="T29" fmla="*/ 623 h 1180"/>
                <a:gd name="T30" fmla="*/ 950 w 975"/>
                <a:gd name="T31" fmla="*/ 549 h 1180"/>
                <a:gd name="T32" fmla="*/ 967 w 975"/>
                <a:gd name="T33" fmla="*/ 479 h 1180"/>
                <a:gd name="T34" fmla="*/ 971 w 975"/>
                <a:gd name="T35" fmla="*/ 413 h 1180"/>
                <a:gd name="T36" fmla="*/ 975 w 975"/>
                <a:gd name="T37" fmla="*/ 347 h 1180"/>
                <a:gd name="T38" fmla="*/ 967 w 975"/>
                <a:gd name="T39" fmla="*/ 289 h 1180"/>
                <a:gd name="T40" fmla="*/ 954 w 975"/>
                <a:gd name="T41" fmla="*/ 231 h 1180"/>
                <a:gd name="T42" fmla="*/ 938 w 975"/>
                <a:gd name="T43" fmla="*/ 182 h 1180"/>
                <a:gd name="T44" fmla="*/ 917 w 975"/>
                <a:gd name="T45" fmla="*/ 136 h 1180"/>
                <a:gd name="T46" fmla="*/ 888 w 975"/>
                <a:gd name="T47" fmla="*/ 95 h 1180"/>
                <a:gd name="T48" fmla="*/ 855 w 975"/>
                <a:gd name="T49" fmla="*/ 62 h 1180"/>
                <a:gd name="T50" fmla="*/ 822 w 975"/>
                <a:gd name="T51" fmla="*/ 37 h 1180"/>
                <a:gd name="T52" fmla="*/ 784 w 975"/>
                <a:gd name="T53" fmla="*/ 17 h 1180"/>
                <a:gd name="T54" fmla="*/ 743 w 975"/>
                <a:gd name="T55" fmla="*/ 4 h 1180"/>
                <a:gd name="T56" fmla="*/ 701 w 975"/>
                <a:gd name="T57" fmla="*/ 0 h 1180"/>
                <a:gd name="T58" fmla="*/ 635 w 975"/>
                <a:gd name="T59" fmla="*/ 9 h 1180"/>
                <a:gd name="T60" fmla="*/ 556 w 975"/>
                <a:gd name="T61" fmla="*/ 33 h 1180"/>
                <a:gd name="T62" fmla="*/ 477 w 975"/>
                <a:gd name="T63" fmla="*/ 70 h 1180"/>
                <a:gd name="T64" fmla="*/ 390 w 975"/>
                <a:gd name="T65" fmla="*/ 124 h 1180"/>
                <a:gd name="T66" fmla="*/ 311 w 975"/>
                <a:gd name="T67" fmla="*/ 190 h 1180"/>
                <a:gd name="T68" fmla="*/ 233 w 975"/>
                <a:gd name="T69" fmla="*/ 264 h 1180"/>
                <a:gd name="T70" fmla="*/ 162 w 975"/>
                <a:gd name="T71" fmla="*/ 355 h 1180"/>
                <a:gd name="T72" fmla="*/ 104 w 975"/>
                <a:gd name="T73" fmla="*/ 450 h 1180"/>
                <a:gd name="T74" fmla="*/ 59 w 975"/>
                <a:gd name="T75" fmla="*/ 557 h 1180"/>
                <a:gd name="T76" fmla="*/ 25 w 975"/>
                <a:gd name="T77" fmla="*/ 664 h 1180"/>
                <a:gd name="T78" fmla="*/ 9 w 975"/>
                <a:gd name="T79" fmla="*/ 768 h 1180"/>
                <a:gd name="T80" fmla="*/ 0 w 975"/>
                <a:gd name="T81" fmla="*/ 871 h 1180"/>
                <a:gd name="T82" fmla="*/ 9 w 975"/>
                <a:gd name="T83" fmla="*/ 957 h 1180"/>
                <a:gd name="T84" fmla="*/ 30 w 975"/>
                <a:gd name="T85" fmla="*/ 1036 h 1180"/>
                <a:gd name="T86" fmla="*/ 46 w 975"/>
                <a:gd name="T87" fmla="*/ 1069 h 1180"/>
                <a:gd name="T88" fmla="*/ 67 w 975"/>
                <a:gd name="T89" fmla="*/ 1093 h 1180"/>
                <a:gd name="T90" fmla="*/ 88 w 975"/>
                <a:gd name="T91" fmla="*/ 1118 h 1180"/>
                <a:gd name="T92" fmla="*/ 117 w 975"/>
                <a:gd name="T93" fmla="*/ 1135 h 1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5"/>
                <a:gd name="T142" fmla="*/ 0 h 1180"/>
                <a:gd name="T143" fmla="*/ 975 w 975"/>
                <a:gd name="T144" fmla="*/ 1180 h 1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5" h="1180">
                  <a:moveTo>
                    <a:pt x="117" y="1135"/>
                  </a:moveTo>
                  <a:lnTo>
                    <a:pt x="175" y="1159"/>
                  </a:lnTo>
                  <a:lnTo>
                    <a:pt x="229" y="1172"/>
                  </a:lnTo>
                  <a:lnTo>
                    <a:pt x="287" y="1180"/>
                  </a:lnTo>
                  <a:lnTo>
                    <a:pt x="341" y="1180"/>
                  </a:lnTo>
                  <a:lnTo>
                    <a:pt x="394" y="1172"/>
                  </a:lnTo>
                  <a:lnTo>
                    <a:pt x="448" y="1155"/>
                  </a:lnTo>
                  <a:lnTo>
                    <a:pt x="498" y="1135"/>
                  </a:lnTo>
                  <a:lnTo>
                    <a:pt x="548" y="1106"/>
                  </a:lnTo>
                  <a:lnTo>
                    <a:pt x="639" y="1040"/>
                  </a:lnTo>
                  <a:lnTo>
                    <a:pt x="722" y="961"/>
                  </a:lnTo>
                  <a:lnTo>
                    <a:pt x="793" y="871"/>
                  </a:lnTo>
                  <a:lnTo>
                    <a:pt x="851" y="780"/>
                  </a:lnTo>
                  <a:lnTo>
                    <a:pt x="892" y="702"/>
                  </a:lnTo>
                  <a:lnTo>
                    <a:pt x="925" y="623"/>
                  </a:lnTo>
                  <a:lnTo>
                    <a:pt x="950" y="549"/>
                  </a:lnTo>
                  <a:lnTo>
                    <a:pt x="967" y="479"/>
                  </a:lnTo>
                  <a:lnTo>
                    <a:pt x="971" y="413"/>
                  </a:lnTo>
                  <a:lnTo>
                    <a:pt x="975" y="347"/>
                  </a:lnTo>
                  <a:lnTo>
                    <a:pt x="967" y="289"/>
                  </a:lnTo>
                  <a:lnTo>
                    <a:pt x="954" y="231"/>
                  </a:lnTo>
                  <a:lnTo>
                    <a:pt x="938" y="182"/>
                  </a:lnTo>
                  <a:lnTo>
                    <a:pt x="917" y="136"/>
                  </a:lnTo>
                  <a:lnTo>
                    <a:pt x="888" y="95"/>
                  </a:lnTo>
                  <a:lnTo>
                    <a:pt x="855" y="62"/>
                  </a:lnTo>
                  <a:lnTo>
                    <a:pt x="822" y="37"/>
                  </a:lnTo>
                  <a:lnTo>
                    <a:pt x="784" y="17"/>
                  </a:lnTo>
                  <a:lnTo>
                    <a:pt x="743" y="4"/>
                  </a:lnTo>
                  <a:lnTo>
                    <a:pt x="701" y="0"/>
                  </a:lnTo>
                  <a:lnTo>
                    <a:pt x="635" y="9"/>
                  </a:lnTo>
                  <a:lnTo>
                    <a:pt x="556" y="33"/>
                  </a:lnTo>
                  <a:lnTo>
                    <a:pt x="477" y="70"/>
                  </a:lnTo>
                  <a:lnTo>
                    <a:pt x="390" y="124"/>
                  </a:lnTo>
                  <a:lnTo>
                    <a:pt x="311" y="190"/>
                  </a:lnTo>
                  <a:lnTo>
                    <a:pt x="233" y="264"/>
                  </a:lnTo>
                  <a:lnTo>
                    <a:pt x="162" y="355"/>
                  </a:lnTo>
                  <a:lnTo>
                    <a:pt x="104" y="450"/>
                  </a:lnTo>
                  <a:lnTo>
                    <a:pt x="59" y="557"/>
                  </a:lnTo>
                  <a:lnTo>
                    <a:pt x="25" y="664"/>
                  </a:lnTo>
                  <a:lnTo>
                    <a:pt x="9" y="768"/>
                  </a:lnTo>
                  <a:lnTo>
                    <a:pt x="0" y="871"/>
                  </a:lnTo>
                  <a:lnTo>
                    <a:pt x="9" y="957"/>
                  </a:lnTo>
                  <a:lnTo>
                    <a:pt x="30" y="1036"/>
                  </a:lnTo>
                  <a:lnTo>
                    <a:pt x="46" y="1069"/>
                  </a:lnTo>
                  <a:lnTo>
                    <a:pt x="67" y="1093"/>
                  </a:lnTo>
                  <a:lnTo>
                    <a:pt x="88" y="1118"/>
                  </a:lnTo>
                  <a:lnTo>
                    <a:pt x="117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1561" y="1867"/>
              <a:ext cx="971" cy="1180"/>
            </a:xfrm>
            <a:custGeom>
              <a:avLst/>
              <a:gdLst>
                <a:gd name="T0" fmla="*/ 112 w 971"/>
                <a:gd name="T1" fmla="*/ 1135 h 1180"/>
                <a:gd name="T2" fmla="*/ 170 w 971"/>
                <a:gd name="T3" fmla="*/ 1159 h 1180"/>
                <a:gd name="T4" fmla="*/ 228 w 971"/>
                <a:gd name="T5" fmla="*/ 1172 h 1180"/>
                <a:gd name="T6" fmla="*/ 286 w 971"/>
                <a:gd name="T7" fmla="*/ 1180 h 1180"/>
                <a:gd name="T8" fmla="*/ 340 w 971"/>
                <a:gd name="T9" fmla="*/ 1180 h 1180"/>
                <a:gd name="T10" fmla="*/ 394 w 971"/>
                <a:gd name="T11" fmla="*/ 1172 h 1180"/>
                <a:gd name="T12" fmla="*/ 448 w 971"/>
                <a:gd name="T13" fmla="*/ 1155 h 1180"/>
                <a:gd name="T14" fmla="*/ 498 w 971"/>
                <a:gd name="T15" fmla="*/ 1135 h 1180"/>
                <a:gd name="T16" fmla="*/ 548 w 971"/>
                <a:gd name="T17" fmla="*/ 1106 h 1180"/>
                <a:gd name="T18" fmla="*/ 639 w 971"/>
                <a:gd name="T19" fmla="*/ 1040 h 1180"/>
                <a:gd name="T20" fmla="*/ 718 w 971"/>
                <a:gd name="T21" fmla="*/ 961 h 1180"/>
                <a:gd name="T22" fmla="*/ 788 w 971"/>
                <a:gd name="T23" fmla="*/ 875 h 1180"/>
                <a:gd name="T24" fmla="*/ 850 w 971"/>
                <a:gd name="T25" fmla="*/ 780 h 1180"/>
                <a:gd name="T26" fmla="*/ 892 w 971"/>
                <a:gd name="T27" fmla="*/ 702 h 1180"/>
                <a:gd name="T28" fmla="*/ 925 w 971"/>
                <a:gd name="T29" fmla="*/ 623 h 1180"/>
                <a:gd name="T30" fmla="*/ 950 w 971"/>
                <a:gd name="T31" fmla="*/ 549 h 1180"/>
                <a:gd name="T32" fmla="*/ 962 w 971"/>
                <a:gd name="T33" fmla="*/ 479 h 1180"/>
                <a:gd name="T34" fmla="*/ 971 w 971"/>
                <a:gd name="T35" fmla="*/ 413 h 1180"/>
                <a:gd name="T36" fmla="*/ 971 w 971"/>
                <a:gd name="T37" fmla="*/ 347 h 1180"/>
                <a:gd name="T38" fmla="*/ 967 w 971"/>
                <a:gd name="T39" fmla="*/ 289 h 1180"/>
                <a:gd name="T40" fmla="*/ 954 w 971"/>
                <a:gd name="T41" fmla="*/ 231 h 1180"/>
                <a:gd name="T42" fmla="*/ 938 w 971"/>
                <a:gd name="T43" fmla="*/ 182 h 1180"/>
                <a:gd name="T44" fmla="*/ 913 w 971"/>
                <a:gd name="T45" fmla="*/ 136 h 1180"/>
                <a:gd name="T46" fmla="*/ 888 w 971"/>
                <a:gd name="T47" fmla="*/ 99 h 1180"/>
                <a:gd name="T48" fmla="*/ 855 w 971"/>
                <a:gd name="T49" fmla="*/ 62 h 1180"/>
                <a:gd name="T50" fmla="*/ 821 w 971"/>
                <a:gd name="T51" fmla="*/ 37 h 1180"/>
                <a:gd name="T52" fmla="*/ 784 w 971"/>
                <a:gd name="T53" fmla="*/ 17 h 1180"/>
                <a:gd name="T54" fmla="*/ 743 w 971"/>
                <a:gd name="T55" fmla="*/ 4 h 1180"/>
                <a:gd name="T56" fmla="*/ 697 w 971"/>
                <a:gd name="T57" fmla="*/ 0 h 1180"/>
                <a:gd name="T58" fmla="*/ 631 w 971"/>
                <a:gd name="T59" fmla="*/ 9 h 1180"/>
                <a:gd name="T60" fmla="*/ 556 w 971"/>
                <a:gd name="T61" fmla="*/ 33 h 1180"/>
                <a:gd name="T62" fmla="*/ 473 w 971"/>
                <a:gd name="T63" fmla="*/ 70 h 1180"/>
                <a:gd name="T64" fmla="*/ 390 w 971"/>
                <a:gd name="T65" fmla="*/ 124 h 1180"/>
                <a:gd name="T66" fmla="*/ 307 w 971"/>
                <a:gd name="T67" fmla="*/ 190 h 1180"/>
                <a:gd name="T68" fmla="*/ 233 w 971"/>
                <a:gd name="T69" fmla="*/ 264 h 1180"/>
                <a:gd name="T70" fmla="*/ 162 w 971"/>
                <a:gd name="T71" fmla="*/ 355 h 1180"/>
                <a:gd name="T72" fmla="*/ 100 w 971"/>
                <a:gd name="T73" fmla="*/ 454 h 1180"/>
                <a:gd name="T74" fmla="*/ 58 w 971"/>
                <a:gd name="T75" fmla="*/ 557 h 1180"/>
                <a:gd name="T76" fmla="*/ 25 w 971"/>
                <a:gd name="T77" fmla="*/ 664 h 1180"/>
                <a:gd name="T78" fmla="*/ 5 w 971"/>
                <a:gd name="T79" fmla="*/ 772 h 1180"/>
                <a:gd name="T80" fmla="*/ 0 w 971"/>
                <a:gd name="T81" fmla="*/ 871 h 1180"/>
                <a:gd name="T82" fmla="*/ 9 w 971"/>
                <a:gd name="T83" fmla="*/ 957 h 1180"/>
                <a:gd name="T84" fmla="*/ 29 w 971"/>
                <a:gd name="T85" fmla="*/ 1036 h 1180"/>
                <a:gd name="T86" fmla="*/ 46 w 971"/>
                <a:gd name="T87" fmla="*/ 1069 h 1180"/>
                <a:gd name="T88" fmla="*/ 67 w 971"/>
                <a:gd name="T89" fmla="*/ 1093 h 1180"/>
                <a:gd name="T90" fmla="*/ 87 w 971"/>
                <a:gd name="T91" fmla="*/ 1118 h 1180"/>
                <a:gd name="T92" fmla="*/ 112 w 971"/>
                <a:gd name="T93" fmla="*/ 1135 h 1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1"/>
                <a:gd name="T142" fmla="*/ 0 h 1180"/>
                <a:gd name="T143" fmla="*/ 971 w 971"/>
                <a:gd name="T144" fmla="*/ 1180 h 1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1" h="1180">
                  <a:moveTo>
                    <a:pt x="112" y="1135"/>
                  </a:moveTo>
                  <a:lnTo>
                    <a:pt x="170" y="1159"/>
                  </a:lnTo>
                  <a:lnTo>
                    <a:pt x="228" y="1172"/>
                  </a:lnTo>
                  <a:lnTo>
                    <a:pt x="286" y="1180"/>
                  </a:lnTo>
                  <a:lnTo>
                    <a:pt x="340" y="1180"/>
                  </a:lnTo>
                  <a:lnTo>
                    <a:pt x="394" y="1172"/>
                  </a:lnTo>
                  <a:lnTo>
                    <a:pt x="448" y="1155"/>
                  </a:lnTo>
                  <a:lnTo>
                    <a:pt x="498" y="1135"/>
                  </a:lnTo>
                  <a:lnTo>
                    <a:pt x="548" y="1106"/>
                  </a:lnTo>
                  <a:lnTo>
                    <a:pt x="639" y="1040"/>
                  </a:lnTo>
                  <a:lnTo>
                    <a:pt x="718" y="961"/>
                  </a:lnTo>
                  <a:lnTo>
                    <a:pt x="788" y="875"/>
                  </a:lnTo>
                  <a:lnTo>
                    <a:pt x="850" y="780"/>
                  </a:lnTo>
                  <a:lnTo>
                    <a:pt x="892" y="702"/>
                  </a:lnTo>
                  <a:lnTo>
                    <a:pt x="925" y="623"/>
                  </a:lnTo>
                  <a:lnTo>
                    <a:pt x="950" y="549"/>
                  </a:lnTo>
                  <a:lnTo>
                    <a:pt x="962" y="479"/>
                  </a:lnTo>
                  <a:lnTo>
                    <a:pt x="971" y="413"/>
                  </a:lnTo>
                  <a:lnTo>
                    <a:pt x="971" y="347"/>
                  </a:lnTo>
                  <a:lnTo>
                    <a:pt x="967" y="289"/>
                  </a:lnTo>
                  <a:lnTo>
                    <a:pt x="954" y="231"/>
                  </a:lnTo>
                  <a:lnTo>
                    <a:pt x="938" y="182"/>
                  </a:lnTo>
                  <a:lnTo>
                    <a:pt x="913" y="136"/>
                  </a:lnTo>
                  <a:lnTo>
                    <a:pt x="888" y="99"/>
                  </a:lnTo>
                  <a:lnTo>
                    <a:pt x="855" y="62"/>
                  </a:lnTo>
                  <a:lnTo>
                    <a:pt x="821" y="37"/>
                  </a:lnTo>
                  <a:lnTo>
                    <a:pt x="784" y="17"/>
                  </a:lnTo>
                  <a:lnTo>
                    <a:pt x="743" y="4"/>
                  </a:lnTo>
                  <a:lnTo>
                    <a:pt x="697" y="0"/>
                  </a:lnTo>
                  <a:lnTo>
                    <a:pt x="631" y="9"/>
                  </a:lnTo>
                  <a:lnTo>
                    <a:pt x="556" y="33"/>
                  </a:lnTo>
                  <a:lnTo>
                    <a:pt x="473" y="70"/>
                  </a:lnTo>
                  <a:lnTo>
                    <a:pt x="390" y="124"/>
                  </a:lnTo>
                  <a:lnTo>
                    <a:pt x="307" y="190"/>
                  </a:lnTo>
                  <a:lnTo>
                    <a:pt x="233" y="264"/>
                  </a:lnTo>
                  <a:lnTo>
                    <a:pt x="162" y="355"/>
                  </a:lnTo>
                  <a:lnTo>
                    <a:pt x="100" y="454"/>
                  </a:lnTo>
                  <a:lnTo>
                    <a:pt x="58" y="557"/>
                  </a:lnTo>
                  <a:lnTo>
                    <a:pt x="25" y="664"/>
                  </a:lnTo>
                  <a:lnTo>
                    <a:pt x="5" y="772"/>
                  </a:lnTo>
                  <a:lnTo>
                    <a:pt x="0" y="871"/>
                  </a:lnTo>
                  <a:lnTo>
                    <a:pt x="9" y="957"/>
                  </a:lnTo>
                  <a:lnTo>
                    <a:pt x="29" y="1036"/>
                  </a:lnTo>
                  <a:lnTo>
                    <a:pt x="46" y="1069"/>
                  </a:lnTo>
                  <a:lnTo>
                    <a:pt x="67" y="1093"/>
                  </a:lnTo>
                  <a:lnTo>
                    <a:pt x="87" y="1118"/>
                  </a:lnTo>
                  <a:lnTo>
                    <a:pt x="112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154" y="1500"/>
              <a:ext cx="1181" cy="1180"/>
            </a:xfrm>
            <a:custGeom>
              <a:avLst/>
              <a:gdLst>
                <a:gd name="T0" fmla="*/ 0 w 1181"/>
                <a:gd name="T1" fmla="*/ 0 h 1180"/>
                <a:gd name="T2" fmla="*/ 510 w 1181"/>
                <a:gd name="T3" fmla="*/ 13 h 1180"/>
                <a:gd name="T4" fmla="*/ 667 w 1181"/>
                <a:gd name="T5" fmla="*/ 25 h 1180"/>
                <a:gd name="T6" fmla="*/ 775 w 1181"/>
                <a:gd name="T7" fmla="*/ 58 h 1180"/>
                <a:gd name="T8" fmla="*/ 875 w 1181"/>
                <a:gd name="T9" fmla="*/ 107 h 1180"/>
                <a:gd name="T10" fmla="*/ 962 w 1181"/>
                <a:gd name="T11" fmla="*/ 153 h 1180"/>
                <a:gd name="T12" fmla="*/ 1007 w 1181"/>
                <a:gd name="T13" fmla="*/ 194 h 1180"/>
                <a:gd name="T14" fmla="*/ 1181 w 1181"/>
                <a:gd name="T15" fmla="*/ 759 h 1180"/>
                <a:gd name="T16" fmla="*/ 1181 w 1181"/>
                <a:gd name="T17" fmla="*/ 862 h 1180"/>
                <a:gd name="T18" fmla="*/ 1169 w 1181"/>
                <a:gd name="T19" fmla="*/ 1036 h 1180"/>
                <a:gd name="T20" fmla="*/ 991 w 1181"/>
                <a:gd name="T21" fmla="*/ 1180 h 1180"/>
                <a:gd name="T22" fmla="*/ 879 w 1181"/>
                <a:gd name="T23" fmla="*/ 813 h 1180"/>
                <a:gd name="T24" fmla="*/ 365 w 1181"/>
                <a:gd name="T25" fmla="*/ 107 h 1180"/>
                <a:gd name="T26" fmla="*/ 0 w 1181"/>
                <a:gd name="T27" fmla="*/ 0 h 1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"/>
                <a:gd name="T43" fmla="*/ 0 h 1180"/>
                <a:gd name="T44" fmla="*/ 1181 w 1181"/>
                <a:gd name="T45" fmla="*/ 1180 h 1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" h="1180">
                  <a:moveTo>
                    <a:pt x="0" y="0"/>
                  </a:moveTo>
                  <a:lnTo>
                    <a:pt x="510" y="13"/>
                  </a:lnTo>
                  <a:lnTo>
                    <a:pt x="667" y="25"/>
                  </a:lnTo>
                  <a:lnTo>
                    <a:pt x="775" y="58"/>
                  </a:lnTo>
                  <a:lnTo>
                    <a:pt x="875" y="107"/>
                  </a:lnTo>
                  <a:lnTo>
                    <a:pt x="962" y="153"/>
                  </a:lnTo>
                  <a:lnTo>
                    <a:pt x="1007" y="194"/>
                  </a:lnTo>
                  <a:lnTo>
                    <a:pt x="1181" y="759"/>
                  </a:lnTo>
                  <a:lnTo>
                    <a:pt x="1181" y="862"/>
                  </a:lnTo>
                  <a:lnTo>
                    <a:pt x="1169" y="1036"/>
                  </a:lnTo>
                  <a:lnTo>
                    <a:pt x="991" y="1180"/>
                  </a:lnTo>
                  <a:lnTo>
                    <a:pt x="879" y="813"/>
                  </a:lnTo>
                  <a:lnTo>
                    <a:pt x="365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706" y="2523"/>
              <a:ext cx="1203" cy="520"/>
            </a:xfrm>
            <a:custGeom>
              <a:avLst/>
              <a:gdLst>
                <a:gd name="T0" fmla="*/ 0 w 1203"/>
                <a:gd name="T1" fmla="*/ 248 h 520"/>
                <a:gd name="T2" fmla="*/ 71 w 1203"/>
                <a:gd name="T3" fmla="*/ 355 h 520"/>
                <a:gd name="T4" fmla="*/ 287 w 1203"/>
                <a:gd name="T5" fmla="*/ 347 h 520"/>
                <a:gd name="T6" fmla="*/ 498 w 1203"/>
                <a:gd name="T7" fmla="*/ 338 h 520"/>
                <a:gd name="T8" fmla="*/ 631 w 1203"/>
                <a:gd name="T9" fmla="*/ 359 h 520"/>
                <a:gd name="T10" fmla="*/ 801 w 1203"/>
                <a:gd name="T11" fmla="*/ 400 h 520"/>
                <a:gd name="T12" fmla="*/ 963 w 1203"/>
                <a:gd name="T13" fmla="*/ 454 h 520"/>
                <a:gd name="T14" fmla="*/ 1091 w 1203"/>
                <a:gd name="T15" fmla="*/ 520 h 520"/>
                <a:gd name="T16" fmla="*/ 1203 w 1203"/>
                <a:gd name="T17" fmla="*/ 359 h 520"/>
                <a:gd name="T18" fmla="*/ 1203 w 1203"/>
                <a:gd name="T19" fmla="*/ 359 h 520"/>
                <a:gd name="T20" fmla="*/ 1195 w 1203"/>
                <a:gd name="T21" fmla="*/ 355 h 520"/>
                <a:gd name="T22" fmla="*/ 1170 w 1203"/>
                <a:gd name="T23" fmla="*/ 343 h 520"/>
                <a:gd name="T24" fmla="*/ 1133 w 1203"/>
                <a:gd name="T25" fmla="*/ 326 h 520"/>
                <a:gd name="T26" fmla="*/ 1083 w 1203"/>
                <a:gd name="T27" fmla="*/ 301 h 520"/>
                <a:gd name="T28" fmla="*/ 1021 w 1203"/>
                <a:gd name="T29" fmla="*/ 277 h 520"/>
                <a:gd name="T30" fmla="*/ 954 w 1203"/>
                <a:gd name="T31" fmla="*/ 244 h 520"/>
                <a:gd name="T32" fmla="*/ 809 w 1203"/>
                <a:gd name="T33" fmla="*/ 178 h 520"/>
                <a:gd name="T34" fmla="*/ 664 w 1203"/>
                <a:gd name="T35" fmla="*/ 112 h 520"/>
                <a:gd name="T36" fmla="*/ 593 w 1203"/>
                <a:gd name="T37" fmla="*/ 83 h 520"/>
                <a:gd name="T38" fmla="*/ 535 w 1203"/>
                <a:gd name="T39" fmla="*/ 54 h 520"/>
                <a:gd name="T40" fmla="*/ 482 w 1203"/>
                <a:gd name="T41" fmla="*/ 33 h 520"/>
                <a:gd name="T42" fmla="*/ 440 w 1203"/>
                <a:gd name="T43" fmla="*/ 17 h 520"/>
                <a:gd name="T44" fmla="*/ 411 w 1203"/>
                <a:gd name="T45" fmla="*/ 4 h 520"/>
                <a:gd name="T46" fmla="*/ 407 w 1203"/>
                <a:gd name="T47" fmla="*/ 0 h 520"/>
                <a:gd name="T48" fmla="*/ 403 w 1203"/>
                <a:gd name="T49" fmla="*/ 0 h 520"/>
                <a:gd name="T50" fmla="*/ 394 w 1203"/>
                <a:gd name="T51" fmla="*/ 4 h 520"/>
                <a:gd name="T52" fmla="*/ 378 w 1203"/>
                <a:gd name="T53" fmla="*/ 13 h 520"/>
                <a:gd name="T54" fmla="*/ 357 w 1203"/>
                <a:gd name="T55" fmla="*/ 25 h 520"/>
                <a:gd name="T56" fmla="*/ 332 w 1203"/>
                <a:gd name="T57" fmla="*/ 41 h 520"/>
                <a:gd name="T58" fmla="*/ 266 w 1203"/>
                <a:gd name="T59" fmla="*/ 83 h 520"/>
                <a:gd name="T60" fmla="*/ 195 w 1203"/>
                <a:gd name="T61" fmla="*/ 128 h 520"/>
                <a:gd name="T62" fmla="*/ 121 w 1203"/>
                <a:gd name="T63" fmla="*/ 173 h 520"/>
                <a:gd name="T64" fmla="*/ 59 w 1203"/>
                <a:gd name="T65" fmla="*/ 211 h 520"/>
                <a:gd name="T66" fmla="*/ 38 w 1203"/>
                <a:gd name="T67" fmla="*/ 227 h 520"/>
                <a:gd name="T68" fmla="*/ 17 w 1203"/>
                <a:gd name="T69" fmla="*/ 239 h 520"/>
                <a:gd name="T70" fmla="*/ 5 w 1203"/>
                <a:gd name="T71" fmla="*/ 248 h 520"/>
                <a:gd name="T72" fmla="*/ 0 w 1203"/>
                <a:gd name="T73" fmla="*/ 248 h 5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3"/>
                <a:gd name="T112" fmla="*/ 0 h 520"/>
                <a:gd name="T113" fmla="*/ 1203 w 1203"/>
                <a:gd name="T114" fmla="*/ 520 h 5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3" h="520">
                  <a:moveTo>
                    <a:pt x="0" y="248"/>
                  </a:moveTo>
                  <a:lnTo>
                    <a:pt x="71" y="355"/>
                  </a:lnTo>
                  <a:lnTo>
                    <a:pt x="287" y="347"/>
                  </a:lnTo>
                  <a:lnTo>
                    <a:pt x="498" y="338"/>
                  </a:lnTo>
                  <a:lnTo>
                    <a:pt x="631" y="359"/>
                  </a:lnTo>
                  <a:lnTo>
                    <a:pt x="801" y="400"/>
                  </a:lnTo>
                  <a:lnTo>
                    <a:pt x="963" y="454"/>
                  </a:lnTo>
                  <a:lnTo>
                    <a:pt x="1091" y="520"/>
                  </a:lnTo>
                  <a:lnTo>
                    <a:pt x="1203" y="359"/>
                  </a:lnTo>
                  <a:lnTo>
                    <a:pt x="1195" y="355"/>
                  </a:lnTo>
                  <a:lnTo>
                    <a:pt x="1170" y="343"/>
                  </a:lnTo>
                  <a:lnTo>
                    <a:pt x="1133" y="326"/>
                  </a:lnTo>
                  <a:lnTo>
                    <a:pt x="1083" y="301"/>
                  </a:lnTo>
                  <a:lnTo>
                    <a:pt x="1021" y="277"/>
                  </a:lnTo>
                  <a:lnTo>
                    <a:pt x="954" y="244"/>
                  </a:lnTo>
                  <a:lnTo>
                    <a:pt x="809" y="178"/>
                  </a:lnTo>
                  <a:lnTo>
                    <a:pt x="664" y="112"/>
                  </a:lnTo>
                  <a:lnTo>
                    <a:pt x="593" y="83"/>
                  </a:lnTo>
                  <a:lnTo>
                    <a:pt x="535" y="54"/>
                  </a:lnTo>
                  <a:lnTo>
                    <a:pt x="482" y="33"/>
                  </a:lnTo>
                  <a:lnTo>
                    <a:pt x="440" y="17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394" y="4"/>
                  </a:lnTo>
                  <a:lnTo>
                    <a:pt x="378" y="13"/>
                  </a:lnTo>
                  <a:lnTo>
                    <a:pt x="357" y="25"/>
                  </a:lnTo>
                  <a:lnTo>
                    <a:pt x="332" y="41"/>
                  </a:lnTo>
                  <a:lnTo>
                    <a:pt x="266" y="83"/>
                  </a:lnTo>
                  <a:lnTo>
                    <a:pt x="195" y="128"/>
                  </a:lnTo>
                  <a:lnTo>
                    <a:pt x="121" y="173"/>
                  </a:lnTo>
                  <a:lnTo>
                    <a:pt x="59" y="211"/>
                  </a:lnTo>
                  <a:lnTo>
                    <a:pt x="38" y="227"/>
                  </a:lnTo>
                  <a:lnTo>
                    <a:pt x="17" y="239"/>
                  </a:lnTo>
                  <a:lnTo>
                    <a:pt x="5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F0000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861" y="1500"/>
              <a:ext cx="3296" cy="1448"/>
            </a:xfrm>
            <a:custGeom>
              <a:avLst/>
              <a:gdLst>
                <a:gd name="T0" fmla="*/ 949 w 3296"/>
                <a:gd name="T1" fmla="*/ 574 h 1448"/>
                <a:gd name="T2" fmla="*/ 713 w 3296"/>
                <a:gd name="T3" fmla="*/ 627 h 1448"/>
                <a:gd name="T4" fmla="*/ 481 w 3296"/>
                <a:gd name="T5" fmla="*/ 648 h 1448"/>
                <a:gd name="T6" fmla="*/ 468 w 3296"/>
                <a:gd name="T7" fmla="*/ 611 h 1448"/>
                <a:gd name="T8" fmla="*/ 394 w 3296"/>
                <a:gd name="T9" fmla="*/ 602 h 1448"/>
                <a:gd name="T10" fmla="*/ 186 w 3296"/>
                <a:gd name="T11" fmla="*/ 829 h 1448"/>
                <a:gd name="T12" fmla="*/ 91 w 3296"/>
                <a:gd name="T13" fmla="*/ 982 h 1448"/>
                <a:gd name="T14" fmla="*/ 8 w 3296"/>
                <a:gd name="T15" fmla="*/ 1176 h 1448"/>
                <a:gd name="T16" fmla="*/ 0 w 3296"/>
                <a:gd name="T17" fmla="*/ 1250 h 1448"/>
                <a:gd name="T18" fmla="*/ 949 w 3296"/>
                <a:gd name="T19" fmla="*/ 1353 h 1448"/>
                <a:gd name="T20" fmla="*/ 1061 w 3296"/>
                <a:gd name="T21" fmla="*/ 1283 h 1448"/>
                <a:gd name="T22" fmla="*/ 1161 w 3296"/>
                <a:gd name="T23" fmla="*/ 1254 h 1448"/>
                <a:gd name="T24" fmla="*/ 1277 w 3296"/>
                <a:gd name="T25" fmla="*/ 1238 h 1448"/>
                <a:gd name="T26" fmla="*/ 1397 w 3296"/>
                <a:gd name="T27" fmla="*/ 1254 h 1448"/>
                <a:gd name="T28" fmla="*/ 1571 w 3296"/>
                <a:gd name="T29" fmla="*/ 1304 h 1448"/>
                <a:gd name="T30" fmla="*/ 1720 w 3296"/>
                <a:gd name="T31" fmla="*/ 1361 h 1448"/>
                <a:gd name="T32" fmla="*/ 1944 w 3296"/>
                <a:gd name="T33" fmla="*/ 1448 h 1448"/>
                <a:gd name="T34" fmla="*/ 2906 w 3296"/>
                <a:gd name="T35" fmla="*/ 1407 h 1448"/>
                <a:gd name="T36" fmla="*/ 3093 w 3296"/>
                <a:gd name="T37" fmla="*/ 1320 h 1448"/>
                <a:gd name="T38" fmla="*/ 3139 w 3296"/>
                <a:gd name="T39" fmla="*/ 1324 h 1448"/>
                <a:gd name="T40" fmla="*/ 3267 w 3296"/>
                <a:gd name="T41" fmla="*/ 1213 h 1448"/>
                <a:gd name="T42" fmla="*/ 3296 w 3296"/>
                <a:gd name="T43" fmla="*/ 1064 h 1448"/>
                <a:gd name="T44" fmla="*/ 3296 w 3296"/>
                <a:gd name="T45" fmla="*/ 833 h 1448"/>
                <a:gd name="T46" fmla="*/ 3246 w 3296"/>
                <a:gd name="T47" fmla="*/ 644 h 1448"/>
                <a:gd name="T48" fmla="*/ 3155 w 3296"/>
                <a:gd name="T49" fmla="*/ 371 h 1448"/>
                <a:gd name="T50" fmla="*/ 3068 w 3296"/>
                <a:gd name="T51" fmla="*/ 186 h 1448"/>
                <a:gd name="T52" fmla="*/ 2935 w 3296"/>
                <a:gd name="T53" fmla="*/ 83 h 1448"/>
                <a:gd name="T54" fmla="*/ 2823 w 3296"/>
                <a:gd name="T55" fmla="*/ 41 h 1448"/>
                <a:gd name="T56" fmla="*/ 2653 w 3296"/>
                <a:gd name="T57" fmla="*/ 21 h 1448"/>
                <a:gd name="T58" fmla="*/ 2425 w 3296"/>
                <a:gd name="T59" fmla="*/ 0 h 1448"/>
                <a:gd name="T60" fmla="*/ 1787 w 3296"/>
                <a:gd name="T61" fmla="*/ 8 h 1448"/>
                <a:gd name="T62" fmla="*/ 1633 w 3296"/>
                <a:gd name="T63" fmla="*/ 21 h 1448"/>
                <a:gd name="T64" fmla="*/ 1372 w 3296"/>
                <a:gd name="T65" fmla="*/ 186 h 1448"/>
                <a:gd name="T66" fmla="*/ 1190 w 3296"/>
                <a:gd name="T67" fmla="*/ 343 h 1448"/>
                <a:gd name="T68" fmla="*/ 949 w 3296"/>
                <a:gd name="T69" fmla="*/ 574 h 14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96"/>
                <a:gd name="T106" fmla="*/ 0 h 1448"/>
                <a:gd name="T107" fmla="*/ 3296 w 3296"/>
                <a:gd name="T108" fmla="*/ 1448 h 14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96" h="1448">
                  <a:moveTo>
                    <a:pt x="949" y="574"/>
                  </a:moveTo>
                  <a:lnTo>
                    <a:pt x="713" y="627"/>
                  </a:lnTo>
                  <a:lnTo>
                    <a:pt x="481" y="648"/>
                  </a:lnTo>
                  <a:lnTo>
                    <a:pt x="468" y="611"/>
                  </a:lnTo>
                  <a:lnTo>
                    <a:pt x="394" y="602"/>
                  </a:lnTo>
                  <a:lnTo>
                    <a:pt x="186" y="829"/>
                  </a:lnTo>
                  <a:lnTo>
                    <a:pt x="91" y="982"/>
                  </a:lnTo>
                  <a:lnTo>
                    <a:pt x="8" y="1176"/>
                  </a:lnTo>
                  <a:lnTo>
                    <a:pt x="0" y="1250"/>
                  </a:lnTo>
                  <a:lnTo>
                    <a:pt x="949" y="1353"/>
                  </a:lnTo>
                  <a:lnTo>
                    <a:pt x="1061" y="1283"/>
                  </a:lnTo>
                  <a:lnTo>
                    <a:pt x="1161" y="1254"/>
                  </a:lnTo>
                  <a:lnTo>
                    <a:pt x="1277" y="1238"/>
                  </a:lnTo>
                  <a:lnTo>
                    <a:pt x="1397" y="1254"/>
                  </a:lnTo>
                  <a:lnTo>
                    <a:pt x="1571" y="1304"/>
                  </a:lnTo>
                  <a:lnTo>
                    <a:pt x="1720" y="1361"/>
                  </a:lnTo>
                  <a:lnTo>
                    <a:pt x="1944" y="1448"/>
                  </a:lnTo>
                  <a:lnTo>
                    <a:pt x="2906" y="1407"/>
                  </a:lnTo>
                  <a:lnTo>
                    <a:pt x="3093" y="1320"/>
                  </a:lnTo>
                  <a:lnTo>
                    <a:pt x="3139" y="1324"/>
                  </a:lnTo>
                  <a:lnTo>
                    <a:pt x="3267" y="1213"/>
                  </a:lnTo>
                  <a:lnTo>
                    <a:pt x="3296" y="1064"/>
                  </a:lnTo>
                  <a:lnTo>
                    <a:pt x="3296" y="833"/>
                  </a:lnTo>
                  <a:lnTo>
                    <a:pt x="3246" y="644"/>
                  </a:lnTo>
                  <a:lnTo>
                    <a:pt x="3155" y="371"/>
                  </a:lnTo>
                  <a:lnTo>
                    <a:pt x="3068" y="186"/>
                  </a:lnTo>
                  <a:lnTo>
                    <a:pt x="2935" y="83"/>
                  </a:lnTo>
                  <a:lnTo>
                    <a:pt x="2823" y="41"/>
                  </a:lnTo>
                  <a:lnTo>
                    <a:pt x="2653" y="21"/>
                  </a:lnTo>
                  <a:lnTo>
                    <a:pt x="2425" y="0"/>
                  </a:lnTo>
                  <a:lnTo>
                    <a:pt x="1787" y="8"/>
                  </a:lnTo>
                  <a:lnTo>
                    <a:pt x="1633" y="21"/>
                  </a:lnTo>
                  <a:lnTo>
                    <a:pt x="1372" y="186"/>
                  </a:lnTo>
                  <a:lnTo>
                    <a:pt x="1190" y="343"/>
                  </a:lnTo>
                  <a:lnTo>
                    <a:pt x="949" y="57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15" y="2597"/>
              <a:ext cx="394" cy="256"/>
            </a:xfrm>
            <a:custGeom>
              <a:avLst/>
              <a:gdLst>
                <a:gd name="T0" fmla="*/ 83 w 394"/>
                <a:gd name="T1" fmla="*/ 0 h 256"/>
                <a:gd name="T2" fmla="*/ 25 w 394"/>
                <a:gd name="T3" fmla="*/ 50 h 256"/>
                <a:gd name="T4" fmla="*/ 0 w 394"/>
                <a:gd name="T5" fmla="*/ 116 h 256"/>
                <a:gd name="T6" fmla="*/ 13 w 394"/>
                <a:gd name="T7" fmla="*/ 211 h 256"/>
                <a:gd name="T8" fmla="*/ 67 w 394"/>
                <a:gd name="T9" fmla="*/ 256 h 256"/>
                <a:gd name="T10" fmla="*/ 175 w 394"/>
                <a:gd name="T11" fmla="*/ 244 h 256"/>
                <a:gd name="T12" fmla="*/ 274 w 394"/>
                <a:gd name="T13" fmla="*/ 223 h 256"/>
                <a:gd name="T14" fmla="*/ 374 w 394"/>
                <a:gd name="T15" fmla="*/ 227 h 256"/>
                <a:gd name="T16" fmla="*/ 394 w 394"/>
                <a:gd name="T17" fmla="*/ 128 h 256"/>
                <a:gd name="T18" fmla="*/ 175 w 394"/>
                <a:gd name="T19" fmla="*/ 128 h 256"/>
                <a:gd name="T20" fmla="*/ 162 w 394"/>
                <a:gd name="T21" fmla="*/ 58 h 256"/>
                <a:gd name="T22" fmla="*/ 129 w 394"/>
                <a:gd name="T23" fmla="*/ 21 h 256"/>
                <a:gd name="T24" fmla="*/ 83 w 394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4"/>
                <a:gd name="T40" fmla="*/ 0 h 256"/>
                <a:gd name="T41" fmla="*/ 394 w 394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4" h="256">
                  <a:moveTo>
                    <a:pt x="83" y="0"/>
                  </a:moveTo>
                  <a:lnTo>
                    <a:pt x="25" y="50"/>
                  </a:lnTo>
                  <a:lnTo>
                    <a:pt x="0" y="116"/>
                  </a:lnTo>
                  <a:lnTo>
                    <a:pt x="13" y="211"/>
                  </a:lnTo>
                  <a:lnTo>
                    <a:pt x="67" y="256"/>
                  </a:lnTo>
                  <a:lnTo>
                    <a:pt x="175" y="244"/>
                  </a:lnTo>
                  <a:lnTo>
                    <a:pt x="274" y="223"/>
                  </a:lnTo>
                  <a:lnTo>
                    <a:pt x="374" y="227"/>
                  </a:lnTo>
                  <a:lnTo>
                    <a:pt x="394" y="128"/>
                  </a:lnTo>
                  <a:lnTo>
                    <a:pt x="175" y="128"/>
                  </a:lnTo>
                  <a:lnTo>
                    <a:pt x="162" y="58"/>
                  </a:lnTo>
                  <a:lnTo>
                    <a:pt x="129" y="2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E8F7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951" y="1595"/>
              <a:ext cx="829" cy="470"/>
            </a:xfrm>
            <a:custGeom>
              <a:avLst/>
              <a:gdLst>
                <a:gd name="T0" fmla="*/ 0 w 829"/>
                <a:gd name="T1" fmla="*/ 462 h 470"/>
                <a:gd name="T2" fmla="*/ 71 w 829"/>
                <a:gd name="T3" fmla="*/ 359 h 470"/>
                <a:gd name="T4" fmla="*/ 162 w 829"/>
                <a:gd name="T5" fmla="*/ 264 h 470"/>
                <a:gd name="T6" fmla="*/ 261 w 829"/>
                <a:gd name="T7" fmla="*/ 173 h 470"/>
                <a:gd name="T8" fmla="*/ 357 w 829"/>
                <a:gd name="T9" fmla="*/ 107 h 470"/>
                <a:gd name="T10" fmla="*/ 473 w 829"/>
                <a:gd name="T11" fmla="*/ 33 h 470"/>
                <a:gd name="T12" fmla="*/ 614 w 829"/>
                <a:gd name="T13" fmla="*/ 0 h 470"/>
                <a:gd name="T14" fmla="*/ 829 w 829"/>
                <a:gd name="T15" fmla="*/ 0 h 470"/>
                <a:gd name="T16" fmla="*/ 630 w 829"/>
                <a:gd name="T17" fmla="*/ 227 h 470"/>
                <a:gd name="T18" fmla="*/ 494 w 829"/>
                <a:gd name="T19" fmla="*/ 470 h 470"/>
                <a:gd name="T20" fmla="*/ 0 w 829"/>
                <a:gd name="T21" fmla="*/ 462 h 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470"/>
                <a:gd name="T35" fmla="*/ 829 w 829"/>
                <a:gd name="T36" fmla="*/ 470 h 4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470">
                  <a:moveTo>
                    <a:pt x="0" y="462"/>
                  </a:moveTo>
                  <a:lnTo>
                    <a:pt x="71" y="359"/>
                  </a:lnTo>
                  <a:lnTo>
                    <a:pt x="162" y="264"/>
                  </a:lnTo>
                  <a:lnTo>
                    <a:pt x="261" y="173"/>
                  </a:lnTo>
                  <a:lnTo>
                    <a:pt x="357" y="107"/>
                  </a:lnTo>
                  <a:lnTo>
                    <a:pt x="473" y="33"/>
                  </a:lnTo>
                  <a:lnTo>
                    <a:pt x="614" y="0"/>
                  </a:lnTo>
                  <a:lnTo>
                    <a:pt x="829" y="0"/>
                  </a:lnTo>
                  <a:lnTo>
                    <a:pt x="630" y="227"/>
                  </a:lnTo>
                  <a:lnTo>
                    <a:pt x="494" y="470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2532" y="1595"/>
              <a:ext cx="1269" cy="503"/>
            </a:xfrm>
            <a:custGeom>
              <a:avLst/>
              <a:gdLst>
                <a:gd name="T0" fmla="*/ 0 w 1269"/>
                <a:gd name="T1" fmla="*/ 474 h 503"/>
                <a:gd name="T2" fmla="*/ 124 w 1269"/>
                <a:gd name="T3" fmla="*/ 227 h 503"/>
                <a:gd name="T4" fmla="*/ 323 w 1269"/>
                <a:gd name="T5" fmla="*/ 0 h 503"/>
                <a:gd name="T6" fmla="*/ 568 w 1269"/>
                <a:gd name="T7" fmla="*/ 4 h 503"/>
                <a:gd name="T8" fmla="*/ 759 w 1269"/>
                <a:gd name="T9" fmla="*/ 17 h 503"/>
                <a:gd name="T10" fmla="*/ 974 w 1269"/>
                <a:gd name="T11" fmla="*/ 58 h 503"/>
                <a:gd name="T12" fmla="*/ 1115 w 1269"/>
                <a:gd name="T13" fmla="*/ 99 h 503"/>
                <a:gd name="T14" fmla="*/ 1235 w 1269"/>
                <a:gd name="T15" fmla="*/ 144 h 503"/>
                <a:gd name="T16" fmla="*/ 1269 w 1269"/>
                <a:gd name="T17" fmla="*/ 429 h 503"/>
                <a:gd name="T18" fmla="*/ 1049 w 1269"/>
                <a:gd name="T19" fmla="*/ 458 h 503"/>
                <a:gd name="T20" fmla="*/ 817 w 1269"/>
                <a:gd name="T21" fmla="*/ 474 h 503"/>
                <a:gd name="T22" fmla="*/ 344 w 1269"/>
                <a:gd name="T23" fmla="*/ 503 h 503"/>
                <a:gd name="T24" fmla="*/ 0 w 1269"/>
                <a:gd name="T25" fmla="*/ 474 h 5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9"/>
                <a:gd name="T40" fmla="*/ 0 h 503"/>
                <a:gd name="T41" fmla="*/ 1269 w 1269"/>
                <a:gd name="T42" fmla="*/ 503 h 5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9" h="503">
                  <a:moveTo>
                    <a:pt x="0" y="474"/>
                  </a:moveTo>
                  <a:lnTo>
                    <a:pt x="124" y="227"/>
                  </a:lnTo>
                  <a:lnTo>
                    <a:pt x="323" y="0"/>
                  </a:lnTo>
                  <a:lnTo>
                    <a:pt x="568" y="4"/>
                  </a:lnTo>
                  <a:lnTo>
                    <a:pt x="759" y="17"/>
                  </a:lnTo>
                  <a:lnTo>
                    <a:pt x="974" y="58"/>
                  </a:lnTo>
                  <a:lnTo>
                    <a:pt x="1115" y="99"/>
                  </a:lnTo>
                  <a:lnTo>
                    <a:pt x="1235" y="144"/>
                  </a:lnTo>
                  <a:lnTo>
                    <a:pt x="1269" y="429"/>
                  </a:lnTo>
                  <a:lnTo>
                    <a:pt x="1049" y="458"/>
                  </a:lnTo>
                  <a:lnTo>
                    <a:pt x="817" y="474"/>
                  </a:lnTo>
                  <a:lnTo>
                    <a:pt x="344" y="50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4004" y="1715"/>
              <a:ext cx="207" cy="280"/>
            </a:xfrm>
            <a:custGeom>
              <a:avLst/>
              <a:gdLst>
                <a:gd name="T0" fmla="*/ 0 w 207"/>
                <a:gd name="T1" fmla="*/ 8 h 280"/>
                <a:gd name="T2" fmla="*/ 124 w 207"/>
                <a:gd name="T3" fmla="*/ 0 h 280"/>
                <a:gd name="T4" fmla="*/ 207 w 207"/>
                <a:gd name="T5" fmla="*/ 255 h 280"/>
                <a:gd name="T6" fmla="*/ 112 w 207"/>
                <a:gd name="T7" fmla="*/ 280 h 280"/>
                <a:gd name="T8" fmla="*/ 0 w 207"/>
                <a:gd name="T9" fmla="*/ 8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280"/>
                <a:gd name="T17" fmla="*/ 207 w 20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280">
                  <a:moveTo>
                    <a:pt x="0" y="8"/>
                  </a:moveTo>
                  <a:lnTo>
                    <a:pt x="124" y="0"/>
                  </a:lnTo>
                  <a:lnTo>
                    <a:pt x="207" y="255"/>
                  </a:lnTo>
                  <a:lnTo>
                    <a:pt x="112" y="28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3917" y="2503"/>
              <a:ext cx="418" cy="363"/>
            </a:xfrm>
            <a:custGeom>
              <a:avLst/>
              <a:gdLst>
                <a:gd name="T0" fmla="*/ 12 w 418"/>
                <a:gd name="T1" fmla="*/ 193 h 363"/>
                <a:gd name="T2" fmla="*/ 87 w 418"/>
                <a:gd name="T3" fmla="*/ 148 h 363"/>
                <a:gd name="T4" fmla="*/ 170 w 418"/>
                <a:gd name="T5" fmla="*/ 123 h 363"/>
                <a:gd name="T6" fmla="*/ 261 w 418"/>
                <a:gd name="T7" fmla="*/ 74 h 363"/>
                <a:gd name="T8" fmla="*/ 365 w 418"/>
                <a:gd name="T9" fmla="*/ 20 h 363"/>
                <a:gd name="T10" fmla="*/ 410 w 418"/>
                <a:gd name="T11" fmla="*/ 0 h 363"/>
                <a:gd name="T12" fmla="*/ 418 w 418"/>
                <a:gd name="T13" fmla="*/ 103 h 363"/>
                <a:gd name="T14" fmla="*/ 348 w 418"/>
                <a:gd name="T15" fmla="*/ 193 h 363"/>
                <a:gd name="T16" fmla="*/ 261 w 418"/>
                <a:gd name="T17" fmla="*/ 292 h 363"/>
                <a:gd name="T18" fmla="*/ 161 w 418"/>
                <a:gd name="T19" fmla="*/ 350 h 363"/>
                <a:gd name="T20" fmla="*/ 58 w 418"/>
                <a:gd name="T21" fmla="*/ 363 h 363"/>
                <a:gd name="T22" fmla="*/ 12 w 418"/>
                <a:gd name="T23" fmla="*/ 309 h 363"/>
                <a:gd name="T24" fmla="*/ 0 w 418"/>
                <a:gd name="T25" fmla="*/ 239 h 363"/>
                <a:gd name="T26" fmla="*/ 12 w 418"/>
                <a:gd name="T27" fmla="*/ 193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8"/>
                <a:gd name="T43" fmla="*/ 0 h 363"/>
                <a:gd name="T44" fmla="*/ 418 w 418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8" h="363">
                  <a:moveTo>
                    <a:pt x="12" y="193"/>
                  </a:moveTo>
                  <a:lnTo>
                    <a:pt x="87" y="148"/>
                  </a:lnTo>
                  <a:lnTo>
                    <a:pt x="170" y="123"/>
                  </a:lnTo>
                  <a:lnTo>
                    <a:pt x="261" y="74"/>
                  </a:lnTo>
                  <a:lnTo>
                    <a:pt x="365" y="20"/>
                  </a:lnTo>
                  <a:lnTo>
                    <a:pt x="410" y="0"/>
                  </a:lnTo>
                  <a:lnTo>
                    <a:pt x="418" y="103"/>
                  </a:lnTo>
                  <a:lnTo>
                    <a:pt x="348" y="193"/>
                  </a:lnTo>
                  <a:lnTo>
                    <a:pt x="261" y="292"/>
                  </a:lnTo>
                  <a:lnTo>
                    <a:pt x="161" y="350"/>
                  </a:lnTo>
                  <a:lnTo>
                    <a:pt x="58" y="363"/>
                  </a:lnTo>
                  <a:lnTo>
                    <a:pt x="12" y="309"/>
                  </a:lnTo>
                  <a:lnTo>
                    <a:pt x="0" y="239"/>
                  </a:lnTo>
                  <a:lnTo>
                    <a:pt x="12" y="193"/>
                  </a:lnTo>
                  <a:close/>
                </a:path>
              </a:pathLst>
            </a:custGeom>
            <a:solidFill>
              <a:srgbClr val="9E8F7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1064" y="2375"/>
              <a:ext cx="738" cy="957"/>
            </a:xfrm>
            <a:custGeom>
              <a:avLst/>
              <a:gdLst>
                <a:gd name="T0" fmla="*/ 141 w 738"/>
                <a:gd name="T1" fmla="*/ 936 h 957"/>
                <a:gd name="T2" fmla="*/ 170 w 738"/>
                <a:gd name="T3" fmla="*/ 948 h 957"/>
                <a:gd name="T4" fmla="*/ 199 w 738"/>
                <a:gd name="T5" fmla="*/ 953 h 957"/>
                <a:gd name="T6" fmla="*/ 232 w 738"/>
                <a:gd name="T7" fmla="*/ 957 h 957"/>
                <a:gd name="T8" fmla="*/ 265 w 738"/>
                <a:gd name="T9" fmla="*/ 957 h 957"/>
                <a:gd name="T10" fmla="*/ 336 w 738"/>
                <a:gd name="T11" fmla="*/ 940 h 957"/>
                <a:gd name="T12" fmla="*/ 410 w 738"/>
                <a:gd name="T13" fmla="*/ 907 h 957"/>
                <a:gd name="T14" fmla="*/ 485 w 738"/>
                <a:gd name="T15" fmla="*/ 862 h 957"/>
                <a:gd name="T16" fmla="*/ 551 w 738"/>
                <a:gd name="T17" fmla="*/ 800 h 957"/>
                <a:gd name="T18" fmla="*/ 613 w 738"/>
                <a:gd name="T19" fmla="*/ 722 h 957"/>
                <a:gd name="T20" fmla="*/ 667 w 738"/>
                <a:gd name="T21" fmla="*/ 635 h 957"/>
                <a:gd name="T22" fmla="*/ 705 w 738"/>
                <a:gd name="T23" fmla="*/ 540 h 957"/>
                <a:gd name="T24" fmla="*/ 730 w 738"/>
                <a:gd name="T25" fmla="*/ 441 h 957"/>
                <a:gd name="T26" fmla="*/ 738 w 738"/>
                <a:gd name="T27" fmla="*/ 346 h 957"/>
                <a:gd name="T28" fmla="*/ 734 w 738"/>
                <a:gd name="T29" fmla="*/ 260 h 957"/>
                <a:gd name="T30" fmla="*/ 717 w 738"/>
                <a:gd name="T31" fmla="*/ 177 h 957"/>
                <a:gd name="T32" fmla="*/ 688 w 738"/>
                <a:gd name="T33" fmla="*/ 107 h 957"/>
                <a:gd name="T34" fmla="*/ 647 w 738"/>
                <a:gd name="T35" fmla="*/ 53 h 957"/>
                <a:gd name="T36" fmla="*/ 622 w 738"/>
                <a:gd name="T37" fmla="*/ 33 h 957"/>
                <a:gd name="T38" fmla="*/ 597 w 738"/>
                <a:gd name="T39" fmla="*/ 16 h 957"/>
                <a:gd name="T40" fmla="*/ 568 w 738"/>
                <a:gd name="T41" fmla="*/ 8 h 957"/>
                <a:gd name="T42" fmla="*/ 535 w 738"/>
                <a:gd name="T43" fmla="*/ 0 h 957"/>
                <a:gd name="T44" fmla="*/ 506 w 738"/>
                <a:gd name="T45" fmla="*/ 0 h 957"/>
                <a:gd name="T46" fmla="*/ 468 w 738"/>
                <a:gd name="T47" fmla="*/ 0 h 957"/>
                <a:gd name="T48" fmla="*/ 435 w 738"/>
                <a:gd name="T49" fmla="*/ 8 h 957"/>
                <a:gd name="T50" fmla="*/ 398 w 738"/>
                <a:gd name="T51" fmla="*/ 16 h 957"/>
                <a:gd name="T52" fmla="*/ 323 w 738"/>
                <a:gd name="T53" fmla="*/ 53 h 957"/>
                <a:gd name="T54" fmla="*/ 253 w 738"/>
                <a:gd name="T55" fmla="*/ 103 h 957"/>
                <a:gd name="T56" fmla="*/ 186 w 738"/>
                <a:gd name="T57" fmla="*/ 165 h 957"/>
                <a:gd name="T58" fmla="*/ 124 w 738"/>
                <a:gd name="T59" fmla="*/ 243 h 957"/>
                <a:gd name="T60" fmla="*/ 70 w 738"/>
                <a:gd name="T61" fmla="*/ 334 h 957"/>
                <a:gd name="T62" fmla="*/ 33 w 738"/>
                <a:gd name="T63" fmla="*/ 429 h 957"/>
                <a:gd name="T64" fmla="*/ 8 w 738"/>
                <a:gd name="T65" fmla="*/ 524 h 957"/>
                <a:gd name="T66" fmla="*/ 0 w 738"/>
                <a:gd name="T67" fmla="*/ 614 h 957"/>
                <a:gd name="T68" fmla="*/ 4 w 738"/>
                <a:gd name="T69" fmla="*/ 701 h 957"/>
                <a:gd name="T70" fmla="*/ 20 w 738"/>
                <a:gd name="T71" fmla="*/ 779 h 957"/>
                <a:gd name="T72" fmla="*/ 50 w 738"/>
                <a:gd name="T73" fmla="*/ 845 h 957"/>
                <a:gd name="T74" fmla="*/ 87 w 738"/>
                <a:gd name="T75" fmla="*/ 899 h 957"/>
                <a:gd name="T76" fmla="*/ 112 w 738"/>
                <a:gd name="T77" fmla="*/ 920 h 957"/>
                <a:gd name="T78" fmla="*/ 141 w 738"/>
                <a:gd name="T79" fmla="*/ 936 h 9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8"/>
                <a:gd name="T121" fmla="*/ 0 h 957"/>
                <a:gd name="T122" fmla="*/ 738 w 738"/>
                <a:gd name="T123" fmla="*/ 957 h 9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8" h="957">
                  <a:moveTo>
                    <a:pt x="141" y="936"/>
                  </a:moveTo>
                  <a:lnTo>
                    <a:pt x="170" y="948"/>
                  </a:lnTo>
                  <a:lnTo>
                    <a:pt x="199" y="953"/>
                  </a:lnTo>
                  <a:lnTo>
                    <a:pt x="232" y="957"/>
                  </a:lnTo>
                  <a:lnTo>
                    <a:pt x="265" y="957"/>
                  </a:lnTo>
                  <a:lnTo>
                    <a:pt x="336" y="940"/>
                  </a:lnTo>
                  <a:lnTo>
                    <a:pt x="410" y="907"/>
                  </a:lnTo>
                  <a:lnTo>
                    <a:pt x="485" y="862"/>
                  </a:lnTo>
                  <a:lnTo>
                    <a:pt x="551" y="800"/>
                  </a:lnTo>
                  <a:lnTo>
                    <a:pt x="613" y="722"/>
                  </a:lnTo>
                  <a:lnTo>
                    <a:pt x="667" y="635"/>
                  </a:lnTo>
                  <a:lnTo>
                    <a:pt x="705" y="540"/>
                  </a:lnTo>
                  <a:lnTo>
                    <a:pt x="730" y="441"/>
                  </a:lnTo>
                  <a:lnTo>
                    <a:pt x="738" y="346"/>
                  </a:lnTo>
                  <a:lnTo>
                    <a:pt x="734" y="260"/>
                  </a:lnTo>
                  <a:lnTo>
                    <a:pt x="717" y="177"/>
                  </a:lnTo>
                  <a:lnTo>
                    <a:pt x="688" y="107"/>
                  </a:lnTo>
                  <a:lnTo>
                    <a:pt x="647" y="53"/>
                  </a:lnTo>
                  <a:lnTo>
                    <a:pt x="622" y="33"/>
                  </a:lnTo>
                  <a:lnTo>
                    <a:pt x="597" y="16"/>
                  </a:lnTo>
                  <a:lnTo>
                    <a:pt x="568" y="8"/>
                  </a:lnTo>
                  <a:lnTo>
                    <a:pt x="535" y="0"/>
                  </a:lnTo>
                  <a:lnTo>
                    <a:pt x="506" y="0"/>
                  </a:lnTo>
                  <a:lnTo>
                    <a:pt x="468" y="0"/>
                  </a:lnTo>
                  <a:lnTo>
                    <a:pt x="435" y="8"/>
                  </a:lnTo>
                  <a:lnTo>
                    <a:pt x="398" y="16"/>
                  </a:lnTo>
                  <a:lnTo>
                    <a:pt x="323" y="53"/>
                  </a:lnTo>
                  <a:lnTo>
                    <a:pt x="253" y="103"/>
                  </a:lnTo>
                  <a:lnTo>
                    <a:pt x="186" y="165"/>
                  </a:lnTo>
                  <a:lnTo>
                    <a:pt x="124" y="243"/>
                  </a:lnTo>
                  <a:lnTo>
                    <a:pt x="70" y="334"/>
                  </a:lnTo>
                  <a:lnTo>
                    <a:pt x="33" y="429"/>
                  </a:lnTo>
                  <a:lnTo>
                    <a:pt x="8" y="524"/>
                  </a:lnTo>
                  <a:lnTo>
                    <a:pt x="0" y="614"/>
                  </a:lnTo>
                  <a:lnTo>
                    <a:pt x="4" y="701"/>
                  </a:lnTo>
                  <a:lnTo>
                    <a:pt x="20" y="779"/>
                  </a:lnTo>
                  <a:lnTo>
                    <a:pt x="50" y="845"/>
                  </a:lnTo>
                  <a:lnTo>
                    <a:pt x="87" y="899"/>
                  </a:lnTo>
                  <a:lnTo>
                    <a:pt x="112" y="920"/>
                  </a:lnTo>
                  <a:lnTo>
                    <a:pt x="141" y="9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1209" y="2593"/>
              <a:ext cx="406" cy="537"/>
            </a:xfrm>
            <a:custGeom>
              <a:avLst/>
              <a:gdLst>
                <a:gd name="T0" fmla="*/ 91 w 406"/>
                <a:gd name="T1" fmla="*/ 524 h 537"/>
                <a:gd name="T2" fmla="*/ 124 w 406"/>
                <a:gd name="T3" fmla="*/ 537 h 537"/>
                <a:gd name="T4" fmla="*/ 166 w 406"/>
                <a:gd name="T5" fmla="*/ 532 h 537"/>
                <a:gd name="T6" fmla="*/ 203 w 406"/>
                <a:gd name="T7" fmla="*/ 520 h 537"/>
                <a:gd name="T8" fmla="*/ 240 w 406"/>
                <a:gd name="T9" fmla="*/ 499 h 537"/>
                <a:gd name="T10" fmla="*/ 278 w 406"/>
                <a:gd name="T11" fmla="*/ 471 h 537"/>
                <a:gd name="T12" fmla="*/ 315 w 406"/>
                <a:gd name="T13" fmla="*/ 433 h 537"/>
                <a:gd name="T14" fmla="*/ 344 w 406"/>
                <a:gd name="T15" fmla="*/ 392 h 537"/>
                <a:gd name="T16" fmla="*/ 373 w 406"/>
                <a:gd name="T17" fmla="*/ 339 h 537"/>
                <a:gd name="T18" fmla="*/ 390 w 406"/>
                <a:gd name="T19" fmla="*/ 285 h 537"/>
                <a:gd name="T20" fmla="*/ 402 w 406"/>
                <a:gd name="T21" fmla="*/ 235 h 537"/>
                <a:gd name="T22" fmla="*/ 406 w 406"/>
                <a:gd name="T23" fmla="*/ 182 h 537"/>
                <a:gd name="T24" fmla="*/ 402 w 406"/>
                <a:gd name="T25" fmla="*/ 136 h 537"/>
                <a:gd name="T26" fmla="*/ 390 w 406"/>
                <a:gd name="T27" fmla="*/ 91 h 537"/>
                <a:gd name="T28" fmla="*/ 373 w 406"/>
                <a:gd name="T29" fmla="*/ 58 h 537"/>
                <a:gd name="T30" fmla="*/ 348 w 406"/>
                <a:gd name="T31" fmla="*/ 29 h 537"/>
                <a:gd name="T32" fmla="*/ 315 w 406"/>
                <a:gd name="T33" fmla="*/ 9 h 537"/>
                <a:gd name="T34" fmla="*/ 278 w 406"/>
                <a:gd name="T35" fmla="*/ 0 h 537"/>
                <a:gd name="T36" fmla="*/ 240 w 406"/>
                <a:gd name="T37" fmla="*/ 0 h 537"/>
                <a:gd name="T38" fmla="*/ 203 w 406"/>
                <a:gd name="T39" fmla="*/ 13 h 537"/>
                <a:gd name="T40" fmla="*/ 162 w 406"/>
                <a:gd name="T41" fmla="*/ 33 h 537"/>
                <a:gd name="T42" fmla="*/ 124 w 406"/>
                <a:gd name="T43" fmla="*/ 62 h 537"/>
                <a:gd name="T44" fmla="*/ 91 w 406"/>
                <a:gd name="T45" fmla="*/ 99 h 537"/>
                <a:gd name="T46" fmla="*/ 58 w 406"/>
                <a:gd name="T47" fmla="*/ 141 h 537"/>
                <a:gd name="T48" fmla="*/ 33 w 406"/>
                <a:gd name="T49" fmla="*/ 194 h 537"/>
                <a:gd name="T50" fmla="*/ 12 w 406"/>
                <a:gd name="T51" fmla="*/ 248 h 537"/>
                <a:gd name="T52" fmla="*/ 4 w 406"/>
                <a:gd name="T53" fmla="*/ 297 h 537"/>
                <a:gd name="T54" fmla="*/ 0 w 406"/>
                <a:gd name="T55" fmla="*/ 351 h 537"/>
                <a:gd name="T56" fmla="*/ 4 w 406"/>
                <a:gd name="T57" fmla="*/ 396 h 537"/>
                <a:gd name="T58" fmla="*/ 12 w 406"/>
                <a:gd name="T59" fmla="*/ 442 h 537"/>
                <a:gd name="T60" fmla="*/ 33 w 406"/>
                <a:gd name="T61" fmla="*/ 475 h 537"/>
                <a:gd name="T62" fmla="*/ 58 w 406"/>
                <a:gd name="T63" fmla="*/ 504 h 537"/>
                <a:gd name="T64" fmla="*/ 91 w 406"/>
                <a:gd name="T65" fmla="*/ 524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6"/>
                <a:gd name="T100" fmla="*/ 0 h 537"/>
                <a:gd name="T101" fmla="*/ 406 w 406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6" h="537">
                  <a:moveTo>
                    <a:pt x="91" y="524"/>
                  </a:moveTo>
                  <a:lnTo>
                    <a:pt x="124" y="537"/>
                  </a:lnTo>
                  <a:lnTo>
                    <a:pt x="166" y="532"/>
                  </a:lnTo>
                  <a:lnTo>
                    <a:pt x="203" y="520"/>
                  </a:lnTo>
                  <a:lnTo>
                    <a:pt x="240" y="499"/>
                  </a:lnTo>
                  <a:lnTo>
                    <a:pt x="278" y="471"/>
                  </a:lnTo>
                  <a:lnTo>
                    <a:pt x="315" y="433"/>
                  </a:lnTo>
                  <a:lnTo>
                    <a:pt x="344" y="392"/>
                  </a:lnTo>
                  <a:lnTo>
                    <a:pt x="373" y="339"/>
                  </a:lnTo>
                  <a:lnTo>
                    <a:pt x="390" y="285"/>
                  </a:lnTo>
                  <a:lnTo>
                    <a:pt x="402" y="235"/>
                  </a:lnTo>
                  <a:lnTo>
                    <a:pt x="406" y="182"/>
                  </a:lnTo>
                  <a:lnTo>
                    <a:pt x="402" y="136"/>
                  </a:lnTo>
                  <a:lnTo>
                    <a:pt x="390" y="91"/>
                  </a:lnTo>
                  <a:lnTo>
                    <a:pt x="373" y="58"/>
                  </a:lnTo>
                  <a:lnTo>
                    <a:pt x="348" y="29"/>
                  </a:lnTo>
                  <a:lnTo>
                    <a:pt x="315" y="9"/>
                  </a:lnTo>
                  <a:lnTo>
                    <a:pt x="278" y="0"/>
                  </a:lnTo>
                  <a:lnTo>
                    <a:pt x="240" y="0"/>
                  </a:lnTo>
                  <a:lnTo>
                    <a:pt x="203" y="13"/>
                  </a:lnTo>
                  <a:lnTo>
                    <a:pt x="162" y="33"/>
                  </a:lnTo>
                  <a:lnTo>
                    <a:pt x="124" y="62"/>
                  </a:lnTo>
                  <a:lnTo>
                    <a:pt x="91" y="99"/>
                  </a:lnTo>
                  <a:lnTo>
                    <a:pt x="58" y="141"/>
                  </a:lnTo>
                  <a:lnTo>
                    <a:pt x="33" y="194"/>
                  </a:lnTo>
                  <a:lnTo>
                    <a:pt x="12" y="248"/>
                  </a:lnTo>
                  <a:lnTo>
                    <a:pt x="4" y="297"/>
                  </a:lnTo>
                  <a:lnTo>
                    <a:pt x="0" y="351"/>
                  </a:lnTo>
                  <a:lnTo>
                    <a:pt x="4" y="396"/>
                  </a:lnTo>
                  <a:lnTo>
                    <a:pt x="12" y="442"/>
                  </a:lnTo>
                  <a:lnTo>
                    <a:pt x="33" y="475"/>
                  </a:lnTo>
                  <a:lnTo>
                    <a:pt x="58" y="504"/>
                  </a:lnTo>
                  <a:lnTo>
                    <a:pt x="91" y="524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2776" y="2173"/>
              <a:ext cx="971" cy="1179"/>
            </a:xfrm>
            <a:custGeom>
              <a:avLst/>
              <a:gdLst>
                <a:gd name="T0" fmla="*/ 112 w 971"/>
                <a:gd name="T1" fmla="*/ 1130 h 1179"/>
                <a:gd name="T2" fmla="*/ 170 w 971"/>
                <a:gd name="T3" fmla="*/ 1155 h 1179"/>
                <a:gd name="T4" fmla="*/ 228 w 971"/>
                <a:gd name="T5" fmla="*/ 1171 h 1179"/>
                <a:gd name="T6" fmla="*/ 282 w 971"/>
                <a:gd name="T7" fmla="*/ 1179 h 1179"/>
                <a:gd name="T8" fmla="*/ 336 w 971"/>
                <a:gd name="T9" fmla="*/ 1175 h 1179"/>
                <a:gd name="T10" fmla="*/ 390 w 971"/>
                <a:gd name="T11" fmla="*/ 1167 h 1179"/>
                <a:gd name="T12" fmla="*/ 444 w 971"/>
                <a:gd name="T13" fmla="*/ 1155 h 1179"/>
                <a:gd name="T14" fmla="*/ 494 w 971"/>
                <a:gd name="T15" fmla="*/ 1134 h 1179"/>
                <a:gd name="T16" fmla="*/ 544 w 971"/>
                <a:gd name="T17" fmla="*/ 1105 h 1179"/>
                <a:gd name="T18" fmla="*/ 635 w 971"/>
                <a:gd name="T19" fmla="*/ 1039 h 1179"/>
                <a:gd name="T20" fmla="*/ 714 w 971"/>
                <a:gd name="T21" fmla="*/ 961 h 1179"/>
                <a:gd name="T22" fmla="*/ 788 w 971"/>
                <a:gd name="T23" fmla="*/ 870 h 1179"/>
                <a:gd name="T24" fmla="*/ 846 w 971"/>
                <a:gd name="T25" fmla="*/ 779 h 1179"/>
                <a:gd name="T26" fmla="*/ 888 w 971"/>
                <a:gd name="T27" fmla="*/ 701 h 1179"/>
                <a:gd name="T28" fmla="*/ 921 w 971"/>
                <a:gd name="T29" fmla="*/ 622 h 1179"/>
                <a:gd name="T30" fmla="*/ 946 w 971"/>
                <a:gd name="T31" fmla="*/ 548 h 1179"/>
                <a:gd name="T32" fmla="*/ 962 w 971"/>
                <a:gd name="T33" fmla="*/ 478 h 1179"/>
                <a:gd name="T34" fmla="*/ 971 w 971"/>
                <a:gd name="T35" fmla="*/ 408 h 1179"/>
                <a:gd name="T36" fmla="*/ 971 w 971"/>
                <a:gd name="T37" fmla="*/ 342 h 1179"/>
                <a:gd name="T38" fmla="*/ 962 w 971"/>
                <a:gd name="T39" fmla="*/ 284 h 1179"/>
                <a:gd name="T40" fmla="*/ 950 w 971"/>
                <a:gd name="T41" fmla="*/ 226 h 1179"/>
                <a:gd name="T42" fmla="*/ 933 w 971"/>
                <a:gd name="T43" fmla="*/ 181 h 1179"/>
                <a:gd name="T44" fmla="*/ 913 w 971"/>
                <a:gd name="T45" fmla="*/ 136 h 1179"/>
                <a:gd name="T46" fmla="*/ 884 w 971"/>
                <a:gd name="T47" fmla="*/ 94 h 1179"/>
                <a:gd name="T48" fmla="*/ 850 w 971"/>
                <a:gd name="T49" fmla="*/ 61 h 1179"/>
                <a:gd name="T50" fmla="*/ 817 w 971"/>
                <a:gd name="T51" fmla="*/ 37 h 1179"/>
                <a:gd name="T52" fmla="*/ 780 w 971"/>
                <a:gd name="T53" fmla="*/ 16 h 1179"/>
                <a:gd name="T54" fmla="*/ 738 w 971"/>
                <a:gd name="T55" fmla="*/ 4 h 1179"/>
                <a:gd name="T56" fmla="*/ 697 w 971"/>
                <a:gd name="T57" fmla="*/ 0 h 1179"/>
                <a:gd name="T58" fmla="*/ 626 w 971"/>
                <a:gd name="T59" fmla="*/ 8 h 1179"/>
                <a:gd name="T60" fmla="*/ 552 w 971"/>
                <a:gd name="T61" fmla="*/ 33 h 1179"/>
                <a:gd name="T62" fmla="*/ 469 w 971"/>
                <a:gd name="T63" fmla="*/ 70 h 1179"/>
                <a:gd name="T64" fmla="*/ 386 w 971"/>
                <a:gd name="T65" fmla="*/ 123 h 1179"/>
                <a:gd name="T66" fmla="*/ 307 w 971"/>
                <a:gd name="T67" fmla="*/ 185 h 1179"/>
                <a:gd name="T68" fmla="*/ 228 w 971"/>
                <a:gd name="T69" fmla="*/ 264 h 1179"/>
                <a:gd name="T70" fmla="*/ 158 w 971"/>
                <a:gd name="T71" fmla="*/ 350 h 1179"/>
                <a:gd name="T72" fmla="*/ 100 w 971"/>
                <a:gd name="T73" fmla="*/ 449 h 1179"/>
                <a:gd name="T74" fmla="*/ 54 w 971"/>
                <a:gd name="T75" fmla="*/ 556 h 1179"/>
                <a:gd name="T76" fmla="*/ 25 w 971"/>
                <a:gd name="T77" fmla="*/ 664 h 1179"/>
                <a:gd name="T78" fmla="*/ 4 w 971"/>
                <a:gd name="T79" fmla="*/ 767 h 1179"/>
                <a:gd name="T80" fmla="*/ 0 w 971"/>
                <a:gd name="T81" fmla="*/ 866 h 1179"/>
                <a:gd name="T82" fmla="*/ 9 w 971"/>
                <a:gd name="T83" fmla="*/ 957 h 1179"/>
                <a:gd name="T84" fmla="*/ 29 w 971"/>
                <a:gd name="T85" fmla="*/ 1035 h 1179"/>
                <a:gd name="T86" fmla="*/ 46 w 971"/>
                <a:gd name="T87" fmla="*/ 1064 h 1179"/>
                <a:gd name="T88" fmla="*/ 63 w 971"/>
                <a:gd name="T89" fmla="*/ 1093 h 1179"/>
                <a:gd name="T90" fmla="*/ 87 w 971"/>
                <a:gd name="T91" fmla="*/ 1113 h 1179"/>
                <a:gd name="T92" fmla="*/ 112 w 971"/>
                <a:gd name="T93" fmla="*/ 1130 h 1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1"/>
                <a:gd name="T142" fmla="*/ 0 h 1179"/>
                <a:gd name="T143" fmla="*/ 971 w 971"/>
                <a:gd name="T144" fmla="*/ 1179 h 1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1" h="1179">
                  <a:moveTo>
                    <a:pt x="112" y="1130"/>
                  </a:moveTo>
                  <a:lnTo>
                    <a:pt x="170" y="1155"/>
                  </a:lnTo>
                  <a:lnTo>
                    <a:pt x="228" y="1171"/>
                  </a:lnTo>
                  <a:lnTo>
                    <a:pt x="282" y="1179"/>
                  </a:lnTo>
                  <a:lnTo>
                    <a:pt x="336" y="1175"/>
                  </a:lnTo>
                  <a:lnTo>
                    <a:pt x="390" y="1167"/>
                  </a:lnTo>
                  <a:lnTo>
                    <a:pt x="444" y="1155"/>
                  </a:lnTo>
                  <a:lnTo>
                    <a:pt x="494" y="1134"/>
                  </a:lnTo>
                  <a:lnTo>
                    <a:pt x="544" y="1105"/>
                  </a:lnTo>
                  <a:lnTo>
                    <a:pt x="635" y="1039"/>
                  </a:lnTo>
                  <a:lnTo>
                    <a:pt x="714" y="961"/>
                  </a:lnTo>
                  <a:lnTo>
                    <a:pt x="788" y="870"/>
                  </a:lnTo>
                  <a:lnTo>
                    <a:pt x="846" y="779"/>
                  </a:lnTo>
                  <a:lnTo>
                    <a:pt x="888" y="701"/>
                  </a:lnTo>
                  <a:lnTo>
                    <a:pt x="921" y="622"/>
                  </a:lnTo>
                  <a:lnTo>
                    <a:pt x="946" y="548"/>
                  </a:lnTo>
                  <a:lnTo>
                    <a:pt x="962" y="478"/>
                  </a:lnTo>
                  <a:lnTo>
                    <a:pt x="971" y="408"/>
                  </a:lnTo>
                  <a:lnTo>
                    <a:pt x="971" y="342"/>
                  </a:lnTo>
                  <a:lnTo>
                    <a:pt x="962" y="284"/>
                  </a:lnTo>
                  <a:lnTo>
                    <a:pt x="950" y="226"/>
                  </a:lnTo>
                  <a:lnTo>
                    <a:pt x="933" y="181"/>
                  </a:lnTo>
                  <a:lnTo>
                    <a:pt x="913" y="136"/>
                  </a:lnTo>
                  <a:lnTo>
                    <a:pt x="884" y="94"/>
                  </a:lnTo>
                  <a:lnTo>
                    <a:pt x="850" y="61"/>
                  </a:lnTo>
                  <a:lnTo>
                    <a:pt x="817" y="37"/>
                  </a:lnTo>
                  <a:lnTo>
                    <a:pt x="780" y="16"/>
                  </a:lnTo>
                  <a:lnTo>
                    <a:pt x="738" y="4"/>
                  </a:lnTo>
                  <a:lnTo>
                    <a:pt x="697" y="0"/>
                  </a:lnTo>
                  <a:lnTo>
                    <a:pt x="626" y="8"/>
                  </a:lnTo>
                  <a:lnTo>
                    <a:pt x="552" y="33"/>
                  </a:lnTo>
                  <a:lnTo>
                    <a:pt x="469" y="70"/>
                  </a:lnTo>
                  <a:lnTo>
                    <a:pt x="386" y="123"/>
                  </a:lnTo>
                  <a:lnTo>
                    <a:pt x="307" y="185"/>
                  </a:lnTo>
                  <a:lnTo>
                    <a:pt x="228" y="264"/>
                  </a:lnTo>
                  <a:lnTo>
                    <a:pt x="158" y="350"/>
                  </a:lnTo>
                  <a:lnTo>
                    <a:pt x="100" y="449"/>
                  </a:lnTo>
                  <a:lnTo>
                    <a:pt x="54" y="556"/>
                  </a:lnTo>
                  <a:lnTo>
                    <a:pt x="25" y="664"/>
                  </a:lnTo>
                  <a:lnTo>
                    <a:pt x="4" y="767"/>
                  </a:lnTo>
                  <a:lnTo>
                    <a:pt x="0" y="866"/>
                  </a:lnTo>
                  <a:lnTo>
                    <a:pt x="9" y="957"/>
                  </a:lnTo>
                  <a:lnTo>
                    <a:pt x="29" y="1035"/>
                  </a:lnTo>
                  <a:lnTo>
                    <a:pt x="46" y="1064"/>
                  </a:lnTo>
                  <a:lnTo>
                    <a:pt x="63" y="1093"/>
                  </a:lnTo>
                  <a:lnTo>
                    <a:pt x="87" y="1113"/>
                  </a:lnTo>
                  <a:lnTo>
                    <a:pt x="112" y="11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2921" y="2474"/>
              <a:ext cx="535" cy="680"/>
            </a:xfrm>
            <a:custGeom>
              <a:avLst/>
              <a:gdLst>
                <a:gd name="T0" fmla="*/ 75 w 535"/>
                <a:gd name="T1" fmla="*/ 664 h 680"/>
                <a:gd name="T2" fmla="*/ 112 w 535"/>
                <a:gd name="T3" fmla="*/ 676 h 680"/>
                <a:gd name="T4" fmla="*/ 158 w 535"/>
                <a:gd name="T5" fmla="*/ 680 h 680"/>
                <a:gd name="T6" fmla="*/ 208 w 535"/>
                <a:gd name="T7" fmla="*/ 668 h 680"/>
                <a:gd name="T8" fmla="*/ 258 w 535"/>
                <a:gd name="T9" fmla="*/ 643 h 680"/>
                <a:gd name="T10" fmla="*/ 311 w 535"/>
                <a:gd name="T11" fmla="*/ 610 h 680"/>
                <a:gd name="T12" fmla="*/ 361 w 535"/>
                <a:gd name="T13" fmla="*/ 565 h 680"/>
                <a:gd name="T14" fmla="*/ 407 w 535"/>
                <a:gd name="T15" fmla="*/ 511 h 680"/>
                <a:gd name="T16" fmla="*/ 448 w 535"/>
                <a:gd name="T17" fmla="*/ 449 h 680"/>
                <a:gd name="T18" fmla="*/ 486 w 535"/>
                <a:gd name="T19" fmla="*/ 383 h 680"/>
                <a:gd name="T20" fmla="*/ 511 w 535"/>
                <a:gd name="T21" fmla="*/ 313 h 680"/>
                <a:gd name="T22" fmla="*/ 527 w 535"/>
                <a:gd name="T23" fmla="*/ 251 h 680"/>
                <a:gd name="T24" fmla="*/ 535 w 535"/>
                <a:gd name="T25" fmla="*/ 189 h 680"/>
                <a:gd name="T26" fmla="*/ 531 w 535"/>
                <a:gd name="T27" fmla="*/ 132 h 680"/>
                <a:gd name="T28" fmla="*/ 519 w 535"/>
                <a:gd name="T29" fmla="*/ 86 h 680"/>
                <a:gd name="T30" fmla="*/ 494 w 535"/>
                <a:gd name="T31" fmla="*/ 45 h 680"/>
                <a:gd name="T32" fmla="*/ 461 w 535"/>
                <a:gd name="T33" fmla="*/ 16 h 680"/>
                <a:gd name="T34" fmla="*/ 419 w 535"/>
                <a:gd name="T35" fmla="*/ 0 h 680"/>
                <a:gd name="T36" fmla="*/ 374 w 535"/>
                <a:gd name="T37" fmla="*/ 0 h 680"/>
                <a:gd name="T38" fmla="*/ 324 w 535"/>
                <a:gd name="T39" fmla="*/ 12 h 680"/>
                <a:gd name="T40" fmla="*/ 274 w 535"/>
                <a:gd name="T41" fmla="*/ 33 h 680"/>
                <a:gd name="T42" fmla="*/ 224 w 535"/>
                <a:gd name="T43" fmla="*/ 70 h 680"/>
                <a:gd name="T44" fmla="*/ 175 w 535"/>
                <a:gd name="T45" fmla="*/ 111 h 680"/>
                <a:gd name="T46" fmla="*/ 125 w 535"/>
                <a:gd name="T47" fmla="*/ 169 h 680"/>
                <a:gd name="T48" fmla="*/ 83 w 535"/>
                <a:gd name="T49" fmla="*/ 231 h 680"/>
                <a:gd name="T50" fmla="*/ 50 w 535"/>
                <a:gd name="T51" fmla="*/ 297 h 680"/>
                <a:gd name="T52" fmla="*/ 21 w 535"/>
                <a:gd name="T53" fmla="*/ 363 h 680"/>
                <a:gd name="T54" fmla="*/ 9 w 535"/>
                <a:gd name="T55" fmla="*/ 429 h 680"/>
                <a:gd name="T56" fmla="*/ 0 w 535"/>
                <a:gd name="T57" fmla="*/ 491 h 680"/>
                <a:gd name="T58" fmla="*/ 5 w 535"/>
                <a:gd name="T59" fmla="*/ 544 h 680"/>
                <a:gd name="T60" fmla="*/ 17 w 535"/>
                <a:gd name="T61" fmla="*/ 594 h 680"/>
                <a:gd name="T62" fmla="*/ 42 w 535"/>
                <a:gd name="T63" fmla="*/ 635 h 680"/>
                <a:gd name="T64" fmla="*/ 75 w 535"/>
                <a:gd name="T65" fmla="*/ 664 h 6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5"/>
                <a:gd name="T100" fmla="*/ 0 h 680"/>
                <a:gd name="T101" fmla="*/ 535 w 535"/>
                <a:gd name="T102" fmla="*/ 680 h 6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5" h="680">
                  <a:moveTo>
                    <a:pt x="75" y="664"/>
                  </a:moveTo>
                  <a:lnTo>
                    <a:pt x="112" y="676"/>
                  </a:lnTo>
                  <a:lnTo>
                    <a:pt x="158" y="680"/>
                  </a:lnTo>
                  <a:lnTo>
                    <a:pt x="208" y="668"/>
                  </a:lnTo>
                  <a:lnTo>
                    <a:pt x="258" y="643"/>
                  </a:lnTo>
                  <a:lnTo>
                    <a:pt x="311" y="610"/>
                  </a:lnTo>
                  <a:lnTo>
                    <a:pt x="361" y="565"/>
                  </a:lnTo>
                  <a:lnTo>
                    <a:pt x="407" y="511"/>
                  </a:lnTo>
                  <a:lnTo>
                    <a:pt x="448" y="449"/>
                  </a:lnTo>
                  <a:lnTo>
                    <a:pt x="486" y="383"/>
                  </a:lnTo>
                  <a:lnTo>
                    <a:pt x="511" y="313"/>
                  </a:lnTo>
                  <a:lnTo>
                    <a:pt x="527" y="251"/>
                  </a:lnTo>
                  <a:lnTo>
                    <a:pt x="535" y="189"/>
                  </a:lnTo>
                  <a:lnTo>
                    <a:pt x="531" y="132"/>
                  </a:lnTo>
                  <a:lnTo>
                    <a:pt x="519" y="86"/>
                  </a:lnTo>
                  <a:lnTo>
                    <a:pt x="494" y="45"/>
                  </a:lnTo>
                  <a:lnTo>
                    <a:pt x="461" y="16"/>
                  </a:lnTo>
                  <a:lnTo>
                    <a:pt x="419" y="0"/>
                  </a:lnTo>
                  <a:lnTo>
                    <a:pt x="374" y="0"/>
                  </a:lnTo>
                  <a:lnTo>
                    <a:pt x="324" y="12"/>
                  </a:lnTo>
                  <a:lnTo>
                    <a:pt x="274" y="33"/>
                  </a:lnTo>
                  <a:lnTo>
                    <a:pt x="224" y="70"/>
                  </a:lnTo>
                  <a:lnTo>
                    <a:pt x="175" y="111"/>
                  </a:lnTo>
                  <a:lnTo>
                    <a:pt x="125" y="169"/>
                  </a:lnTo>
                  <a:lnTo>
                    <a:pt x="83" y="231"/>
                  </a:lnTo>
                  <a:lnTo>
                    <a:pt x="50" y="297"/>
                  </a:lnTo>
                  <a:lnTo>
                    <a:pt x="21" y="363"/>
                  </a:lnTo>
                  <a:lnTo>
                    <a:pt x="9" y="429"/>
                  </a:lnTo>
                  <a:lnTo>
                    <a:pt x="0" y="491"/>
                  </a:lnTo>
                  <a:lnTo>
                    <a:pt x="5" y="544"/>
                  </a:lnTo>
                  <a:lnTo>
                    <a:pt x="17" y="594"/>
                  </a:lnTo>
                  <a:lnTo>
                    <a:pt x="42" y="635"/>
                  </a:lnTo>
                  <a:lnTo>
                    <a:pt x="75" y="664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1288" y="2750"/>
              <a:ext cx="182" cy="248"/>
            </a:xfrm>
            <a:custGeom>
              <a:avLst/>
              <a:gdLst>
                <a:gd name="T0" fmla="*/ 37 w 182"/>
                <a:gd name="T1" fmla="*/ 243 h 248"/>
                <a:gd name="T2" fmla="*/ 49 w 182"/>
                <a:gd name="T3" fmla="*/ 248 h 248"/>
                <a:gd name="T4" fmla="*/ 70 w 182"/>
                <a:gd name="T5" fmla="*/ 248 h 248"/>
                <a:gd name="T6" fmla="*/ 87 w 182"/>
                <a:gd name="T7" fmla="*/ 243 h 248"/>
                <a:gd name="T8" fmla="*/ 103 w 182"/>
                <a:gd name="T9" fmla="*/ 235 h 248"/>
                <a:gd name="T10" fmla="*/ 137 w 182"/>
                <a:gd name="T11" fmla="*/ 202 h 248"/>
                <a:gd name="T12" fmla="*/ 166 w 182"/>
                <a:gd name="T13" fmla="*/ 161 h 248"/>
                <a:gd name="T14" fmla="*/ 178 w 182"/>
                <a:gd name="T15" fmla="*/ 111 h 248"/>
                <a:gd name="T16" fmla="*/ 182 w 182"/>
                <a:gd name="T17" fmla="*/ 66 h 248"/>
                <a:gd name="T18" fmla="*/ 170 w 182"/>
                <a:gd name="T19" fmla="*/ 29 h 248"/>
                <a:gd name="T20" fmla="*/ 145 w 182"/>
                <a:gd name="T21" fmla="*/ 8 h 248"/>
                <a:gd name="T22" fmla="*/ 128 w 182"/>
                <a:gd name="T23" fmla="*/ 0 h 248"/>
                <a:gd name="T24" fmla="*/ 112 w 182"/>
                <a:gd name="T25" fmla="*/ 4 h 248"/>
                <a:gd name="T26" fmla="*/ 95 w 182"/>
                <a:gd name="T27" fmla="*/ 8 h 248"/>
                <a:gd name="T28" fmla="*/ 74 w 182"/>
                <a:gd name="T29" fmla="*/ 17 h 248"/>
                <a:gd name="T30" fmla="*/ 41 w 182"/>
                <a:gd name="T31" fmla="*/ 45 h 248"/>
                <a:gd name="T32" fmla="*/ 16 w 182"/>
                <a:gd name="T33" fmla="*/ 91 h 248"/>
                <a:gd name="T34" fmla="*/ 0 w 182"/>
                <a:gd name="T35" fmla="*/ 140 h 248"/>
                <a:gd name="T36" fmla="*/ 0 w 182"/>
                <a:gd name="T37" fmla="*/ 186 h 248"/>
                <a:gd name="T38" fmla="*/ 12 w 182"/>
                <a:gd name="T39" fmla="*/ 223 h 248"/>
                <a:gd name="T40" fmla="*/ 37 w 182"/>
                <a:gd name="T41" fmla="*/ 243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248"/>
                <a:gd name="T65" fmla="*/ 182 w 182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248">
                  <a:moveTo>
                    <a:pt x="37" y="243"/>
                  </a:moveTo>
                  <a:lnTo>
                    <a:pt x="49" y="248"/>
                  </a:lnTo>
                  <a:lnTo>
                    <a:pt x="70" y="248"/>
                  </a:lnTo>
                  <a:lnTo>
                    <a:pt x="87" y="243"/>
                  </a:lnTo>
                  <a:lnTo>
                    <a:pt x="103" y="235"/>
                  </a:lnTo>
                  <a:lnTo>
                    <a:pt x="137" y="202"/>
                  </a:lnTo>
                  <a:lnTo>
                    <a:pt x="166" y="161"/>
                  </a:lnTo>
                  <a:lnTo>
                    <a:pt x="178" y="111"/>
                  </a:lnTo>
                  <a:lnTo>
                    <a:pt x="182" y="66"/>
                  </a:lnTo>
                  <a:lnTo>
                    <a:pt x="170" y="29"/>
                  </a:lnTo>
                  <a:lnTo>
                    <a:pt x="145" y="8"/>
                  </a:lnTo>
                  <a:lnTo>
                    <a:pt x="128" y="0"/>
                  </a:lnTo>
                  <a:lnTo>
                    <a:pt x="112" y="4"/>
                  </a:lnTo>
                  <a:lnTo>
                    <a:pt x="95" y="8"/>
                  </a:lnTo>
                  <a:lnTo>
                    <a:pt x="74" y="17"/>
                  </a:lnTo>
                  <a:lnTo>
                    <a:pt x="41" y="45"/>
                  </a:lnTo>
                  <a:lnTo>
                    <a:pt x="16" y="91"/>
                  </a:lnTo>
                  <a:lnTo>
                    <a:pt x="0" y="140"/>
                  </a:lnTo>
                  <a:lnTo>
                    <a:pt x="0" y="186"/>
                  </a:lnTo>
                  <a:lnTo>
                    <a:pt x="12" y="223"/>
                  </a:lnTo>
                  <a:lnTo>
                    <a:pt x="37" y="243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3042" y="2680"/>
              <a:ext cx="207" cy="280"/>
            </a:xfrm>
            <a:custGeom>
              <a:avLst/>
              <a:gdLst>
                <a:gd name="T0" fmla="*/ 37 w 207"/>
                <a:gd name="T1" fmla="*/ 276 h 280"/>
                <a:gd name="T2" fmla="*/ 54 w 207"/>
                <a:gd name="T3" fmla="*/ 280 h 280"/>
                <a:gd name="T4" fmla="*/ 74 w 207"/>
                <a:gd name="T5" fmla="*/ 280 h 280"/>
                <a:gd name="T6" fmla="*/ 95 w 207"/>
                <a:gd name="T7" fmla="*/ 272 h 280"/>
                <a:gd name="T8" fmla="*/ 116 w 207"/>
                <a:gd name="T9" fmla="*/ 260 h 280"/>
                <a:gd name="T10" fmla="*/ 161 w 207"/>
                <a:gd name="T11" fmla="*/ 227 h 280"/>
                <a:gd name="T12" fmla="*/ 190 w 207"/>
                <a:gd name="T13" fmla="*/ 181 h 280"/>
                <a:gd name="T14" fmla="*/ 203 w 207"/>
                <a:gd name="T15" fmla="*/ 153 h 280"/>
                <a:gd name="T16" fmla="*/ 207 w 207"/>
                <a:gd name="T17" fmla="*/ 128 h 280"/>
                <a:gd name="T18" fmla="*/ 203 w 207"/>
                <a:gd name="T19" fmla="*/ 74 h 280"/>
                <a:gd name="T20" fmla="*/ 190 w 207"/>
                <a:gd name="T21" fmla="*/ 33 h 280"/>
                <a:gd name="T22" fmla="*/ 178 w 207"/>
                <a:gd name="T23" fmla="*/ 16 h 280"/>
                <a:gd name="T24" fmla="*/ 166 w 207"/>
                <a:gd name="T25" fmla="*/ 4 h 280"/>
                <a:gd name="T26" fmla="*/ 145 w 207"/>
                <a:gd name="T27" fmla="*/ 0 h 280"/>
                <a:gd name="T28" fmla="*/ 128 w 207"/>
                <a:gd name="T29" fmla="*/ 0 h 280"/>
                <a:gd name="T30" fmla="*/ 108 w 207"/>
                <a:gd name="T31" fmla="*/ 4 h 280"/>
                <a:gd name="T32" fmla="*/ 87 w 207"/>
                <a:gd name="T33" fmla="*/ 16 h 280"/>
                <a:gd name="T34" fmla="*/ 45 w 207"/>
                <a:gd name="T35" fmla="*/ 45 h 280"/>
                <a:gd name="T36" fmla="*/ 16 w 207"/>
                <a:gd name="T37" fmla="*/ 87 h 280"/>
                <a:gd name="T38" fmla="*/ 0 w 207"/>
                <a:gd name="T39" fmla="*/ 140 h 280"/>
                <a:gd name="T40" fmla="*/ 0 w 207"/>
                <a:gd name="T41" fmla="*/ 202 h 280"/>
                <a:gd name="T42" fmla="*/ 12 w 207"/>
                <a:gd name="T43" fmla="*/ 247 h 280"/>
                <a:gd name="T44" fmla="*/ 20 w 207"/>
                <a:gd name="T45" fmla="*/ 268 h 280"/>
                <a:gd name="T46" fmla="*/ 37 w 207"/>
                <a:gd name="T47" fmla="*/ 276 h 2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7"/>
                <a:gd name="T73" fmla="*/ 0 h 280"/>
                <a:gd name="T74" fmla="*/ 207 w 207"/>
                <a:gd name="T75" fmla="*/ 280 h 2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7" h="280">
                  <a:moveTo>
                    <a:pt x="37" y="276"/>
                  </a:moveTo>
                  <a:lnTo>
                    <a:pt x="54" y="280"/>
                  </a:lnTo>
                  <a:lnTo>
                    <a:pt x="74" y="280"/>
                  </a:lnTo>
                  <a:lnTo>
                    <a:pt x="95" y="272"/>
                  </a:lnTo>
                  <a:lnTo>
                    <a:pt x="116" y="260"/>
                  </a:lnTo>
                  <a:lnTo>
                    <a:pt x="161" y="227"/>
                  </a:lnTo>
                  <a:lnTo>
                    <a:pt x="190" y="181"/>
                  </a:lnTo>
                  <a:lnTo>
                    <a:pt x="203" y="153"/>
                  </a:lnTo>
                  <a:lnTo>
                    <a:pt x="207" y="128"/>
                  </a:lnTo>
                  <a:lnTo>
                    <a:pt x="203" y="74"/>
                  </a:lnTo>
                  <a:lnTo>
                    <a:pt x="190" y="33"/>
                  </a:lnTo>
                  <a:lnTo>
                    <a:pt x="178" y="16"/>
                  </a:lnTo>
                  <a:lnTo>
                    <a:pt x="166" y="4"/>
                  </a:lnTo>
                  <a:lnTo>
                    <a:pt x="145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7" y="16"/>
                  </a:lnTo>
                  <a:lnTo>
                    <a:pt x="45" y="45"/>
                  </a:lnTo>
                  <a:lnTo>
                    <a:pt x="16" y="87"/>
                  </a:lnTo>
                  <a:lnTo>
                    <a:pt x="0" y="140"/>
                  </a:lnTo>
                  <a:lnTo>
                    <a:pt x="0" y="202"/>
                  </a:lnTo>
                  <a:lnTo>
                    <a:pt x="12" y="247"/>
                  </a:lnTo>
                  <a:lnTo>
                    <a:pt x="20" y="268"/>
                  </a:lnTo>
                  <a:lnTo>
                    <a:pt x="37" y="276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2681" y="1649"/>
              <a:ext cx="402" cy="264"/>
            </a:xfrm>
            <a:custGeom>
              <a:avLst/>
              <a:gdLst>
                <a:gd name="T0" fmla="*/ 191 w 402"/>
                <a:gd name="T1" fmla="*/ 16 h 264"/>
                <a:gd name="T2" fmla="*/ 137 w 402"/>
                <a:gd name="T3" fmla="*/ 49 h 264"/>
                <a:gd name="T4" fmla="*/ 87 w 402"/>
                <a:gd name="T5" fmla="*/ 90 h 264"/>
                <a:gd name="T6" fmla="*/ 50 w 402"/>
                <a:gd name="T7" fmla="*/ 140 h 264"/>
                <a:gd name="T8" fmla="*/ 17 w 402"/>
                <a:gd name="T9" fmla="*/ 194 h 264"/>
                <a:gd name="T10" fmla="*/ 4 w 402"/>
                <a:gd name="T11" fmla="*/ 227 h 264"/>
                <a:gd name="T12" fmla="*/ 0 w 402"/>
                <a:gd name="T13" fmla="*/ 243 h 264"/>
                <a:gd name="T14" fmla="*/ 4 w 402"/>
                <a:gd name="T15" fmla="*/ 260 h 264"/>
                <a:gd name="T16" fmla="*/ 25 w 402"/>
                <a:gd name="T17" fmla="*/ 264 h 264"/>
                <a:gd name="T18" fmla="*/ 46 w 402"/>
                <a:gd name="T19" fmla="*/ 260 h 264"/>
                <a:gd name="T20" fmla="*/ 153 w 402"/>
                <a:gd name="T21" fmla="*/ 140 h 264"/>
                <a:gd name="T22" fmla="*/ 211 w 402"/>
                <a:gd name="T23" fmla="*/ 90 h 264"/>
                <a:gd name="T24" fmla="*/ 282 w 402"/>
                <a:gd name="T25" fmla="*/ 49 h 264"/>
                <a:gd name="T26" fmla="*/ 311 w 402"/>
                <a:gd name="T27" fmla="*/ 41 h 264"/>
                <a:gd name="T28" fmla="*/ 344 w 402"/>
                <a:gd name="T29" fmla="*/ 41 h 264"/>
                <a:gd name="T30" fmla="*/ 373 w 402"/>
                <a:gd name="T31" fmla="*/ 37 h 264"/>
                <a:gd name="T32" fmla="*/ 402 w 402"/>
                <a:gd name="T33" fmla="*/ 20 h 264"/>
                <a:gd name="T34" fmla="*/ 402 w 402"/>
                <a:gd name="T35" fmla="*/ 4 h 264"/>
                <a:gd name="T36" fmla="*/ 290 w 402"/>
                <a:gd name="T37" fmla="*/ 0 h 264"/>
                <a:gd name="T38" fmla="*/ 236 w 402"/>
                <a:gd name="T39" fmla="*/ 0 h 264"/>
                <a:gd name="T40" fmla="*/ 211 w 402"/>
                <a:gd name="T41" fmla="*/ 4 h 264"/>
                <a:gd name="T42" fmla="*/ 191 w 402"/>
                <a:gd name="T43" fmla="*/ 16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2"/>
                <a:gd name="T67" fmla="*/ 0 h 264"/>
                <a:gd name="T68" fmla="*/ 402 w 402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2" h="264">
                  <a:moveTo>
                    <a:pt x="191" y="16"/>
                  </a:moveTo>
                  <a:lnTo>
                    <a:pt x="137" y="49"/>
                  </a:lnTo>
                  <a:lnTo>
                    <a:pt x="87" y="90"/>
                  </a:lnTo>
                  <a:lnTo>
                    <a:pt x="50" y="140"/>
                  </a:lnTo>
                  <a:lnTo>
                    <a:pt x="17" y="194"/>
                  </a:lnTo>
                  <a:lnTo>
                    <a:pt x="4" y="227"/>
                  </a:lnTo>
                  <a:lnTo>
                    <a:pt x="0" y="243"/>
                  </a:lnTo>
                  <a:lnTo>
                    <a:pt x="4" y="260"/>
                  </a:lnTo>
                  <a:lnTo>
                    <a:pt x="25" y="264"/>
                  </a:lnTo>
                  <a:lnTo>
                    <a:pt x="46" y="260"/>
                  </a:lnTo>
                  <a:lnTo>
                    <a:pt x="153" y="140"/>
                  </a:lnTo>
                  <a:lnTo>
                    <a:pt x="211" y="90"/>
                  </a:lnTo>
                  <a:lnTo>
                    <a:pt x="282" y="49"/>
                  </a:lnTo>
                  <a:lnTo>
                    <a:pt x="311" y="41"/>
                  </a:lnTo>
                  <a:lnTo>
                    <a:pt x="344" y="41"/>
                  </a:lnTo>
                  <a:lnTo>
                    <a:pt x="373" y="37"/>
                  </a:lnTo>
                  <a:lnTo>
                    <a:pt x="402" y="20"/>
                  </a:lnTo>
                  <a:lnTo>
                    <a:pt x="402" y="4"/>
                  </a:lnTo>
                  <a:lnTo>
                    <a:pt x="290" y="0"/>
                  </a:lnTo>
                  <a:lnTo>
                    <a:pt x="236" y="0"/>
                  </a:lnTo>
                  <a:lnTo>
                    <a:pt x="211" y="4"/>
                  </a:lnTo>
                  <a:lnTo>
                    <a:pt x="191" y="16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2212" y="1698"/>
              <a:ext cx="220" cy="169"/>
            </a:xfrm>
            <a:custGeom>
              <a:avLst/>
              <a:gdLst>
                <a:gd name="T0" fmla="*/ 146 w 220"/>
                <a:gd name="T1" fmla="*/ 25 h 169"/>
                <a:gd name="T2" fmla="*/ 71 w 220"/>
                <a:gd name="T3" fmla="*/ 70 h 169"/>
                <a:gd name="T4" fmla="*/ 38 w 220"/>
                <a:gd name="T5" fmla="*/ 91 h 169"/>
                <a:gd name="T6" fmla="*/ 13 w 220"/>
                <a:gd name="T7" fmla="*/ 124 h 169"/>
                <a:gd name="T8" fmla="*/ 0 w 220"/>
                <a:gd name="T9" fmla="*/ 145 h 169"/>
                <a:gd name="T10" fmla="*/ 5 w 220"/>
                <a:gd name="T11" fmla="*/ 169 h 169"/>
                <a:gd name="T12" fmla="*/ 46 w 220"/>
                <a:gd name="T13" fmla="*/ 169 h 169"/>
                <a:gd name="T14" fmla="*/ 83 w 220"/>
                <a:gd name="T15" fmla="*/ 128 h 169"/>
                <a:gd name="T16" fmla="*/ 125 w 220"/>
                <a:gd name="T17" fmla="*/ 91 h 169"/>
                <a:gd name="T18" fmla="*/ 212 w 220"/>
                <a:gd name="T19" fmla="*/ 25 h 169"/>
                <a:gd name="T20" fmla="*/ 220 w 220"/>
                <a:gd name="T21" fmla="*/ 0 h 169"/>
                <a:gd name="T22" fmla="*/ 199 w 220"/>
                <a:gd name="T23" fmla="*/ 0 h 169"/>
                <a:gd name="T24" fmla="*/ 179 w 220"/>
                <a:gd name="T25" fmla="*/ 4 h 169"/>
                <a:gd name="T26" fmla="*/ 146 w 220"/>
                <a:gd name="T27" fmla="*/ 25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0"/>
                <a:gd name="T43" fmla="*/ 0 h 169"/>
                <a:gd name="T44" fmla="*/ 220 w 220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0" h="169">
                  <a:moveTo>
                    <a:pt x="146" y="25"/>
                  </a:moveTo>
                  <a:lnTo>
                    <a:pt x="71" y="70"/>
                  </a:lnTo>
                  <a:lnTo>
                    <a:pt x="38" y="91"/>
                  </a:lnTo>
                  <a:lnTo>
                    <a:pt x="13" y="124"/>
                  </a:lnTo>
                  <a:lnTo>
                    <a:pt x="0" y="145"/>
                  </a:lnTo>
                  <a:lnTo>
                    <a:pt x="5" y="169"/>
                  </a:lnTo>
                  <a:lnTo>
                    <a:pt x="46" y="169"/>
                  </a:lnTo>
                  <a:lnTo>
                    <a:pt x="83" y="128"/>
                  </a:lnTo>
                  <a:lnTo>
                    <a:pt x="125" y="91"/>
                  </a:lnTo>
                  <a:lnTo>
                    <a:pt x="212" y="25"/>
                  </a:lnTo>
                  <a:lnTo>
                    <a:pt x="220" y="0"/>
                  </a:lnTo>
                  <a:lnTo>
                    <a:pt x="199" y="0"/>
                  </a:lnTo>
                  <a:lnTo>
                    <a:pt x="179" y="4"/>
                  </a:lnTo>
                  <a:lnTo>
                    <a:pt x="146" y="25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58" name="Picture 57"/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50" y="2268627"/>
            <a:ext cx="14382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073" y="2503829"/>
            <a:ext cx="2649402" cy="17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8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/>
      <p:bldP spid="54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D6ACA-80BB-6A1A-EB53-1119E1C6F2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4773559" y="432089"/>
            <a:ext cx="7418441" cy="1747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5591E9-F45E-A764-B4FC-60BFC40F3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" y="436020"/>
            <a:ext cx="3626036" cy="48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7440F-6A93-F187-CB00-A51735CCE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60" y="2478427"/>
            <a:ext cx="5734345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2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2FC6C-D921-74F7-5A13-7F7C72604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74" y="1741015"/>
            <a:ext cx="6210599" cy="4714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CF545-2516-26D0-258D-960C826F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1"/>
            <a:ext cx="4498759" cy="53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7BE8C-AA5F-3482-7EF3-FB7041FA9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22" y="487115"/>
            <a:ext cx="2609850" cy="957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50DBD-2167-FDFB-CA4F-15DE4BB33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402301"/>
            <a:ext cx="2062113" cy="978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D01719-6ACB-30BC-C297-2BC2464C5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5" y="1175221"/>
            <a:ext cx="1781576" cy="8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E9B85-2840-ED42-5641-20B50A0EA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69"/>
            <a:ext cx="7614041" cy="476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6544D-37CE-1CB8-8540-84E17CE3D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46" y="2636240"/>
            <a:ext cx="2155381" cy="214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82928-E327-72F1-4B4D-832FDE1D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6" y="835345"/>
            <a:ext cx="1861597" cy="16681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3F3B9C-0189-D7C4-3CAD-F15B4F636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90" y="814103"/>
            <a:ext cx="2004869" cy="1635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2FB3B-5EC0-EA0D-F868-C6B7EA447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2" y="4871490"/>
            <a:ext cx="1943100" cy="1654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E3024B-21F9-6A3C-A02F-A628FA5A8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29" y="4421726"/>
            <a:ext cx="1976919" cy="1654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041215-0EA7-D14F-94BA-D578D7287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50" y="3392445"/>
            <a:ext cx="2155381" cy="17719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63F74E-64CF-15FA-3F72-94686F5BE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50" y="1632010"/>
            <a:ext cx="1929118" cy="15783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0DC3C4-BFCB-5849-FB07-C9B2BDD386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6" y="4278431"/>
            <a:ext cx="1601658" cy="13279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11DFD0-7AE0-2FCF-5023-804D8B3E4F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8" y="2449917"/>
            <a:ext cx="1829127" cy="16130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231036-DFC8-DC21-72F7-E97B21CD9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25" y="949251"/>
            <a:ext cx="1964294" cy="16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68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668A6-9D3D-BCDE-523B-6D42A9B94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5" y="2677581"/>
            <a:ext cx="8251647" cy="3723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E8F98-8362-3ADF-9CAD-A161F7CEF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88"/>
            <a:ext cx="8414182" cy="457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5B294-547D-E331-6F61-CFD77882835A}"/>
              </a:ext>
            </a:extLst>
          </p:cNvPr>
          <p:cNvSpPr txBox="1"/>
          <p:nvPr/>
        </p:nvSpPr>
        <p:spPr>
          <a:xfrm>
            <a:off x="2656570" y="933673"/>
            <a:ext cx="6044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What's your friend's name?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B87E4-4203-17AE-5CAE-6C6935D8B2BE}"/>
              </a:ext>
            </a:extLst>
          </p:cNvPr>
          <p:cNvSpPr txBox="1"/>
          <p:nvPr/>
        </p:nvSpPr>
        <p:spPr>
          <a:xfrm>
            <a:off x="2521816" y="1456893"/>
            <a:ext cx="6044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prstClr val="black"/>
                </a:solidFill>
                <a:latin typeface="Calibri" panose="020F0502020204030204"/>
              </a:rPr>
              <a:t>Where did he/she go?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87D10-12CC-5BC9-A125-C31378807835}"/>
              </a:ext>
            </a:extLst>
          </p:cNvPr>
          <p:cNvSpPr txBox="1"/>
          <p:nvPr/>
        </p:nvSpPr>
        <p:spPr>
          <a:xfrm>
            <a:off x="2492940" y="1999375"/>
            <a:ext cx="6044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>
                <a:solidFill>
                  <a:prstClr val="black"/>
                </a:solidFill>
                <a:latin typeface="Calibri" panose="020F0502020204030204"/>
              </a:rPr>
              <a:t>What did he/she do?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224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 dirty="0">
                <a:solidFill>
                  <a:srgbClr val="FF0000"/>
                </a:solidFill>
              </a:rPr>
              <a:t>page 23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54 SB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141</Words>
  <Application>Microsoft Office PowerPoint</Application>
  <PresentationFormat>Widescreen</PresentationFormat>
  <Paragraphs>29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61</cp:revision>
  <dcterms:created xsi:type="dcterms:W3CDTF">2023-01-31T08:21:18Z</dcterms:created>
  <dcterms:modified xsi:type="dcterms:W3CDTF">2025-12-23T13:49:45Z</dcterms:modified>
</cp:coreProperties>
</file>