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3" r:id="rId2"/>
    <p:sldId id="305" r:id="rId3"/>
    <p:sldId id="320" r:id="rId4"/>
    <p:sldId id="372" r:id="rId5"/>
    <p:sldId id="335" r:id="rId6"/>
    <p:sldId id="338" r:id="rId7"/>
    <p:sldId id="340" r:id="rId8"/>
    <p:sldId id="367" r:id="rId9"/>
    <p:sldId id="343" r:id="rId10"/>
    <p:sldId id="34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5345" autoAdjust="0"/>
  </p:normalViewPr>
  <p:slideViewPr>
    <p:cSldViewPr snapToGrid="0">
      <p:cViewPr varScale="1">
        <p:scale>
          <a:sx n="67" d="100"/>
          <a:sy n="67" d="100"/>
        </p:scale>
        <p:origin x="4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98B0938-1B21-9C35-B6D8-C8FB13C5F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3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BÀI</a:t>
            </a:r>
            <a:r>
              <a:rPr lang="vi-VN" baseline="0" dirty="0"/>
              <a:t> GIẢNG PPT SMART START 3 NEW 2022</a:t>
            </a:r>
          </a:p>
          <a:p>
            <a:r>
              <a:rPr lang="vi-VN" dirty="0"/>
              <a:t>Author:</a:t>
            </a:r>
            <a:r>
              <a:rPr lang="vi-VN" baseline="0" dirty="0"/>
              <a:t> Thao Nguyen </a:t>
            </a:r>
          </a:p>
          <a:p>
            <a:r>
              <a:rPr lang="vi-VN" baseline="0" dirty="0"/>
              <a:t>Điện thoại: 0905917335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aseline="0" dirty="0"/>
              <a:t>Zalo: 0905917335</a:t>
            </a:r>
          </a:p>
          <a:p>
            <a:r>
              <a:rPr lang="vi-VN" baseline="0" dirty="0"/>
              <a:t>Fb: https://www.facebook.com/dn.thaonguyen/</a:t>
            </a:r>
          </a:p>
          <a:p>
            <a:r>
              <a:rPr lang="vi-VN" baseline="0" dirty="0"/>
              <a:t>Group chia sẻ tài liệu: https://www.facebook.com/groups/220848385841356</a:t>
            </a: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******Liên</a:t>
            </a:r>
            <a:r>
              <a:rPr lang="vi-VN" baseline="0" dirty="0"/>
              <a:t> hệ chính chủ để được hỗ trợ nếu bài bị lỗi.</a:t>
            </a: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401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51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4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33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16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3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919771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52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4: Travel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2.1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audio" Target="../media/audio1.wav"/><Relationship Id="rId21" Type="http://schemas.openxmlformats.org/officeDocument/2006/relationships/slide" Target="slide9.xml"/><Relationship Id="rId7" Type="http://schemas.openxmlformats.org/officeDocument/2006/relationships/image" Target="../media/image21.png"/><Relationship Id="rId12" Type="http://schemas.openxmlformats.org/officeDocument/2006/relationships/slide" Target="slide7.xml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slide" Target="slide6.xml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openxmlformats.org/officeDocument/2006/relationships/image" Target="../media/image25.gif"/><Relationship Id="rId5" Type="http://schemas.openxmlformats.org/officeDocument/2006/relationships/image" Target="../media/image19.gif"/><Relationship Id="rId15" Type="http://schemas.openxmlformats.org/officeDocument/2006/relationships/image" Target="../media/image27.png"/><Relationship Id="rId10" Type="http://schemas.openxmlformats.org/officeDocument/2006/relationships/image" Target="../media/image24.png"/><Relationship Id="rId19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23.gif"/><Relationship Id="rId14" Type="http://schemas.openxmlformats.org/officeDocument/2006/relationships/slide" Target="slide8.xml"/><Relationship Id="rId2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205437" y="3186375"/>
            <a:ext cx="2998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FF0000"/>
                </a:solidFill>
              </a:rPr>
              <a:t>Unit 4: Travel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00B050"/>
                </a:solidFill>
              </a:rPr>
              <a:t>Lesson </a:t>
            </a:r>
            <a:r>
              <a:rPr lang="en-US" sz="4000" b="1">
                <a:solidFill>
                  <a:srgbClr val="00B050"/>
                </a:solidFill>
              </a:rPr>
              <a:t>2</a:t>
            </a:r>
            <a:r>
              <a:rPr lang="en-VN" sz="4000" b="1">
                <a:solidFill>
                  <a:srgbClr val="00B050"/>
                </a:solidFill>
              </a:rPr>
              <a:t>.1</a:t>
            </a:r>
            <a:endParaRPr lang="en-VN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>
                <a:solidFill>
                  <a:srgbClr val="0070C0"/>
                </a:solidFill>
              </a:rPr>
              <a:t>age </a:t>
            </a:r>
            <a:r>
              <a:rPr lang="en-US" sz="4000" b="1">
                <a:solidFill>
                  <a:srgbClr val="0070C0"/>
                </a:solidFill>
              </a:rPr>
              <a:t>51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34)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</a:t>
            </a:r>
            <a:r>
              <a:rPr lang="en-US" sz="3600" i="1">
                <a:solidFill>
                  <a:srgbClr val="FF0000"/>
                </a:solidFill>
              </a:rPr>
              <a:t>page 23</a:t>
            </a:r>
            <a:r>
              <a:rPr lang="en-US" sz="3600" i="1">
                <a:solidFill>
                  <a:srgbClr val="0070C0"/>
                </a:solidFill>
              </a:rPr>
              <a:t>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52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617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5E10DE-E39A-15C3-C44B-EB26FCD36DC5}"/>
              </a:ext>
            </a:extLst>
          </p:cNvPr>
          <p:cNvSpPr txBox="1"/>
          <p:nvPr/>
        </p:nvSpPr>
        <p:spPr>
          <a:xfrm>
            <a:off x="304800" y="1381472"/>
            <a:ext cx="117923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Pronounce and use the words related to the topic properly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i="1">
                <a:solidFill>
                  <a:srgbClr val="0070C0"/>
                </a:solidFill>
              </a:rPr>
              <a:t>Canada, France, South Korea, Brazil, Germany, Spain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i="1">
                <a:solidFill>
                  <a:srgbClr val="0070C0"/>
                </a:solidFill>
              </a:rPr>
              <a:t>I went to South Korea last month. </a:t>
            </a:r>
          </a:p>
          <a:p>
            <a:r>
              <a:rPr lang="en-US" sz="3600" i="1">
                <a:solidFill>
                  <a:srgbClr val="0070C0"/>
                </a:solidFill>
              </a:rPr>
              <a:t>                  - Did you sing karaoke? </a:t>
            </a:r>
          </a:p>
          <a:p>
            <a:r>
              <a:rPr lang="en-US" sz="3600" i="1">
                <a:solidFill>
                  <a:srgbClr val="0070C0"/>
                </a:solidFill>
              </a:rPr>
              <a:t>                  - Yes, I did./No, I didn't.</a:t>
            </a: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A2E0635-D091-7D9C-71A7-3206519560E3}"/>
              </a:ext>
            </a:extLst>
          </p:cNvPr>
          <p:cNvSpPr txBox="1"/>
          <p:nvPr/>
        </p:nvSpPr>
        <p:spPr>
          <a:xfrm>
            <a:off x="3601333" y="5064801"/>
            <a:ext cx="30032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/ˌsaʊ</a:t>
            </a:r>
            <a:r>
              <a:rPr lang="el-GR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kəˈriːə/</a:t>
            </a:r>
          </a:p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 Hàn Quốc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000396-1DD0-2A0A-ECC9-257DA405E2D3}"/>
              </a:ext>
            </a:extLst>
          </p:cNvPr>
          <p:cNvSpPr txBox="1"/>
          <p:nvPr/>
        </p:nvSpPr>
        <p:spPr>
          <a:xfrm>
            <a:off x="1964799" y="5007347"/>
            <a:ext cx="21738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/fræns/</a:t>
            </a:r>
          </a:p>
          <a:p>
            <a:pPr lvl="0" algn="ctr"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nước Pháp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C4A6B6-54F5-8408-AF87-32D81DDF5576}"/>
              </a:ext>
            </a:extLst>
          </p:cNvPr>
          <p:cNvSpPr txBox="1"/>
          <p:nvPr/>
        </p:nvSpPr>
        <p:spPr>
          <a:xfrm>
            <a:off x="6035757" y="5032964"/>
            <a:ext cx="23117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/brəˈzɪl/</a:t>
            </a:r>
          </a:p>
          <a:p>
            <a:pPr lvl="0" algn="ctr">
              <a:defRPr/>
            </a:pP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Brazil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3EEEFE-0D56-4D69-0E9B-1D5D671BBE52}"/>
              </a:ext>
            </a:extLst>
          </p:cNvPr>
          <p:cNvSpPr txBox="1"/>
          <p:nvPr/>
        </p:nvSpPr>
        <p:spPr>
          <a:xfrm>
            <a:off x="-86332" y="4998337"/>
            <a:ext cx="21738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/ˈkænədə/</a:t>
            </a:r>
          </a:p>
          <a:p>
            <a:pPr lvl="0" algn="ctr">
              <a:defRPr/>
            </a:pP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Canada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5FC7C-EDA2-C5FC-D8CA-F8BE1D9ECAF0}"/>
              </a:ext>
            </a:extLst>
          </p:cNvPr>
          <p:cNvSpPr txBox="1"/>
          <p:nvPr/>
        </p:nvSpPr>
        <p:spPr>
          <a:xfrm>
            <a:off x="8181777" y="4962010"/>
            <a:ext cx="21699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/ˈdʒəːrməni/</a:t>
            </a:r>
          </a:p>
          <a:p>
            <a:pPr lvl="0" algn="ctr">
              <a:defRPr/>
            </a:pP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Đức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C791D-E3DF-3A68-E2FC-25CD33875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1932774"/>
            <a:ext cx="1930400" cy="18803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DD0C74-CA39-5726-9605-E39CC78E4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0" y="1809793"/>
            <a:ext cx="2072638" cy="20418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FA0FBB-6ABD-2DF6-8101-7B9590E291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56" y="1809793"/>
            <a:ext cx="2034055" cy="20418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FDD87F-29E1-8ABE-2732-108F7ACD4B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55" y="1809793"/>
            <a:ext cx="1973298" cy="18732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DAE437-0767-2EB9-5DF3-A7E1F4DE86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79" y="1877447"/>
            <a:ext cx="1973298" cy="19367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DF092B-607A-B637-60B0-7CF420AA14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649" y="1877447"/>
            <a:ext cx="1908951" cy="188035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6242B9F-78F8-ECA8-7D6B-E43D25E1E506}"/>
              </a:ext>
            </a:extLst>
          </p:cNvPr>
          <p:cNvSpPr txBox="1"/>
          <p:nvPr/>
        </p:nvSpPr>
        <p:spPr>
          <a:xfrm>
            <a:off x="9940892" y="4962010"/>
            <a:ext cx="21699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/speɪn/ </a:t>
            </a:r>
          </a:p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 Tây Ban Nha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50A9B83-20CB-7FEC-71BA-8172547975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8" y="4267721"/>
            <a:ext cx="1701800" cy="48102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331BD79-B5C8-17F4-C6A3-33725B593F5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57" y="4238980"/>
            <a:ext cx="1724346" cy="4810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0908847-7002-A1A5-684F-4EE41CFBBAD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24" b="15233"/>
          <a:stretch/>
        </p:blipFill>
        <p:spPr>
          <a:xfrm>
            <a:off x="4445202" y="4090116"/>
            <a:ext cx="1567589" cy="48102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397A1A7-3115-1A65-F297-26EA3DC7D9A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7" t="4250" r="-2383" b="10982"/>
          <a:stretch/>
        </p:blipFill>
        <p:spPr>
          <a:xfrm>
            <a:off x="4445201" y="4583778"/>
            <a:ext cx="1567589" cy="4810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3A88019-15E1-86D6-6D6C-D63F53D71C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51" y="4172329"/>
            <a:ext cx="1567589" cy="56501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1A3DA3-391A-804E-FC11-EEAEACCD7B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349" y="4154018"/>
            <a:ext cx="1514901" cy="60163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99C4B52-E1FD-96D2-7D2F-509388CF17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461" y="4274386"/>
            <a:ext cx="1930400" cy="49406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4A66AEF-FBE8-7CDF-188C-64BA32D2CE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9" y="404460"/>
            <a:ext cx="5219968" cy="52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0671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1392" y="213975"/>
            <a:ext cx="11913128" cy="670113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9561" y="4838040"/>
            <a:ext cx="1639557" cy="16395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49212" y="4941532"/>
            <a:ext cx="1709349" cy="168544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63665" y="4810242"/>
            <a:ext cx="438253" cy="17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ombo TripU 3N2Ä Novotel PhÃº Quá»c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269" y="5326639"/>
            <a:ext cx="2125003" cy="170000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MÃ¡y Äiá»n giáº£i 03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48" y="5463240"/>
            <a:ext cx="1380903" cy="13323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MÃ¡y Äiá»n giáº£i 03">
            <a:extLst>
              <a:ext uri="{FF2B5EF4-FFF2-40B4-BE49-F238E27FC236}">
                <a16:creationId xmlns:a16="http://schemas.microsoft.com/office/drawing/2014/main" id="{218DCCB9-F09F-4138-89BC-BAEB487FC2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272" y="5418161"/>
            <a:ext cx="1380903" cy="13323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>
            <a:extLst>
              <a:ext uri="{FF2B5EF4-FFF2-40B4-BE49-F238E27FC236}">
                <a16:creationId xmlns:a16="http://schemas.microsoft.com/office/drawing/2014/main" id="{16D17117-5416-456A-AFA4-EE57C1412C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54978" y="4890557"/>
            <a:ext cx="1109363" cy="168544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[crop output image]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992" y="5510859"/>
            <a:ext cx="1721007" cy="137680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75" y="1714232"/>
            <a:ext cx="1371600" cy="1350195"/>
          </a:xfrm>
          <a:prstGeom prst="rect">
            <a:avLst/>
          </a:prstGeom>
        </p:spPr>
      </p:pic>
      <p:pic>
        <p:nvPicPr>
          <p:cNvPr id="35" name="Picture 3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122" y="1714231"/>
            <a:ext cx="1371600" cy="1355526"/>
          </a:xfrm>
          <a:prstGeom prst="rect">
            <a:avLst/>
          </a:prstGeom>
        </p:spPr>
      </p:pic>
      <p:pic>
        <p:nvPicPr>
          <p:cNvPr id="36" name="Picture 35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74" y="1714231"/>
            <a:ext cx="1371600" cy="1360844"/>
          </a:xfrm>
          <a:prstGeom prst="rect">
            <a:avLst/>
          </a:prstGeom>
        </p:spPr>
      </p:pic>
      <p:pic>
        <p:nvPicPr>
          <p:cNvPr id="63" name="4">
            <a:hlinkClick r:id="rId12" action="ppaction://hlinksldjump"/>
            <a:extLst>
              <a:ext uri="{FF2B5EF4-FFF2-40B4-BE49-F238E27FC236}">
                <a16:creationId xmlns:a16="http://schemas.microsoft.com/office/drawing/2014/main" id="{BCF1E4D9-D86D-4173-AB72-6C1D0761EE9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172" y="3022644"/>
            <a:ext cx="1371600" cy="1350086"/>
          </a:xfrm>
          <a:prstGeom prst="rect">
            <a:avLst/>
          </a:prstGeom>
        </p:spPr>
      </p:pic>
      <p:pic>
        <p:nvPicPr>
          <p:cNvPr id="9" name="1">
            <a:extLst>
              <a:ext uri="{FF2B5EF4-FFF2-40B4-BE49-F238E27FC236}">
                <a16:creationId xmlns:a16="http://schemas.microsoft.com/office/drawing/2014/main" id="{0B4C22A7-623E-49AD-8616-EEEE23D0862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06657" y="5850734"/>
            <a:ext cx="861350" cy="86135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42481CE-5852-4C51-8E85-E59498676DA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49673" y="5851760"/>
            <a:ext cx="861350" cy="86135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D2D9607-E9DC-4604-B4AB-DFE7C854F53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52272" y="5884597"/>
            <a:ext cx="861350" cy="86135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0B0CF6D9-5DAD-4251-AACD-2644AEFC2F6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16737" y="5898018"/>
            <a:ext cx="861350" cy="861350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566C3D30-24BD-4101-9ECC-FB331DA735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51206" y="4920766"/>
            <a:ext cx="438253" cy="17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MÃ¡y Äiá»n giáº£i 03">
            <a:extLst>
              <a:ext uri="{FF2B5EF4-FFF2-40B4-BE49-F238E27FC236}">
                <a16:creationId xmlns:a16="http://schemas.microsoft.com/office/drawing/2014/main" id="{DA3A7F93-318A-427F-9BD6-BB95322991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813" y="5528685"/>
            <a:ext cx="1380903" cy="13323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1">
            <a:extLst>
              <a:ext uri="{FF2B5EF4-FFF2-40B4-BE49-F238E27FC236}">
                <a16:creationId xmlns:a16="http://schemas.microsoft.com/office/drawing/2014/main" id="{C2465D3F-5012-4C87-8FD2-FD662FB9AE7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894198" y="5961258"/>
            <a:ext cx="861350" cy="8613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82E999-0468-4D26-81D3-0A1857CDC4EE}"/>
              </a:ext>
            </a:extLst>
          </p:cNvPr>
          <p:cNvSpPr/>
          <p:nvPr/>
        </p:nvSpPr>
        <p:spPr>
          <a:xfrm>
            <a:off x="11220726" y="6556279"/>
            <a:ext cx="977787" cy="309651"/>
          </a:xfrm>
          <a:prstGeom prst="rect">
            <a:avLst/>
          </a:prstGeom>
          <a:solidFill>
            <a:srgbClr val="F2B344"/>
          </a:solidFill>
          <a:ln>
            <a:solidFill>
              <a:srgbClr val="F2B3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8">
            <a:extLst>
              <a:ext uri="{FF2B5EF4-FFF2-40B4-BE49-F238E27FC236}">
                <a16:creationId xmlns:a16="http://schemas.microsoft.com/office/drawing/2014/main" id="{061FD51C-CEB5-42BE-9AC4-08ABF75573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22483" y="4934442"/>
            <a:ext cx="1709349" cy="168544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MÃ¡y Äiá»n giáº£i 03">
            <a:extLst>
              <a:ext uri="{FF2B5EF4-FFF2-40B4-BE49-F238E27FC236}">
                <a16:creationId xmlns:a16="http://schemas.microsoft.com/office/drawing/2014/main" id="{99D92651-E70C-4138-96D9-BB40377AEF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919" y="5456150"/>
            <a:ext cx="1380903" cy="13323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0D9AFA-57D1-4404-A6BD-B2E419F99CB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125543" y="5877507"/>
            <a:ext cx="861350" cy="861350"/>
          </a:xfrm>
          <a:prstGeom prst="rect">
            <a:avLst/>
          </a:prstGeom>
        </p:spPr>
      </p:pic>
      <p:pic>
        <p:nvPicPr>
          <p:cNvPr id="29" name="GAME ĐƯỢC CHIA SẺ MIỄN PHÍ BỚI NK POWERSKILLS">
            <a:hlinkClick r:id="rId14" action="ppaction://hlinksldjump"/>
            <a:extLst>
              <a:ext uri="{FF2B5EF4-FFF2-40B4-BE49-F238E27FC236}">
                <a16:creationId xmlns:a16="http://schemas.microsoft.com/office/drawing/2014/main" id="{9884DD3A-107B-4EF5-A68F-D97476A0E38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845" y="3010266"/>
            <a:ext cx="1371600" cy="1350086"/>
          </a:xfrm>
          <a:prstGeom prst="rect">
            <a:avLst/>
          </a:prstGeom>
        </p:spPr>
      </p:pic>
      <p:pic>
        <p:nvPicPr>
          <p:cNvPr id="30" name="Picture 29">
            <a:hlinkClick r:id="rId21" action="ppaction://hlinksldjump"/>
            <a:extLst>
              <a:ext uri="{FF2B5EF4-FFF2-40B4-BE49-F238E27FC236}">
                <a16:creationId xmlns:a16="http://schemas.microsoft.com/office/drawing/2014/main" id="{E58FE6E7-D9F5-4FE2-8656-C4D30101FFC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575" y="3023045"/>
            <a:ext cx="1371600" cy="135546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6F3B458-6447-49A3-BF7A-98C394DC249F}"/>
              </a:ext>
            </a:extLst>
          </p:cNvPr>
          <p:cNvSpPr/>
          <p:nvPr/>
        </p:nvSpPr>
        <p:spPr>
          <a:xfrm>
            <a:off x="3081922" y="875143"/>
            <a:ext cx="6336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larendon Blk BT" panose="02040905050505020204" pitchFamily="18" charset="0"/>
                <a:ea typeface="+mn-ea"/>
                <a:cs typeface="+mn-cs"/>
              </a:rPr>
              <a:t>Secrect Presents</a:t>
            </a:r>
          </a:p>
        </p:txBody>
      </p:sp>
      <p:sp>
        <p:nvSpPr>
          <p:cNvPr id="2" name="Bevel 1">
            <a:hlinkClick r:id="" action="ppaction://noaction"/>
          </p:cNvPr>
          <p:cNvSpPr/>
          <p:nvPr/>
        </p:nvSpPr>
        <p:spPr>
          <a:xfrm>
            <a:off x="246185" y="102442"/>
            <a:ext cx="1652953" cy="509954"/>
          </a:xfrm>
          <a:prstGeom prst="bevel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ROUND</a:t>
            </a:r>
          </a:p>
        </p:txBody>
      </p:sp>
    </p:spTree>
    <p:extLst>
      <p:ext uri="{BB962C8B-B14F-4D97-AF65-F5344CB8AC3E}">
        <p14:creationId xmlns:p14="http://schemas.microsoft.com/office/powerpoint/2010/main" val="23537122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988CF4-20E1-DC54-D9B3-95F7972BA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0973"/>
            <a:ext cx="12215278" cy="2771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B9A5C5-C2D5-9E66-3533-501B9C9EA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389"/>
            <a:ext cx="4629388" cy="43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3564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42378" y="323850"/>
            <a:ext cx="2223572" cy="691760"/>
          </a:xfrm>
          <a:prstGeom prst="round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825973-4458-C124-80F1-B288C5D28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87" y="1066005"/>
            <a:ext cx="3579813" cy="279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421D9D-6976-1D2D-65C4-54578586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8" y="2368152"/>
            <a:ext cx="3182542" cy="1547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8A9E3F-9083-F8FC-7136-6A6B1B84CE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86" y="1615280"/>
            <a:ext cx="6219825" cy="8477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0A5214-B9F5-6F8B-6124-6519531A5E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93" y="2873376"/>
            <a:ext cx="4714875" cy="9429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B4ECD1-452F-46EB-F2E6-BCE76BDFB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62" y="4668499"/>
            <a:ext cx="47339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328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289E59-D90D-A1AD-C6CC-72CD21B60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87" y="1604633"/>
            <a:ext cx="3579813" cy="279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A1FA04-EA2B-2A9E-5A69-FDFDBCDD0B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8" y="2906780"/>
            <a:ext cx="3182542" cy="1547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9050A0-A7EA-C78C-C07F-184EC058D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86" y="2153908"/>
            <a:ext cx="6219825" cy="8477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CB2C17-19D1-6618-555A-195B3D2025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93" y="3412004"/>
            <a:ext cx="4714875" cy="9429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72F842-F2EE-852D-4636-D778B37A8A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62" y="5207127"/>
            <a:ext cx="4733925" cy="8286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1DC1B9-895A-C754-2CB9-59306C20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596"/>
            <a:ext cx="4508732" cy="5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7800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ECD79-DBF8-9FCE-496F-09A3EA0DC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10" y="1019190"/>
            <a:ext cx="10894421" cy="541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52CDA5-3370-7E6A-9114-8F075AD72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10"/>
            <a:ext cx="4476980" cy="5905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8618E9-D14F-E870-845B-6D1F0901E4A4}"/>
              </a:ext>
            </a:extLst>
          </p:cNvPr>
          <p:cNvSpPr txBox="1"/>
          <p:nvPr/>
        </p:nvSpPr>
        <p:spPr>
          <a:xfrm>
            <a:off x="9449382" y="1197827"/>
            <a:ext cx="159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Spain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B3BA09-BB92-E7CE-0AC5-E39F4A915BCD}"/>
              </a:ext>
            </a:extLst>
          </p:cNvPr>
          <p:cNvSpPr txBox="1"/>
          <p:nvPr/>
        </p:nvSpPr>
        <p:spPr>
          <a:xfrm>
            <a:off x="3816871" y="2810727"/>
            <a:ext cx="159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Germany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C801A7-B3E5-6C3A-6EB4-ACA32424C7C7}"/>
              </a:ext>
            </a:extLst>
          </p:cNvPr>
          <p:cNvSpPr txBox="1"/>
          <p:nvPr/>
        </p:nvSpPr>
        <p:spPr>
          <a:xfrm>
            <a:off x="9303271" y="2810727"/>
            <a:ext cx="159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France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C64FD3-099F-5975-3DBA-5351B60E939D}"/>
              </a:ext>
            </a:extLst>
          </p:cNvPr>
          <p:cNvSpPr txBox="1"/>
          <p:nvPr/>
        </p:nvSpPr>
        <p:spPr>
          <a:xfrm>
            <a:off x="8658481" y="4112781"/>
            <a:ext cx="159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>
                <a:solidFill>
                  <a:srgbClr val="FF0000"/>
                </a:solidFill>
                <a:latin typeface="Calibri"/>
              </a:rPr>
              <a:t>didn't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A53239-8ED3-EE3F-893B-F6C3AAA7E287}"/>
              </a:ext>
            </a:extLst>
          </p:cNvPr>
          <p:cNvSpPr txBox="1"/>
          <p:nvPr/>
        </p:nvSpPr>
        <p:spPr>
          <a:xfrm>
            <a:off x="7995171" y="3461754"/>
            <a:ext cx="159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Did he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46CBE-D0F5-FD4F-E582-3D8D2C13335F}"/>
              </a:ext>
            </a:extLst>
          </p:cNvPr>
          <p:cNvSpPr txBox="1"/>
          <p:nvPr/>
        </p:nvSpPr>
        <p:spPr>
          <a:xfrm>
            <a:off x="4044884" y="4796623"/>
            <a:ext cx="19362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Korea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F16D9D-C904-FF00-D557-9523EE500071}"/>
              </a:ext>
            </a:extLst>
          </p:cNvPr>
          <p:cNvSpPr txBox="1"/>
          <p:nvPr/>
        </p:nvSpPr>
        <p:spPr>
          <a:xfrm>
            <a:off x="3245075" y="5893345"/>
            <a:ext cx="159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>
                <a:solidFill>
                  <a:srgbClr val="FF0000"/>
                </a:solidFill>
                <a:latin typeface="Calibri"/>
              </a:rPr>
              <a:t>She did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24C3FF-12E4-5325-2DE2-C94F7A72CDEE}"/>
              </a:ext>
            </a:extLst>
          </p:cNvPr>
          <p:cNvSpPr txBox="1"/>
          <p:nvPr/>
        </p:nvSpPr>
        <p:spPr>
          <a:xfrm>
            <a:off x="2806991" y="5521471"/>
            <a:ext cx="18096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Did she sing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BFC635-315C-4B43-AF71-D4A8FE11ADD5}"/>
              </a:ext>
            </a:extLst>
          </p:cNvPr>
          <p:cNvSpPr txBox="1"/>
          <p:nvPr/>
        </p:nvSpPr>
        <p:spPr>
          <a:xfrm>
            <a:off x="8099854" y="4848485"/>
            <a:ext cx="159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>
                <a:solidFill>
                  <a:srgbClr val="FF0000"/>
                </a:solidFill>
                <a:latin typeface="Calibri"/>
              </a:rPr>
              <a:t>went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89D993-10DD-F158-2B37-C09CC20C14B9}"/>
              </a:ext>
            </a:extLst>
          </p:cNvPr>
          <p:cNvSpPr txBox="1"/>
          <p:nvPr/>
        </p:nvSpPr>
        <p:spPr>
          <a:xfrm>
            <a:off x="8585200" y="5866763"/>
            <a:ext cx="159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>
                <a:solidFill>
                  <a:srgbClr val="FF0000"/>
                </a:solidFill>
                <a:latin typeface="Calibri"/>
              </a:rPr>
              <a:t>I didn't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965370-BAE7-D987-86AD-68CD1C52E25D}"/>
              </a:ext>
            </a:extLst>
          </p:cNvPr>
          <p:cNvSpPr txBox="1"/>
          <p:nvPr/>
        </p:nvSpPr>
        <p:spPr>
          <a:xfrm>
            <a:off x="9699472" y="4872762"/>
            <a:ext cx="159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Brazil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473BF3-1E21-B717-5E23-A0D0D9703740}"/>
              </a:ext>
            </a:extLst>
          </p:cNvPr>
          <p:cNvSpPr txBox="1"/>
          <p:nvPr/>
        </p:nvSpPr>
        <p:spPr>
          <a:xfrm>
            <a:off x="7877660" y="5499512"/>
            <a:ext cx="21426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Did you go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5719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75E6B0-0BF5-D194-80F7-AE046A8B1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50" y="948965"/>
            <a:ext cx="9342837" cy="54998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</a:t>
            </a:r>
            <a:r>
              <a:rPr lang="en-US" b="1">
                <a:solidFill>
                  <a:schemeClr val="bg1"/>
                </a:solidFill>
              </a:rPr>
              <a:t>page 34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B3DD65-6B20-00C0-2E73-77A7284CF1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82" y="409187"/>
            <a:ext cx="2648086" cy="5397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254BF1-EC8B-1AF0-4B60-004A264E6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151" y="1225532"/>
            <a:ext cx="1447937" cy="89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41E6F0-234F-852C-52AF-B7F72C3F2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368" y="3429000"/>
            <a:ext cx="1717718" cy="89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FB562B-7A37-B269-1170-F5F383C5D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467" y="3429000"/>
            <a:ext cx="2261019" cy="89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628A8A-1ABF-070A-AF38-0E56D968A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368" y="4938906"/>
            <a:ext cx="1717718" cy="89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3F4634-D9BC-409D-2E71-48AABE130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260" y="4737100"/>
            <a:ext cx="1717718" cy="89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3000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315</Words>
  <Application>Microsoft Office PowerPoint</Application>
  <PresentationFormat>Widescreen</PresentationFormat>
  <Paragraphs>63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Clarendon Blk BT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HP</cp:lastModifiedBy>
  <cp:revision>63</cp:revision>
  <dcterms:created xsi:type="dcterms:W3CDTF">2023-01-31T08:21:18Z</dcterms:created>
  <dcterms:modified xsi:type="dcterms:W3CDTF">2025-12-23T13:46:27Z</dcterms:modified>
</cp:coreProperties>
</file>