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0" r:id="rId4"/>
    <p:sldId id="316" r:id="rId5"/>
    <p:sldId id="290" r:id="rId6"/>
    <p:sldId id="309" r:id="rId7"/>
    <p:sldId id="334" r:id="rId8"/>
    <p:sldId id="335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pPr/>
              <a:t>01-Apr-22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222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EF90BC-7DDB-40B5-9D90-1DA5604A7AB9}"/>
              </a:ext>
            </a:extLst>
          </p:cNvPr>
          <p:cNvSpPr txBox="1"/>
          <p:nvPr/>
        </p:nvSpPr>
        <p:spPr>
          <a:xfrm>
            <a:off x="9906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429000"/>
            <a:ext cx="6684006" cy="1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3392" y="1857276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2574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1651</TotalTime>
  <Words>79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137</cp:revision>
  <dcterms:created xsi:type="dcterms:W3CDTF">2020-08-08T13:30:12Z</dcterms:created>
  <dcterms:modified xsi:type="dcterms:W3CDTF">2022-04-01T14:31:53Z</dcterms:modified>
</cp:coreProperties>
</file>