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31"/>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645" r:id="rId25"/>
    <p:sldId id="2646" r:id="rId26"/>
    <p:sldId id="287" r:id="rId27"/>
    <p:sldId id="303" r:id="rId28"/>
    <p:sldId id="266" r:id="rId29"/>
    <p:sldId id="2633"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21</a:t>
            </a:fld>
            <a:endParaRPr lang="en-US"/>
          </a:p>
        </p:txBody>
      </p:sp>
    </p:spTree>
    <p:extLst>
      <p:ext uri="{BB962C8B-B14F-4D97-AF65-F5344CB8AC3E}">
        <p14:creationId xmlns:p14="http://schemas.microsoft.com/office/powerpoint/2010/main" val="211249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22</a:t>
            </a:fld>
            <a:endParaRPr lang="en-US"/>
          </a:p>
        </p:txBody>
      </p:sp>
    </p:spTree>
    <p:extLst>
      <p:ext uri="{BB962C8B-B14F-4D97-AF65-F5344CB8AC3E}">
        <p14:creationId xmlns:p14="http://schemas.microsoft.com/office/powerpoint/2010/main" val="422174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08/04/2025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8/4/2025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41.jpg"/><Relationship Id="rId5" Type="http://schemas.microsoft.com/office/2007/relationships/hdphoto" Target="../media/hdphoto1.wdp"/><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a:t>
            </a:r>
            <a:r>
              <a:rPr lang="en-US" sz="3200" dirty="0" err="1" smtClean="0">
                <a:solidFill>
                  <a:srgbClr val="002060"/>
                </a:solidFill>
                <a:latin typeface="Cambria" panose="02040503050406030204" pitchFamily="18" charset="0"/>
                <a:ea typeface="Cambria" panose="02040503050406030204" pitchFamily="18" charset="0"/>
              </a:rPr>
              <a:t>thầy</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thuốc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tài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giỏi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Ông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không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chỉ</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giỏi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về</a:t>
            </a:r>
            <a:r>
              <a:rPr lang="en-US" sz="3200" dirty="0" smtClean="0">
                <a:solidFill>
                  <a:srgbClr val="002060"/>
                </a:solidFill>
                <a:latin typeface="Cambria" panose="02040503050406030204" pitchFamily="18" charset="0"/>
                <a:ea typeface="Cambria" panose="02040503050406030204" pitchFamily="18" charset="0"/>
              </a:rPr>
              <a:t> y </a:t>
            </a:r>
            <a:r>
              <a:rPr lang="en-US" sz="3200" dirty="0" err="1" smtClean="0">
                <a:solidFill>
                  <a:srgbClr val="002060"/>
                </a:solidFill>
                <a:latin typeface="Cambria" panose="02040503050406030204" pitchFamily="18" charset="0"/>
                <a:ea typeface="Cambria" panose="02040503050406030204" pitchFamily="18" charset="0"/>
              </a:rPr>
              <a:t>thuật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mà</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còn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tấm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lòng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nhân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hậu</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Nhờ</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sự</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tận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tận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tâm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và</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nhiệt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tình</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của</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ông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mà</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nhiều</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người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dân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nghèo</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đã</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được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cứu</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chữa</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Em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rất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khâm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phục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và</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ngưỡng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mộ</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ông</a:t>
            </a:r>
            <a:r>
              <a:rPr lang="en-US" sz="3200" dirty="0" smtClean="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4971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a:t>
            </a:r>
            <a:r>
              <a:rPr lang="en-US" sz="3200" dirty="0" err="1" smtClean="0">
                <a:solidFill>
                  <a:srgbClr val="002060"/>
                </a:solidFill>
                <a:latin typeface="Cambria" panose="02040503050406030204" pitchFamily="18" charset="0"/>
                <a:ea typeface="Cambria" panose="02040503050406030204" pitchFamily="18" charset="0"/>
              </a:rPr>
              <a:t>thầy</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thuốc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vĩ</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đại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kiệt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xuất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trong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lịch</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sử</a:t>
            </a:r>
            <a:r>
              <a:rPr lang="en-US" sz="3200" dirty="0" smtClean="0">
                <a:solidFill>
                  <a:srgbClr val="002060"/>
                </a:solidFill>
                <a:latin typeface="Cambria" panose="02040503050406030204" pitchFamily="18" charset="0"/>
                <a:ea typeface="Cambria" panose="02040503050406030204" pitchFamily="18" charset="0"/>
              </a:rPr>
              <a:t> y </a:t>
            </a:r>
            <a:r>
              <a:rPr lang="en-US" sz="3200" dirty="0" err="1" smtClean="0">
                <a:solidFill>
                  <a:srgbClr val="002060"/>
                </a:solidFill>
                <a:latin typeface="Cambria" panose="02040503050406030204" pitchFamily="18" charset="0"/>
                <a:ea typeface="Cambria" panose="02040503050406030204" pitchFamily="18" charset="0"/>
              </a:rPr>
              <a:t>học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Việt</a:t>
            </a:r>
            <a:r>
              <a:rPr lang="en-US" sz="3200" dirty="0" smtClean="0">
                <a:solidFill>
                  <a:srgbClr val="002060"/>
                </a:solidFill>
                <a:latin typeface="Cambria" panose="02040503050406030204" pitchFamily="18" charset="0"/>
                <a:ea typeface="Cambria" panose="02040503050406030204" pitchFamily="18" charset="0"/>
              </a:rPr>
              <a:t> Nam. </a:t>
            </a:r>
            <a:r>
              <a:rPr lang="en-US" sz="3200" dirty="0" err="1" smtClean="0">
                <a:solidFill>
                  <a:srgbClr val="002060"/>
                </a:solidFill>
                <a:latin typeface="Cambria" panose="02040503050406030204" pitchFamily="18" charset="0"/>
                <a:ea typeface="Cambria" panose="02040503050406030204" pitchFamily="18" charset="0"/>
              </a:rPr>
              <a:t>Ông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luôn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hết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lòng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cứu</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chữa</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người</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bệnh</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mà</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không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quản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khó</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khăn</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Em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rất</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khâm</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phục</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và</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ngưỡng</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mộ</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smtClean="0">
                <a:solidFill>
                  <a:srgbClr val="002060"/>
                </a:solidFill>
                <a:latin typeface="Cambria" panose="02040503050406030204" pitchFamily="18" charset="0"/>
                <a:ea typeface="Cambria" panose="02040503050406030204" pitchFamily="18" charset="0"/>
              </a:rPr>
              <a:t>ông</a:t>
            </a:r>
            <a:r>
              <a:rPr lang="en-US" sz="3200" dirty="0" smtClean="0">
                <a:solidFill>
                  <a:srgbClr val="002060"/>
                </a:solidFill>
                <a:latin typeface="Cambria" panose="02040503050406030204" pitchFamily="18" charset="0"/>
                <a:ea typeface="Cambria" panose="02040503050406030204" pitchFamily="18" charset="0"/>
              </a:rPr>
              <a:t>.</a:t>
            </a:r>
            <a:endParaRPr lang="vi-VN"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3827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xmln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298">
              <a:defRPr/>
            </a:pP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3"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1" y="1579665"/>
            <a:ext cx="5637467" cy="1569660"/>
          </a:xfrm>
          <a:prstGeom prst="rect">
            <a:avLst/>
          </a:prstGeom>
          <a:noFill/>
        </p:spPr>
        <p:txBody>
          <a:bodyPr wrap="square" rtlCol="0">
            <a:spAutoFit/>
          </a:bodyPr>
          <a:lstStyle/>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HƯƠNG THẢO</a:t>
            </a:r>
          </a:p>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385</TotalTime>
  <Words>851</Words>
  <Application>Microsoft Office PowerPoint</Application>
  <PresentationFormat>Widescreen</PresentationFormat>
  <Paragraphs>53</Paragraphs>
  <Slides>26</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Aptos</vt:lpstr>
      <vt:lpstr>Aptos Display</vt:lpstr>
      <vt:lpstr>Arial</vt:lpstr>
      <vt:lpstr>Calibri</vt:lpstr>
      <vt:lpstr>Cambria</vt:lpstr>
      <vt:lpstr>inpin heiti</vt:lpstr>
      <vt:lpstr>Times New Roman</vt:lpstr>
      <vt:lpstr>字魂27号-布丁体</vt:lpstr>
      <vt:lpstr>思源黑体 Medium</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38</cp:revision>
  <dcterms:created xsi:type="dcterms:W3CDTF">2024-03-31T11:53:42Z</dcterms:created>
  <dcterms:modified xsi:type="dcterms:W3CDTF">2025-04-08T04:00:59Z</dcterms:modified>
  <cp:category>9Slide.vn</cp:category>
</cp:coreProperties>
</file>