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1"/>
  </p:notesMasterIdLst>
  <p:sldIdLst>
    <p:sldId id="283" r:id="rId4"/>
    <p:sldId id="307" r:id="rId5"/>
    <p:sldId id="257" r:id="rId6"/>
    <p:sldId id="285" r:id="rId7"/>
    <p:sldId id="306" r:id="rId8"/>
    <p:sldId id="267" r:id="rId9"/>
    <p:sldId id="268" r:id="rId10"/>
    <p:sldId id="269" r:id="rId11"/>
    <p:sldId id="273"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2" r:id="rId26"/>
    <p:sldId id="321" r:id="rId27"/>
    <p:sldId id="303" r:id="rId28"/>
    <p:sldId id="323"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8" y="-5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xmlns=""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dirty="0">
                <a:solidFill>
                  <a:srgbClr val="F7A9BD">
                    <a:lumMod val="10000"/>
                  </a:srgbClr>
                </a:solidFill>
                <a:latin typeface="Calibri" panose="020F0502020204030204" pitchFamily="34" charset="0"/>
                <a:cs typeface="Calibri" panose="020F0502020204030204" pitchFamily="34" charset="0"/>
              </a:rPr>
              <a:t>Các bạn nhỏ trong bài hát </a:t>
            </a:r>
            <a:r>
              <a:rPr lang="en-US" sz="5400" dirty="0" smtClean="0">
                <a:solidFill>
                  <a:srgbClr val="F7A9BD">
                    <a:lumMod val="10000"/>
                  </a:srgbClr>
                </a:solidFill>
                <a:latin typeface="Calibri" panose="020F0502020204030204" pitchFamily="34" charset="0"/>
                <a:cs typeface="Calibri" panose="020F0502020204030204" pitchFamily="34" charset="0"/>
              </a:rPr>
              <a:t>u</a:t>
            </a:r>
            <a:r>
              <a:rPr lang="vi-VN" sz="5400" dirty="0" smtClean="0">
                <a:solidFill>
                  <a:srgbClr val="F7A9BD">
                    <a:lumMod val="10000"/>
                  </a:srgbClr>
                </a:solidFill>
                <a:latin typeface="Calibri" panose="020F0502020204030204" pitchFamily="34" charset="0"/>
                <a:cs typeface="Calibri" panose="020F0502020204030204" pitchFamily="34" charset="0"/>
              </a:rPr>
              <a:t>ớc </a:t>
            </a:r>
            <a:r>
              <a:rPr lang="vi-VN" sz="5400" dirty="0">
                <a:solidFill>
                  <a:srgbClr val="F7A9BD">
                    <a:lumMod val="10000"/>
                  </a:srgbClr>
                </a:solidFill>
                <a:latin typeface="Calibri" panose="020F0502020204030204" pitchFamily="34" charset="0"/>
                <a:cs typeface="Calibri" panose="020F0502020204030204" pitchFamily="34" charset="0"/>
              </a:rPr>
              <a:t>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xmlns=""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1125</Words>
  <Application>Microsoft Office PowerPoint</Application>
  <PresentationFormat>Custom</PresentationFormat>
  <Paragraphs>68</Paragraphs>
  <Slides>27</Slides>
  <Notes>7</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Windows User</cp:lastModifiedBy>
  <cp:revision>34</cp:revision>
  <dcterms:created xsi:type="dcterms:W3CDTF">2023-08-02T13:13:38Z</dcterms:created>
  <dcterms:modified xsi:type="dcterms:W3CDTF">2025-02-11T15:55:04Z</dcterms:modified>
</cp:coreProperties>
</file>