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256" r:id="rId3"/>
    <p:sldId id="257" r:id="rId4"/>
    <p:sldId id="258" r:id="rId5"/>
    <p:sldId id="262" r:id="rId6"/>
    <p:sldId id="259" r:id="rId7"/>
    <p:sldId id="263" r:id="rId8"/>
    <p:sldId id="264" r:id="rId9"/>
    <p:sldId id="265" r:id="rId10"/>
    <p:sldId id="266" r:id="rId11"/>
    <p:sldId id="267" r:id="rId12"/>
    <p:sldId id="260" r:id="rId13"/>
    <p:sldId id="268" r:id="rId14"/>
    <p:sldId id="269" r:id="rId15"/>
    <p:sldId id="270" r:id="rId16"/>
    <p:sldId id="271" r:id="rId17"/>
    <p:sldId id="272" r:id="rId18"/>
    <p:sldId id="261" r:id="rId19"/>
    <p:sldId id="273" r:id="rId2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DEA6"/>
    <a:srgbClr val="319C28"/>
    <a:srgbClr val="E6E6E6"/>
    <a:srgbClr val="478B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p:scale>
          <a:sx n="66" d="100"/>
          <a:sy n="66" d="100"/>
        </p:scale>
        <p:origin x="1229" y="17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BDE2CD26-388E-D2E0-B334-4011BE243C3D}"/>
              </a:ext>
            </a:extLst>
          </p:cNvPr>
          <p:cNvSpPr>
            <a:spLocks noGrp="1"/>
          </p:cNvSpPr>
          <p:nvPr>
            <p:ph type="dt" sz="half" idx="10"/>
          </p:nvPr>
        </p:nvSpPr>
        <p:spPr/>
        <p:txBody>
          <a:bodyPr/>
          <a:lstStyle/>
          <a:p>
            <a:fld id="{18053C50-409A-4AD9-9654-D31587B5E2A7}" type="datetimeFigureOut">
              <a:rPr lang="vi-VN" smtClean="0"/>
              <a:t>25/03/2023</a:t>
            </a:fld>
            <a:endParaRPr lang="vi-VN"/>
          </a:p>
        </p:txBody>
      </p:sp>
      <p:sp>
        <p:nvSpPr>
          <p:cNvPr id="5" name="Chỗ dành sẵn cho Chân trang 4">
            <a:extLst>
              <a:ext uri="{FF2B5EF4-FFF2-40B4-BE49-F238E27FC236}">
                <a16:creationId xmlns:a16="http://schemas.microsoft.com/office/drawing/2014/main" id="{D2B2E2FE-6484-0574-8CBF-DAE42370AEC1}"/>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0E981836-60D0-72BB-1352-5DCB8D41F9B2}"/>
              </a:ext>
            </a:extLst>
          </p:cNvPr>
          <p:cNvSpPr>
            <a:spLocks noGrp="1"/>
          </p:cNvSpPr>
          <p:nvPr>
            <p:ph type="sldNum" sz="quarter" idx="12"/>
          </p:nvPr>
        </p:nvSpPr>
        <p:spPr/>
        <p:txBody>
          <a:bodyPr/>
          <a:lstStyle/>
          <a:p>
            <a:fld id="{66224131-C7EC-4BB1-8E9D-9CD6E6A75713}" type="slidenum">
              <a:rPr lang="vi-VN" smtClean="0"/>
              <a:t>‹#›</a:t>
            </a:fld>
            <a:endParaRPr lang="vi-VN"/>
          </a:p>
        </p:txBody>
      </p:sp>
      <p:pic>
        <p:nvPicPr>
          <p:cNvPr id="7" name="图片 7">
            <a:extLst>
              <a:ext uri="{FF2B5EF4-FFF2-40B4-BE49-F238E27FC236}">
                <a16:creationId xmlns:a16="http://schemas.microsoft.com/office/drawing/2014/main" id="{AE8D74CC-0656-CB64-A23E-891648EB72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4" t="2326" r="19369" b="20431"/>
          <a:stretch/>
        </p:blipFill>
        <p:spPr>
          <a:xfrm>
            <a:off x="0" y="-1"/>
            <a:ext cx="12546896" cy="6858001"/>
          </a:xfrm>
          <a:prstGeom prst="rect">
            <a:avLst/>
          </a:prstGeom>
        </p:spPr>
      </p:pic>
      <p:pic>
        <p:nvPicPr>
          <p:cNvPr id="8" name="图片 9">
            <a:extLst>
              <a:ext uri="{FF2B5EF4-FFF2-40B4-BE49-F238E27FC236}">
                <a16:creationId xmlns:a16="http://schemas.microsoft.com/office/drawing/2014/main" id="{9EE36C4C-4304-FDF1-88A2-9BE90DCA2DC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0807"/>
          <a:stretch/>
        </p:blipFill>
        <p:spPr>
          <a:xfrm>
            <a:off x="0" y="-1"/>
            <a:ext cx="12546896" cy="2571752"/>
          </a:xfrm>
          <a:prstGeom prst="rect">
            <a:avLst/>
          </a:prstGeom>
        </p:spPr>
      </p:pic>
      <p:pic>
        <p:nvPicPr>
          <p:cNvPr id="9" name="图片 10">
            <a:extLst>
              <a:ext uri="{FF2B5EF4-FFF2-40B4-BE49-F238E27FC236}">
                <a16:creationId xmlns:a16="http://schemas.microsoft.com/office/drawing/2014/main" id="{E140F9F1-A5B1-862E-EFFE-720324773A1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460" t="50808"/>
          <a:stretch/>
        </p:blipFill>
        <p:spPr>
          <a:xfrm>
            <a:off x="9467850" y="4286249"/>
            <a:ext cx="3079046" cy="2571751"/>
          </a:xfrm>
          <a:prstGeom prst="rect">
            <a:avLst/>
          </a:prstGeom>
        </p:spPr>
      </p:pic>
      <p:sp>
        <p:nvSpPr>
          <p:cNvPr id="10" name="Title 1">
            <a:extLst>
              <a:ext uri="{FF2B5EF4-FFF2-40B4-BE49-F238E27FC236}">
                <a16:creationId xmlns:a16="http://schemas.microsoft.com/office/drawing/2014/main" id="{5B4B74D8-AC3A-9659-02D0-79B05883DEAD}"/>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
        <p:nvSpPr>
          <p:cNvPr id="11" name="Title 1">
            <a:extLst>
              <a:ext uri="{FF2B5EF4-FFF2-40B4-BE49-F238E27FC236}">
                <a16:creationId xmlns:a16="http://schemas.microsoft.com/office/drawing/2014/main" id="{0FC4E392-64D6-D44A-3776-DC6F8B6F807F}"/>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242891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73B8DCE-EFB7-64AB-CE21-89FA7F9DDCA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1558370E-B66D-4AD2-C672-DBC09F18D6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7F1AC2F-ACA6-ED1D-CA35-53844E50C1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9CF8778-22D8-3483-1F27-12FD256A5D59}"/>
              </a:ext>
            </a:extLst>
          </p:cNvPr>
          <p:cNvSpPr>
            <a:spLocks noGrp="1"/>
          </p:cNvSpPr>
          <p:nvPr>
            <p:ph type="dt" sz="half" idx="10"/>
          </p:nvPr>
        </p:nvSpPr>
        <p:spPr/>
        <p:txBody>
          <a:bodyPr/>
          <a:lstStyle/>
          <a:p>
            <a:fld id="{18053C50-409A-4AD9-9654-D31587B5E2A7}" type="datetimeFigureOut">
              <a:rPr lang="vi-VN" smtClean="0"/>
              <a:t>25/03/2023</a:t>
            </a:fld>
            <a:endParaRPr lang="vi-VN"/>
          </a:p>
        </p:txBody>
      </p:sp>
      <p:sp>
        <p:nvSpPr>
          <p:cNvPr id="6" name="Chỗ dành sẵn cho Chân trang 5">
            <a:extLst>
              <a:ext uri="{FF2B5EF4-FFF2-40B4-BE49-F238E27FC236}">
                <a16:creationId xmlns:a16="http://schemas.microsoft.com/office/drawing/2014/main" id="{B56E924C-FC97-CB5B-44FE-054934D88FB8}"/>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144E6FF-35D4-EF54-2510-41714F86A3DF}"/>
              </a:ext>
            </a:extLst>
          </p:cNvPr>
          <p:cNvSpPr>
            <a:spLocks noGrp="1"/>
          </p:cNvSpPr>
          <p:nvPr>
            <p:ph type="sldNum" sz="quarter" idx="12"/>
          </p:nvPr>
        </p:nvSpPr>
        <p:spPr/>
        <p:txBody>
          <a:bodyPr/>
          <a:lstStyle/>
          <a:p>
            <a:fld id="{66224131-C7EC-4BB1-8E9D-9CD6E6A75713}" type="slidenum">
              <a:rPr lang="vi-VN" smtClean="0"/>
              <a:t>‹#›</a:t>
            </a:fld>
            <a:endParaRPr lang="vi-VN"/>
          </a:p>
        </p:txBody>
      </p:sp>
    </p:spTree>
    <p:extLst>
      <p:ext uri="{BB962C8B-B14F-4D97-AF65-F5344CB8AC3E}">
        <p14:creationId xmlns:p14="http://schemas.microsoft.com/office/powerpoint/2010/main" val="873135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5EBB0BF-B8BA-E7C5-EBC3-62B397058D59}"/>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0ADA6C2B-DB27-DBD7-8065-A6C9E483BFAE}"/>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C2B1DC1-1BEA-D366-BEC7-95FA520C08E7}"/>
              </a:ext>
            </a:extLst>
          </p:cNvPr>
          <p:cNvSpPr>
            <a:spLocks noGrp="1"/>
          </p:cNvSpPr>
          <p:nvPr>
            <p:ph type="dt" sz="half" idx="10"/>
          </p:nvPr>
        </p:nvSpPr>
        <p:spPr/>
        <p:txBody>
          <a:bodyPr/>
          <a:lstStyle/>
          <a:p>
            <a:fld id="{18053C50-409A-4AD9-9654-D31587B5E2A7}" type="datetimeFigureOut">
              <a:rPr lang="vi-VN" smtClean="0"/>
              <a:t>25/03/2023</a:t>
            </a:fld>
            <a:endParaRPr lang="vi-VN"/>
          </a:p>
        </p:txBody>
      </p:sp>
      <p:sp>
        <p:nvSpPr>
          <p:cNvPr id="5" name="Chỗ dành sẵn cho Chân trang 4">
            <a:extLst>
              <a:ext uri="{FF2B5EF4-FFF2-40B4-BE49-F238E27FC236}">
                <a16:creationId xmlns:a16="http://schemas.microsoft.com/office/drawing/2014/main" id="{EA2D7D1D-9F5B-2024-283B-418B670E3AE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22C4472-F26F-325B-0E81-9AB1C9915647}"/>
              </a:ext>
            </a:extLst>
          </p:cNvPr>
          <p:cNvSpPr>
            <a:spLocks noGrp="1"/>
          </p:cNvSpPr>
          <p:nvPr>
            <p:ph type="sldNum" sz="quarter" idx="12"/>
          </p:nvPr>
        </p:nvSpPr>
        <p:spPr/>
        <p:txBody>
          <a:bodyPr/>
          <a:lstStyle/>
          <a:p>
            <a:fld id="{66224131-C7EC-4BB1-8E9D-9CD6E6A75713}" type="slidenum">
              <a:rPr lang="vi-VN" smtClean="0"/>
              <a:t>‹#›</a:t>
            </a:fld>
            <a:endParaRPr lang="vi-VN"/>
          </a:p>
        </p:txBody>
      </p:sp>
    </p:spTree>
    <p:extLst>
      <p:ext uri="{BB962C8B-B14F-4D97-AF65-F5344CB8AC3E}">
        <p14:creationId xmlns:p14="http://schemas.microsoft.com/office/powerpoint/2010/main" val="628927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8012EE8-08B0-36B1-C811-B51D174CA76C}"/>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E4D23601-BBCE-176A-71AF-DFB3BA678B29}"/>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AE2DF71-8EB5-FF90-4B9A-2CFD1589BEA1}"/>
              </a:ext>
            </a:extLst>
          </p:cNvPr>
          <p:cNvSpPr>
            <a:spLocks noGrp="1"/>
          </p:cNvSpPr>
          <p:nvPr>
            <p:ph type="dt" sz="half" idx="10"/>
          </p:nvPr>
        </p:nvSpPr>
        <p:spPr/>
        <p:txBody>
          <a:bodyPr/>
          <a:lstStyle/>
          <a:p>
            <a:fld id="{18053C50-409A-4AD9-9654-D31587B5E2A7}" type="datetimeFigureOut">
              <a:rPr lang="vi-VN" smtClean="0"/>
              <a:t>25/03/2023</a:t>
            </a:fld>
            <a:endParaRPr lang="vi-VN"/>
          </a:p>
        </p:txBody>
      </p:sp>
      <p:sp>
        <p:nvSpPr>
          <p:cNvPr id="5" name="Chỗ dành sẵn cho Chân trang 4">
            <a:extLst>
              <a:ext uri="{FF2B5EF4-FFF2-40B4-BE49-F238E27FC236}">
                <a16:creationId xmlns:a16="http://schemas.microsoft.com/office/drawing/2014/main" id="{7FD9A704-DB5E-7F57-6DBC-DD8D765BA6B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EE088A8C-7D98-BEEC-EE57-AC7AD92C883D}"/>
              </a:ext>
            </a:extLst>
          </p:cNvPr>
          <p:cNvSpPr>
            <a:spLocks noGrp="1"/>
          </p:cNvSpPr>
          <p:nvPr>
            <p:ph type="sldNum" sz="quarter" idx="12"/>
          </p:nvPr>
        </p:nvSpPr>
        <p:spPr/>
        <p:txBody>
          <a:bodyPr/>
          <a:lstStyle/>
          <a:p>
            <a:fld id="{66224131-C7EC-4BB1-8E9D-9CD6E6A75713}" type="slidenum">
              <a:rPr lang="vi-VN" smtClean="0"/>
              <a:t>‹#›</a:t>
            </a:fld>
            <a:endParaRPr lang="vi-VN"/>
          </a:p>
        </p:txBody>
      </p:sp>
    </p:spTree>
    <p:extLst>
      <p:ext uri="{BB962C8B-B14F-4D97-AF65-F5344CB8AC3E}">
        <p14:creationId xmlns:p14="http://schemas.microsoft.com/office/powerpoint/2010/main" val="568823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382786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C1045CC0-0AB2-04FF-DD62-CBB96449A7CD}"/>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dirty="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A9E3EF25-EDE3-F499-288B-CCAA8D6B6A60}"/>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6C595F11-7AAA-0AED-A52C-475B35C1456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1481BF0E-1527-E5A9-696A-8F8BED49B1A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0AB7C478-C8C6-44D9-2A2F-07664C2936BF}"/>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43BCD91C-33A1-09BB-96A6-A42ECD8C6D72}"/>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7A813D87-9296-FA13-8FDE-90FE28CCEE52}"/>
              </a:ext>
            </a:extLst>
          </p:cNvPr>
          <p:cNvPicPr>
            <a:picLocks noChangeAspect="1"/>
          </p:cNvPicPr>
          <p:nvPr userDrawn="1"/>
        </p:nvPicPr>
        <p:blipFill>
          <a:blip r:embed="rId6"/>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85241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54831A-318A-97FC-A31F-11172AC0E5CC}"/>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9AF1B8A-7703-0FF8-BC9B-BDBE26F1AC8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B8C55FD-0F0A-4089-AA5B-CB0E693E7525}"/>
              </a:ext>
            </a:extLst>
          </p:cNvPr>
          <p:cNvSpPr>
            <a:spLocks noGrp="1"/>
          </p:cNvSpPr>
          <p:nvPr>
            <p:ph type="dt" sz="half" idx="10"/>
          </p:nvPr>
        </p:nvSpPr>
        <p:spPr/>
        <p:txBody>
          <a:bodyPr/>
          <a:lstStyle/>
          <a:p>
            <a:fld id="{18053C50-409A-4AD9-9654-D31587B5E2A7}" type="datetimeFigureOut">
              <a:rPr lang="vi-VN" smtClean="0"/>
              <a:t>25/03/2023</a:t>
            </a:fld>
            <a:endParaRPr lang="vi-VN"/>
          </a:p>
        </p:txBody>
      </p:sp>
      <p:sp>
        <p:nvSpPr>
          <p:cNvPr id="5" name="Chỗ dành sẵn cho Chân trang 4">
            <a:extLst>
              <a:ext uri="{FF2B5EF4-FFF2-40B4-BE49-F238E27FC236}">
                <a16:creationId xmlns:a16="http://schemas.microsoft.com/office/drawing/2014/main" id="{AC4C58F8-CACD-3B00-C03F-4879CD89B98F}"/>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95FC58D-2327-892A-F90D-639454E6B13F}"/>
              </a:ext>
            </a:extLst>
          </p:cNvPr>
          <p:cNvSpPr>
            <a:spLocks noGrp="1"/>
          </p:cNvSpPr>
          <p:nvPr>
            <p:ph type="sldNum" sz="quarter" idx="12"/>
          </p:nvPr>
        </p:nvSpPr>
        <p:spPr/>
        <p:txBody>
          <a:bodyPr/>
          <a:lstStyle/>
          <a:p>
            <a:fld id="{66224131-C7EC-4BB1-8E9D-9CD6E6A75713}" type="slidenum">
              <a:rPr lang="vi-VN" smtClean="0"/>
              <a:t>‹#›</a:t>
            </a:fld>
            <a:endParaRPr lang="vi-VN"/>
          </a:p>
        </p:txBody>
      </p:sp>
      <p:pic>
        <p:nvPicPr>
          <p:cNvPr id="7" name="图片 7">
            <a:extLst>
              <a:ext uri="{FF2B5EF4-FFF2-40B4-BE49-F238E27FC236}">
                <a16:creationId xmlns:a16="http://schemas.microsoft.com/office/drawing/2014/main" id="{2435672E-964A-2145-AA8F-6D3218CA4A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71017"/>
            <a:ext cx="6096000" cy="1086983"/>
          </a:xfrm>
          <a:prstGeom prst="rect">
            <a:avLst/>
          </a:prstGeom>
        </p:spPr>
      </p:pic>
      <p:pic>
        <p:nvPicPr>
          <p:cNvPr id="8" name="图片 8">
            <a:extLst>
              <a:ext uri="{FF2B5EF4-FFF2-40B4-BE49-F238E27FC236}">
                <a16:creationId xmlns:a16="http://schemas.microsoft.com/office/drawing/2014/main" id="{57AFE245-F519-E87D-AF39-075FFFFE82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096000" y="5771017"/>
            <a:ext cx="6096000" cy="1086983"/>
          </a:xfrm>
          <a:prstGeom prst="rect">
            <a:avLst/>
          </a:prstGeom>
        </p:spPr>
      </p:pic>
      <p:sp>
        <p:nvSpPr>
          <p:cNvPr id="14" name="Title 1">
            <a:extLst>
              <a:ext uri="{FF2B5EF4-FFF2-40B4-BE49-F238E27FC236}">
                <a16:creationId xmlns:a16="http://schemas.microsoft.com/office/drawing/2014/main" id="{384A9ADE-F6EE-AA73-F876-B0A4ADE2A1A9}"/>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spTree>
    <p:extLst>
      <p:ext uri="{BB962C8B-B14F-4D97-AF65-F5344CB8AC3E}">
        <p14:creationId xmlns:p14="http://schemas.microsoft.com/office/powerpoint/2010/main" val="4054849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55E538-4E04-1D69-3F69-B63B82A4C7F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F4213536-F70B-C1B5-6C68-9EA6750BF3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58048F9-6CA0-E03A-A392-B17C3CD4A8B0}"/>
              </a:ext>
            </a:extLst>
          </p:cNvPr>
          <p:cNvSpPr>
            <a:spLocks noGrp="1"/>
          </p:cNvSpPr>
          <p:nvPr>
            <p:ph type="dt" sz="half" idx="10"/>
          </p:nvPr>
        </p:nvSpPr>
        <p:spPr/>
        <p:txBody>
          <a:bodyPr/>
          <a:lstStyle/>
          <a:p>
            <a:fld id="{18053C50-409A-4AD9-9654-D31587B5E2A7}" type="datetimeFigureOut">
              <a:rPr lang="vi-VN" smtClean="0"/>
              <a:t>25/03/2023</a:t>
            </a:fld>
            <a:endParaRPr lang="vi-VN"/>
          </a:p>
        </p:txBody>
      </p:sp>
      <p:sp>
        <p:nvSpPr>
          <p:cNvPr id="5" name="Chỗ dành sẵn cho Chân trang 4">
            <a:extLst>
              <a:ext uri="{FF2B5EF4-FFF2-40B4-BE49-F238E27FC236}">
                <a16:creationId xmlns:a16="http://schemas.microsoft.com/office/drawing/2014/main" id="{6B29AC48-666A-CA92-A862-28E91DE3C97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EF7F321-08AD-F0AA-5EA1-E2F6A4461314}"/>
              </a:ext>
            </a:extLst>
          </p:cNvPr>
          <p:cNvSpPr>
            <a:spLocks noGrp="1"/>
          </p:cNvSpPr>
          <p:nvPr>
            <p:ph type="sldNum" sz="quarter" idx="12"/>
          </p:nvPr>
        </p:nvSpPr>
        <p:spPr/>
        <p:txBody>
          <a:bodyPr/>
          <a:lstStyle/>
          <a:p>
            <a:fld id="{66224131-C7EC-4BB1-8E9D-9CD6E6A75713}" type="slidenum">
              <a:rPr lang="vi-VN" smtClean="0"/>
              <a:t>‹#›</a:t>
            </a:fld>
            <a:endParaRPr lang="vi-VN"/>
          </a:p>
        </p:txBody>
      </p:sp>
      <p:pic>
        <p:nvPicPr>
          <p:cNvPr id="7" name="图片 7">
            <a:extLst>
              <a:ext uri="{FF2B5EF4-FFF2-40B4-BE49-F238E27FC236}">
                <a16:creationId xmlns:a16="http://schemas.microsoft.com/office/drawing/2014/main" id="{0D16AC1F-6ED1-EBE7-8739-2E4D48923D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84035"/>
            <a:ext cx="12192000" cy="2173966"/>
          </a:xfrm>
          <a:prstGeom prst="rect">
            <a:avLst/>
          </a:prstGeom>
        </p:spPr>
      </p:pic>
      <p:pic>
        <p:nvPicPr>
          <p:cNvPr id="8" name="图片 41">
            <a:extLst>
              <a:ext uri="{FF2B5EF4-FFF2-40B4-BE49-F238E27FC236}">
                <a16:creationId xmlns:a16="http://schemas.microsoft.com/office/drawing/2014/main" id="{05D58106-B949-645F-23D5-1DDC198781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5907"/>
          <a:stretch/>
        </p:blipFill>
        <p:spPr>
          <a:xfrm>
            <a:off x="0" y="0"/>
            <a:ext cx="12192000" cy="2747943"/>
          </a:xfrm>
          <a:prstGeom prst="rect">
            <a:avLst/>
          </a:prstGeom>
        </p:spPr>
      </p:pic>
      <p:pic>
        <p:nvPicPr>
          <p:cNvPr id="9" name="图片 42">
            <a:extLst>
              <a:ext uri="{FF2B5EF4-FFF2-40B4-BE49-F238E27FC236}">
                <a16:creationId xmlns:a16="http://schemas.microsoft.com/office/drawing/2014/main" id="{1F82FAB3-89E6-8118-DC87-F1B26AEAC41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6094" t="56421"/>
          <a:stretch/>
        </p:blipFill>
        <p:spPr>
          <a:xfrm>
            <a:off x="9277350" y="4644166"/>
            <a:ext cx="2914650" cy="2213834"/>
          </a:xfrm>
          <a:prstGeom prst="rect">
            <a:avLst/>
          </a:prstGeom>
        </p:spPr>
      </p:pic>
      <p:sp>
        <p:nvSpPr>
          <p:cNvPr id="10" name="Title 1">
            <a:extLst>
              <a:ext uri="{FF2B5EF4-FFF2-40B4-BE49-F238E27FC236}">
                <a16:creationId xmlns:a16="http://schemas.microsoft.com/office/drawing/2014/main" id="{9BC1B087-E020-DC2C-A037-050E2EDFB17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sp>
        <p:nvSpPr>
          <p:cNvPr id="11" name="Title 1">
            <a:extLst>
              <a:ext uri="{FF2B5EF4-FFF2-40B4-BE49-F238E27FC236}">
                <a16:creationId xmlns:a16="http://schemas.microsoft.com/office/drawing/2014/main" id="{1B0BF9E7-98F2-75A2-7717-91D7140DF8A3}"/>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3829023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55E538-4E04-1D69-3F69-B63B82A4C7F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F4213536-F70B-C1B5-6C68-9EA6750BF3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58048F9-6CA0-E03A-A392-B17C3CD4A8B0}"/>
              </a:ext>
            </a:extLst>
          </p:cNvPr>
          <p:cNvSpPr>
            <a:spLocks noGrp="1"/>
          </p:cNvSpPr>
          <p:nvPr>
            <p:ph type="dt" sz="half" idx="10"/>
          </p:nvPr>
        </p:nvSpPr>
        <p:spPr/>
        <p:txBody>
          <a:bodyPr/>
          <a:lstStyle/>
          <a:p>
            <a:fld id="{18053C50-409A-4AD9-9654-D31587B5E2A7}" type="datetimeFigureOut">
              <a:rPr lang="vi-VN" smtClean="0"/>
              <a:t>25/03/2023</a:t>
            </a:fld>
            <a:endParaRPr lang="vi-VN"/>
          </a:p>
        </p:txBody>
      </p:sp>
      <p:sp>
        <p:nvSpPr>
          <p:cNvPr id="5" name="Chỗ dành sẵn cho Chân trang 4">
            <a:extLst>
              <a:ext uri="{FF2B5EF4-FFF2-40B4-BE49-F238E27FC236}">
                <a16:creationId xmlns:a16="http://schemas.microsoft.com/office/drawing/2014/main" id="{6B29AC48-666A-CA92-A862-28E91DE3C97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EF7F321-08AD-F0AA-5EA1-E2F6A4461314}"/>
              </a:ext>
            </a:extLst>
          </p:cNvPr>
          <p:cNvSpPr>
            <a:spLocks noGrp="1"/>
          </p:cNvSpPr>
          <p:nvPr>
            <p:ph type="sldNum" sz="quarter" idx="12"/>
          </p:nvPr>
        </p:nvSpPr>
        <p:spPr/>
        <p:txBody>
          <a:bodyPr/>
          <a:lstStyle/>
          <a:p>
            <a:fld id="{66224131-C7EC-4BB1-8E9D-9CD6E6A75713}" type="slidenum">
              <a:rPr lang="vi-VN" smtClean="0"/>
              <a:t>‹#›</a:t>
            </a:fld>
            <a:endParaRPr lang="vi-VN"/>
          </a:p>
        </p:txBody>
      </p:sp>
      <p:pic>
        <p:nvPicPr>
          <p:cNvPr id="7" name="图片 7">
            <a:extLst>
              <a:ext uri="{FF2B5EF4-FFF2-40B4-BE49-F238E27FC236}">
                <a16:creationId xmlns:a16="http://schemas.microsoft.com/office/drawing/2014/main" id="{0D16AC1F-6ED1-EBE7-8739-2E4D48923D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84035"/>
            <a:ext cx="12192000" cy="2173966"/>
          </a:xfrm>
          <a:prstGeom prst="rect">
            <a:avLst/>
          </a:prstGeom>
        </p:spPr>
      </p:pic>
      <p:pic>
        <p:nvPicPr>
          <p:cNvPr id="9" name="图片 42">
            <a:extLst>
              <a:ext uri="{FF2B5EF4-FFF2-40B4-BE49-F238E27FC236}">
                <a16:creationId xmlns:a16="http://schemas.microsoft.com/office/drawing/2014/main" id="{1F82FAB3-89E6-8118-DC87-F1B26AEAC41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6094" t="56421"/>
          <a:stretch/>
        </p:blipFill>
        <p:spPr>
          <a:xfrm>
            <a:off x="9277350" y="4644166"/>
            <a:ext cx="2914650" cy="2213834"/>
          </a:xfrm>
          <a:prstGeom prst="rect">
            <a:avLst/>
          </a:prstGeom>
        </p:spPr>
      </p:pic>
      <p:pic>
        <p:nvPicPr>
          <p:cNvPr id="10" name="图片 15">
            <a:extLst>
              <a:ext uri="{FF2B5EF4-FFF2-40B4-BE49-F238E27FC236}">
                <a16:creationId xmlns:a16="http://schemas.microsoft.com/office/drawing/2014/main" id="{6D2A4B32-72C6-C3B0-1FE0-549D961343D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3844" y="-6246"/>
            <a:ext cx="4972865" cy="4972865"/>
          </a:xfrm>
          <a:prstGeom prst="rect">
            <a:avLst/>
          </a:prstGeom>
        </p:spPr>
      </p:pic>
      <p:pic>
        <p:nvPicPr>
          <p:cNvPr id="11" name="图片 17">
            <a:extLst>
              <a:ext uri="{FF2B5EF4-FFF2-40B4-BE49-F238E27FC236}">
                <a16:creationId xmlns:a16="http://schemas.microsoft.com/office/drawing/2014/main" id="{3B886010-4AB4-3502-2D86-F337689965C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229923" y="2661237"/>
            <a:ext cx="4728752" cy="4728752"/>
          </a:xfrm>
          <a:prstGeom prst="rect">
            <a:avLst/>
          </a:prstGeom>
        </p:spPr>
      </p:pic>
      <p:pic>
        <p:nvPicPr>
          <p:cNvPr id="12" name="图片 19">
            <a:extLst>
              <a:ext uri="{FF2B5EF4-FFF2-40B4-BE49-F238E27FC236}">
                <a16:creationId xmlns:a16="http://schemas.microsoft.com/office/drawing/2014/main" id="{2F1A14E7-7538-A139-7BF0-38FF21C2548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62979" y="4514698"/>
            <a:ext cx="3595312" cy="2374263"/>
          </a:xfrm>
          <a:prstGeom prst="rect">
            <a:avLst/>
          </a:prstGeom>
        </p:spPr>
      </p:pic>
      <p:sp>
        <p:nvSpPr>
          <p:cNvPr id="13" name="Title 1">
            <a:extLst>
              <a:ext uri="{FF2B5EF4-FFF2-40B4-BE49-F238E27FC236}">
                <a16:creationId xmlns:a16="http://schemas.microsoft.com/office/drawing/2014/main" id="{9856550A-6FB0-B7E9-EEE9-5BEE8713D5C6}"/>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spTree>
    <p:extLst>
      <p:ext uri="{BB962C8B-B14F-4D97-AF65-F5344CB8AC3E}">
        <p14:creationId xmlns:p14="http://schemas.microsoft.com/office/powerpoint/2010/main" val="2430473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225114-CCA8-9772-5C16-53D1F235977B}"/>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631EEA6-4592-3C38-2977-D1F17ADC3FB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96760D2-6B46-29F9-80BB-48ED1D45F97C}"/>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061BB87-9560-4DF7-7B75-03072F4CAE20}"/>
              </a:ext>
            </a:extLst>
          </p:cNvPr>
          <p:cNvSpPr>
            <a:spLocks noGrp="1"/>
          </p:cNvSpPr>
          <p:nvPr>
            <p:ph type="dt" sz="half" idx="10"/>
          </p:nvPr>
        </p:nvSpPr>
        <p:spPr/>
        <p:txBody>
          <a:bodyPr/>
          <a:lstStyle/>
          <a:p>
            <a:fld id="{18053C50-409A-4AD9-9654-D31587B5E2A7}" type="datetimeFigureOut">
              <a:rPr lang="vi-VN" smtClean="0"/>
              <a:t>25/03/2023</a:t>
            </a:fld>
            <a:endParaRPr lang="vi-VN"/>
          </a:p>
        </p:txBody>
      </p:sp>
      <p:sp>
        <p:nvSpPr>
          <p:cNvPr id="6" name="Chỗ dành sẵn cho Chân trang 5">
            <a:extLst>
              <a:ext uri="{FF2B5EF4-FFF2-40B4-BE49-F238E27FC236}">
                <a16:creationId xmlns:a16="http://schemas.microsoft.com/office/drawing/2014/main" id="{8D8196A3-0618-242F-152E-4AD91B7C3281}"/>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C39E6E07-7B51-A407-A36F-DA09C0E16806}"/>
              </a:ext>
            </a:extLst>
          </p:cNvPr>
          <p:cNvSpPr>
            <a:spLocks noGrp="1"/>
          </p:cNvSpPr>
          <p:nvPr>
            <p:ph type="sldNum" sz="quarter" idx="12"/>
          </p:nvPr>
        </p:nvSpPr>
        <p:spPr/>
        <p:txBody>
          <a:bodyPr/>
          <a:lstStyle/>
          <a:p>
            <a:fld id="{66224131-C7EC-4BB1-8E9D-9CD6E6A75713}" type="slidenum">
              <a:rPr lang="vi-VN" smtClean="0"/>
              <a:t>‹#›</a:t>
            </a:fld>
            <a:endParaRPr lang="vi-VN"/>
          </a:p>
        </p:txBody>
      </p:sp>
    </p:spTree>
    <p:extLst>
      <p:ext uri="{BB962C8B-B14F-4D97-AF65-F5344CB8AC3E}">
        <p14:creationId xmlns:p14="http://schemas.microsoft.com/office/powerpoint/2010/main" val="3872425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76728B3-2C4C-48C4-2A5E-344BE0D98125}"/>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A15122E4-AC83-F68B-924B-37AAFC50A5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0E9164A-440A-98FD-BCE5-CD7406A75BE8}"/>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161C0A09-E4EA-D0E8-0911-95AE232A6C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363E5DA-0EFA-8D1A-0BBA-E3F43745733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D93FE59-082E-FB98-181E-B777DF191E0B}"/>
              </a:ext>
            </a:extLst>
          </p:cNvPr>
          <p:cNvSpPr>
            <a:spLocks noGrp="1"/>
          </p:cNvSpPr>
          <p:nvPr>
            <p:ph type="dt" sz="half" idx="10"/>
          </p:nvPr>
        </p:nvSpPr>
        <p:spPr/>
        <p:txBody>
          <a:bodyPr/>
          <a:lstStyle/>
          <a:p>
            <a:fld id="{18053C50-409A-4AD9-9654-D31587B5E2A7}" type="datetimeFigureOut">
              <a:rPr lang="vi-VN" smtClean="0"/>
              <a:t>25/03/2023</a:t>
            </a:fld>
            <a:endParaRPr lang="vi-VN"/>
          </a:p>
        </p:txBody>
      </p:sp>
      <p:sp>
        <p:nvSpPr>
          <p:cNvPr id="8" name="Chỗ dành sẵn cho Chân trang 7">
            <a:extLst>
              <a:ext uri="{FF2B5EF4-FFF2-40B4-BE49-F238E27FC236}">
                <a16:creationId xmlns:a16="http://schemas.microsoft.com/office/drawing/2014/main" id="{032F8490-A0BA-DF3F-871D-0F0AE15CBD9A}"/>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D86D9B66-84B1-3384-AC19-FDDB22F8559A}"/>
              </a:ext>
            </a:extLst>
          </p:cNvPr>
          <p:cNvSpPr>
            <a:spLocks noGrp="1"/>
          </p:cNvSpPr>
          <p:nvPr>
            <p:ph type="sldNum" sz="quarter" idx="12"/>
          </p:nvPr>
        </p:nvSpPr>
        <p:spPr/>
        <p:txBody>
          <a:bodyPr/>
          <a:lstStyle/>
          <a:p>
            <a:fld id="{66224131-C7EC-4BB1-8E9D-9CD6E6A75713}" type="slidenum">
              <a:rPr lang="vi-VN" smtClean="0"/>
              <a:t>‹#›</a:t>
            </a:fld>
            <a:endParaRPr lang="vi-VN"/>
          </a:p>
        </p:txBody>
      </p:sp>
    </p:spTree>
    <p:extLst>
      <p:ext uri="{BB962C8B-B14F-4D97-AF65-F5344CB8AC3E}">
        <p14:creationId xmlns:p14="http://schemas.microsoft.com/office/powerpoint/2010/main" val="217068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A0833A-4BDF-9815-1952-E792B747F9F2}"/>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7443245-B53C-9131-477A-845D8CD84E74}"/>
              </a:ext>
            </a:extLst>
          </p:cNvPr>
          <p:cNvSpPr>
            <a:spLocks noGrp="1"/>
          </p:cNvSpPr>
          <p:nvPr>
            <p:ph type="dt" sz="half" idx="10"/>
          </p:nvPr>
        </p:nvSpPr>
        <p:spPr/>
        <p:txBody>
          <a:bodyPr/>
          <a:lstStyle/>
          <a:p>
            <a:fld id="{18053C50-409A-4AD9-9654-D31587B5E2A7}" type="datetimeFigureOut">
              <a:rPr lang="vi-VN" smtClean="0"/>
              <a:t>25/03/2023</a:t>
            </a:fld>
            <a:endParaRPr lang="vi-VN"/>
          </a:p>
        </p:txBody>
      </p:sp>
      <p:sp>
        <p:nvSpPr>
          <p:cNvPr id="4" name="Chỗ dành sẵn cho Chân trang 3">
            <a:extLst>
              <a:ext uri="{FF2B5EF4-FFF2-40B4-BE49-F238E27FC236}">
                <a16:creationId xmlns:a16="http://schemas.microsoft.com/office/drawing/2014/main" id="{EE52060F-5DCB-86DE-EA4A-2E16927F7B65}"/>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499FADF9-125A-105A-88DA-97A341F8EAA0}"/>
              </a:ext>
            </a:extLst>
          </p:cNvPr>
          <p:cNvSpPr>
            <a:spLocks noGrp="1"/>
          </p:cNvSpPr>
          <p:nvPr>
            <p:ph type="sldNum" sz="quarter" idx="12"/>
          </p:nvPr>
        </p:nvSpPr>
        <p:spPr/>
        <p:txBody>
          <a:bodyPr/>
          <a:lstStyle/>
          <a:p>
            <a:fld id="{66224131-C7EC-4BB1-8E9D-9CD6E6A75713}" type="slidenum">
              <a:rPr lang="vi-VN" smtClean="0"/>
              <a:t>‹#›</a:t>
            </a:fld>
            <a:endParaRPr lang="vi-VN"/>
          </a:p>
        </p:txBody>
      </p:sp>
    </p:spTree>
    <p:extLst>
      <p:ext uri="{BB962C8B-B14F-4D97-AF65-F5344CB8AC3E}">
        <p14:creationId xmlns:p14="http://schemas.microsoft.com/office/powerpoint/2010/main" val="1175870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017CDB2-3C7E-0CC3-8B74-B4649174F796}"/>
              </a:ext>
            </a:extLst>
          </p:cNvPr>
          <p:cNvSpPr>
            <a:spLocks noGrp="1"/>
          </p:cNvSpPr>
          <p:nvPr>
            <p:ph type="dt" sz="half" idx="10"/>
          </p:nvPr>
        </p:nvSpPr>
        <p:spPr/>
        <p:txBody>
          <a:bodyPr/>
          <a:lstStyle/>
          <a:p>
            <a:fld id="{18053C50-409A-4AD9-9654-D31587B5E2A7}" type="datetimeFigureOut">
              <a:rPr lang="vi-VN" smtClean="0"/>
              <a:t>25/03/2023</a:t>
            </a:fld>
            <a:endParaRPr lang="vi-VN"/>
          </a:p>
        </p:txBody>
      </p:sp>
      <p:sp>
        <p:nvSpPr>
          <p:cNvPr id="3" name="Chỗ dành sẵn cho Chân trang 2">
            <a:extLst>
              <a:ext uri="{FF2B5EF4-FFF2-40B4-BE49-F238E27FC236}">
                <a16:creationId xmlns:a16="http://schemas.microsoft.com/office/drawing/2014/main" id="{F8A8CF7F-979E-8DAD-1B05-C7A6EDE679D1}"/>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B204F86F-4E3F-659E-2C77-32B6B9F3B445}"/>
              </a:ext>
            </a:extLst>
          </p:cNvPr>
          <p:cNvSpPr>
            <a:spLocks noGrp="1"/>
          </p:cNvSpPr>
          <p:nvPr>
            <p:ph type="sldNum" sz="quarter" idx="12"/>
          </p:nvPr>
        </p:nvSpPr>
        <p:spPr/>
        <p:txBody>
          <a:bodyPr/>
          <a:lstStyle/>
          <a:p>
            <a:fld id="{66224131-C7EC-4BB1-8E9D-9CD6E6A75713}" type="slidenum">
              <a:rPr lang="vi-VN" smtClean="0"/>
              <a:t>‹#›</a:t>
            </a:fld>
            <a:endParaRPr lang="vi-VN"/>
          </a:p>
        </p:txBody>
      </p:sp>
    </p:spTree>
    <p:extLst>
      <p:ext uri="{BB962C8B-B14F-4D97-AF65-F5344CB8AC3E}">
        <p14:creationId xmlns:p14="http://schemas.microsoft.com/office/powerpoint/2010/main" val="1257703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FF5864-AB92-4BD4-942D-7D7B6F287ED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6ADEA76-59E2-18B6-56D5-A719E90038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9E2C99A8-64EA-29BD-D39D-919646FA0C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8622FAD-63DF-CD28-124E-1FE97B4672F1}"/>
              </a:ext>
            </a:extLst>
          </p:cNvPr>
          <p:cNvSpPr>
            <a:spLocks noGrp="1"/>
          </p:cNvSpPr>
          <p:nvPr>
            <p:ph type="dt" sz="half" idx="10"/>
          </p:nvPr>
        </p:nvSpPr>
        <p:spPr/>
        <p:txBody>
          <a:bodyPr/>
          <a:lstStyle/>
          <a:p>
            <a:fld id="{18053C50-409A-4AD9-9654-D31587B5E2A7}" type="datetimeFigureOut">
              <a:rPr lang="vi-VN" smtClean="0"/>
              <a:t>25/03/2023</a:t>
            </a:fld>
            <a:endParaRPr lang="vi-VN"/>
          </a:p>
        </p:txBody>
      </p:sp>
      <p:sp>
        <p:nvSpPr>
          <p:cNvPr id="6" name="Chỗ dành sẵn cho Chân trang 5">
            <a:extLst>
              <a:ext uri="{FF2B5EF4-FFF2-40B4-BE49-F238E27FC236}">
                <a16:creationId xmlns:a16="http://schemas.microsoft.com/office/drawing/2014/main" id="{3DAC7A33-49F8-00BD-A07B-340E2ECC7FE2}"/>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CC9871A1-AC22-2E2F-2C76-50A695CEFBAB}"/>
              </a:ext>
            </a:extLst>
          </p:cNvPr>
          <p:cNvSpPr>
            <a:spLocks noGrp="1"/>
          </p:cNvSpPr>
          <p:nvPr>
            <p:ph type="sldNum" sz="quarter" idx="12"/>
          </p:nvPr>
        </p:nvSpPr>
        <p:spPr/>
        <p:txBody>
          <a:bodyPr/>
          <a:lstStyle/>
          <a:p>
            <a:fld id="{66224131-C7EC-4BB1-8E9D-9CD6E6A75713}" type="slidenum">
              <a:rPr lang="vi-VN" smtClean="0"/>
              <a:t>‹#›</a:t>
            </a:fld>
            <a:endParaRPr lang="vi-VN"/>
          </a:p>
        </p:txBody>
      </p:sp>
    </p:spTree>
    <p:extLst>
      <p:ext uri="{BB962C8B-B14F-4D97-AF65-F5344CB8AC3E}">
        <p14:creationId xmlns:p14="http://schemas.microsoft.com/office/powerpoint/2010/main" val="226615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0FDDA6A9-7C83-FF92-F9CF-46F748E216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A6E8EDD7-6673-5140-CAA4-D32614C2CE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FCEFDE2-62E2-3A08-02E4-68829B80B0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053C50-409A-4AD9-9654-D31587B5E2A7}" type="datetimeFigureOut">
              <a:rPr lang="vi-VN" smtClean="0"/>
              <a:t>25/03/2023</a:t>
            </a:fld>
            <a:endParaRPr lang="vi-VN"/>
          </a:p>
        </p:txBody>
      </p:sp>
      <p:sp>
        <p:nvSpPr>
          <p:cNvPr id="5" name="Chỗ dành sẵn cho Chân trang 4">
            <a:extLst>
              <a:ext uri="{FF2B5EF4-FFF2-40B4-BE49-F238E27FC236}">
                <a16:creationId xmlns:a16="http://schemas.microsoft.com/office/drawing/2014/main" id="{45CB6EDB-0263-E39D-012D-8DD00746B5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A6D705C8-7933-B6D9-8685-07F69602C4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224131-C7EC-4BB1-8E9D-9CD6E6A75713}" type="slidenum">
              <a:rPr lang="vi-VN" smtClean="0"/>
              <a:t>‹#›</a:t>
            </a:fld>
            <a:endParaRPr lang="vi-VN"/>
          </a:p>
        </p:txBody>
      </p:sp>
      <p:pic>
        <p:nvPicPr>
          <p:cNvPr id="7" name="图片 6">
            <a:extLst>
              <a:ext uri="{FF2B5EF4-FFF2-40B4-BE49-F238E27FC236}">
                <a16:creationId xmlns:a16="http://schemas.microsoft.com/office/drawing/2014/main" id="{94DE5E41-52C4-3C11-F3A8-ACE3C3BF8E5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sp>
        <p:nvSpPr>
          <p:cNvPr id="10" name="TextBox 3">
            <a:extLst>
              <a:ext uri="{FF2B5EF4-FFF2-40B4-BE49-F238E27FC236}">
                <a16:creationId xmlns:a16="http://schemas.microsoft.com/office/drawing/2014/main" id="{6C51536C-992D-2DBF-1795-CC37FEC708C3}"/>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11" name="Picture 8">
            <a:extLst>
              <a:ext uri="{FF2B5EF4-FFF2-40B4-BE49-F238E27FC236}">
                <a16:creationId xmlns:a16="http://schemas.microsoft.com/office/drawing/2014/main" id="{57A40F84-92F8-2D1C-F6AD-C9049D69B84D}"/>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9">
            <a:extLst>
              <a:ext uri="{FF2B5EF4-FFF2-40B4-BE49-F238E27FC236}">
                <a16:creationId xmlns:a16="http://schemas.microsoft.com/office/drawing/2014/main" id="{4AE63C9A-181A-D41D-42DA-3BCDC15027E5}"/>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3" name="Title 1">
            <a:extLst>
              <a:ext uri="{FF2B5EF4-FFF2-40B4-BE49-F238E27FC236}">
                <a16:creationId xmlns:a16="http://schemas.microsoft.com/office/drawing/2014/main" id="{9C869973-A3C8-3BE2-16C7-84A1792FD72D}"/>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pic>
        <p:nvPicPr>
          <p:cNvPr id="14" name="Picture 10">
            <a:extLst>
              <a:ext uri="{FF2B5EF4-FFF2-40B4-BE49-F238E27FC236}">
                <a16:creationId xmlns:a16="http://schemas.microsoft.com/office/drawing/2014/main" id="{3A255315-B2FD-C1D9-22D1-03E2A79EFD71}"/>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1">
            <a:extLst>
              <a:ext uri="{FF2B5EF4-FFF2-40B4-BE49-F238E27FC236}">
                <a16:creationId xmlns:a16="http://schemas.microsoft.com/office/drawing/2014/main" id="{5CBBBFC8-9E7D-22A4-BFB4-9AB5EC7C540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001897CB-728A-0404-A7B0-FCF64EA6416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7" name="Picture 14">
            <a:extLst>
              <a:ext uri="{FF2B5EF4-FFF2-40B4-BE49-F238E27FC236}">
                <a16:creationId xmlns:a16="http://schemas.microsoft.com/office/drawing/2014/main" id="{26728A04-3C8D-4F66-53D1-4A087354A17D}"/>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8" name="Picture 15">
            <a:extLst>
              <a:ext uri="{FF2B5EF4-FFF2-40B4-BE49-F238E27FC236}">
                <a16:creationId xmlns:a16="http://schemas.microsoft.com/office/drawing/2014/main" id="{84DA7782-9621-7752-5950-4F0987EB5F64}"/>
              </a:ext>
            </a:extLst>
          </p:cNvPr>
          <p:cNvPicPr>
            <a:picLocks noChangeAspect="1"/>
          </p:cNvPicPr>
          <p:nvPr userDrawn="1"/>
        </p:nvPicPr>
        <p:blipFill>
          <a:blip r:embed="rId17"/>
          <a:stretch>
            <a:fillRect/>
          </a:stretch>
        </p:blipFill>
        <p:spPr>
          <a:xfrm>
            <a:off x="-8487112" y="-76200"/>
            <a:ext cx="2188654" cy="2658086"/>
          </a:xfrm>
          <a:prstGeom prst="rect">
            <a:avLst/>
          </a:prstGeom>
        </p:spPr>
      </p:pic>
      <p:sp>
        <p:nvSpPr>
          <p:cNvPr id="19" name="Title 1">
            <a:extLst>
              <a:ext uri="{FF2B5EF4-FFF2-40B4-BE49-F238E27FC236}">
                <a16:creationId xmlns:a16="http://schemas.microsoft.com/office/drawing/2014/main" id="{B5026E0F-3E46-5382-91D8-7747710923C6}"/>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5">
                    <a:lumMod val="50000"/>
                  </a:schemeClr>
                </a:solidFill>
                <a:latin typeface="#9Slide07 HoneyCream" pitchFamily="2" charset="0"/>
              </a:rPr>
              <a:t>Măng</a:t>
            </a:r>
            <a:r>
              <a:rPr lang="en-US" sz="2000" b="0" dirty="0">
                <a:solidFill>
                  <a:schemeClr val="accent5">
                    <a:lumMod val="50000"/>
                  </a:schemeClr>
                </a:solidFill>
                <a:latin typeface="#9Slide07 HoneyCream" pitchFamily="2" charset="0"/>
              </a:rPr>
              <a:t> Non</a:t>
            </a:r>
          </a:p>
        </p:txBody>
      </p:sp>
    </p:spTree>
    <p:extLst>
      <p:ext uri="{BB962C8B-B14F-4D97-AF65-F5344CB8AC3E}">
        <p14:creationId xmlns:p14="http://schemas.microsoft.com/office/powerpoint/2010/main" val="3117075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288850866"/>
      </p:ext>
    </p:extLst>
  </p:cSld>
  <p:clrMap bg1="lt1" tx1="dk1" bg2="dk2" tx2="lt2" accent1="accent1" accent2="accent2" accent3="accent3" accent4="accent4" accent5="accent5" accent6="accent6" hlink="hlink" folHlink="folHlink"/>
  <p:sldLayoutIdLst>
    <p:sldLayoutId id="2147483662" r:id="rId1"/>
    <p:sldLayoutId id="2147483663"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A10C6FD3-0DC1-49F4-6A25-450FB1A14AE9}"/>
              </a:ext>
            </a:extLst>
          </p:cNvPr>
          <p:cNvPicPr>
            <a:picLocks noChangeAspect="1"/>
          </p:cNvPicPr>
          <p:nvPr/>
        </p:nvPicPr>
        <p:blipFill>
          <a:blip r:embed="rId2"/>
          <a:stretch>
            <a:fillRect/>
          </a:stretch>
        </p:blipFill>
        <p:spPr>
          <a:xfrm>
            <a:off x="2036728" y="908180"/>
            <a:ext cx="10077561" cy="6407451"/>
          </a:xfrm>
          <a:prstGeom prst="rect">
            <a:avLst/>
          </a:prstGeom>
        </p:spPr>
      </p:pic>
      <p:grpSp>
        <p:nvGrpSpPr>
          <p:cNvPr id="8" name="Nhóm 7">
            <a:extLst>
              <a:ext uri="{FF2B5EF4-FFF2-40B4-BE49-F238E27FC236}">
                <a16:creationId xmlns:a16="http://schemas.microsoft.com/office/drawing/2014/main" id="{0C2AF07B-20D9-8FCC-44B4-D02E300F8DDD}"/>
              </a:ext>
            </a:extLst>
          </p:cNvPr>
          <p:cNvGrpSpPr/>
          <p:nvPr/>
        </p:nvGrpSpPr>
        <p:grpSpPr>
          <a:xfrm>
            <a:off x="3790604" y="666511"/>
            <a:ext cx="4950046" cy="1120727"/>
            <a:chOff x="3790604" y="666511"/>
            <a:chExt cx="4950046" cy="1120727"/>
          </a:xfrm>
        </p:grpSpPr>
        <p:grpSp>
          <p:nvGrpSpPr>
            <p:cNvPr id="19" name="组合 20">
              <a:extLst>
                <a:ext uri="{FF2B5EF4-FFF2-40B4-BE49-F238E27FC236}">
                  <a16:creationId xmlns:a16="http://schemas.microsoft.com/office/drawing/2014/main" id="{493ABD91-019B-C550-2EDC-0FC58DAAD645}"/>
                </a:ext>
              </a:extLst>
            </p:cNvPr>
            <p:cNvGrpSpPr/>
            <p:nvPr/>
          </p:nvGrpSpPr>
          <p:grpSpPr>
            <a:xfrm>
              <a:off x="3790604" y="666511"/>
              <a:ext cx="4950046" cy="1120727"/>
              <a:chOff x="5075873" y="3750822"/>
              <a:chExt cx="5887719" cy="640202"/>
            </a:xfrm>
          </p:grpSpPr>
          <p:sp>
            <p:nvSpPr>
              <p:cNvPr id="21" name="矩形: 圆角 19">
                <a:extLst>
                  <a:ext uri="{FF2B5EF4-FFF2-40B4-BE49-F238E27FC236}">
                    <a16:creationId xmlns:a16="http://schemas.microsoft.com/office/drawing/2014/main" id="{8609D11F-4E4E-38A1-0B13-82F3DC1C2DCD}"/>
                  </a:ext>
                </a:extLst>
              </p:cNvPr>
              <p:cNvSpPr/>
              <p:nvPr/>
            </p:nvSpPr>
            <p:spPr>
              <a:xfrm>
                <a:off x="5886132" y="3750822"/>
                <a:ext cx="5077460" cy="493079"/>
              </a:xfrm>
              <a:prstGeom prst="roundRect">
                <a:avLst>
                  <a:gd name="adj" fmla="val 50000"/>
                </a:avLst>
              </a:prstGeom>
              <a:gradFill flip="none" rotWithShape="1">
                <a:gsLst>
                  <a:gs pos="0">
                    <a:srgbClr val="4BAE54"/>
                  </a:gs>
                  <a:gs pos="96629">
                    <a:srgbClr val="2E9C2C"/>
                  </a:gs>
                </a:gsLst>
                <a:lin ang="5400000" scaled="1"/>
                <a:tileRect/>
              </a:gra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grpSp>
            <p:nvGrpSpPr>
              <p:cNvPr id="22" name="组合 9">
                <a:extLst>
                  <a:ext uri="{FF2B5EF4-FFF2-40B4-BE49-F238E27FC236}">
                    <a16:creationId xmlns:a16="http://schemas.microsoft.com/office/drawing/2014/main" id="{E4599200-854C-4B90-5402-34A07835F747}"/>
                  </a:ext>
                </a:extLst>
              </p:cNvPr>
              <p:cNvGrpSpPr/>
              <p:nvPr/>
            </p:nvGrpSpPr>
            <p:grpSpPr>
              <a:xfrm>
                <a:off x="5075873" y="3940174"/>
                <a:ext cx="4358005" cy="450850"/>
                <a:chOff x="6851" y="5264"/>
                <a:chExt cx="6863" cy="710"/>
              </a:xfrm>
              <a:noFill/>
            </p:grpSpPr>
            <p:sp>
              <p:nvSpPr>
                <p:cNvPr id="23" name="椭圆 1">
                  <a:extLst>
                    <a:ext uri="{FF2B5EF4-FFF2-40B4-BE49-F238E27FC236}">
                      <a16:creationId xmlns:a16="http://schemas.microsoft.com/office/drawing/2014/main" id="{DE3CE288-6B9D-F94F-C9F1-4FCA6CBD5A90}"/>
                    </a:ext>
                  </a:extLst>
                </p:cNvPr>
                <p:cNvSpPr/>
                <p:nvPr/>
              </p:nvSpPr>
              <p:spPr>
                <a:xfrm>
                  <a:off x="6851"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25" name="椭圆 3">
                  <a:extLst>
                    <a:ext uri="{FF2B5EF4-FFF2-40B4-BE49-F238E27FC236}">
                      <a16:creationId xmlns:a16="http://schemas.microsoft.com/office/drawing/2014/main" id="{D429E3A7-A533-CF9A-0F14-65A003685352}"/>
                    </a:ext>
                  </a:extLst>
                </p:cNvPr>
                <p:cNvSpPr/>
                <p:nvPr/>
              </p:nvSpPr>
              <p:spPr>
                <a:xfrm>
                  <a:off x="8609"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26" name="椭圆 4">
                  <a:extLst>
                    <a:ext uri="{FF2B5EF4-FFF2-40B4-BE49-F238E27FC236}">
                      <a16:creationId xmlns:a16="http://schemas.microsoft.com/office/drawing/2014/main" id="{B92A6675-2265-2E00-F608-D1E011434288}"/>
                    </a:ext>
                  </a:extLst>
                </p:cNvPr>
                <p:cNvSpPr/>
                <p:nvPr/>
              </p:nvSpPr>
              <p:spPr>
                <a:xfrm>
                  <a:off x="9488"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27" name="椭圆 5">
                  <a:extLst>
                    <a:ext uri="{FF2B5EF4-FFF2-40B4-BE49-F238E27FC236}">
                      <a16:creationId xmlns:a16="http://schemas.microsoft.com/office/drawing/2014/main" id="{53D00061-5690-CCD0-DAB8-B10F19751EB9}"/>
                    </a:ext>
                  </a:extLst>
                </p:cNvPr>
                <p:cNvSpPr/>
                <p:nvPr/>
              </p:nvSpPr>
              <p:spPr>
                <a:xfrm>
                  <a:off x="10367"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28" name="椭圆 6">
                  <a:extLst>
                    <a:ext uri="{FF2B5EF4-FFF2-40B4-BE49-F238E27FC236}">
                      <a16:creationId xmlns:a16="http://schemas.microsoft.com/office/drawing/2014/main" id="{1E813D19-6B2B-E08E-5432-33D55D8EEE19}"/>
                    </a:ext>
                  </a:extLst>
                </p:cNvPr>
                <p:cNvSpPr/>
                <p:nvPr/>
              </p:nvSpPr>
              <p:spPr>
                <a:xfrm>
                  <a:off x="11246"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29" name="椭圆 7">
                  <a:extLst>
                    <a:ext uri="{FF2B5EF4-FFF2-40B4-BE49-F238E27FC236}">
                      <a16:creationId xmlns:a16="http://schemas.microsoft.com/office/drawing/2014/main" id="{3277DD87-228E-82CA-CE70-74DE2717C722}"/>
                    </a:ext>
                  </a:extLst>
                </p:cNvPr>
                <p:cNvSpPr/>
                <p:nvPr/>
              </p:nvSpPr>
              <p:spPr>
                <a:xfrm>
                  <a:off x="12125"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30" name="椭圆 8">
                  <a:extLst>
                    <a:ext uri="{FF2B5EF4-FFF2-40B4-BE49-F238E27FC236}">
                      <a16:creationId xmlns:a16="http://schemas.microsoft.com/office/drawing/2014/main" id="{AB4C0878-FE29-3BB3-EE02-18696E529ECD}"/>
                    </a:ext>
                  </a:extLst>
                </p:cNvPr>
                <p:cNvSpPr/>
                <p:nvPr/>
              </p:nvSpPr>
              <p:spPr>
                <a:xfrm>
                  <a:off x="13004"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grpSp>
        </p:grpSp>
        <p:sp>
          <p:nvSpPr>
            <p:cNvPr id="20" name="Hộp Văn bản 19">
              <a:extLst>
                <a:ext uri="{FF2B5EF4-FFF2-40B4-BE49-F238E27FC236}">
                  <a16:creationId xmlns:a16="http://schemas.microsoft.com/office/drawing/2014/main" id="{B3E22479-1426-2A56-9BC8-A34EC9B7F82B}"/>
                </a:ext>
              </a:extLst>
            </p:cNvPr>
            <p:cNvSpPr txBox="1"/>
            <p:nvPr/>
          </p:nvSpPr>
          <p:spPr>
            <a:xfrm>
              <a:off x="4845950" y="683136"/>
              <a:ext cx="3542958" cy="830997"/>
            </a:xfrm>
            <a:prstGeom prst="rect">
              <a:avLst/>
            </a:prstGeom>
            <a:noFill/>
          </p:spPr>
          <p:txBody>
            <a:bodyPr wrap="none" rtlCol="0">
              <a:spAutoFit/>
            </a:bodyPr>
            <a:lstStyle/>
            <a:p>
              <a:r>
                <a:rPr lang="en-US" sz="48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TIẾNG VIỆT 3</a:t>
              </a:r>
              <a:endParaRPr lang="vi-VN" sz="48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spTree>
    <p:extLst>
      <p:ext uri="{BB962C8B-B14F-4D97-AF65-F5344CB8AC3E}">
        <p14:creationId xmlns:p14="http://schemas.microsoft.com/office/powerpoint/2010/main" val="150135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20A31675-6164-D059-B464-9607BCD86D59}"/>
              </a:ext>
            </a:extLst>
          </p:cNvPr>
          <p:cNvSpPr txBox="1"/>
          <p:nvPr/>
        </p:nvSpPr>
        <p:spPr>
          <a:xfrm>
            <a:off x="429418" y="960120"/>
            <a:ext cx="11333164" cy="646331"/>
          </a:xfrm>
          <a:prstGeom prst="rect">
            <a:avLst/>
          </a:prstGeom>
          <a:noFill/>
        </p:spPr>
        <p:txBody>
          <a:bodyPr wrap="square" rtlCol="0">
            <a:spAutoFit/>
          </a:bodyPr>
          <a:lstStyle/>
          <a:p>
            <a:r>
              <a:rPr lang="en-US" sz="3600" dirty="0">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3. </a:t>
            </a:r>
            <a:r>
              <a:rPr lang="en-US" sz="3600" dirty="0" err="1">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Trao</a:t>
            </a:r>
            <a:r>
              <a:rPr lang="en-US" sz="3600" dirty="0">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đổi</a:t>
            </a:r>
            <a:r>
              <a:rPr lang="en-US" sz="3600" dirty="0">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bài</a:t>
            </a:r>
            <a:r>
              <a:rPr lang="en-US" sz="3600" dirty="0">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làm</a:t>
            </a:r>
            <a:r>
              <a:rPr lang="en-US" sz="3600" dirty="0">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với</a:t>
            </a:r>
            <a:r>
              <a:rPr lang="en-US" sz="3600" dirty="0">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bạn</a:t>
            </a:r>
            <a:r>
              <a:rPr lang="en-US" sz="3600" dirty="0">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để</a:t>
            </a:r>
            <a:r>
              <a:rPr lang="en-US" sz="3600" dirty="0">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sửa</a:t>
            </a:r>
            <a:r>
              <a:rPr lang="en-US" sz="3600" dirty="0">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lỗi</a:t>
            </a:r>
            <a:r>
              <a:rPr lang="en-US" sz="3600" dirty="0">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và</a:t>
            </a:r>
            <a:r>
              <a:rPr lang="en-US" sz="3600" dirty="0">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bổ</a:t>
            </a:r>
            <a:r>
              <a:rPr lang="en-US" sz="3600" dirty="0">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 sung ý hay. </a:t>
            </a:r>
            <a:endParaRPr lang="vi-VN" sz="3600" dirty="0">
              <a:solidFill>
                <a:srgbClr val="319C28"/>
              </a:solidFill>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9" name="Đồ họa 8">
            <a:extLst>
              <a:ext uri="{FF2B5EF4-FFF2-40B4-BE49-F238E27FC236}">
                <a16:creationId xmlns:a16="http://schemas.microsoft.com/office/drawing/2014/main" id="{9092A529-8724-B134-7C33-BCCB1B06A8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83431" y="2806794"/>
            <a:ext cx="5825138" cy="3849732"/>
          </a:xfrm>
          <a:prstGeom prst="rect">
            <a:avLst/>
          </a:prstGeom>
        </p:spPr>
      </p:pic>
    </p:spTree>
    <p:extLst>
      <p:ext uri="{BB962C8B-B14F-4D97-AF65-F5344CB8AC3E}">
        <p14:creationId xmlns:p14="http://schemas.microsoft.com/office/powerpoint/2010/main" val="300518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E504694-8567-98A7-6781-147D938550A3}"/>
              </a:ext>
            </a:extLst>
          </p:cNvPr>
          <p:cNvPicPr>
            <a:picLocks noChangeAspect="1"/>
          </p:cNvPicPr>
          <p:nvPr/>
        </p:nvPicPr>
        <p:blipFill>
          <a:blip r:embed="rId2"/>
          <a:stretch>
            <a:fillRect/>
          </a:stretch>
        </p:blipFill>
        <p:spPr>
          <a:xfrm>
            <a:off x="1895769" y="767865"/>
            <a:ext cx="10900593" cy="5322269"/>
          </a:xfrm>
          <a:prstGeom prst="rect">
            <a:avLst/>
          </a:prstGeom>
        </p:spPr>
      </p:pic>
    </p:spTree>
    <p:extLst>
      <p:ext uri="{BB962C8B-B14F-4D97-AF65-F5344CB8AC3E}">
        <p14:creationId xmlns:p14="http://schemas.microsoft.com/office/powerpoint/2010/main" val="268677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F0D223DB-8EA4-7916-85C5-F6DFDA88F989}"/>
              </a:ext>
            </a:extLst>
          </p:cNvPr>
          <p:cNvGrpSpPr/>
          <p:nvPr/>
        </p:nvGrpSpPr>
        <p:grpSpPr>
          <a:xfrm>
            <a:off x="609600" y="448874"/>
            <a:ext cx="10972800" cy="1820474"/>
            <a:chOff x="259080" y="472440"/>
            <a:chExt cx="10972800" cy="1820474"/>
          </a:xfrm>
        </p:grpSpPr>
        <p:sp>
          <p:nvSpPr>
            <p:cNvPr id="7" name="Bong bóng Lời nói: Hình chữ nhật với Góc Tròn 6">
              <a:extLst>
                <a:ext uri="{FF2B5EF4-FFF2-40B4-BE49-F238E27FC236}">
                  <a16:creationId xmlns:a16="http://schemas.microsoft.com/office/drawing/2014/main" id="{D1185757-1018-3FF8-8D75-12CB42B196CB}"/>
                </a:ext>
              </a:extLst>
            </p:cNvPr>
            <p:cNvSpPr/>
            <p:nvPr/>
          </p:nvSpPr>
          <p:spPr>
            <a:xfrm>
              <a:off x="259080" y="472440"/>
              <a:ext cx="10972800" cy="1820474"/>
            </a:xfrm>
            <a:prstGeom prst="wedgeRoundRectCallout">
              <a:avLst/>
            </a:prstGeom>
            <a:solidFill>
              <a:srgbClr val="B3DEA6"/>
            </a:solidFill>
            <a:ln w="19050">
              <a:solidFill>
                <a:srgbClr val="319C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ộp Văn bản 3">
              <a:extLst>
                <a:ext uri="{FF2B5EF4-FFF2-40B4-BE49-F238E27FC236}">
                  <a16:creationId xmlns:a16="http://schemas.microsoft.com/office/drawing/2014/main" id="{4368FA54-BFD5-BA13-FFF7-D7D633175952}"/>
                </a:ext>
              </a:extLst>
            </p:cNvPr>
            <p:cNvSpPr txBox="1"/>
            <p:nvPr/>
          </p:nvSpPr>
          <p:spPr>
            <a:xfrm>
              <a:off x="603329" y="659402"/>
              <a:ext cx="10284302" cy="1446550"/>
            </a:xfrm>
            <a:prstGeom prst="rect">
              <a:avLst/>
            </a:prstGeom>
            <a:noFill/>
          </p:spPr>
          <p:txBody>
            <a:bodyPr wrap="square" rtlCol="0">
              <a:spAutoFit/>
            </a:bodyPr>
            <a:lstStyle/>
            <a:p>
              <a:pPr algn="ctr"/>
              <a:r>
                <a:rPr lang="vi-VN" sz="4400" dirty="0">
                  <a:solidFill>
                    <a:sysClr val="windowText" lastClr="000000"/>
                  </a:solidFill>
                  <a:effectLst/>
                  <a:latin typeface="Vogue-ExtraBold" panose="020B0500000000000000" pitchFamily="34" charset="0"/>
                  <a:ea typeface="Vogue-ExtraBold" panose="020B0500000000000000" pitchFamily="34" charset="0"/>
                  <a:cs typeface="Vogue-ExtraBold" panose="020B0500000000000000" pitchFamily="34" charset="0"/>
                </a:rPr>
                <a:t>Sưu tầm tranh ảnh, bài văn, bài thơ,... về cảnh đẹp đất nước.</a:t>
              </a:r>
              <a:endParaRPr lang="vi-VN" sz="4400" dirty="0">
                <a:solidFill>
                  <a:sysClr val="windowText" lastClr="000000"/>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6" name="Graphic 31">
            <a:extLst>
              <a:ext uri="{FF2B5EF4-FFF2-40B4-BE49-F238E27FC236}">
                <a16:creationId xmlns:a16="http://schemas.microsoft.com/office/drawing/2014/main" id="{36619E14-7729-ECD5-0264-A9BFD709E7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84738" y="2292914"/>
            <a:ext cx="2987662" cy="4394676"/>
          </a:xfrm>
          <a:prstGeom prst="rect">
            <a:avLst/>
          </a:prstGeom>
        </p:spPr>
      </p:pic>
    </p:spTree>
    <p:extLst>
      <p:ext uri="{BB962C8B-B14F-4D97-AF65-F5344CB8AC3E}">
        <p14:creationId xmlns:p14="http://schemas.microsoft.com/office/powerpoint/2010/main" val="123351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FA1CA6-DF43-2543-A3EC-880DC0793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538" y="282248"/>
            <a:ext cx="8162925" cy="543877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4">
            <a:extLst>
              <a:ext uri="{FF2B5EF4-FFF2-40B4-BE49-F238E27FC236}">
                <a16:creationId xmlns:a16="http://schemas.microsoft.com/office/drawing/2014/main" id="{2AA22A1C-749F-E140-0E47-50447399ED3C}"/>
              </a:ext>
            </a:extLst>
          </p:cNvPr>
          <p:cNvGrpSpPr/>
          <p:nvPr/>
        </p:nvGrpSpPr>
        <p:grpSpPr>
          <a:xfrm>
            <a:off x="3516071" y="5837386"/>
            <a:ext cx="5159858" cy="1131452"/>
            <a:chOff x="4471822" y="655786"/>
            <a:chExt cx="5159858" cy="1131452"/>
          </a:xfrm>
        </p:grpSpPr>
        <p:grpSp>
          <p:nvGrpSpPr>
            <p:cNvPr id="6" name="组合 20">
              <a:extLst>
                <a:ext uri="{FF2B5EF4-FFF2-40B4-BE49-F238E27FC236}">
                  <a16:creationId xmlns:a16="http://schemas.microsoft.com/office/drawing/2014/main" id="{CAE7E39B-0034-15C8-BE9A-9E42935ABBDD}"/>
                </a:ext>
              </a:extLst>
            </p:cNvPr>
            <p:cNvGrpSpPr/>
            <p:nvPr/>
          </p:nvGrpSpPr>
          <p:grpSpPr>
            <a:xfrm>
              <a:off x="4471822" y="666511"/>
              <a:ext cx="5159858" cy="1120727"/>
              <a:chOff x="5886132" y="3750822"/>
              <a:chExt cx="6137275" cy="640202"/>
            </a:xfrm>
          </p:grpSpPr>
          <p:sp>
            <p:nvSpPr>
              <p:cNvPr id="8" name="矩形: 圆角 19">
                <a:extLst>
                  <a:ext uri="{FF2B5EF4-FFF2-40B4-BE49-F238E27FC236}">
                    <a16:creationId xmlns:a16="http://schemas.microsoft.com/office/drawing/2014/main" id="{9E06EF7D-E40E-E610-2F9D-24AD8FE06602}"/>
                  </a:ext>
                </a:extLst>
              </p:cNvPr>
              <p:cNvSpPr/>
              <p:nvPr/>
            </p:nvSpPr>
            <p:spPr>
              <a:xfrm>
                <a:off x="5886132" y="3750822"/>
                <a:ext cx="6137275" cy="398245"/>
              </a:xfrm>
              <a:prstGeom prst="roundRect">
                <a:avLst>
                  <a:gd name="adj" fmla="val 50000"/>
                </a:avLst>
              </a:prstGeom>
              <a:gradFill flip="none" rotWithShape="1">
                <a:gsLst>
                  <a:gs pos="0">
                    <a:srgbClr val="4BAE54"/>
                  </a:gs>
                  <a:gs pos="96629">
                    <a:srgbClr val="2E9C2C"/>
                  </a:gs>
                </a:gsLst>
                <a:lin ang="5400000" scaled="1"/>
                <a:tileRect/>
              </a:gra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grpSp>
            <p:nvGrpSpPr>
              <p:cNvPr id="9" name="组合 9">
                <a:extLst>
                  <a:ext uri="{FF2B5EF4-FFF2-40B4-BE49-F238E27FC236}">
                    <a16:creationId xmlns:a16="http://schemas.microsoft.com/office/drawing/2014/main" id="{30979CA3-F831-706B-57A3-4765428F4DD9}"/>
                  </a:ext>
                </a:extLst>
              </p:cNvPr>
              <p:cNvGrpSpPr/>
              <p:nvPr/>
            </p:nvGrpSpPr>
            <p:grpSpPr>
              <a:xfrm>
                <a:off x="6192203" y="3940174"/>
                <a:ext cx="3241675" cy="450850"/>
                <a:chOff x="8609" y="5264"/>
                <a:chExt cx="5105" cy="710"/>
              </a:xfrm>
              <a:noFill/>
            </p:grpSpPr>
            <p:sp>
              <p:nvSpPr>
                <p:cNvPr id="12" name="椭圆 3">
                  <a:extLst>
                    <a:ext uri="{FF2B5EF4-FFF2-40B4-BE49-F238E27FC236}">
                      <a16:creationId xmlns:a16="http://schemas.microsoft.com/office/drawing/2014/main" id="{12BEB720-BB59-44B5-FBD6-5F3CE904F0FC}"/>
                    </a:ext>
                  </a:extLst>
                </p:cNvPr>
                <p:cNvSpPr/>
                <p:nvPr/>
              </p:nvSpPr>
              <p:spPr>
                <a:xfrm>
                  <a:off x="8609"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3" name="椭圆 4">
                  <a:extLst>
                    <a:ext uri="{FF2B5EF4-FFF2-40B4-BE49-F238E27FC236}">
                      <a16:creationId xmlns:a16="http://schemas.microsoft.com/office/drawing/2014/main" id="{A00351BC-D7BE-F9FD-1258-2575BCCDA077}"/>
                    </a:ext>
                  </a:extLst>
                </p:cNvPr>
                <p:cNvSpPr/>
                <p:nvPr/>
              </p:nvSpPr>
              <p:spPr>
                <a:xfrm>
                  <a:off x="9488"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4" name="椭圆 5">
                  <a:extLst>
                    <a:ext uri="{FF2B5EF4-FFF2-40B4-BE49-F238E27FC236}">
                      <a16:creationId xmlns:a16="http://schemas.microsoft.com/office/drawing/2014/main" id="{003247EF-2EF2-8E38-0456-583ADC3C32D7}"/>
                    </a:ext>
                  </a:extLst>
                </p:cNvPr>
                <p:cNvSpPr/>
                <p:nvPr/>
              </p:nvSpPr>
              <p:spPr>
                <a:xfrm>
                  <a:off x="10367"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5" name="椭圆 6">
                  <a:extLst>
                    <a:ext uri="{FF2B5EF4-FFF2-40B4-BE49-F238E27FC236}">
                      <a16:creationId xmlns:a16="http://schemas.microsoft.com/office/drawing/2014/main" id="{8F709D3A-6563-9C6A-790B-8720182E8231}"/>
                    </a:ext>
                  </a:extLst>
                </p:cNvPr>
                <p:cNvSpPr/>
                <p:nvPr/>
              </p:nvSpPr>
              <p:spPr>
                <a:xfrm>
                  <a:off x="11246"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6" name="椭圆 7">
                  <a:extLst>
                    <a:ext uri="{FF2B5EF4-FFF2-40B4-BE49-F238E27FC236}">
                      <a16:creationId xmlns:a16="http://schemas.microsoft.com/office/drawing/2014/main" id="{0B8F9FCD-B6F1-56B6-F17E-1311496E2A76}"/>
                    </a:ext>
                  </a:extLst>
                </p:cNvPr>
                <p:cNvSpPr/>
                <p:nvPr/>
              </p:nvSpPr>
              <p:spPr>
                <a:xfrm>
                  <a:off x="12125"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7" name="椭圆 8">
                  <a:extLst>
                    <a:ext uri="{FF2B5EF4-FFF2-40B4-BE49-F238E27FC236}">
                      <a16:creationId xmlns:a16="http://schemas.microsoft.com/office/drawing/2014/main" id="{E0D9117F-2534-79DC-A78A-C1BAD14502AE}"/>
                    </a:ext>
                  </a:extLst>
                </p:cNvPr>
                <p:cNvSpPr/>
                <p:nvPr/>
              </p:nvSpPr>
              <p:spPr>
                <a:xfrm>
                  <a:off x="13004"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grpSp>
        </p:grpSp>
        <p:sp>
          <p:nvSpPr>
            <p:cNvPr id="7" name="Hộp Văn bản 6">
              <a:extLst>
                <a:ext uri="{FF2B5EF4-FFF2-40B4-BE49-F238E27FC236}">
                  <a16:creationId xmlns:a16="http://schemas.microsoft.com/office/drawing/2014/main" id="{F81270D9-F523-902D-6083-49EFFA707FD9}"/>
                </a:ext>
              </a:extLst>
            </p:cNvPr>
            <p:cNvSpPr txBox="1"/>
            <p:nvPr/>
          </p:nvSpPr>
          <p:spPr>
            <a:xfrm>
              <a:off x="4693177" y="655786"/>
              <a:ext cx="4725974" cy="707886"/>
            </a:xfrm>
            <a:prstGeom prst="rect">
              <a:avLst/>
            </a:prstGeom>
            <a:noFill/>
          </p:spPr>
          <p:txBody>
            <a:bodyPr wrap="none" rtlCol="0">
              <a:spAutoFit/>
            </a:bodyPr>
            <a:lstStyle/>
            <a:p>
              <a:r>
                <a:rPr lang="en-US" sz="40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Phong</a:t>
              </a:r>
              <a:r>
                <a:rPr lang="en-US" sz="40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40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Nha</a:t>
              </a:r>
              <a:r>
                <a:rPr lang="en-US" sz="40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40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Kẻ</a:t>
              </a:r>
              <a:r>
                <a:rPr lang="en-US" sz="40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40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Bàng</a:t>
              </a:r>
              <a:endParaRPr lang="vi-VN" sz="40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spTree>
    <p:extLst>
      <p:ext uri="{BB962C8B-B14F-4D97-AF65-F5344CB8AC3E}">
        <p14:creationId xmlns:p14="http://schemas.microsoft.com/office/powerpoint/2010/main" val="370237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FA1CA6-DF43-2543-A3EC-880DC0793A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bwMode="auto">
          <a:xfrm>
            <a:off x="1785938" y="639536"/>
            <a:ext cx="8162925" cy="466452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Nhóm 1">
            <a:extLst>
              <a:ext uri="{FF2B5EF4-FFF2-40B4-BE49-F238E27FC236}">
                <a16:creationId xmlns:a16="http://schemas.microsoft.com/office/drawing/2014/main" id="{7D5BEA58-12D5-5E91-095E-F320410C8FF8}"/>
              </a:ext>
            </a:extLst>
          </p:cNvPr>
          <p:cNvGrpSpPr/>
          <p:nvPr/>
        </p:nvGrpSpPr>
        <p:grpSpPr>
          <a:xfrm>
            <a:off x="4150715" y="5519296"/>
            <a:ext cx="3890569" cy="1083784"/>
            <a:chOff x="4570728" y="703456"/>
            <a:chExt cx="3890569" cy="1083784"/>
          </a:xfrm>
        </p:grpSpPr>
        <p:grpSp>
          <p:nvGrpSpPr>
            <p:cNvPr id="3" name="组合 20">
              <a:extLst>
                <a:ext uri="{FF2B5EF4-FFF2-40B4-BE49-F238E27FC236}">
                  <a16:creationId xmlns:a16="http://schemas.microsoft.com/office/drawing/2014/main" id="{F6389AE7-780B-CE48-3B79-D8538BE440C3}"/>
                </a:ext>
              </a:extLst>
            </p:cNvPr>
            <p:cNvGrpSpPr/>
            <p:nvPr/>
          </p:nvGrpSpPr>
          <p:grpSpPr>
            <a:xfrm>
              <a:off x="4570728" y="708819"/>
              <a:ext cx="3890569" cy="1078421"/>
              <a:chOff x="6003773" y="3774989"/>
              <a:chExt cx="4627548" cy="616035"/>
            </a:xfrm>
          </p:grpSpPr>
          <p:sp>
            <p:nvSpPr>
              <p:cNvPr id="5" name="矩形: 圆角 19">
                <a:extLst>
                  <a:ext uri="{FF2B5EF4-FFF2-40B4-BE49-F238E27FC236}">
                    <a16:creationId xmlns:a16="http://schemas.microsoft.com/office/drawing/2014/main" id="{7B3D0074-0618-ACDE-32AC-263C00FB2B75}"/>
                  </a:ext>
                </a:extLst>
              </p:cNvPr>
              <p:cNvSpPr/>
              <p:nvPr/>
            </p:nvSpPr>
            <p:spPr>
              <a:xfrm>
                <a:off x="6003773" y="3774989"/>
                <a:ext cx="4627548" cy="398245"/>
              </a:xfrm>
              <a:prstGeom prst="roundRect">
                <a:avLst>
                  <a:gd name="adj" fmla="val 50000"/>
                </a:avLst>
              </a:prstGeom>
              <a:gradFill flip="none" rotWithShape="1">
                <a:gsLst>
                  <a:gs pos="0">
                    <a:srgbClr val="4BAE54"/>
                  </a:gs>
                  <a:gs pos="96629">
                    <a:srgbClr val="2E9C2C"/>
                  </a:gs>
                </a:gsLst>
                <a:lin ang="5400000" scaled="1"/>
                <a:tileRect/>
              </a:gra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grpSp>
            <p:nvGrpSpPr>
              <p:cNvPr id="6" name="组合 9">
                <a:extLst>
                  <a:ext uri="{FF2B5EF4-FFF2-40B4-BE49-F238E27FC236}">
                    <a16:creationId xmlns:a16="http://schemas.microsoft.com/office/drawing/2014/main" id="{1D8098B9-C3C9-3385-B145-650D3643F650}"/>
                  </a:ext>
                </a:extLst>
              </p:cNvPr>
              <p:cNvGrpSpPr/>
              <p:nvPr/>
            </p:nvGrpSpPr>
            <p:grpSpPr>
              <a:xfrm>
                <a:off x="6192203" y="3940174"/>
                <a:ext cx="3241675" cy="450850"/>
                <a:chOff x="8609" y="5264"/>
                <a:chExt cx="5105" cy="710"/>
              </a:xfrm>
              <a:noFill/>
            </p:grpSpPr>
            <p:sp>
              <p:nvSpPr>
                <p:cNvPr id="7" name="椭圆 3">
                  <a:extLst>
                    <a:ext uri="{FF2B5EF4-FFF2-40B4-BE49-F238E27FC236}">
                      <a16:creationId xmlns:a16="http://schemas.microsoft.com/office/drawing/2014/main" id="{E2E0A192-580C-1800-5091-C73505F81319}"/>
                    </a:ext>
                  </a:extLst>
                </p:cNvPr>
                <p:cNvSpPr/>
                <p:nvPr/>
              </p:nvSpPr>
              <p:spPr>
                <a:xfrm>
                  <a:off x="8609"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8" name="椭圆 4">
                  <a:extLst>
                    <a:ext uri="{FF2B5EF4-FFF2-40B4-BE49-F238E27FC236}">
                      <a16:creationId xmlns:a16="http://schemas.microsoft.com/office/drawing/2014/main" id="{8198016D-6615-7A9E-0B8B-7D50C9E06BE0}"/>
                    </a:ext>
                  </a:extLst>
                </p:cNvPr>
                <p:cNvSpPr/>
                <p:nvPr/>
              </p:nvSpPr>
              <p:spPr>
                <a:xfrm>
                  <a:off x="9488"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9" name="椭圆 5">
                  <a:extLst>
                    <a:ext uri="{FF2B5EF4-FFF2-40B4-BE49-F238E27FC236}">
                      <a16:creationId xmlns:a16="http://schemas.microsoft.com/office/drawing/2014/main" id="{01EB62FB-B9DC-A8EC-DF5A-97E2D980F476}"/>
                    </a:ext>
                  </a:extLst>
                </p:cNvPr>
                <p:cNvSpPr/>
                <p:nvPr/>
              </p:nvSpPr>
              <p:spPr>
                <a:xfrm>
                  <a:off x="10367"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0" name="椭圆 6">
                  <a:extLst>
                    <a:ext uri="{FF2B5EF4-FFF2-40B4-BE49-F238E27FC236}">
                      <a16:creationId xmlns:a16="http://schemas.microsoft.com/office/drawing/2014/main" id="{C5F3519D-7072-330A-5EBE-8F22C7EB31FD}"/>
                    </a:ext>
                  </a:extLst>
                </p:cNvPr>
                <p:cNvSpPr/>
                <p:nvPr/>
              </p:nvSpPr>
              <p:spPr>
                <a:xfrm>
                  <a:off x="11246"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1" name="椭圆 7">
                  <a:extLst>
                    <a:ext uri="{FF2B5EF4-FFF2-40B4-BE49-F238E27FC236}">
                      <a16:creationId xmlns:a16="http://schemas.microsoft.com/office/drawing/2014/main" id="{A4118A01-25FC-D16D-7026-F6C92C8A4717}"/>
                    </a:ext>
                  </a:extLst>
                </p:cNvPr>
                <p:cNvSpPr/>
                <p:nvPr/>
              </p:nvSpPr>
              <p:spPr>
                <a:xfrm>
                  <a:off x="12125"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2" name="椭圆 8">
                  <a:extLst>
                    <a:ext uri="{FF2B5EF4-FFF2-40B4-BE49-F238E27FC236}">
                      <a16:creationId xmlns:a16="http://schemas.microsoft.com/office/drawing/2014/main" id="{FE556FE0-B829-7AB2-45C2-57D2EF1839B4}"/>
                    </a:ext>
                  </a:extLst>
                </p:cNvPr>
                <p:cNvSpPr/>
                <p:nvPr/>
              </p:nvSpPr>
              <p:spPr>
                <a:xfrm>
                  <a:off x="13004"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grpSp>
        </p:grpSp>
        <p:sp>
          <p:nvSpPr>
            <p:cNvPr id="4" name="Hộp Văn bản 3">
              <a:extLst>
                <a:ext uri="{FF2B5EF4-FFF2-40B4-BE49-F238E27FC236}">
                  <a16:creationId xmlns:a16="http://schemas.microsoft.com/office/drawing/2014/main" id="{92EF0345-C3B5-B2CE-EE27-D65417319610}"/>
                </a:ext>
              </a:extLst>
            </p:cNvPr>
            <p:cNvSpPr txBox="1"/>
            <p:nvPr/>
          </p:nvSpPr>
          <p:spPr>
            <a:xfrm>
              <a:off x="4879987" y="703456"/>
              <a:ext cx="3272050" cy="707886"/>
            </a:xfrm>
            <a:prstGeom prst="rect">
              <a:avLst/>
            </a:prstGeom>
            <a:noFill/>
          </p:spPr>
          <p:txBody>
            <a:bodyPr wrap="none" rtlCol="0">
              <a:spAutoFit/>
            </a:bodyPr>
            <a:lstStyle/>
            <a:p>
              <a:r>
                <a:rPr lang="en-US" sz="40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Chùa</a:t>
              </a:r>
              <a:r>
                <a:rPr lang="en-US" sz="40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40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Một</a:t>
              </a:r>
              <a:r>
                <a:rPr lang="en-US" sz="40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40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Cột</a:t>
              </a:r>
              <a:endParaRPr lang="vi-VN" sz="40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spTree>
    <p:extLst>
      <p:ext uri="{BB962C8B-B14F-4D97-AF65-F5344CB8AC3E}">
        <p14:creationId xmlns:p14="http://schemas.microsoft.com/office/powerpoint/2010/main" val="191544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FA1CA6-DF43-2543-A3EC-880DC0793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785938" y="675977"/>
            <a:ext cx="8162925" cy="459164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Nhóm 1">
            <a:extLst>
              <a:ext uri="{FF2B5EF4-FFF2-40B4-BE49-F238E27FC236}">
                <a16:creationId xmlns:a16="http://schemas.microsoft.com/office/drawing/2014/main" id="{EFE03A45-5F74-A0D3-0263-46AE4A322B75}"/>
              </a:ext>
            </a:extLst>
          </p:cNvPr>
          <p:cNvGrpSpPr/>
          <p:nvPr/>
        </p:nvGrpSpPr>
        <p:grpSpPr>
          <a:xfrm>
            <a:off x="4150715" y="5524659"/>
            <a:ext cx="3890569" cy="1078421"/>
            <a:chOff x="4570728" y="708819"/>
            <a:chExt cx="3890569" cy="1078421"/>
          </a:xfrm>
        </p:grpSpPr>
        <p:grpSp>
          <p:nvGrpSpPr>
            <p:cNvPr id="3" name="组合 20">
              <a:extLst>
                <a:ext uri="{FF2B5EF4-FFF2-40B4-BE49-F238E27FC236}">
                  <a16:creationId xmlns:a16="http://schemas.microsoft.com/office/drawing/2014/main" id="{5999FDDD-A18D-8BDD-6802-21AC78E43B38}"/>
                </a:ext>
              </a:extLst>
            </p:cNvPr>
            <p:cNvGrpSpPr/>
            <p:nvPr/>
          </p:nvGrpSpPr>
          <p:grpSpPr>
            <a:xfrm>
              <a:off x="4570728" y="708819"/>
              <a:ext cx="3890569" cy="1078421"/>
              <a:chOff x="6003773" y="3774989"/>
              <a:chExt cx="4627548" cy="616035"/>
            </a:xfrm>
          </p:grpSpPr>
          <p:sp>
            <p:nvSpPr>
              <p:cNvPr id="5" name="矩形: 圆角 19">
                <a:extLst>
                  <a:ext uri="{FF2B5EF4-FFF2-40B4-BE49-F238E27FC236}">
                    <a16:creationId xmlns:a16="http://schemas.microsoft.com/office/drawing/2014/main" id="{B49FC055-A0B8-4A18-C0B0-ED2DE6EFDB6E}"/>
                  </a:ext>
                </a:extLst>
              </p:cNvPr>
              <p:cNvSpPr/>
              <p:nvPr/>
            </p:nvSpPr>
            <p:spPr>
              <a:xfrm>
                <a:off x="6003773" y="3774989"/>
                <a:ext cx="4627548" cy="398245"/>
              </a:xfrm>
              <a:prstGeom prst="roundRect">
                <a:avLst>
                  <a:gd name="adj" fmla="val 50000"/>
                </a:avLst>
              </a:prstGeom>
              <a:gradFill flip="none" rotWithShape="1">
                <a:gsLst>
                  <a:gs pos="0">
                    <a:srgbClr val="4BAE54"/>
                  </a:gs>
                  <a:gs pos="96629">
                    <a:srgbClr val="2E9C2C"/>
                  </a:gs>
                </a:gsLst>
                <a:lin ang="5400000" scaled="1"/>
                <a:tileRect/>
              </a:gra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grpSp>
            <p:nvGrpSpPr>
              <p:cNvPr id="6" name="组合 9">
                <a:extLst>
                  <a:ext uri="{FF2B5EF4-FFF2-40B4-BE49-F238E27FC236}">
                    <a16:creationId xmlns:a16="http://schemas.microsoft.com/office/drawing/2014/main" id="{750458C9-8B92-E4DF-30C5-42AC1E4F0F2E}"/>
                  </a:ext>
                </a:extLst>
              </p:cNvPr>
              <p:cNvGrpSpPr/>
              <p:nvPr/>
            </p:nvGrpSpPr>
            <p:grpSpPr>
              <a:xfrm>
                <a:off x="6192203" y="3940174"/>
                <a:ext cx="3241675" cy="450850"/>
                <a:chOff x="8609" y="5264"/>
                <a:chExt cx="5105" cy="710"/>
              </a:xfrm>
              <a:noFill/>
            </p:grpSpPr>
            <p:sp>
              <p:nvSpPr>
                <p:cNvPr id="7" name="椭圆 3">
                  <a:extLst>
                    <a:ext uri="{FF2B5EF4-FFF2-40B4-BE49-F238E27FC236}">
                      <a16:creationId xmlns:a16="http://schemas.microsoft.com/office/drawing/2014/main" id="{97BEF4DE-2FD1-5143-B19D-5E0C527D2208}"/>
                    </a:ext>
                  </a:extLst>
                </p:cNvPr>
                <p:cNvSpPr/>
                <p:nvPr/>
              </p:nvSpPr>
              <p:spPr>
                <a:xfrm>
                  <a:off x="8609"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8" name="椭圆 4">
                  <a:extLst>
                    <a:ext uri="{FF2B5EF4-FFF2-40B4-BE49-F238E27FC236}">
                      <a16:creationId xmlns:a16="http://schemas.microsoft.com/office/drawing/2014/main" id="{806DEB68-49EA-3D78-292D-C3B57E9DC0DA}"/>
                    </a:ext>
                  </a:extLst>
                </p:cNvPr>
                <p:cNvSpPr/>
                <p:nvPr/>
              </p:nvSpPr>
              <p:spPr>
                <a:xfrm>
                  <a:off x="9488"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9" name="椭圆 5">
                  <a:extLst>
                    <a:ext uri="{FF2B5EF4-FFF2-40B4-BE49-F238E27FC236}">
                      <a16:creationId xmlns:a16="http://schemas.microsoft.com/office/drawing/2014/main" id="{A532ED18-94E5-13E8-248A-C2E64C8AE72A}"/>
                    </a:ext>
                  </a:extLst>
                </p:cNvPr>
                <p:cNvSpPr/>
                <p:nvPr/>
              </p:nvSpPr>
              <p:spPr>
                <a:xfrm>
                  <a:off x="10367"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0" name="椭圆 6">
                  <a:extLst>
                    <a:ext uri="{FF2B5EF4-FFF2-40B4-BE49-F238E27FC236}">
                      <a16:creationId xmlns:a16="http://schemas.microsoft.com/office/drawing/2014/main" id="{7299B1D0-9564-B3D7-C21E-9DB63522AE7C}"/>
                    </a:ext>
                  </a:extLst>
                </p:cNvPr>
                <p:cNvSpPr/>
                <p:nvPr/>
              </p:nvSpPr>
              <p:spPr>
                <a:xfrm>
                  <a:off x="11246"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1" name="椭圆 7">
                  <a:extLst>
                    <a:ext uri="{FF2B5EF4-FFF2-40B4-BE49-F238E27FC236}">
                      <a16:creationId xmlns:a16="http://schemas.microsoft.com/office/drawing/2014/main" id="{E0D10497-9527-4A12-F7A3-8A7EFDD577D6}"/>
                    </a:ext>
                  </a:extLst>
                </p:cNvPr>
                <p:cNvSpPr/>
                <p:nvPr/>
              </p:nvSpPr>
              <p:spPr>
                <a:xfrm>
                  <a:off x="12125"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sp>
              <p:nvSpPr>
                <p:cNvPr id="12" name="椭圆 8">
                  <a:extLst>
                    <a:ext uri="{FF2B5EF4-FFF2-40B4-BE49-F238E27FC236}">
                      <a16:creationId xmlns:a16="http://schemas.microsoft.com/office/drawing/2014/main" id="{EF029C34-4204-2D1D-402F-44489D0F3712}"/>
                    </a:ext>
                  </a:extLst>
                </p:cNvPr>
                <p:cNvSpPr/>
                <p:nvPr/>
              </p:nvSpPr>
              <p:spPr>
                <a:xfrm>
                  <a:off x="13004" y="5264"/>
                  <a:ext cx="710" cy="7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字魂70号-灵悦黑体" panose="00000500000000000000" pitchFamily="2" charset="-122"/>
                    <a:ea typeface="字魂70号-灵悦黑体" panose="00000500000000000000" pitchFamily="2" charset="-122"/>
                    <a:sym typeface="字魂70号-灵悦黑体" panose="00000500000000000000" pitchFamily="2" charset="-122"/>
                  </a:endParaRPr>
                </a:p>
              </p:txBody>
            </p:sp>
          </p:grpSp>
        </p:grpSp>
        <p:sp>
          <p:nvSpPr>
            <p:cNvPr id="4" name="Hộp Văn bản 3">
              <a:extLst>
                <a:ext uri="{FF2B5EF4-FFF2-40B4-BE49-F238E27FC236}">
                  <a16:creationId xmlns:a16="http://schemas.microsoft.com/office/drawing/2014/main" id="{94E12013-DFEF-D840-7105-B5F64ED5EC83}"/>
                </a:ext>
              </a:extLst>
            </p:cNvPr>
            <p:cNvSpPr txBox="1"/>
            <p:nvPr/>
          </p:nvSpPr>
          <p:spPr>
            <a:xfrm>
              <a:off x="5319210" y="708819"/>
              <a:ext cx="2393604" cy="707886"/>
            </a:xfrm>
            <a:prstGeom prst="rect">
              <a:avLst/>
            </a:prstGeom>
            <a:noFill/>
          </p:spPr>
          <p:txBody>
            <a:bodyPr wrap="none" rtlCol="0">
              <a:spAutoFit/>
            </a:bodyPr>
            <a:lstStyle/>
            <a:p>
              <a:r>
                <a:rPr lang="en-US" sz="40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Cầu</a:t>
              </a:r>
              <a:r>
                <a:rPr lang="en-US" sz="40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 </a:t>
              </a:r>
              <a:r>
                <a:rPr lang="en-US" sz="40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Vàng</a:t>
              </a:r>
              <a:endParaRPr lang="vi-VN" sz="40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spTree>
    <p:extLst>
      <p:ext uri="{BB962C8B-B14F-4D97-AF65-F5344CB8AC3E}">
        <p14:creationId xmlns:p14="http://schemas.microsoft.com/office/powerpoint/2010/main" val="259450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Đồ họa 6">
            <a:extLst>
              <a:ext uri="{FF2B5EF4-FFF2-40B4-BE49-F238E27FC236}">
                <a16:creationId xmlns:a16="http://schemas.microsoft.com/office/drawing/2014/main" id="{611E2C58-10EE-FF82-A295-492F17DA228D}"/>
              </a:ext>
            </a:extLst>
          </p:cNvPr>
          <p:cNvGrpSpPr/>
          <p:nvPr/>
        </p:nvGrpSpPr>
        <p:grpSpPr>
          <a:xfrm>
            <a:off x="2814575" y="2236578"/>
            <a:ext cx="6908545" cy="4057542"/>
            <a:chOff x="2130200" y="2251818"/>
            <a:chExt cx="5380230" cy="5061918"/>
          </a:xfrm>
        </p:grpSpPr>
        <p:sp>
          <p:nvSpPr>
            <p:cNvPr id="23" name="Hình tự do: Hình 22">
              <a:extLst>
                <a:ext uri="{FF2B5EF4-FFF2-40B4-BE49-F238E27FC236}">
                  <a16:creationId xmlns:a16="http://schemas.microsoft.com/office/drawing/2014/main" id="{4CF2E585-4322-024C-06B2-87DFE4C72DEF}"/>
                </a:ext>
              </a:extLst>
            </p:cNvPr>
            <p:cNvSpPr/>
            <p:nvPr/>
          </p:nvSpPr>
          <p:spPr>
            <a:xfrm>
              <a:off x="2278283" y="2753677"/>
              <a:ext cx="5232147" cy="4560059"/>
            </a:xfrm>
            <a:custGeom>
              <a:avLst/>
              <a:gdLst>
                <a:gd name="connsiteX0" fmla="*/ 5210272 w 5232147"/>
                <a:gd name="connsiteY0" fmla="*/ 3599498 h 4560059"/>
                <a:gd name="connsiteX1" fmla="*/ 4207290 w 5232147"/>
                <a:gd name="connsiteY1" fmla="*/ 4535805 h 4560059"/>
                <a:gd name="connsiteX2" fmla="*/ 30577 w 5232147"/>
                <a:gd name="connsiteY2" fmla="*/ 4400550 h 4560059"/>
                <a:gd name="connsiteX3" fmla="*/ 59152 w 5232147"/>
                <a:gd name="connsiteY3" fmla="*/ 0 h 4560059"/>
                <a:gd name="connsiteX4" fmla="*/ 5143597 w 5232147"/>
                <a:gd name="connsiteY4" fmla="*/ 141922 h 4560059"/>
                <a:gd name="connsiteX5" fmla="*/ 5210272 w 5232147"/>
                <a:gd name="connsiteY5" fmla="*/ 3599498 h 456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2147" h="4560059">
                  <a:moveTo>
                    <a:pt x="5210272" y="3599498"/>
                  </a:moveTo>
                  <a:lnTo>
                    <a:pt x="4207290" y="4535805"/>
                  </a:lnTo>
                  <a:cubicBezTo>
                    <a:pt x="2803304" y="4592003"/>
                    <a:pt x="1427894" y="4551998"/>
                    <a:pt x="30577" y="4400550"/>
                  </a:cubicBezTo>
                  <a:cubicBezTo>
                    <a:pt x="-18953" y="2930843"/>
                    <a:pt x="-7523" y="1468755"/>
                    <a:pt x="59152" y="0"/>
                  </a:cubicBezTo>
                  <a:cubicBezTo>
                    <a:pt x="1752697" y="102870"/>
                    <a:pt x="3448147" y="150495"/>
                    <a:pt x="5143597" y="141922"/>
                  </a:cubicBezTo>
                  <a:cubicBezTo>
                    <a:pt x="5234085" y="1288733"/>
                    <a:pt x="5253135" y="2449830"/>
                    <a:pt x="5210272" y="3599498"/>
                  </a:cubicBezTo>
                  <a:close/>
                </a:path>
              </a:pathLst>
            </a:custGeom>
            <a:solidFill>
              <a:srgbClr val="CCCCCC"/>
            </a:solidFill>
            <a:ln w="9525"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D8C7D1AA-5915-4F05-2A81-4BC3F63F25C1}"/>
                </a:ext>
              </a:extLst>
            </p:cNvPr>
            <p:cNvSpPr/>
            <p:nvPr/>
          </p:nvSpPr>
          <p:spPr>
            <a:xfrm>
              <a:off x="2130200" y="2450782"/>
              <a:ext cx="5232326" cy="4560058"/>
            </a:xfrm>
            <a:custGeom>
              <a:avLst/>
              <a:gdLst>
                <a:gd name="connsiteX0" fmla="*/ 5210272 w 5232326"/>
                <a:gd name="connsiteY0" fmla="*/ 3599498 h 4560058"/>
                <a:gd name="connsiteX1" fmla="*/ 4207290 w 5232326"/>
                <a:gd name="connsiteY1" fmla="*/ 4535805 h 4560058"/>
                <a:gd name="connsiteX2" fmla="*/ 30577 w 5232326"/>
                <a:gd name="connsiteY2" fmla="*/ 4400550 h 4560058"/>
                <a:gd name="connsiteX3" fmla="*/ 59152 w 5232326"/>
                <a:gd name="connsiteY3" fmla="*/ 0 h 4560058"/>
                <a:gd name="connsiteX4" fmla="*/ 5142645 w 5232326"/>
                <a:gd name="connsiteY4" fmla="*/ 142875 h 4560058"/>
                <a:gd name="connsiteX5" fmla="*/ 5210272 w 5232326"/>
                <a:gd name="connsiteY5" fmla="*/ 3599498 h 456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2326" h="4560058">
                  <a:moveTo>
                    <a:pt x="5210272" y="3599498"/>
                  </a:moveTo>
                  <a:lnTo>
                    <a:pt x="4207290" y="4535805"/>
                  </a:lnTo>
                  <a:cubicBezTo>
                    <a:pt x="2803305" y="4592003"/>
                    <a:pt x="1427894" y="4551998"/>
                    <a:pt x="30577" y="4400550"/>
                  </a:cubicBezTo>
                  <a:cubicBezTo>
                    <a:pt x="-18953" y="2930843"/>
                    <a:pt x="-7523" y="1468755"/>
                    <a:pt x="59152" y="0"/>
                  </a:cubicBezTo>
                  <a:cubicBezTo>
                    <a:pt x="1751744" y="103822"/>
                    <a:pt x="3447195" y="150495"/>
                    <a:pt x="5142645" y="142875"/>
                  </a:cubicBezTo>
                  <a:cubicBezTo>
                    <a:pt x="5235037" y="1287780"/>
                    <a:pt x="5253135" y="2449830"/>
                    <a:pt x="5210272" y="3599498"/>
                  </a:cubicBezTo>
                  <a:close/>
                </a:path>
              </a:pathLst>
            </a:custGeom>
            <a:solidFill>
              <a:srgbClr val="FEEDE6"/>
            </a:solidFill>
            <a:ln w="9525"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3160C8ED-AF3E-8B44-6A53-14BD2786E37B}"/>
                </a:ext>
              </a:extLst>
            </p:cNvPr>
            <p:cNvSpPr/>
            <p:nvPr/>
          </p:nvSpPr>
          <p:spPr>
            <a:xfrm>
              <a:off x="6384607" y="6067425"/>
              <a:ext cx="1023937" cy="960119"/>
            </a:xfrm>
            <a:custGeom>
              <a:avLst/>
              <a:gdLst>
                <a:gd name="connsiteX0" fmla="*/ 63817 w 1023937"/>
                <a:gd name="connsiteY0" fmla="*/ 7620 h 960119"/>
                <a:gd name="connsiteX1" fmla="*/ 1023937 w 1023937"/>
                <a:gd name="connsiteY1" fmla="*/ 0 h 960119"/>
                <a:gd name="connsiteX2" fmla="*/ 0 w 1023937"/>
                <a:gd name="connsiteY2" fmla="*/ 960120 h 960119"/>
              </a:gdLst>
              <a:ahLst/>
              <a:cxnLst>
                <a:cxn ang="0">
                  <a:pos x="connsiteX0" y="connsiteY0"/>
                </a:cxn>
                <a:cxn ang="0">
                  <a:pos x="connsiteX1" y="connsiteY1"/>
                </a:cxn>
                <a:cxn ang="0">
                  <a:pos x="connsiteX2" y="connsiteY2"/>
                </a:cxn>
              </a:cxnLst>
              <a:rect l="l" t="t" r="r" b="b"/>
              <a:pathLst>
                <a:path w="1023937" h="960119">
                  <a:moveTo>
                    <a:pt x="63817" y="7620"/>
                  </a:moveTo>
                  <a:lnTo>
                    <a:pt x="1023937" y="0"/>
                  </a:lnTo>
                  <a:lnTo>
                    <a:pt x="0" y="960120"/>
                  </a:lnTo>
                  <a:close/>
                </a:path>
              </a:pathLst>
            </a:custGeom>
            <a:solidFill>
              <a:srgbClr val="F89192"/>
            </a:solidFill>
            <a:ln w="9525" cap="flat">
              <a:noFill/>
              <a:prstDash val="solid"/>
              <a:miter/>
            </a:ln>
          </p:spPr>
          <p:txBody>
            <a:bodyPr rtlCol="0" anchor="ctr"/>
            <a:lstStyle/>
            <a:p>
              <a:endParaRPr lang="vi-VN"/>
            </a:p>
          </p:txBody>
        </p:sp>
        <p:grpSp>
          <p:nvGrpSpPr>
            <p:cNvPr id="26" name="Đồ họa 6">
              <a:extLst>
                <a:ext uri="{FF2B5EF4-FFF2-40B4-BE49-F238E27FC236}">
                  <a16:creationId xmlns:a16="http://schemas.microsoft.com/office/drawing/2014/main" id="{C6E80927-46D3-4FB4-82A7-8B67E3C33990}"/>
                </a:ext>
              </a:extLst>
            </p:cNvPr>
            <p:cNvGrpSpPr/>
            <p:nvPr/>
          </p:nvGrpSpPr>
          <p:grpSpPr>
            <a:xfrm>
              <a:off x="2153622" y="2443930"/>
              <a:ext cx="5278490" cy="4606474"/>
              <a:chOff x="2153622" y="2443930"/>
              <a:chExt cx="5278490" cy="4606474"/>
            </a:xfrm>
            <a:solidFill>
              <a:srgbClr val="454E5F"/>
            </a:solidFill>
          </p:grpSpPr>
          <p:sp>
            <p:nvSpPr>
              <p:cNvPr id="36" name="Hình tự do: Hình 35">
                <a:extLst>
                  <a:ext uri="{FF2B5EF4-FFF2-40B4-BE49-F238E27FC236}">
                    <a16:creationId xmlns:a16="http://schemas.microsoft.com/office/drawing/2014/main" id="{CBE0690B-0E56-35A2-FEF8-1F151E23576D}"/>
                  </a:ext>
                </a:extLst>
              </p:cNvPr>
              <p:cNvSpPr/>
              <p:nvPr/>
            </p:nvSpPr>
            <p:spPr>
              <a:xfrm>
                <a:off x="2153622" y="2443930"/>
                <a:ext cx="5278490" cy="4606474"/>
              </a:xfrm>
              <a:custGeom>
                <a:avLst/>
                <a:gdLst>
                  <a:gd name="connsiteX0" fmla="*/ 3027978 w 5278490"/>
                  <a:gd name="connsiteY0" fmla="*/ 4606475 h 4606474"/>
                  <a:gd name="connsiteX1" fmla="*/ 51415 w 5278490"/>
                  <a:gd name="connsiteY1" fmla="*/ 4446455 h 4606474"/>
                  <a:gd name="connsiteX2" fmla="*/ 30460 w 5278490"/>
                  <a:gd name="connsiteY2" fmla="*/ 4424547 h 4606474"/>
                  <a:gd name="connsiteX3" fmla="*/ 59035 w 5278490"/>
                  <a:gd name="connsiteY3" fmla="*/ 22092 h 4606474"/>
                  <a:gd name="connsiteX4" fmla="*/ 66655 w 5278490"/>
                  <a:gd name="connsiteY4" fmla="*/ 5900 h 4606474"/>
                  <a:gd name="connsiteX5" fmla="*/ 83800 w 5278490"/>
                  <a:gd name="connsiteY5" fmla="*/ 185 h 4606474"/>
                  <a:gd name="connsiteX6" fmla="*/ 5167293 w 5278490"/>
                  <a:gd name="connsiteY6" fmla="*/ 142107 h 4606474"/>
                  <a:gd name="connsiteX7" fmla="*/ 5167293 w 5278490"/>
                  <a:gd name="connsiteY7" fmla="*/ 142107 h 4606474"/>
                  <a:gd name="connsiteX8" fmla="*/ 5190153 w 5278490"/>
                  <a:gd name="connsiteY8" fmla="*/ 163062 h 4606474"/>
                  <a:gd name="connsiteX9" fmla="*/ 5256828 w 5278490"/>
                  <a:gd name="connsiteY9" fmla="*/ 3623495 h 4606474"/>
                  <a:gd name="connsiteX10" fmla="*/ 5249208 w 5278490"/>
                  <a:gd name="connsiteY10" fmla="*/ 3639687 h 4606474"/>
                  <a:gd name="connsiteX11" fmla="*/ 4246226 w 5278490"/>
                  <a:gd name="connsiteY11" fmla="*/ 4575995 h 4606474"/>
                  <a:gd name="connsiteX12" fmla="*/ 4230986 w 5278490"/>
                  <a:gd name="connsiteY12" fmla="*/ 4582662 h 4606474"/>
                  <a:gd name="connsiteX13" fmla="*/ 3027978 w 5278490"/>
                  <a:gd name="connsiteY13" fmla="*/ 4606475 h 4606474"/>
                  <a:gd name="connsiteX14" fmla="*/ 76180 w 5278490"/>
                  <a:gd name="connsiteY14" fmla="*/ 4402640 h 4606474"/>
                  <a:gd name="connsiteX15" fmla="*/ 4220508 w 5278490"/>
                  <a:gd name="connsiteY15" fmla="*/ 4535990 h 4606474"/>
                  <a:gd name="connsiteX16" fmla="*/ 5210156 w 5278490"/>
                  <a:gd name="connsiteY16" fmla="*/ 3612065 h 4606474"/>
                  <a:gd name="connsiteX17" fmla="*/ 5145385 w 5278490"/>
                  <a:gd name="connsiteY17" fmla="*/ 187827 h 4606474"/>
                  <a:gd name="connsiteX18" fmla="*/ 104755 w 5278490"/>
                  <a:gd name="connsiteY18" fmla="*/ 46857 h 4606474"/>
                  <a:gd name="connsiteX19" fmla="*/ 76180 w 5278490"/>
                  <a:gd name="connsiteY19" fmla="*/ 4402640 h 4606474"/>
                  <a:gd name="connsiteX20" fmla="*/ 5233016 w 5278490"/>
                  <a:gd name="connsiteY20" fmla="*/ 3623495 h 4606474"/>
                  <a:gd name="connsiteX21" fmla="*/ 5233016 w 5278490"/>
                  <a:gd name="connsiteY21" fmla="*/ 3623495 h 4606474"/>
                  <a:gd name="connsiteX22" fmla="*/ 5233016 w 5278490"/>
                  <a:gd name="connsiteY22" fmla="*/ 3623495 h 460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78490" h="4606474">
                    <a:moveTo>
                      <a:pt x="3027978" y="4606475"/>
                    </a:moveTo>
                    <a:cubicBezTo>
                      <a:pt x="2019280" y="4606475"/>
                      <a:pt x="1036300" y="4553135"/>
                      <a:pt x="51415" y="4446455"/>
                    </a:cubicBezTo>
                    <a:cubicBezTo>
                      <a:pt x="39985" y="4445502"/>
                      <a:pt x="31413" y="4435977"/>
                      <a:pt x="30460" y="4424547"/>
                    </a:cubicBezTo>
                    <a:cubicBezTo>
                      <a:pt x="-18117" y="2977700"/>
                      <a:pt x="-8592" y="1496562"/>
                      <a:pt x="59035" y="22092"/>
                    </a:cubicBezTo>
                    <a:cubicBezTo>
                      <a:pt x="59035" y="16377"/>
                      <a:pt x="61893" y="9710"/>
                      <a:pt x="66655" y="5900"/>
                    </a:cubicBezTo>
                    <a:cubicBezTo>
                      <a:pt x="71418" y="2090"/>
                      <a:pt x="77133" y="-768"/>
                      <a:pt x="83800" y="185"/>
                    </a:cubicBezTo>
                    <a:cubicBezTo>
                      <a:pt x="1767821" y="103055"/>
                      <a:pt x="3478511" y="150680"/>
                      <a:pt x="5167293" y="142107"/>
                    </a:cubicBezTo>
                    <a:cubicBezTo>
                      <a:pt x="5167293" y="142107"/>
                      <a:pt x="5167293" y="142107"/>
                      <a:pt x="5167293" y="142107"/>
                    </a:cubicBezTo>
                    <a:cubicBezTo>
                      <a:pt x="5179676" y="142107"/>
                      <a:pt x="5189201" y="151632"/>
                      <a:pt x="5190153" y="163062"/>
                    </a:cubicBezTo>
                    <a:cubicBezTo>
                      <a:pt x="5277783" y="1278440"/>
                      <a:pt x="5300643" y="2442395"/>
                      <a:pt x="5256828" y="3623495"/>
                    </a:cubicBezTo>
                    <a:cubicBezTo>
                      <a:pt x="5256828" y="3629210"/>
                      <a:pt x="5253971" y="3634925"/>
                      <a:pt x="5249208" y="3639687"/>
                    </a:cubicBezTo>
                    <a:lnTo>
                      <a:pt x="4246226" y="4575995"/>
                    </a:lnTo>
                    <a:cubicBezTo>
                      <a:pt x="4242416" y="4579805"/>
                      <a:pt x="4236701" y="4581710"/>
                      <a:pt x="4230986" y="4582662"/>
                    </a:cubicBezTo>
                    <a:cubicBezTo>
                      <a:pt x="3825221" y="4598855"/>
                      <a:pt x="3424218" y="4606475"/>
                      <a:pt x="3027978" y="4606475"/>
                    </a:cubicBezTo>
                    <a:close/>
                    <a:moveTo>
                      <a:pt x="76180" y="4402640"/>
                    </a:moveTo>
                    <a:cubicBezTo>
                      <a:pt x="1437303" y="4549325"/>
                      <a:pt x="2792711" y="4593140"/>
                      <a:pt x="4220508" y="4535990"/>
                    </a:cubicBezTo>
                    <a:lnTo>
                      <a:pt x="5210156" y="3612065"/>
                    </a:lnTo>
                    <a:cubicBezTo>
                      <a:pt x="5253018" y="2443347"/>
                      <a:pt x="5231110" y="1291775"/>
                      <a:pt x="5145385" y="187827"/>
                    </a:cubicBezTo>
                    <a:cubicBezTo>
                      <a:pt x="3469938" y="195447"/>
                      <a:pt x="1774488" y="147822"/>
                      <a:pt x="104755" y="46857"/>
                    </a:cubicBezTo>
                    <a:cubicBezTo>
                      <a:pt x="39033" y="1506087"/>
                      <a:pt x="29508" y="2971985"/>
                      <a:pt x="76180" y="4402640"/>
                    </a:cubicBezTo>
                    <a:close/>
                    <a:moveTo>
                      <a:pt x="5233016" y="3623495"/>
                    </a:moveTo>
                    <a:lnTo>
                      <a:pt x="5233016" y="3623495"/>
                    </a:lnTo>
                    <a:lnTo>
                      <a:pt x="5233016" y="3623495"/>
                    </a:lnTo>
                    <a:close/>
                  </a:path>
                </a:pathLst>
              </a:custGeom>
              <a:solidFill>
                <a:srgbClr val="454E5F"/>
              </a:solidFill>
              <a:ln w="9525" cap="flat">
                <a:noFill/>
                <a:prstDash val="solid"/>
                <a:miter/>
              </a:ln>
            </p:spPr>
            <p:txBody>
              <a:bodyPr rtlCol="0" anchor="ctr"/>
              <a:lstStyle/>
              <a:p>
                <a:endParaRPr lang="vi-VN" dirty="0"/>
              </a:p>
            </p:txBody>
          </p:sp>
          <p:sp>
            <p:nvSpPr>
              <p:cNvPr id="37" name="Hình tự do: Hình 36">
                <a:extLst>
                  <a:ext uri="{FF2B5EF4-FFF2-40B4-BE49-F238E27FC236}">
                    <a16:creationId xmlns:a16="http://schemas.microsoft.com/office/drawing/2014/main" id="{E9A40451-E485-47DF-8717-935CD1DD2537}"/>
                  </a:ext>
                </a:extLst>
              </p:cNvPr>
              <p:cNvSpPr/>
              <p:nvPr/>
            </p:nvSpPr>
            <p:spPr>
              <a:xfrm>
                <a:off x="6360795" y="6043612"/>
                <a:ext cx="1048702" cy="982979"/>
              </a:xfrm>
              <a:custGeom>
                <a:avLst/>
                <a:gdLst>
                  <a:gd name="connsiteX0" fmla="*/ 23813 w 1048702"/>
                  <a:gd name="connsiteY0" fmla="*/ 982980 h 982979"/>
                  <a:gd name="connsiteX1" fmla="*/ 21907 w 1048702"/>
                  <a:gd name="connsiteY1" fmla="*/ 982980 h 982979"/>
                  <a:gd name="connsiteX2" fmla="*/ 0 w 1048702"/>
                  <a:gd name="connsiteY2" fmla="*/ 958215 h 982979"/>
                  <a:gd name="connsiteX3" fmla="*/ 63817 w 1048702"/>
                  <a:gd name="connsiteY3" fmla="*/ 30480 h 982979"/>
                  <a:gd name="connsiteX4" fmla="*/ 86678 w 1048702"/>
                  <a:gd name="connsiteY4" fmla="*/ 8572 h 982979"/>
                  <a:gd name="connsiteX5" fmla="*/ 1025842 w 1048702"/>
                  <a:gd name="connsiteY5" fmla="*/ 0 h 982979"/>
                  <a:gd name="connsiteX6" fmla="*/ 1025842 w 1048702"/>
                  <a:gd name="connsiteY6" fmla="*/ 0 h 982979"/>
                  <a:gd name="connsiteX7" fmla="*/ 1048703 w 1048702"/>
                  <a:gd name="connsiteY7" fmla="*/ 22860 h 982979"/>
                  <a:gd name="connsiteX8" fmla="*/ 1025842 w 1048702"/>
                  <a:gd name="connsiteY8" fmla="*/ 45720 h 982979"/>
                  <a:gd name="connsiteX9" fmla="*/ 108585 w 1048702"/>
                  <a:gd name="connsiteY9" fmla="*/ 54292 h 982979"/>
                  <a:gd name="connsiteX10" fmla="*/ 46672 w 1048702"/>
                  <a:gd name="connsiteY10" fmla="*/ 960120 h 982979"/>
                  <a:gd name="connsiteX11" fmla="*/ 23813 w 1048702"/>
                  <a:gd name="connsiteY11" fmla="*/ 982980 h 98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8702" h="982979">
                    <a:moveTo>
                      <a:pt x="23813" y="982980"/>
                    </a:moveTo>
                    <a:cubicBezTo>
                      <a:pt x="22860" y="982980"/>
                      <a:pt x="22860" y="982980"/>
                      <a:pt x="21907" y="982980"/>
                    </a:cubicBezTo>
                    <a:cubicBezTo>
                      <a:pt x="9525" y="982028"/>
                      <a:pt x="0" y="971550"/>
                      <a:pt x="0" y="958215"/>
                    </a:cubicBezTo>
                    <a:lnTo>
                      <a:pt x="63817" y="30480"/>
                    </a:lnTo>
                    <a:cubicBezTo>
                      <a:pt x="64770" y="18097"/>
                      <a:pt x="74295" y="9525"/>
                      <a:pt x="86678" y="8572"/>
                    </a:cubicBezTo>
                    <a:lnTo>
                      <a:pt x="1025842" y="0"/>
                    </a:lnTo>
                    <a:cubicBezTo>
                      <a:pt x="1025842" y="0"/>
                      <a:pt x="1025842" y="0"/>
                      <a:pt x="1025842" y="0"/>
                    </a:cubicBezTo>
                    <a:cubicBezTo>
                      <a:pt x="1038225" y="0"/>
                      <a:pt x="1048703" y="10478"/>
                      <a:pt x="1048703" y="22860"/>
                    </a:cubicBezTo>
                    <a:cubicBezTo>
                      <a:pt x="1048703" y="35242"/>
                      <a:pt x="1038225" y="45720"/>
                      <a:pt x="1025842" y="45720"/>
                    </a:cubicBezTo>
                    <a:lnTo>
                      <a:pt x="108585" y="54292"/>
                    </a:lnTo>
                    <a:lnTo>
                      <a:pt x="46672" y="960120"/>
                    </a:lnTo>
                    <a:cubicBezTo>
                      <a:pt x="45720" y="973455"/>
                      <a:pt x="35242" y="982980"/>
                      <a:pt x="23813" y="982980"/>
                    </a:cubicBezTo>
                    <a:close/>
                  </a:path>
                </a:pathLst>
              </a:custGeom>
              <a:solidFill>
                <a:srgbClr val="454E5F"/>
              </a:solidFill>
              <a:ln w="9525" cap="flat">
                <a:noFill/>
                <a:prstDash val="solid"/>
                <a:miter/>
              </a:ln>
            </p:spPr>
            <p:txBody>
              <a:bodyPr rtlCol="0" anchor="ctr"/>
              <a:lstStyle/>
              <a:p>
                <a:endParaRPr lang="vi-VN"/>
              </a:p>
            </p:txBody>
          </p:sp>
        </p:grpSp>
        <p:sp>
          <p:nvSpPr>
            <p:cNvPr id="27" name="Hình tự do: Hình 26">
              <a:extLst>
                <a:ext uri="{FF2B5EF4-FFF2-40B4-BE49-F238E27FC236}">
                  <a16:creationId xmlns:a16="http://schemas.microsoft.com/office/drawing/2014/main" id="{037A113D-B827-0E7E-1BF7-7FD3F74794E5}"/>
                </a:ext>
              </a:extLst>
            </p:cNvPr>
            <p:cNvSpPr/>
            <p:nvPr/>
          </p:nvSpPr>
          <p:spPr>
            <a:xfrm>
              <a:off x="3274694" y="2276051"/>
              <a:ext cx="3537585" cy="949430"/>
            </a:xfrm>
            <a:custGeom>
              <a:avLst/>
              <a:gdLst>
                <a:gd name="connsiteX0" fmla="*/ 3247073 w 3537585"/>
                <a:gd name="connsiteY0" fmla="*/ 688128 h 949430"/>
                <a:gd name="connsiteX1" fmla="*/ 3424238 w 3537585"/>
                <a:gd name="connsiteY1" fmla="*/ 823383 h 949430"/>
                <a:gd name="connsiteX2" fmla="*/ 2794635 w 3537585"/>
                <a:gd name="connsiteY2" fmla="*/ 900536 h 949430"/>
                <a:gd name="connsiteX3" fmla="*/ 2425065 w 3537585"/>
                <a:gd name="connsiteY3" fmla="*/ 929111 h 949430"/>
                <a:gd name="connsiteX4" fmla="*/ 1664017 w 3537585"/>
                <a:gd name="connsiteY4" fmla="*/ 949113 h 949430"/>
                <a:gd name="connsiteX5" fmla="*/ 1293495 w 3537585"/>
                <a:gd name="connsiteY5" fmla="*/ 939588 h 949430"/>
                <a:gd name="connsiteX6" fmla="*/ 601980 w 3537585"/>
                <a:gd name="connsiteY6" fmla="*/ 890058 h 949430"/>
                <a:gd name="connsiteX7" fmla="*/ 269557 w 3537585"/>
                <a:gd name="connsiteY7" fmla="*/ 851958 h 949430"/>
                <a:gd name="connsiteX8" fmla="*/ 44768 w 3537585"/>
                <a:gd name="connsiteY8" fmla="*/ 820526 h 949430"/>
                <a:gd name="connsiteX9" fmla="*/ 115252 w 3537585"/>
                <a:gd name="connsiteY9" fmla="*/ 739563 h 949430"/>
                <a:gd name="connsiteX10" fmla="*/ 20002 w 3537585"/>
                <a:gd name="connsiteY10" fmla="*/ 663363 h 949430"/>
                <a:gd name="connsiteX11" fmla="*/ 0 w 3537585"/>
                <a:gd name="connsiteY11" fmla="*/ 650028 h 949430"/>
                <a:gd name="connsiteX12" fmla="*/ 160020 w 3537585"/>
                <a:gd name="connsiteY12" fmla="*/ 475721 h 949430"/>
                <a:gd name="connsiteX13" fmla="*/ 42863 w 3537585"/>
                <a:gd name="connsiteY13" fmla="*/ 364278 h 949430"/>
                <a:gd name="connsiteX14" fmla="*/ 11430 w 3537585"/>
                <a:gd name="connsiteY14" fmla="*/ 338561 h 949430"/>
                <a:gd name="connsiteX15" fmla="*/ 181927 w 3537585"/>
                <a:gd name="connsiteY15" fmla="*/ 179493 h 949430"/>
                <a:gd name="connsiteX16" fmla="*/ 22860 w 3537585"/>
                <a:gd name="connsiteY16" fmla="*/ 27093 h 949430"/>
                <a:gd name="connsiteX17" fmla="*/ 555307 w 3537585"/>
                <a:gd name="connsiteY17" fmla="*/ 11853 h 949430"/>
                <a:gd name="connsiteX18" fmla="*/ 993457 w 3537585"/>
                <a:gd name="connsiteY18" fmla="*/ 4233 h 949430"/>
                <a:gd name="connsiteX19" fmla="*/ 1478280 w 3537585"/>
                <a:gd name="connsiteY19" fmla="*/ 423 h 949430"/>
                <a:gd name="connsiteX20" fmla="*/ 1901190 w 3537585"/>
                <a:gd name="connsiteY20" fmla="*/ 423 h 949430"/>
                <a:gd name="connsiteX21" fmla="*/ 2551748 w 3537585"/>
                <a:gd name="connsiteY21" fmla="*/ 8043 h 949430"/>
                <a:gd name="connsiteX22" fmla="*/ 2928938 w 3537585"/>
                <a:gd name="connsiteY22" fmla="*/ 16616 h 949430"/>
                <a:gd name="connsiteX23" fmla="*/ 3251835 w 3537585"/>
                <a:gd name="connsiteY23" fmla="*/ 26141 h 949430"/>
                <a:gd name="connsiteX24" fmla="*/ 3186113 w 3537585"/>
                <a:gd name="connsiteY24" fmla="*/ 166158 h 949430"/>
                <a:gd name="connsiteX25" fmla="*/ 3283268 w 3537585"/>
                <a:gd name="connsiteY25" fmla="*/ 175683 h 949430"/>
                <a:gd name="connsiteX26" fmla="*/ 3537585 w 3537585"/>
                <a:gd name="connsiteY26" fmla="*/ 203306 h 949430"/>
                <a:gd name="connsiteX27" fmla="*/ 3181350 w 3537585"/>
                <a:gd name="connsiteY27" fmla="*/ 530013 h 949430"/>
                <a:gd name="connsiteX28" fmla="*/ 3206115 w 3537585"/>
                <a:gd name="connsiteY28" fmla="*/ 538586 h 949430"/>
                <a:gd name="connsiteX29" fmla="*/ 3410903 w 3537585"/>
                <a:gd name="connsiteY29" fmla="*/ 617643 h 949430"/>
                <a:gd name="connsiteX30" fmla="*/ 3247073 w 3537585"/>
                <a:gd name="connsiteY30" fmla="*/ 688128 h 9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37585" h="949430">
                  <a:moveTo>
                    <a:pt x="3247073" y="688128"/>
                  </a:moveTo>
                  <a:cubicBezTo>
                    <a:pt x="3312795" y="735753"/>
                    <a:pt x="3358515" y="776711"/>
                    <a:pt x="3424238" y="823383"/>
                  </a:cubicBezTo>
                  <a:cubicBezTo>
                    <a:pt x="3214688" y="854816"/>
                    <a:pt x="3005138" y="880533"/>
                    <a:pt x="2794635" y="900536"/>
                  </a:cubicBezTo>
                  <a:cubicBezTo>
                    <a:pt x="2671763" y="911966"/>
                    <a:pt x="2548890" y="921491"/>
                    <a:pt x="2425065" y="929111"/>
                  </a:cubicBezTo>
                  <a:cubicBezTo>
                    <a:pt x="2171700" y="944351"/>
                    <a:pt x="1917383" y="951018"/>
                    <a:pt x="1664017" y="949113"/>
                  </a:cubicBezTo>
                  <a:cubicBezTo>
                    <a:pt x="1540192" y="948161"/>
                    <a:pt x="1417320" y="945303"/>
                    <a:pt x="1293495" y="939588"/>
                  </a:cubicBezTo>
                  <a:cubicBezTo>
                    <a:pt x="1062990" y="930063"/>
                    <a:pt x="831532" y="913871"/>
                    <a:pt x="601980" y="890058"/>
                  </a:cubicBezTo>
                  <a:cubicBezTo>
                    <a:pt x="490538" y="878628"/>
                    <a:pt x="380048" y="866246"/>
                    <a:pt x="269557" y="851958"/>
                  </a:cubicBezTo>
                  <a:cubicBezTo>
                    <a:pt x="194310" y="842433"/>
                    <a:pt x="120015" y="831956"/>
                    <a:pt x="44768" y="820526"/>
                  </a:cubicBezTo>
                  <a:cubicBezTo>
                    <a:pt x="64770" y="794808"/>
                    <a:pt x="95250" y="765281"/>
                    <a:pt x="115252" y="739563"/>
                  </a:cubicBezTo>
                  <a:cubicBezTo>
                    <a:pt x="81915" y="719561"/>
                    <a:pt x="52388" y="687176"/>
                    <a:pt x="20002" y="663363"/>
                  </a:cubicBezTo>
                  <a:cubicBezTo>
                    <a:pt x="13335" y="658601"/>
                    <a:pt x="6668" y="653838"/>
                    <a:pt x="0" y="650028"/>
                  </a:cubicBezTo>
                  <a:cubicBezTo>
                    <a:pt x="48577" y="601451"/>
                    <a:pt x="111443" y="524298"/>
                    <a:pt x="160020" y="475721"/>
                  </a:cubicBezTo>
                  <a:cubicBezTo>
                    <a:pt x="118110" y="445241"/>
                    <a:pt x="81915" y="400473"/>
                    <a:pt x="42863" y="364278"/>
                  </a:cubicBezTo>
                  <a:cubicBezTo>
                    <a:pt x="32385" y="354753"/>
                    <a:pt x="21908" y="346181"/>
                    <a:pt x="11430" y="338561"/>
                  </a:cubicBezTo>
                  <a:cubicBezTo>
                    <a:pt x="67627" y="284268"/>
                    <a:pt x="125730" y="233786"/>
                    <a:pt x="181927" y="179493"/>
                  </a:cubicBezTo>
                  <a:cubicBezTo>
                    <a:pt x="102870" y="149013"/>
                    <a:pt x="74295" y="93768"/>
                    <a:pt x="22860" y="27093"/>
                  </a:cubicBezTo>
                  <a:cubicBezTo>
                    <a:pt x="200025" y="21378"/>
                    <a:pt x="378143" y="15663"/>
                    <a:pt x="555307" y="11853"/>
                  </a:cubicBezTo>
                  <a:cubicBezTo>
                    <a:pt x="701040" y="8996"/>
                    <a:pt x="846773" y="6138"/>
                    <a:pt x="993457" y="4233"/>
                  </a:cubicBezTo>
                  <a:cubicBezTo>
                    <a:pt x="1154430" y="2328"/>
                    <a:pt x="1316355" y="423"/>
                    <a:pt x="1478280" y="423"/>
                  </a:cubicBezTo>
                  <a:cubicBezTo>
                    <a:pt x="1619250" y="-529"/>
                    <a:pt x="1760220" y="423"/>
                    <a:pt x="1901190" y="423"/>
                  </a:cubicBezTo>
                  <a:cubicBezTo>
                    <a:pt x="2118360" y="1376"/>
                    <a:pt x="2334578" y="4233"/>
                    <a:pt x="2551748" y="8043"/>
                  </a:cubicBezTo>
                  <a:cubicBezTo>
                    <a:pt x="2677478" y="10901"/>
                    <a:pt x="2803208" y="13758"/>
                    <a:pt x="2928938" y="16616"/>
                  </a:cubicBezTo>
                  <a:cubicBezTo>
                    <a:pt x="3036570" y="19473"/>
                    <a:pt x="3144203" y="22331"/>
                    <a:pt x="3251835" y="26141"/>
                  </a:cubicBezTo>
                  <a:cubicBezTo>
                    <a:pt x="3229928" y="66146"/>
                    <a:pt x="3208020" y="125201"/>
                    <a:pt x="3186113" y="166158"/>
                  </a:cubicBezTo>
                  <a:cubicBezTo>
                    <a:pt x="3216593" y="169016"/>
                    <a:pt x="3249930" y="171873"/>
                    <a:pt x="3283268" y="175683"/>
                  </a:cubicBezTo>
                  <a:cubicBezTo>
                    <a:pt x="3368040" y="185208"/>
                    <a:pt x="3458528" y="196638"/>
                    <a:pt x="3537585" y="203306"/>
                  </a:cubicBezTo>
                  <a:cubicBezTo>
                    <a:pt x="3429000" y="308081"/>
                    <a:pt x="3290888" y="426191"/>
                    <a:pt x="3181350" y="530013"/>
                  </a:cubicBezTo>
                  <a:cubicBezTo>
                    <a:pt x="3188970" y="532871"/>
                    <a:pt x="3197543" y="535728"/>
                    <a:pt x="3206115" y="538586"/>
                  </a:cubicBezTo>
                  <a:cubicBezTo>
                    <a:pt x="3271838" y="562398"/>
                    <a:pt x="3348038" y="596688"/>
                    <a:pt x="3410903" y="617643"/>
                  </a:cubicBezTo>
                  <a:cubicBezTo>
                    <a:pt x="3355658" y="639551"/>
                    <a:pt x="3301365" y="666221"/>
                    <a:pt x="3247073" y="688128"/>
                  </a:cubicBezTo>
                  <a:close/>
                </a:path>
              </a:pathLst>
            </a:custGeom>
            <a:solidFill>
              <a:srgbClr val="F9DE8D"/>
            </a:solidFill>
            <a:ln w="9525" cap="flat">
              <a:noFill/>
              <a:prstDash val="solid"/>
              <a:miter/>
            </a:ln>
          </p:spPr>
          <p:txBody>
            <a:bodyPr rtlCol="0" anchor="ctr"/>
            <a:lstStyle/>
            <a:p>
              <a:endParaRPr lang="vi-VN"/>
            </a:p>
          </p:txBody>
        </p:sp>
        <p:grpSp>
          <p:nvGrpSpPr>
            <p:cNvPr id="28" name="Đồ họa 6">
              <a:extLst>
                <a:ext uri="{FF2B5EF4-FFF2-40B4-BE49-F238E27FC236}">
                  <a16:creationId xmlns:a16="http://schemas.microsoft.com/office/drawing/2014/main" id="{A0BFF300-7F1B-8ACC-002F-3454DBFB6EB8}"/>
                </a:ext>
              </a:extLst>
            </p:cNvPr>
            <p:cNvGrpSpPr/>
            <p:nvPr/>
          </p:nvGrpSpPr>
          <p:grpSpPr>
            <a:xfrm>
              <a:off x="3274694" y="2274808"/>
              <a:ext cx="3536632" cy="949404"/>
              <a:chOff x="3274694" y="2274808"/>
              <a:chExt cx="3536632" cy="949404"/>
            </a:xfrm>
            <a:solidFill>
              <a:srgbClr val="D7F0D3"/>
            </a:solidFill>
          </p:grpSpPr>
          <p:sp>
            <p:nvSpPr>
              <p:cNvPr id="32" name="Hình tự do: Hình 31">
                <a:extLst>
                  <a:ext uri="{FF2B5EF4-FFF2-40B4-BE49-F238E27FC236}">
                    <a16:creationId xmlns:a16="http://schemas.microsoft.com/office/drawing/2014/main" id="{DAB7B253-BF2B-28A6-6FF3-CE042FC2D349}"/>
                  </a:ext>
                </a:extLst>
              </p:cNvPr>
              <p:cNvSpPr/>
              <p:nvPr/>
            </p:nvSpPr>
            <p:spPr>
              <a:xfrm>
                <a:off x="3274694" y="2279332"/>
                <a:ext cx="993457" cy="660082"/>
              </a:xfrm>
              <a:custGeom>
                <a:avLst/>
                <a:gdLst>
                  <a:gd name="connsiteX0" fmla="*/ 993457 w 993457"/>
                  <a:gd name="connsiteY0" fmla="*/ 0 h 660082"/>
                  <a:gd name="connsiteX1" fmla="*/ 20002 w 993457"/>
                  <a:gd name="connsiteY1" fmla="*/ 660083 h 660082"/>
                  <a:gd name="connsiteX2" fmla="*/ 0 w 993457"/>
                  <a:gd name="connsiteY2" fmla="*/ 646748 h 660082"/>
                  <a:gd name="connsiteX3" fmla="*/ 160020 w 993457"/>
                  <a:gd name="connsiteY3" fmla="*/ 472440 h 660082"/>
                  <a:gd name="connsiteX4" fmla="*/ 42863 w 993457"/>
                  <a:gd name="connsiteY4" fmla="*/ 360998 h 660082"/>
                  <a:gd name="connsiteX5" fmla="*/ 556260 w 993457"/>
                  <a:gd name="connsiteY5" fmla="*/ 8572 h 660082"/>
                  <a:gd name="connsiteX6" fmla="*/ 993457 w 993457"/>
                  <a:gd name="connsiteY6" fmla="*/ 0 h 66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457" h="660082">
                    <a:moveTo>
                      <a:pt x="993457" y="0"/>
                    </a:moveTo>
                    <a:cubicBezTo>
                      <a:pt x="661988" y="208597"/>
                      <a:pt x="336232" y="428625"/>
                      <a:pt x="20002" y="660083"/>
                    </a:cubicBezTo>
                    <a:cubicBezTo>
                      <a:pt x="13335" y="655320"/>
                      <a:pt x="6668" y="650558"/>
                      <a:pt x="0" y="646748"/>
                    </a:cubicBezTo>
                    <a:cubicBezTo>
                      <a:pt x="48577" y="598170"/>
                      <a:pt x="111443" y="521018"/>
                      <a:pt x="160020" y="472440"/>
                    </a:cubicBezTo>
                    <a:cubicBezTo>
                      <a:pt x="118110" y="441960"/>
                      <a:pt x="81915" y="397193"/>
                      <a:pt x="42863" y="360998"/>
                    </a:cubicBezTo>
                    <a:cubicBezTo>
                      <a:pt x="211455" y="240030"/>
                      <a:pt x="382905" y="122873"/>
                      <a:pt x="556260" y="8572"/>
                    </a:cubicBezTo>
                    <a:cubicBezTo>
                      <a:pt x="701040" y="4763"/>
                      <a:pt x="847725" y="1905"/>
                      <a:pt x="993457" y="0"/>
                    </a:cubicBezTo>
                    <a:close/>
                  </a:path>
                </a:pathLst>
              </a:custGeom>
              <a:solidFill>
                <a:srgbClr val="D7F0D3"/>
              </a:solidFill>
              <a:ln w="9525" cap="flat">
                <a:noFill/>
                <a:prstDash val="solid"/>
                <a:miter/>
              </a:ln>
            </p:spPr>
            <p:txBody>
              <a:bodyPr rtlCol="0" anchor="ctr"/>
              <a:lstStyle/>
              <a:p>
                <a:endParaRPr lang="vi-VN"/>
              </a:p>
            </p:txBody>
          </p:sp>
          <p:sp>
            <p:nvSpPr>
              <p:cNvPr id="33" name="Hình tự do: Hình 32">
                <a:extLst>
                  <a:ext uri="{FF2B5EF4-FFF2-40B4-BE49-F238E27FC236}">
                    <a16:creationId xmlns:a16="http://schemas.microsoft.com/office/drawing/2014/main" id="{A58B0BA2-9869-E116-120E-AC9D98BCBD96}"/>
                  </a:ext>
                </a:extLst>
              </p:cNvPr>
              <p:cNvSpPr/>
              <p:nvPr/>
            </p:nvSpPr>
            <p:spPr>
              <a:xfrm>
                <a:off x="3544252" y="2274808"/>
                <a:ext cx="1631632" cy="891301"/>
              </a:xfrm>
              <a:custGeom>
                <a:avLst/>
                <a:gdLst>
                  <a:gd name="connsiteX0" fmla="*/ 1631633 w 1631632"/>
                  <a:gd name="connsiteY0" fmla="*/ 714 h 891301"/>
                  <a:gd name="connsiteX1" fmla="*/ 332423 w 1631632"/>
                  <a:gd name="connsiteY1" fmla="*/ 891302 h 891301"/>
                  <a:gd name="connsiteX2" fmla="*/ 0 w 1631632"/>
                  <a:gd name="connsiteY2" fmla="*/ 853202 h 891301"/>
                  <a:gd name="connsiteX3" fmla="*/ 1208723 w 1631632"/>
                  <a:gd name="connsiteY3" fmla="*/ 714 h 891301"/>
                  <a:gd name="connsiteX4" fmla="*/ 1631633 w 1631632"/>
                  <a:gd name="connsiteY4" fmla="*/ 714 h 891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1632" h="891301">
                    <a:moveTo>
                      <a:pt x="1631633" y="714"/>
                    </a:moveTo>
                    <a:cubicBezTo>
                      <a:pt x="1188720" y="283607"/>
                      <a:pt x="755333" y="580787"/>
                      <a:pt x="332423" y="891302"/>
                    </a:cubicBezTo>
                    <a:cubicBezTo>
                      <a:pt x="220980" y="879872"/>
                      <a:pt x="110490" y="867489"/>
                      <a:pt x="0" y="853202"/>
                    </a:cubicBezTo>
                    <a:cubicBezTo>
                      <a:pt x="394335" y="556022"/>
                      <a:pt x="797243" y="272177"/>
                      <a:pt x="1208723" y="714"/>
                    </a:cubicBezTo>
                    <a:cubicBezTo>
                      <a:pt x="1348740" y="-238"/>
                      <a:pt x="1490663" y="-238"/>
                      <a:pt x="1631633" y="714"/>
                    </a:cubicBezTo>
                    <a:close/>
                  </a:path>
                </a:pathLst>
              </a:custGeom>
              <a:solidFill>
                <a:srgbClr val="D7F0D3"/>
              </a:solidFill>
              <a:ln w="9525" cap="flat">
                <a:noFill/>
                <a:prstDash val="solid"/>
                <a:miter/>
              </a:ln>
            </p:spPr>
            <p:txBody>
              <a:bodyPr rtlCol="0" anchor="ctr"/>
              <a:lstStyle/>
              <a:p>
                <a:endParaRPr lang="vi-VN"/>
              </a:p>
            </p:txBody>
          </p:sp>
          <p:sp>
            <p:nvSpPr>
              <p:cNvPr id="34" name="Hình tự do: Hình 33">
                <a:extLst>
                  <a:ext uri="{FF2B5EF4-FFF2-40B4-BE49-F238E27FC236}">
                    <a16:creationId xmlns:a16="http://schemas.microsoft.com/office/drawing/2014/main" id="{BCEB0C32-26E8-2CA8-AB5E-C281EC9F0FD4}"/>
                  </a:ext>
                </a:extLst>
              </p:cNvPr>
              <p:cNvSpPr/>
              <p:nvPr/>
            </p:nvSpPr>
            <p:spPr>
              <a:xfrm>
                <a:off x="4569142" y="2282190"/>
                <a:ext cx="1634490" cy="942022"/>
              </a:xfrm>
              <a:custGeom>
                <a:avLst/>
                <a:gdLst>
                  <a:gd name="connsiteX0" fmla="*/ 1634490 w 1634490"/>
                  <a:gd name="connsiteY0" fmla="*/ 9525 h 942022"/>
                  <a:gd name="connsiteX1" fmla="*/ 370522 w 1634490"/>
                  <a:gd name="connsiteY1" fmla="*/ 942023 h 942022"/>
                  <a:gd name="connsiteX2" fmla="*/ 0 w 1634490"/>
                  <a:gd name="connsiteY2" fmla="*/ 932498 h 942022"/>
                  <a:gd name="connsiteX3" fmla="*/ 12383 w 1634490"/>
                  <a:gd name="connsiteY3" fmla="*/ 922973 h 942022"/>
                  <a:gd name="connsiteX4" fmla="*/ 1257300 w 1634490"/>
                  <a:gd name="connsiteY4" fmla="*/ 0 h 942022"/>
                  <a:gd name="connsiteX5" fmla="*/ 1634490 w 1634490"/>
                  <a:gd name="connsiteY5" fmla="*/ 9525 h 94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4490" h="942022">
                    <a:moveTo>
                      <a:pt x="1634490" y="9525"/>
                    </a:moveTo>
                    <a:cubicBezTo>
                      <a:pt x="1210628" y="317183"/>
                      <a:pt x="789622" y="628650"/>
                      <a:pt x="370522" y="942023"/>
                    </a:cubicBezTo>
                    <a:cubicBezTo>
                      <a:pt x="246697" y="941070"/>
                      <a:pt x="123825" y="938213"/>
                      <a:pt x="0" y="932498"/>
                    </a:cubicBezTo>
                    <a:cubicBezTo>
                      <a:pt x="3810" y="929640"/>
                      <a:pt x="8572" y="926783"/>
                      <a:pt x="12383" y="922973"/>
                    </a:cubicBezTo>
                    <a:cubicBezTo>
                      <a:pt x="425768" y="612458"/>
                      <a:pt x="840105" y="304800"/>
                      <a:pt x="1257300" y="0"/>
                    </a:cubicBezTo>
                    <a:cubicBezTo>
                      <a:pt x="1382078" y="3810"/>
                      <a:pt x="1508760" y="6668"/>
                      <a:pt x="1634490" y="9525"/>
                    </a:cubicBezTo>
                    <a:close/>
                  </a:path>
                </a:pathLst>
              </a:custGeom>
              <a:solidFill>
                <a:srgbClr val="D7F0D3"/>
              </a:solidFill>
              <a:ln w="9525" cap="flat">
                <a:noFill/>
                <a:prstDash val="solid"/>
                <a:miter/>
              </a:ln>
            </p:spPr>
            <p:txBody>
              <a:bodyPr rtlCol="0" anchor="ctr"/>
              <a:lstStyle/>
              <a:p>
                <a:endParaRPr lang="vi-VN"/>
              </a:p>
            </p:txBody>
          </p:sp>
          <p:sp>
            <p:nvSpPr>
              <p:cNvPr id="35" name="Hình tự do: Hình 34">
                <a:extLst>
                  <a:ext uri="{FF2B5EF4-FFF2-40B4-BE49-F238E27FC236}">
                    <a16:creationId xmlns:a16="http://schemas.microsoft.com/office/drawing/2014/main" id="{B629A0F5-9FD3-019C-E65C-D03617A28BE4}"/>
                  </a:ext>
                </a:extLst>
              </p:cNvPr>
              <p:cNvSpPr/>
              <p:nvPr/>
            </p:nvSpPr>
            <p:spPr>
              <a:xfrm>
                <a:off x="5699760" y="2450782"/>
                <a:ext cx="1111567" cy="754379"/>
              </a:xfrm>
              <a:custGeom>
                <a:avLst/>
                <a:gdLst>
                  <a:gd name="connsiteX0" fmla="*/ 755332 w 1111567"/>
                  <a:gd name="connsiteY0" fmla="*/ 355283 h 754379"/>
                  <a:gd name="connsiteX1" fmla="*/ 780097 w 1111567"/>
                  <a:gd name="connsiteY1" fmla="*/ 363855 h 754379"/>
                  <a:gd name="connsiteX2" fmla="*/ 369570 w 1111567"/>
                  <a:gd name="connsiteY2" fmla="*/ 725805 h 754379"/>
                  <a:gd name="connsiteX3" fmla="*/ 0 w 1111567"/>
                  <a:gd name="connsiteY3" fmla="*/ 754380 h 754379"/>
                  <a:gd name="connsiteX4" fmla="*/ 857250 w 1111567"/>
                  <a:gd name="connsiteY4" fmla="*/ 0 h 754379"/>
                  <a:gd name="connsiteX5" fmla="*/ 1111567 w 1111567"/>
                  <a:gd name="connsiteY5" fmla="*/ 27622 h 754379"/>
                  <a:gd name="connsiteX6" fmla="*/ 755332 w 1111567"/>
                  <a:gd name="connsiteY6" fmla="*/ 35528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567" h="754379">
                    <a:moveTo>
                      <a:pt x="755332" y="355283"/>
                    </a:moveTo>
                    <a:cubicBezTo>
                      <a:pt x="762952" y="358140"/>
                      <a:pt x="771525" y="360998"/>
                      <a:pt x="780097" y="363855"/>
                    </a:cubicBezTo>
                    <a:cubicBezTo>
                      <a:pt x="641032" y="481965"/>
                      <a:pt x="503872" y="602933"/>
                      <a:pt x="369570" y="725805"/>
                    </a:cubicBezTo>
                    <a:cubicBezTo>
                      <a:pt x="246697" y="737235"/>
                      <a:pt x="123825" y="746760"/>
                      <a:pt x="0" y="754380"/>
                    </a:cubicBezTo>
                    <a:cubicBezTo>
                      <a:pt x="276225" y="492443"/>
                      <a:pt x="561975" y="240983"/>
                      <a:pt x="857250" y="0"/>
                    </a:cubicBezTo>
                    <a:cubicBezTo>
                      <a:pt x="942022" y="9525"/>
                      <a:pt x="1032510" y="20955"/>
                      <a:pt x="1111567" y="27622"/>
                    </a:cubicBezTo>
                    <a:cubicBezTo>
                      <a:pt x="1002982" y="132398"/>
                      <a:pt x="864870" y="250508"/>
                      <a:pt x="755332" y="355283"/>
                    </a:cubicBezTo>
                    <a:close/>
                  </a:path>
                </a:pathLst>
              </a:custGeom>
              <a:solidFill>
                <a:srgbClr val="D7F0D3"/>
              </a:solidFill>
              <a:ln w="9525" cap="flat">
                <a:noFill/>
                <a:prstDash val="solid"/>
                <a:miter/>
              </a:ln>
            </p:spPr>
            <p:txBody>
              <a:bodyPr rtlCol="0" anchor="ctr"/>
              <a:lstStyle/>
              <a:p>
                <a:endParaRPr lang="vi-VN"/>
              </a:p>
            </p:txBody>
          </p:sp>
        </p:grpSp>
        <p:sp>
          <p:nvSpPr>
            <p:cNvPr id="29" name="Hình tự do: Hình 28">
              <a:extLst>
                <a:ext uri="{FF2B5EF4-FFF2-40B4-BE49-F238E27FC236}">
                  <a16:creationId xmlns:a16="http://schemas.microsoft.com/office/drawing/2014/main" id="{78B54C32-8306-F1AB-B551-FD276EC50471}"/>
                </a:ext>
              </a:extLst>
            </p:cNvPr>
            <p:cNvSpPr/>
            <p:nvPr/>
          </p:nvSpPr>
          <p:spPr>
            <a:xfrm>
              <a:off x="3251652" y="2251818"/>
              <a:ext cx="3583820" cy="996206"/>
            </a:xfrm>
            <a:custGeom>
              <a:avLst/>
              <a:gdLst>
                <a:gd name="connsiteX0" fmla="*/ 1778500 w 3583820"/>
                <a:gd name="connsiteY0" fmla="*/ 996206 h 996206"/>
                <a:gd name="connsiteX1" fmla="*/ 64953 w 3583820"/>
                <a:gd name="connsiteY1" fmla="*/ 867619 h 996206"/>
                <a:gd name="connsiteX2" fmla="*/ 46855 w 3583820"/>
                <a:gd name="connsiteY2" fmla="*/ 853331 h 996206"/>
                <a:gd name="connsiteX3" fmla="*/ 49713 w 3583820"/>
                <a:gd name="connsiteY3" fmla="*/ 830471 h 996206"/>
                <a:gd name="connsiteX4" fmla="*/ 85907 w 3583820"/>
                <a:gd name="connsiteY4" fmla="*/ 788561 h 996206"/>
                <a:gd name="connsiteX5" fmla="*/ 104005 w 3583820"/>
                <a:gd name="connsiteY5" fmla="*/ 768559 h 996206"/>
                <a:gd name="connsiteX6" fmla="*/ 64953 w 3583820"/>
                <a:gd name="connsiteY6" fmla="*/ 736174 h 996206"/>
                <a:gd name="connsiteX7" fmla="*/ 10660 w 3583820"/>
                <a:gd name="connsiteY7" fmla="*/ 694264 h 996206"/>
                <a:gd name="connsiteX8" fmla="*/ 182 w 3583820"/>
                <a:gd name="connsiteY8" fmla="*/ 677119 h 996206"/>
                <a:gd name="connsiteX9" fmla="*/ 6850 w 3583820"/>
                <a:gd name="connsiteY9" fmla="*/ 658069 h 996206"/>
                <a:gd name="connsiteX10" fmla="*/ 85907 w 3583820"/>
                <a:gd name="connsiteY10" fmla="*/ 572344 h 996206"/>
                <a:gd name="connsiteX11" fmla="*/ 148773 w 3583820"/>
                <a:gd name="connsiteY11" fmla="*/ 502811 h 996206"/>
                <a:gd name="connsiteX12" fmla="*/ 92575 w 3583820"/>
                <a:gd name="connsiteY12" fmla="*/ 447566 h 996206"/>
                <a:gd name="connsiteX13" fmla="*/ 21138 w 3583820"/>
                <a:gd name="connsiteY13" fmla="*/ 381844 h 996206"/>
                <a:gd name="connsiteX14" fmla="*/ 11613 w 3583820"/>
                <a:gd name="connsiteY14" fmla="*/ 364699 h 996206"/>
                <a:gd name="connsiteX15" fmla="*/ 18280 w 3583820"/>
                <a:gd name="connsiteY15" fmla="*/ 346601 h 996206"/>
                <a:gd name="connsiteX16" fmla="*/ 104005 w 3583820"/>
                <a:gd name="connsiteY16" fmla="*/ 266591 h 996206"/>
                <a:gd name="connsiteX17" fmla="*/ 164965 w 3583820"/>
                <a:gd name="connsiteY17" fmla="*/ 210394 h 996206"/>
                <a:gd name="connsiteX18" fmla="*/ 54475 w 3583820"/>
                <a:gd name="connsiteY18" fmla="*/ 99904 h 996206"/>
                <a:gd name="connsiteX19" fmla="*/ 28757 w 3583820"/>
                <a:gd name="connsiteY19" fmla="*/ 65614 h 996206"/>
                <a:gd name="connsiteX20" fmla="*/ 25900 w 3583820"/>
                <a:gd name="connsiteY20" fmla="*/ 41801 h 996206"/>
                <a:gd name="connsiteX21" fmla="*/ 45903 w 3583820"/>
                <a:gd name="connsiteY21" fmla="*/ 28466 h 996206"/>
                <a:gd name="connsiteX22" fmla="*/ 3275830 w 3583820"/>
                <a:gd name="connsiteY22" fmla="*/ 26561 h 996206"/>
                <a:gd name="connsiteX23" fmla="*/ 3294880 w 3583820"/>
                <a:gd name="connsiteY23" fmla="*/ 37991 h 996206"/>
                <a:gd name="connsiteX24" fmla="*/ 3294880 w 3583820"/>
                <a:gd name="connsiteY24" fmla="*/ 60851 h 996206"/>
                <a:gd name="connsiteX25" fmla="*/ 3263448 w 3583820"/>
                <a:gd name="connsiteY25" fmla="*/ 128479 h 996206"/>
                <a:gd name="connsiteX26" fmla="*/ 3245350 w 3583820"/>
                <a:gd name="connsiteY26" fmla="*/ 169436 h 996206"/>
                <a:gd name="connsiteX27" fmla="*/ 3389178 w 3583820"/>
                <a:gd name="connsiteY27" fmla="*/ 185629 h 996206"/>
                <a:gd name="connsiteX28" fmla="*/ 3562533 w 3583820"/>
                <a:gd name="connsiteY28" fmla="*/ 203726 h 996206"/>
                <a:gd name="connsiteX29" fmla="*/ 3582535 w 3583820"/>
                <a:gd name="connsiteY29" fmla="*/ 218966 h 996206"/>
                <a:gd name="connsiteX30" fmla="*/ 3576820 w 3583820"/>
                <a:gd name="connsiteY30" fmla="*/ 243731 h 996206"/>
                <a:gd name="connsiteX31" fmla="*/ 3398703 w 3583820"/>
                <a:gd name="connsiteY31" fmla="*/ 407561 h 996206"/>
                <a:gd name="connsiteX32" fmla="*/ 3248208 w 3583820"/>
                <a:gd name="connsiteY32" fmla="*/ 545674 h 996206"/>
                <a:gd name="connsiteX33" fmla="*/ 3329170 w 3583820"/>
                <a:gd name="connsiteY33" fmla="*/ 578059 h 996206"/>
                <a:gd name="connsiteX34" fmla="*/ 3442518 w 3583820"/>
                <a:gd name="connsiteY34" fmla="*/ 621874 h 996206"/>
                <a:gd name="connsiteX35" fmla="*/ 3458710 w 3583820"/>
                <a:gd name="connsiteY35" fmla="*/ 642829 h 996206"/>
                <a:gd name="connsiteX36" fmla="*/ 3444423 w 3583820"/>
                <a:gd name="connsiteY36" fmla="*/ 664736 h 996206"/>
                <a:gd name="connsiteX37" fmla="*/ 3363460 w 3583820"/>
                <a:gd name="connsiteY37" fmla="*/ 699979 h 996206"/>
                <a:gd name="connsiteX38" fmla="*/ 3318693 w 3583820"/>
                <a:gd name="connsiteY38" fmla="*/ 719981 h 996206"/>
                <a:gd name="connsiteX39" fmla="*/ 3374890 w 3583820"/>
                <a:gd name="connsiteY39" fmla="*/ 763796 h 996206"/>
                <a:gd name="connsiteX40" fmla="*/ 3463473 w 3583820"/>
                <a:gd name="connsiteY40" fmla="*/ 831424 h 996206"/>
                <a:gd name="connsiteX41" fmla="*/ 3472045 w 3583820"/>
                <a:gd name="connsiteY41" fmla="*/ 855236 h 996206"/>
                <a:gd name="connsiteX42" fmla="*/ 3452995 w 3583820"/>
                <a:gd name="connsiteY42" fmla="*/ 872381 h 996206"/>
                <a:gd name="connsiteX43" fmla="*/ 1778500 w 3583820"/>
                <a:gd name="connsiteY43" fmla="*/ 996206 h 996206"/>
                <a:gd name="connsiteX44" fmla="*/ 112578 w 3583820"/>
                <a:gd name="connsiteY44" fmla="*/ 827614 h 996206"/>
                <a:gd name="connsiteX45" fmla="*/ 3389178 w 3583820"/>
                <a:gd name="connsiteY45" fmla="*/ 833329 h 996206"/>
                <a:gd name="connsiteX46" fmla="*/ 3344410 w 3583820"/>
                <a:gd name="connsiteY46" fmla="*/ 798086 h 996206"/>
                <a:gd name="connsiteX47" fmla="*/ 3256780 w 3583820"/>
                <a:gd name="connsiteY47" fmla="*/ 731411 h 996206"/>
                <a:gd name="connsiteX48" fmla="*/ 3247255 w 3583820"/>
                <a:gd name="connsiteY48" fmla="*/ 709504 h 996206"/>
                <a:gd name="connsiteX49" fmla="*/ 3261543 w 3583820"/>
                <a:gd name="connsiteY49" fmla="*/ 690454 h 996206"/>
                <a:gd name="connsiteX50" fmla="*/ 3342505 w 3583820"/>
                <a:gd name="connsiteY50" fmla="*/ 655211 h 996206"/>
                <a:gd name="connsiteX51" fmla="*/ 3371080 w 3583820"/>
                <a:gd name="connsiteY51" fmla="*/ 642829 h 996206"/>
                <a:gd name="connsiteX52" fmla="*/ 3311073 w 3583820"/>
                <a:gd name="connsiteY52" fmla="*/ 619016 h 996206"/>
                <a:gd name="connsiteX53" fmla="*/ 3197725 w 3583820"/>
                <a:gd name="connsiteY53" fmla="*/ 575201 h 996206"/>
                <a:gd name="connsiteX54" fmla="*/ 3182485 w 3583820"/>
                <a:gd name="connsiteY54" fmla="*/ 558056 h 996206"/>
                <a:gd name="connsiteX55" fmla="*/ 3189153 w 3583820"/>
                <a:gd name="connsiteY55" fmla="*/ 536149 h 996206"/>
                <a:gd name="connsiteX56" fmla="*/ 3368223 w 3583820"/>
                <a:gd name="connsiteY56" fmla="*/ 371366 h 996206"/>
                <a:gd name="connsiteX57" fmla="*/ 3508240 w 3583820"/>
                <a:gd name="connsiteY57" fmla="*/ 243731 h 996206"/>
                <a:gd name="connsiteX58" fmla="*/ 3384415 w 3583820"/>
                <a:gd name="connsiteY58" fmla="*/ 229444 h 996206"/>
                <a:gd name="connsiteX59" fmla="*/ 3209155 w 3583820"/>
                <a:gd name="connsiteY59" fmla="*/ 211346 h 996206"/>
                <a:gd name="connsiteX60" fmla="*/ 3191058 w 3583820"/>
                <a:gd name="connsiteY60" fmla="*/ 198964 h 996206"/>
                <a:gd name="connsiteX61" fmla="*/ 3191058 w 3583820"/>
                <a:gd name="connsiteY61" fmla="*/ 177056 h 996206"/>
                <a:gd name="connsiteX62" fmla="*/ 3223443 w 3583820"/>
                <a:gd name="connsiteY62" fmla="*/ 108476 h 996206"/>
                <a:gd name="connsiteX63" fmla="*/ 3240588 w 3583820"/>
                <a:gd name="connsiteY63" fmla="*/ 70376 h 996206"/>
                <a:gd name="connsiteX64" fmla="*/ 90670 w 3583820"/>
                <a:gd name="connsiteY64" fmla="*/ 72281 h 996206"/>
                <a:gd name="connsiteX65" fmla="*/ 213543 w 3583820"/>
                <a:gd name="connsiteY65" fmla="*/ 181819 h 996206"/>
                <a:gd name="connsiteX66" fmla="*/ 227830 w 3583820"/>
                <a:gd name="connsiteY66" fmla="*/ 198964 h 996206"/>
                <a:gd name="connsiteX67" fmla="*/ 221162 w 3583820"/>
                <a:gd name="connsiteY67" fmla="*/ 219919 h 996206"/>
                <a:gd name="connsiteX68" fmla="*/ 135437 w 3583820"/>
                <a:gd name="connsiteY68" fmla="*/ 299929 h 996206"/>
                <a:gd name="connsiteX69" fmla="*/ 69715 w 3583820"/>
                <a:gd name="connsiteY69" fmla="*/ 360889 h 996206"/>
                <a:gd name="connsiteX70" fmla="*/ 125912 w 3583820"/>
                <a:gd name="connsiteY70" fmla="*/ 415181 h 996206"/>
                <a:gd name="connsiteX71" fmla="*/ 197350 w 3583820"/>
                <a:gd name="connsiteY71" fmla="*/ 480904 h 996206"/>
                <a:gd name="connsiteX72" fmla="*/ 206875 w 3583820"/>
                <a:gd name="connsiteY72" fmla="*/ 498049 h 996206"/>
                <a:gd name="connsiteX73" fmla="*/ 200208 w 3583820"/>
                <a:gd name="connsiteY73" fmla="*/ 516146 h 996206"/>
                <a:gd name="connsiteX74" fmla="*/ 121150 w 3583820"/>
                <a:gd name="connsiteY74" fmla="*/ 601871 h 996206"/>
                <a:gd name="connsiteX75" fmla="*/ 59238 w 3583820"/>
                <a:gd name="connsiteY75" fmla="*/ 670451 h 996206"/>
                <a:gd name="connsiteX76" fmla="*/ 96385 w 3583820"/>
                <a:gd name="connsiteY76" fmla="*/ 700931 h 996206"/>
                <a:gd name="connsiteX77" fmla="*/ 150678 w 3583820"/>
                <a:gd name="connsiteY77" fmla="*/ 743794 h 996206"/>
                <a:gd name="connsiteX78" fmla="*/ 161155 w 3583820"/>
                <a:gd name="connsiteY78" fmla="*/ 759034 h 996206"/>
                <a:gd name="connsiteX79" fmla="*/ 156393 w 3583820"/>
                <a:gd name="connsiteY79" fmla="*/ 777131 h 996206"/>
                <a:gd name="connsiteX80" fmla="*/ 120198 w 3583820"/>
                <a:gd name="connsiteY80" fmla="*/ 818089 h 996206"/>
                <a:gd name="connsiteX81" fmla="*/ 112578 w 3583820"/>
                <a:gd name="connsiteY81" fmla="*/ 827614 h 99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583820" h="996206">
                  <a:moveTo>
                    <a:pt x="1778500" y="996206"/>
                  </a:moveTo>
                  <a:cubicBezTo>
                    <a:pt x="1208905" y="996206"/>
                    <a:pt x="636453" y="953344"/>
                    <a:pt x="64953" y="867619"/>
                  </a:cubicBezTo>
                  <a:cubicBezTo>
                    <a:pt x="56380" y="866666"/>
                    <a:pt x="49713" y="860951"/>
                    <a:pt x="46855" y="853331"/>
                  </a:cubicBezTo>
                  <a:cubicBezTo>
                    <a:pt x="43998" y="845711"/>
                    <a:pt x="44950" y="837139"/>
                    <a:pt x="49713" y="830471"/>
                  </a:cubicBezTo>
                  <a:cubicBezTo>
                    <a:pt x="60190" y="817136"/>
                    <a:pt x="73525" y="802849"/>
                    <a:pt x="85907" y="788561"/>
                  </a:cubicBezTo>
                  <a:cubicBezTo>
                    <a:pt x="91623" y="781894"/>
                    <a:pt x="98290" y="775226"/>
                    <a:pt x="104005" y="768559"/>
                  </a:cubicBezTo>
                  <a:cubicBezTo>
                    <a:pt x="90670" y="758081"/>
                    <a:pt x="77335" y="747604"/>
                    <a:pt x="64953" y="736174"/>
                  </a:cubicBezTo>
                  <a:cubicBezTo>
                    <a:pt x="46855" y="719981"/>
                    <a:pt x="28757" y="704741"/>
                    <a:pt x="10660" y="694264"/>
                  </a:cubicBezTo>
                  <a:cubicBezTo>
                    <a:pt x="4945" y="690454"/>
                    <a:pt x="182" y="684739"/>
                    <a:pt x="182" y="677119"/>
                  </a:cubicBezTo>
                  <a:cubicBezTo>
                    <a:pt x="-770" y="670451"/>
                    <a:pt x="2088" y="662831"/>
                    <a:pt x="6850" y="658069"/>
                  </a:cubicBezTo>
                  <a:cubicBezTo>
                    <a:pt x="30663" y="634256"/>
                    <a:pt x="58285" y="602824"/>
                    <a:pt x="85907" y="572344"/>
                  </a:cubicBezTo>
                  <a:cubicBezTo>
                    <a:pt x="106863" y="548531"/>
                    <a:pt x="128770" y="523766"/>
                    <a:pt x="148773" y="502811"/>
                  </a:cubicBezTo>
                  <a:cubicBezTo>
                    <a:pt x="128770" y="485666"/>
                    <a:pt x="110673" y="466616"/>
                    <a:pt x="92575" y="447566"/>
                  </a:cubicBezTo>
                  <a:cubicBezTo>
                    <a:pt x="68763" y="422801"/>
                    <a:pt x="45903" y="398989"/>
                    <a:pt x="21138" y="381844"/>
                  </a:cubicBezTo>
                  <a:cubicBezTo>
                    <a:pt x="15423" y="378034"/>
                    <a:pt x="12565" y="371366"/>
                    <a:pt x="11613" y="364699"/>
                  </a:cubicBezTo>
                  <a:cubicBezTo>
                    <a:pt x="10660" y="358031"/>
                    <a:pt x="13518" y="351364"/>
                    <a:pt x="18280" y="346601"/>
                  </a:cubicBezTo>
                  <a:cubicBezTo>
                    <a:pt x="46855" y="318979"/>
                    <a:pt x="76382" y="292309"/>
                    <a:pt x="104005" y="266591"/>
                  </a:cubicBezTo>
                  <a:cubicBezTo>
                    <a:pt x="124007" y="248494"/>
                    <a:pt x="144010" y="229444"/>
                    <a:pt x="164965" y="210394"/>
                  </a:cubicBezTo>
                  <a:cubicBezTo>
                    <a:pt x="115435" y="182771"/>
                    <a:pt x="86860" y="143719"/>
                    <a:pt x="54475" y="99904"/>
                  </a:cubicBezTo>
                  <a:cubicBezTo>
                    <a:pt x="45903" y="88474"/>
                    <a:pt x="37330" y="77044"/>
                    <a:pt x="28757" y="65614"/>
                  </a:cubicBezTo>
                  <a:cubicBezTo>
                    <a:pt x="23043" y="58946"/>
                    <a:pt x="22090" y="49421"/>
                    <a:pt x="25900" y="41801"/>
                  </a:cubicBezTo>
                  <a:cubicBezTo>
                    <a:pt x="29710" y="34181"/>
                    <a:pt x="37330" y="28466"/>
                    <a:pt x="45903" y="28466"/>
                  </a:cubicBezTo>
                  <a:cubicBezTo>
                    <a:pt x="1116513" y="-8681"/>
                    <a:pt x="2203315" y="-9634"/>
                    <a:pt x="3275830" y="26561"/>
                  </a:cubicBezTo>
                  <a:cubicBezTo>
                    <a:pt x="3283450" y="26561"/>
                    <a:pt x="3291070" y="31324"/>
                    <a:pt x="3294880" y="37991"/>
                  </a:cubicBezTo>
                  <a:cubicBezTo>
                    <a:pt x="3298690" y="44659"/>
                    <a:pt x="3298690" y="53231"/>
                    <a:pt x="3294880" y="60851"/>
                  </a:cubicBezTo>
                  <a:cubicBezTo>
                    <a:pt x="3284403" y="79901"/>
                    <a:pt x="3273925" y="104666"/>
                    <a:pt x="3263448" y="128479"/>
                  </a:cubicBezTo>
                  <a:cubicBezTo>
                    <a:pt x="3257733" y="141814"/>
                    <a:pt x="3251065" y="156101"/>
                    <a:pt x="3245350" y="169436"/>
                  </a:cubicBezTo>
                  <a:cubicBezTo>
                    <a:pt x="3292023" y="174199"/>
                    <a:pt x="3340600" y="179914"/>
                    <a:pt x="3389178" y="185629"/>
                  </a:cubicBezTo>
                  <a:cubicBezTo>
                    <a:pt x="3448233" y="192296"/>
                    <a:pt x="3508240" y="199916"/>
                    <a:pt x="3562533" y="203726"/>
                  </a:cubicBezTo>
                  <a:cubicBezTo>
                    <a:pt x="3572058" y="204679"/>
                    <a:pt x="3579678" y="210394"/>
                    <a:pt x="3582535" y="218966"/>
                  </a:cubicBezTo>
                  <a:cubicBezTo>
                    <a:pt x="3585393" y="227539"/>
                    <a:pt x="3583488" y="237064"/>
                    <a:pt x="3576820" y="243731"/>
                  </a:cubicBezTo>
                  <a:cubicBezTo>
                    <a:pt x="3522528" y="296119"/>
                    <a:pt x="3459663" y="352316"/>
                    <a:pt x="3398703" y="407561"/>
                  </a:cubicBezTo>
                  <a:cubicBezTo>
                    <a:pt x="3348220" y="453281"/>
                    <a:pt x="3295833" y="500906"/>
                    <a:pt x="3248208" y="545674"/>
                  </a:cubicBezTo>
                  <a:cubicBezTo>
                    <a:pt x="3274878" y="555199"/>
                    <a:pt x="3301548" y="566629"/>
                    <a:pt x="3329170" y="578059"/>
                  </a:cubicBezTo>
                  <a:cubicBezTo>
                    <a:pt x="3367270" y="593299"/>
                    <a:pt x="3407275" y="609491"/>
                    <a:pt x="3442518" y="621874"/>
                  </a:cubicBezTo>
                  <a:cubicBezTo>
                    <a:pt x="3452043" y="624731"/>
                    <a:pt x="3457758" y="633304"/>
                    <a:pt x="3458710" y="642829"/>
                  </a:cubicBezTo>
                  <a:cubicBezTo>
                    <a:pt x="3458710" y="652354"/>
                    <a:pt x="3452995" y="660926"/>
                    <a:pt x="3444423" y="664736"/>
                  </a:cubicBezTo>
                  <a:cubicBezTo>
                    <a:pt x="3417753" y="675214"/>
                    <a:pt x="3390130" y="687596"/>
                    <a:pt x="3363460" y="699979"/>
                  </a:cubicBezTo>
                  <a:cubicBezTo>
                    <a:pt x="3349173" y="706646"/>
                    <a:pt x="3333933" y="713314"/>
                    <a:pt x="3318693" y="719981"/>
                  </a:cubicBezTo>
                  <a:cubicBezTo>
                    <a:pt x="3338695" y="735221"/>
                    <a:pt x="3356793" y="749509"/>
                    <a:pt x="3374890" y="763796"/>
                  </a:cubicBezTo>
                  <a:cubicBezTo>
                    <a:pt x="3402513" y="785704"/>
                    <a:pt x="3431088" y="807611"/>
                    <a:pt x="3463473" y="831424"/>
                  </a:cubicBezTo>
                  <a:cubicBezTo>
                    <a:pt x="3471093" y="837139"/>
                    <a:pt x="3474903" y="846664"/>
                    <a:pt x="3472045" y="855236"/>
                  </a:cubicBezTo>
                  <a:cubicBezTo>
                    <a:pt x="3470140" y="864761"/>
                    <a:pt x="3462520" y="871429"/>
                    <a:pt x="3452995" y="872381"/>
                  </a:cubicBezTo>
                  <a:cubicBezTo>
                    <a:pt x="2898640" y="954296"/>
                    <a:pt x="2339523" y="996206"/>
                    <a:pt x="1778500" y="996206"/>
                  </a:cubicBezTo>
                  <a:close/>
                  <a:moveTo>
                    <a:pt x="112578" y="827614"/>
                  </a:moveTo>
                  <a:cubicBezTo>
                    <a:pt x="1210810" y="988586"/>
                    <a:pt x="2312853" y="990491"/>
                    <a:pt x="3389178" y="833329"/>
                  </a:cubicBezTo>
                  <a:cubicBezTo>
                    <a:pt x="3373938" y="820946"/>
                    <a:pt x="3358698" y="809516"/>
                    <a:pt x="3344410" y="798086"/>
                  </a:cubicBezTo>
                  <a:cubicBezTo>
                    <a:pt x="3316788" y="777131"/>
                    <a:pt x="3289165" y="754271"/>
                    <a:pt x="3256780" y="731411"/>
                  </a:cubicBezTo>
                  <a:cubicBezTo>
                    <a:pt x="3250113" y="726649"/>
                    <a:pt x="3246303" y="718076"/>
                    <a:pt x="3247255" y="709504"/>
                  </a:cubicBezTo>
                  <a:cubicBezTo>
                    <a:pt x="3248208" y="700931"/>
                    <a:pt x="3253923" y="694264"/>
                    <a:pt x="3261543" y="690454"/>
                  </a:cubicBezTo>
                  <a:cubicBezTo>
                    <a:pt x="3288213" y="679976"/>
                    <a:pt x="3315835" y="667594"/>
                    <a:pt x="3342505" y="655211"/>
                  </a:cubicBezTo>
                  <a:cubicBezTo>
                    <a:pt x="3352030" y="651401"/>
                    <a:pt x="3361555" y="646639"/>
                    <a:pt x="3371080" y="642829"/>
                  </a:cubicBezTo>
                  <a:cubicBezTo>
                    <a:pt x="3351078" y="635209"/>
                    <a:pt x="3331075" y="626636"/>
                    <a:pt x="3311073" y="619016"/>
                  </a:cubicBezTo>
                  <a:cubicBezTo>
                    <a:pt x="3272020" y="602824"/>
                    <a:pt x="3232015" y="586631"/>
                    <a:pt x="3197725" y="575201"/>
                  </a:cubicBezTo>
                  <a:cubicBezTo>
                    <a:pt x="3190105" y="572344"/>
                    <a:pt x="3184390" y="566629"/>
                    <a:pt x="3182485" y="558056"/>
                  </a:cubicBezTo>
                  <a:cubicBezTo>
                    <a:pt x="3180580" y="550436"/>
                    <a:pt x="3183438" y="541864"/>
                    <a:pt x="3189153" y="536149"/>
                  </a:cubicBezTo>
                  <a:cubicBezTo>
                    <a:pt x="3244398" y="483761"/>
                    <a:pt x="3307263" y="426611"/>
                    <a:pt x="3368223" y="371366"/>
                  </a:cubicBezTo>
                  <a:cubicBezTo>
                    <a:pt x="3414895" y="329456"/>
                    <a:pt x="3463473" y="285641"/>
                    <a:pt x="3508240" y="243731"/>
                  </a:cubicBezTo>
                  <a:cubicBezTo>
                    <a:pt x="3468235" y="239921"/>
                    <a:pt x="3425373" y="235159"/>
                    <a:pt x="3384415" y="229444"/>
                  </a:cubicBezTo>
                  <a:cubicBezTo>
                    <a:pt x="3325360" y="222776"/>
                    <a:pt x="3263448" y="215156"/>
                    <a:pt x="3209155" y="211346"/>
                  </a:cubicBezTo>
                  <a:cubicBezTo>
                    <a:pt x="3201535" y="210394"/>
                    <a:pt x="3194868" y="206584"/>
                    <a:pt x="3191058" y="198964"/>
                  </a:cubicBezTo>
                  <a:cubicBezTo>
                    <a:pt x="3187248" y="192296"/>
                    <a:pt x="3187248" y="183724"/>
                    <a:pt x="3191058" y="177056"/>
                  </a:cubicBezTo>
                  <a:cubicBezTo>
                    <a:pt x="3201535" y="158006"/>
                    <a:pt x="3212965" y="132289"/>
                    <a:pt x="3223443" y="108476"/>
                  </a:cubicBezTo>
                  <a:cubicBezTo>
                    <a:pt x="3229158" y="96094"/>
                    <a:pt x="3234873" y="82759"/>
                    <a:pt x="3240588" y="70376"/>
                  </a:cubicBezTo>
                  <a:cubicBezTo>
                    <a:pt x="2193790" y="37039"/>
                    <a:pt x="1134610" y="37039"/>
                    <a:pt x="90670" y="72281"/>
                  </a:cubicBezTo>
                  <a:cubicBezTo>
                    <a:pt x="127818" y="122764"/>
                    <a:pt x="155440" y="158959"/>
                    <a:pt x="213543" y="181819"/>
                  </a:cubicBezTo>
                  <a:cubicBezTo>
                    <a:pt x="221162" y="184676"/>
                    <a:pt x="225925" y="191344"/>
                    <a:pt x="227830" y="198964"/>
                  </a:cubicBezTo>
                  <a:cubicBezTo>
                    <a:pt x="229735" y="206584"/>
                    <a:pt x="226878" y="214204"/>
                    <a:pt x="221162" y="219919"/>
                  </a:cubicBezTo>
                  <a:cubicBezTo>
                    <a:pt x="192587" y="247541"/>
                    <a:pt x="163060" y="274211"/>
                    <a:pt x="135437" y="299929"/>
                  </a:cubicBezTo>
                  <a:cubicBezTo>
                    <a:pt x="113530" y="319931"/>
                    <a:pt x="91623" y="339934"/>
                    <a:pt x="69715" y="360889"/>
                  </a:cubicBezTo>
                  <a:cubicBezTo>
                    <a:pt x="89718" y="378034"/>
                    <a:pt x="107815" y="397084"/>
                    <a:pt x="125912" y="415181"/>
                  </a:cubicBezTo>
                  <a:cubicBezTo>
                    <a:pt x="149725" y="439946"/>
                    <a:pt x="172585" y="463759"/>
                    <a:pt x="197350" y="480904"/>
                  </a:cubicBezTo>
                  <a:cubicBezTo>
                    <a:pt x="203065" y="484714"/>
                    <a:pt x="205923" y="491381"/>
                    <a:pt x="206875" y="498049"/>
                  </a:cubicBezTo>
                  <a:cubicBezTo>
                    <a:pt x="207828" y="504716"/>
                    <a:pt x="204970" y="511384"/>
                    <a:pt x="200208" y="516146"/>
                  </a:cubicBezTo>
                  <a:cubicBezTo>
                    <a:pt x="176395" y="539959"/>
                    <a:pt x="148773" y="571391"/>
                    <a:pt x="121150" y="601871"/>
                  </a:cubicBezTo>
                  <a:cubicBezTo>
                    <a:pt x="100195" y="625684"/>
                    <a:pt x="79240" y="649496"/>
                    <a:pt x="59238" y="670451"/>
                  </a:cubicBezTo>
                  <a:cubicBezTo>
                    <a:pt x="71620" y="679976"/>
                    <a:pt x="84003" y="690454"/>
                    <a:pt x="96385" y="700931"/>
                  </a:cubicBezTo>
                  <a:cubicBezTo>
                    <a:pt x="115435" y="717124"/>
                    <a:pt x="132580" y="732364"/>
                    <a:pt x="150678" y="743794"/>
                  </a:cubicBezTo>
                  <a:cubicBezTo>
                    <a:pt x="156393" y="747604"/>
                    <a:pt x="160203" y="753319"/>
                    <a:pt x="161155" y="759034"/>
                  </a:cubicBezTo>
                  <a:cubicBezTo>
                    <a:pt x="162108" y="765701"/>
                    <a:pt x="160203" y="772369"/>
                    <a:pt x="156393" y="777131"/>
                  </a:cubicBezTo>
                  <a:cubicBezTo>
                    <a:pt x="145915" y="790466"/>
                    <a:pt x="132580" y="804754"/>
                    <a:pt x="120198" y="818089"/>
                  </a:cubicBezTo>
                  <a:cubicBezTo>
                    <a:pt x="117340" y="821899"/>
                    <a:pt x="115435" y="824756"/>
                    <a:pt x="112578" y="827614"/>
                  </a:cubicBezTo>
                  <a:close/>
                </a:path>
              </a:pathLst>
            </a:custGeom>
            <a:solidFill>
              <a:srgbClr val="454E5F"/>
            </a:solidFill>
            <a:ln w="9525"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C09A9B79-4E55-7D97-2EE1-4436561B9CD4}"/>
                </a:ext>
              </a:extLst>
            </p:cNvPr>
            <p:cNvSpPr/>
            <p:nvPr/>
          </p:nvSpPr>
          <p:spPr>
            <a:xfrm>
              <a:off x="2395772" y="5230579"/>
              <a:ext cx="444957" cy="640691"/>
            </a:xfrm>
            <a:custGeom>
              <a:avLst/>
              <a:gdLst>
                <a:gd name="connsiteX0" fmla="*/ 111442 w 223242"/>
                <a:gd name="connsiteY0" fmla="*/ 0 h 230504"/>
                <a:gd name="connsiteX1" fmla="*/ 111442 w 223242"/>
                <a:gd name="connsiteY1" fmla="*/ 230505 h 230504"/>
                <a:gd name="connsiteX2" fmla="*/ 111442 w 223242"/>
                <a:gd name="connsiteY2" fmla="*/ 0 h 230504"/>
              </a:gdLst>
              <a:ahLst/>
              <a:cxnLst>
                <a:cxn ang="0">
                  <a:pos x="connsiteX0" y="connsiteY0"/>
                </a:cxn>
                <a:cxn ang="0">
                  <a:pos x="connsiteX1" y="connsiteY1"/>
                </a:cxn>
                <a:cxn ang="0">
                  <a:pos x="connsiteX2" y="connsiteY2"/>
                </a:cxn>
              </a:cxnLst>
              <a:rect l="l" t="t" r="r" b="b"/>
              <a:pathLst>
                <a:path w="223242" h="230504">
                  <a:moveTo>
                    <a:pt x="111442" y="0"/>
                  </a:moveTo>
                  <a:cubicBezTo>
                    <a:pt x="-37147" y="0"/>
                    <a:pt x="-37147" y="230505"/>
                    <a:pt x="111442" y="230505"/>
                  </a:cubicBezTo>
                  <a:cubicBezTo>
                    <a:pt x="260032" y="230505"/>
                    <a:pt x="260985" y="0"/>
                    <a:pt x="111442" y="0"/>
                  </a:cubicBezTo>
                  <a:close/>
                </a:path>
              </a:pathLst>
            </a:custGeom>
            <a:solidFill>
              <a:srgbClr val="454E5F"/>
            </a:solidFill>
            <a:ln w="9525"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45A7DEB9-405D-802C-847D-5A10A1186827}"/>
                </a:ext>
              </a:extLst>
            </p:cNvPr>
            <p:cNvSpPr/>
            <p:nvPr/>
          </p:nvSpPr>
          <p:spPr>
            <a:xfrm>
              <a:off x="2414923" y="3897339"/>
              <a:ext cx="444957" cy="640691"/>
            </a:xfrm>
            <a:custGeom>
              <a:avLst/>
              <a:gdLst>
                <a:gd name="connsiteX0" fmla="*/ 111442 w 223242"/>
                <a:gd name="connsiteY0" fmla="*/ 0 h 230504"/>
                <a:gd name="connsiteX1" fmla="*/ 111442 w 223242"/>
                <a:gd name="connsiteY1" fmla="*/ 230505 h 230504"/>
                <a:gd name="connsiteX2" fmla="*/ 111442 w 223242"/>
                <a:gd name="connsiteY2" fmla="*/ 0 h 230504"/>
              </a:gdLst>
              <a:ahLst/>
              <a:cxnLst>
                <a:cxn ang="0">
                  <a:pos x="connsiteX0" y="connsiteY0"/>
                </a:cxn>
                <a:cxn ang="0">
                  <a:pos x="connsiteX1" y="connsiteY1"/>
                </a:cxn>
                <a:cxn ang="0">
                  <a:pos x="connsiteX2" y="connsiteY2"/>
                </a:cxn>
              </a:cxnLst>
              <a:rect l="l" t="t" r="r" b="b"/>
              <a:pathLst>
                <a:path w="223242" h="230504">
                  <a:moveTo>
                    <a:pt x="111442" y="0"/>
                  </a:moveTo>
                  <a:cubicBezTo>
                    <a:pt x="-37147" y="0"/>
                    <a:pt x="-37147" y="230505"/>
                    <a:pt x="111442" y="230505"/>
                  </a:cubicBezTo>
                  <a:cubicBezTo>
                    <a:pt x="260032" y="230505"/>
                    <a:pt x="260985" y="0"/>
                    <a:pt x="111442" y="0"/>
                  </a:cubicBezTo>
                  <a:close/>
                </a:path>
              </a:pathLst>
            </a:custGeom>
            <a:solidFill>
              <a:srgbClr val="454E5F"/>
            </a:solidFill>
            <a:ln w="9525" cap="flat">
              <a:noFill/>
              <a:prstDash val="solid"/>
              <a:miter/>
            </a:ln>
          </p:spPr>
          <p:txBody>
            <a:bodyPr rtlCol="0" anchor="ctr"/>
            <a:lstStyle/>
            <a:p>
              <a:endParaRPr lang="vi-VN"/>
            </a:p>
          </p:txBody>
        </p:sp>
      </p:grpSp>
      <p:sp>
        <p:nvSpPr>
          <p:cNvPr id="38" name="Hộp Văn bản 37">
            <a:extLst>
              <a:ext uri="{FF2B5EF4-FFF2-40B4-BE49-F238E27FC236}">
                <a16:creationId xmlns:a16="http://schemas.microsoft.com/office/drawing/2014/main" id="{1A8C2EE4-80C7-7026-767F-F42272473130}"/>
              </a:ext>
            </a:extLst>
          </p:cNvPr>
          <p:cNvSpPr txBox="1"/>
          <p:nvPr/>
        </p:nvSpPr>
        <p:spPr>
          <a:xfrm>
            <a:off x="3751529" y="3530685"/>
            <a:ext cx="5112189" cy="671081"/>
          </a:xfrm>
          <a:prstGeom prst="rect">
            <a:avLst/>
          </a:prstGeom>
          <a:noFill/>
        </p:spPr>
        <p:txBody>
          <a:bodyPr wrap="square">
            <a:spAutoFit/>
          </a:bodyPr>
          <a:lstStyle/>
          <a:p>
            <a:pPr algn="just">
              <a:lnSpc>
                <a:spcPct val="114000"/>
              </a:lnSpc>
            </a:pPr>
            <a:r>
              <a:rPr lang="en-US" sz="3600" b="1" dirty="0" err="1">
                <a:solidFill>
                  <a:srgbClr val="000000"/>
                </a:solidFill>
                <a:latin typeface="Cambria" panose="02040503050406030204" pitchFamily="18" charset="0"/>
                <a:ea typeface="Cambria" panose="02040503050406030204" pitchFamily="18" charset="0"/>
              </a:rPr>
              <a:t>Ôn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lại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nội</a:t>
            </a:r>
            <a:r>
              <a:rPr lang="en-US" sz="3600" b="1" dirty="0">
                <a:solidFill>
                  <a:srgbClr val="000000"/>
                </a:solidFill>
                <a:latin typeface="Cambria" panose="02040503050406030204" pitchFamily="18" charset="0"/>
                <a:ea typeface="Cambria" panose="02040503050406030204" pitchFamily="18" charset="0"/>
              </a:rPr>
              <a:t> dung </a:t>
            </a:r>
            <a:r>
              <a:rPr lang="en-US" sz="3600" b="1" dirty="0" err="1">
                <a:solidFill>
                  <a:srgbClr val="000000"/>
                </a:solidFill>
                <a:latin typeface="Cambria" panose="02040503050406030204" pitchFamily="18" charset="0"/>
                <a:ea typeface="Cambria" panose="02040503050406030204" pitchFamily="18" charset="0"/>
              </a:rPr>
              <a:t>đã</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học</a:t>
            </a:r>
            <a:endParaRPr lang="vi-VN" sz="3600" b="1" i="0" dirty="0">
              <a:solidFill>
                <a:srgbClr val="000000"/>
              </a:solidFill>
              <a:effectLst/>
              <a:latin typeface="Cambria" panose="02040503050406030204" pitchFamily="18" charset="0"/>
              <a:ea typeface="Cambria" panose="02040503050406030204" pitchFamily="18" charset="0"/>
            </a:endParaRPr>
          </a:p>
        </p:txBody>
      </p:sp>
      <p:sp>
        <p:nvSpPr>
          <p:cNvPr id="39" name="Hộp Văn bản 38">
            <a:extLst>
              <a:ext uri="{FF2B5EF4-FFF2-40B4-BE49-F238E27FC236}">
                <a16:creationId xmlns:a16="http://schemas.microsoft.com/office/drawing/2014/main" id="{9765786F-CF90-CC70-E4DC-05E63C352278}"/>
              </a:ext>
            </a:extLst>
          </p:cNvPr>
          <p:cNvSpPr txBox="1"/>
          <p:nvPr/>
        </p:nvSpPr>
        <p:spPr>
          <a:xfrm>
            <a:off x="3742178" y="4471321"/>
            <a:ext cx="5879505" cy="671081"/>
          </a:xfrm>
          <a:prstGeom prst="rect">
            <a:avLst/>
          </a:prstGeom>
          <a:noFill/>
        </p:spPr>
        <p:txBody>
          <a:bodyPr wrap="square">
            <a:spAutoFit/>
          </a:bodyPr>
          <a:lstStyle/>
          <a:p>
            <a:pPr algn="just">
              <a:lnSpc>
                <a:spcPct val="114000"/>
              </a:lnSpc>
            </a:pPr>
            <a:r>
              <a:rPr lang="en-US" sz="3600" b="1" dirty="0" err="1">
                <a:solidFill>
                  <a:srgbClr val="000000"/>
                </a:solidFill>
                <a:latin typeface="Cambria" panose="02040503050406030204" pitchFamily="18" charset="0"/>
                <a:ea typeface="Cambria" panose="02040503050406030204" pitchFamily="18" charset="0"/>
              </a:rPr>
              <a:t>Chuẩn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bị</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nội</a:t>
            </a:r>
            <a:r>
              <a:rPr lang="en-US" sz="3600" b="1" dirty="0">
                <a:solidFill>
                  <a:srgbClr val="000000"/>
                </a:solidFill>
                <a:latin typeface="Cambria" panose="02040503050406030204" pitchFamily="18" charset="0"/>
                <a:ea typeface="Cambria" panose="02040503050406030204" pitchFamily="18" charset="0"/>
              </a:rPr>
              <a:t> dung </a:t>
            </a:r>
            <a:r>
              <a:rPr lang="en-US" sz="3600" b="1" dirty="0" err="1">
                <a:solidFill>
                  <a:srgbClr val="000000"/>
                </a:solidFill>
                <a:latin typeface="Cambria" panose="02040503050406030204" pitchFamily="18" charset="0"/>
                <a:ea typeface="Cambria" panose="02040503050406030204" pitchFamily="18" charset="0"/>
              </a:rPr>
              <a:t>bài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endParaRPr lang="vi-VN" sz="3600" b="1" i="0" dirty="0">
              <a:solidFill>
                <a:srgbClr val="000000"/>
              </a:solidFill>
              <a:effectLst/>
              <a:latin typeface="Cambria" panose="02040503050406030204" pitchFamily="18" charset="0"/>
              <a:ea typeface="Cambria" panose="02040503050406030204" pitchFamily="18" charset="0"/>
            </a:endParaRPr>
          </a:p>
        </p:txBody>
      </p:sp>
      <p:pic>
        <p:nvPicPr>
          <p:cNvPr id="43" name="Hình ảnh 42">
            <a:extLst>
              <a:ext uri="{FF2B5EF4-FFF2-40B4-BE49-F238E27FC236}">
                <a16:creationId xmlns:a16="http://schemas.microsoft.com/office/drawing/2014/main" id="{7559E8D7-B92C-B7FB-EF80-7B3ED27D7BA9}"/>
              </a:ext>
            </a:extLst>
          </p:cNvPr>
          <p:cNvPicPr>
            <a:picLocks noChangeAspect="1"/>
          </p:cNvPicPr>
          <p:nvPr/>
        </p:nvPicPr>
        <p:blipFill>
          <a:blip r:embed="rId2"/>
          <a:stretch>
            <a:fillRect/>
          </a:stretch>
        </p:blipFill>
        <p:spPr>
          <a:xfrm>
            <a:off x="2197700" y="-824983"/>
            <a:ext cx="8071804" cy="4456562"/>
          </a:xfrm>
          <a:prstGeom prst="rect">
            <a:avLst/>
          </a:prstGeom>
        </p:spPr>
      </p:pic>
    </p:spTree>
    <p:extLst>
      <p:ext uri="{BB962C8B-B14F-4D97-AF65-F5344CB8AC3E}">
        <p14:creationId xmlns:p14="http://schemas.microsoft.com/office/powerpoint/2010/main" val="173338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inVertical)">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17311E79-2E38-B95D-8BCB-6AAB7DC77FED}"/>
              </a:ext>
            </a:extLst>
          </p:cNvPr>
          <p:cNvPicPr>
            <a:picLocks noChangeAspect="1"/>
          </p:cNvPicPr>
          <p:nvPr/>
        </p:nvPicPr>
        <p:blipFill>
          <a:blip r:embed="rId2"/>
          <a:stretch>
            <a:fillRect/>
          </a:stretch>
        </p:blipFill>
        <p:spPr>
          <a:xfrm>
            <a:off x="1562582" y="387815"/>
            <a:ext cx="12192000" cy="6290713"/>
          </a:xfrm>
          <a:prstGeom prst="rect">
            <a:avLst/>
          </a:prstGeom>
        </p:spPr>
      </p:pic>
    </p:spTree>
    <p:extLst>
      <p:ext uri="{BB962C8B-B14F-4D97-AF65-F5344CB8AC3E}">
        <p14:creationId xmlns:p14="http://schemas.microsoft.com/office/powerpoint/2010/main" val="174673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3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33000">
              <a:srgbClr val="319C28"/>
            </a:gs>
            <a:gs pos="100000">
              <a:srgbClr val="B3DEA6"/>
            </a:gs>
          </a:gsLst>
          <a:lin ang="5400000" scaled="1"/>
        </a:grad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D08134B2-5F85-DACB-DD86-FDD370E37132}"/>
              </a:ext>
            </a:extLst>
          </p:cNvPr>
          <p:cNvSpPr txBox="1"/>
          <p:nvPr/>
        </p:nvSpPr>
        <p:spPr>
          <a:xfrm>
            <a:off x="325119" y="1540180"/>
            <a:ext cx="11744961" cy="4985980"/>
          </a:xfrm>
          <a:prstGeom prst="rect">
            <a:avLst/>
          </a:prstGeom>
          <a:noFill/>
        </p:spPr>
        <p:txBody>
          <a:bodyPr wrap="square" rtlCol="0">
            <a:spAutoFit/>
          </a:bodyPr>
          <a:lstStyle/>
          <a:p>
            <a:pPr indent="228600" algn="just">
              <a:lnSpc>
                <a:spcPct val="120000"/>
              </a:lnSpc>
            </a:pPr>
            <a:r>
              <a:rPr lang="nl-NL" sz="2000" b="1" dirty="0">
                <a:effectLst/>
                <a:latin typeface="Cambria" panose="02040503050406030204" pitchFamily="18" charset="0"/>
                <a:ea typeface="Cambria" panose="02040503050406030204" pitchFamily="18" charset="0"/>
              </a:rPr>
              <a:t>1. Năng lực đặc thù:</a:t>
            </a:r>
            <a:endParaRPr lang="vi-VN" sz="2000" dirty="0">
              <a:effectLst/>
              <a:latin typeface="Cambria" panose="02040503050406030204" pitchFamily="18" charset="0"/>
              <a:ea typeface="Cambria" panose="02040503050406030204" pitchFamily="18" charset="0"/>
            </a:endParaRPr>
          </a:p>
          <a:p>
            <a:pPr indent="228600" algn="just">
              <a:lnSpc>
                <a:spcPct val="120000"/>
              </a:lnSpc>
            </a:pPr>
            <a:r>
              <a:rPr lang="nl-NL" sz="2000" dirty="0">
                <a:effectLst/>
                <a:latin typeface="Cambria" panose="02040503050406030204" pitchFamily="18" charset="0"/>
                <a:ea typeface="Cambria" panose="02040503050406030204" pitchFamily="18" charset="0"/>
              </a:rPr>
              <a:t>- Viết đoạn văn nêu cảm xúc của em về một cảnh đẹp của đất nước</a:t>
            </a:r>
            <a:endParaRPr lang="vi-VN" sz="2000" dirty="0">
              <a:effectLst/>
              <a:latin typeface="Cambria" panose="02040503050406030204" pitchFamily="18" charset="0"/>
              <a:ea typeface="Cambria" panose="02040503050406030204" pitchFamily="18" charset="0"/>
            </a:endParaRPr>
          </a:p>
          <a:p>
            <a:pPr indent="228600" algn="just">
              <a:lnSpc>
                <a:spcPct val="120000"/>
              </a:lnSpc>
            </a:pPr>
            <a:r>
              <a:rPr lang="nl-NL" sz="2000" dirty="0">
                <a:effectLst/>
                <a:latin typeface="Cambria" panose="02040503050406030204" pitchFamily="18" charset="0"/>
                <a:ea typeface="Cambria" panose="02040503050406030204" pitchFamily="18" charset="0"/>
              </a:rPr>
              <a:t>- Phát triển năng lực ngôn ngữ.</a:t>
            </a:r>
            <a:endParaRPr lang="vi-VN" sz="2000" dirty="0">
              <a:effectLst/>
              <a:latin typeface="Cambria" panose="02040503050406030204" pitchFamily="18" charset="0"/>
              <a:ea typeface="Cambria" panose="02040503050406030204" pitchFamily="18" charset="0"/>
            </a:endParaRPr>
          </a:p>
          <a:p>
            <a:pPr indent="228600" algn="just">
              <a:lnSpc>
                <a:spcPct val="120000"/>
              </a:lnSpc>
              <a:spcBef>
                <a:spcPts val="600"/>
              </a:spcBef>
            </a:pPr>
            <a:r>
              <a:rPr lang="nl-NL" sz="2000" b="1" dirty="0">
                <a:effectLst/>
                <a:latin typeface="Cambria" panose="02040503050406030204" pitchFamily="18" charset="0"/>
                <a:ea typeface="Cambria" panose="02040503050406030204" pitchFamily="18" charset="0"/>
              </a:rPr>
              <a:t>2. Năng lực chung.</a:t>
            </a:r>
            <a:endParaRPr lang="vi-VN" sz="2000" dirty="0">
              <a:effectLst/>
              <a:latin typeface="Cambria" panose="02040503050406030204" pitchFamily="18" charset="0"/>
              <a:ea typeface="Cambria" panose="02040503050406030204" pitchFamily="18" charset="0"/>
            </a:endParaRPr>
          </a:p>
          <a:p>
            <a:pPr indent="228600" algn="just">
              <a:lnSpc>
                <a:spcPct val="120000"/>
              </a:lnSpc>
            </a:pPr>
            <a:r>
              <a:rPr lang="nl-NL" sz="2000" dirty="0">
                <a:effectLst/>
                <a:latin typeface="Cambria" panose="02040503050406030204" pitchFamily="18" charset="0"/>
                <a:ea typeface="Cambria" panose="02040503050406030204" pitchFamily="18" charset="0"/>
              </a:rPr>
              <a:t>- Năng lực tự chủ, tự học: viết được đoạn văn ngắn nêu cảm xúc của em về một cảnh đẹp của đất nước</a:t>
            </a:r>
            <a:endParaRPr lang="vi-VN" sz="2000" dirty="0">
              <a:effectLst/>
              <a:latin typeface="Cambria" panose="02040503050406030204" pitchFamily="18" charset="0"/>
              <a:ea typeface="Cambria" panose="02040503050406030204" pitchFamily="18" charset="0"/>
            </a:endParaRPr>
          </a:p>
          <a:p>
            <a:pPr indent="228600" algn="just">
              <a:lnSpc>
                <a:spcPct val="120000"/>
              </a:lnSpc>
            </a:pPr>
            <a:r>
              <a:rPr lang="vi-VN" sz="2000" dirty="0">
                <a:effectLst/>
                <a:latin typeface="Cambria" panose="02040503050406030204" pitchFamily="18" charset="0"/>
                <a:ea typeface="Cambria" panose="02040503050406030204" pitchFamily="18" charset="0"/>
              </a:rPr>
              <a:t>- Năng lực giải quyết vấn đề và sáng tạo: tham gia trò chơi, vận dụng.</a:t>
            </a:r>
          </a:p>
          <a:p>
            <a:pPr indent="228600" algn="just">
              <a:lnSpc>
                <a:spcPct val="120000"/>
              </a:lnSpc>
            </a:pPr>
            <a:r>
              <a:rPr lang="vi-VN" sz="2000" dirty="0">
                <a:effectLst/>
                <a:latin typeface="Cambria" panose="02040503050406030204" pitchFamily="18" charset="0"/>
                <a:ea typeface="Cambria" panose="02040503050406030204" pitchFamily="18" charset="0"/>
              </a:rPr>
              <a:t>- Năng lực giao tiếp và hợp tác: </a:t>
            </a:r>
            <a:r>
              <a:rPr lang="nl-NL" sz="2000" dirty="0">
                <a:effectLst/>
                <a:latin typeface="Cambria" panose="02040503050406030204" pitchFamily="18" charset="0"/>
                <a:ea typeface="Cambria" panose="02040503050406030204" pitchFamily="18" charset="0"/>
              </a:rPr>
              <a:t>Viết về một cảnh đẹp của đất nước</a:t>
            </a:r>
            <a:endParaRPr lang="vi-VN" sz="2000" dirty="0">
              <a:effectLst/>
              <a:latin typeface="Cambria" panose="02040503050406030204" pitchFamily="18" charset="0"/>
              <a:ea typeface="Cambria" panose="02040503050406030204" pitchFamily="18" charset="0"/>
            </a:endParaRPr>
          </a:p>
          <a:p>
            <a:pPr indent="228600" algn="just">
              <a:lnSpc>
                <a:spcPct val="120000"/>
              </a:lnSpc>
              <a:spcBef>
                <a:spcPts val="600"/>
              </a:spcBef>
            </a:pPr>
            <a:r>
              <a:rPr lang="nl-NL" sz="2000" b="1" dirty="0">
                <a:effectLst/>
                <a:latin typeface="Cambria" panose="02040503050406030204" pitchFamily="18" charset="0"/>
                <a:ea typeface="Cambria" panose="02040503050406030204" pitchFamily="18" charset="0"/>
              </a:rPr>
              <a:t>3. Phẩm chất.</a:t>
            </a:r>
            <a:endParaRPr lang="vi-VN" sz="2000" dirty="0">
              <a:effectLst/>
              <a:latin typeface="Cambria" panose="02040503050406030204" pitchFamily="18" charset="0"/>
              <a:ea typeface="Cambria" panose="02040503050406030204" pitchFamily="18" charset="0"/>
            </a:endParaRPr>
          </a:p>
          <a:p>
            <a:pPr indent="228600" algn="just">
              <a:lnSpc>
                <a:spcPct val="120000"/>
              </a:lnSpc>
            </a:pPr>
            <a:r>
              <a:rPr lang="nl-NL" sz="2000" dirty="0">
                <a:effectLst/>
                <a:latin typeface="Cambria" panose="02040503050406030204" pitchFamily="18" charset="0"/>
                <a:ea typeface="Cambria" panose="02040503050406030204" pitchFamily="18" charset="0"/>
              </a:rPr>
              <a:t>- Phẩm chất yêu nước: Yêu quê hương, đất nước</a:t>
            </a:r>
            <a:endParaRPr lang="vi-VN" sz="2000" dirty="0">
              <a:effectLst/>
              <a:latin typeface="Cambria" panose="02040503050406030204" pitchFamily="18" charset="0"/>
              <a:ea typeface="Cambria" panose="02040503050406030204" pitchFamily="18" charset="0"/>
            </a:endParaRPr>
          </a:p>
          <a:p>
            <a:pPr indent="228600" algn="just">
              <a:lnSpc>
                <a:spcPct val="120000"/>
              </a:lnSpc>
            </a:pPr>
            <a:r>
              <a:rPr lang="nl-NL" sz="2000" dirty="0">
                <a:effectLst/>
                <a:latin typeface="Cambria" panose="02040503050406030204" pitchFamily="18" charset="0"/>
                <a:ea typeface="Cambria" panose="02040503050406030204" pitchFamily="18" charset="0"/>
              </a:rPr>
              <a:t>- Phẩm chất nhân ái: Viết được đoạn văn </a:t>
            </a:r>
            <a:endParaRPr lang="vi-VN" sz="2000" dirty="0">
              <a:effectLst/>
              <a:latin typeface="Cambria" panose="02040503050406030204" pitchFamily="18" charset="0"/>
              <a:ea typeface="Cambria" panose="02040503050406030204" pitchFamily="18" charset="0"/>
            </a:endParaRPr>
          </a:p>
          <a:p>
            <a:pPr indent="228600" algn="just">
              <a:lnSpc>
                <a:spcPct val="120000"/>
              </a:lnSpc>
            </a:pPr>
            <a:r>
              <a:rPr lang="nl-NL" sz="2000" dirty="0">
                <a:effectLst/>
                <a:latin typeface="Cambria" panose="02040503050406030204" pitchFamily="18" charset="0"/>
                <a:ea typeface="Cambria" panose="02040503050406030204" pitchFamily="18" charset="0"/>
              </a:rPr>
              <a:t>- Phẩm chất chăm chỉ: Chăm chỉ làm bài</a:t>
            </a:r>
            <a:endParaRPr lang="vi-VN" sz="2000" dirty="0">
              <a:effectLst/>
              <a:latin typeface="Cambria" panose="02040503050406030204" pitchFamily="18" charset="0"/>
              <a:ea typeface="Cambria" panose="02040503050406030204" pitchFamily="18" charset="0"/>
            </a:endParaRPr>
          </a:p>
          <a:p>
            <a:pPr indent="228600" algn="just">
              <a:lnSpc>
                <a:spcPct val="120000"/>
              </a:lnSpc>
            </a:pPr>
            <a:r>
              <a:rPr lang="nl-NL" sz="2000" dirty="0">
                <a:effectLst/>
                <a:latin typeface="Cambria" panose="02040503050406030204" pitchFamily="18" charset="0"/>
                <a:ea typeface="Cambria" panose="02040503050406030204" pitchFamily="18" charset="0"/>
              </a:rPr>
              <a:t>- Phẩm chất trách nhiệm: Giữ trật tự, học tập nghiêm túc.</a:t>
            </a:r>
            <a:endParaRPr lang="vi-VN" sz="2000" dirty="0">
              <a:effectLst/>
              <a:latin typeface="Cambria" panose="02040503050406030204" pitchFamily="18" charset="0"/>
              <a:ea typeface="Cambria" panose="02040503050406030204" pitchFamily="18" charset="0"/>
            </a:endParaRPr>
          </a:p>
          <a:p>
            <a:endParaRPr lang="vi-VN" sz="2000" dirty="0">
              <a:latin typeface="Cambria" panose="02040503050406030204" pitchFamily="18" charset="0"/>
              <a:ea typeface="Cambria" panose="02040503050406030204" pitchFamily="18" charset="0"/>
            </a:endParaRPr>
          </a:p>
        </p:txBody>
      </p:sp>
      <p:pic>
        <p:nvPicPr>
          <p:cNvPr id="3" name="Hình ảnh 2">
            <a:extLst>
              <a:ext uri="{FF2B5EF4-FFF2-40B4-BE49-F238E27FC236}">
                <a16:creationId xmlns:a16="http://schemas.microsoft.com/office/drawing/2014/main" id="{9C52FC5D-50C1-827A-3310-B3724B907984}"/>
              </a:ext>
            </a:extLst>
          </p:cNvPr>
          <p:cNvPicPr>
            <a:picLocks noChangeAspect="1"/>
          </p:cNvPicPr>
          <p:nvPr/>
        </p:nvPicPr>
        <p:blipFill>
          <a:blip r:embed="rId2"/>
          <a:stretch>
            <a:fillRect/>
          </a:stretch>
        </p:blipFill>
        <p:spPr>
          <a:xfrm>
            <a:off x="2130208" y="0"/>
            <a:ext cx="7931583" cy="2383743"/>
          </a:xfrm>
          <a:prstGeom prst="rect">
            <a:avLst/>
          </a:prstGeom>
        </p:spPr>
      </p:pic>
    </p:spTree>
    <p:extLst>
      <p:ext uri="{BB962C8B-B14F-4D97-AF65-F5344CB8AC3E}">
        <p14:creationId xmlns:p14="http://schemas.microsoft.com/office/powerpoint/2010/main" val="185801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FEA50A5-9555-9F93-D943-E175ACEC5BD4}"/>
              </a:ext>
            </a:extLst>
          </p:cNvPr>
          <p:cNvPicPr>
            <a:picLocks noChangeAspect="1"/>
          </p:cNvPicPr>
          <p:nvPr/>
        </p:nvPicPr>
        <p:blipFill>
          <a:blip r:embed="rId2"/>
          <a:stretch>
            <a:fillRect/>
          </a:stretch>
        </p:blipFill>
        <p:spPr>
          <a:xfrm>
            <a:off x="1718308" y="513222"/>
            <a:ext cx="11394412" cy="5322269"/>
          </a:xfrm>
          <a:prstGeom prst="rect">
            <a:avLst/>
          </a:prstGeom>
        </p:spPr>
      </p:pic>
    </p:spTree>
    <p:extLst>
      <p:ext uri="{BB962C8B-B14F-4D97-AF65-F5344CB8AC3E}">
        <p14:creationId xmlns:p14="http://schemas.microsoft.com/office/powerpoint/2010/main" val="408606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ead Shoulders Knees &amp; Toes (Speeding Up) _ Nursery Rhyme _ Super Simple Songs">
            <a:hlinkClick r:id="" action="ppaction://media"/>
            <a:extLst>
              <a:ext uri="{FF2B5EF4-FFF2-40B4-BE49-F238E27FC236}">
                <a16:creationId xmlns:a16="http://schemas.microsoft.com/office/drawing/2014/main" id="{9B2552C9-A251-33F6-58E4-075BB13FDDD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2540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B101767E-D4F3-5AC1-47DD-59C6D7118E8A}"/>
              </a:ext>
            </a:extLst>
          </p:cNvPr>
          <p:cNvPicPr>
            <a:picLocks noChangeAspect="1"/>
          </p:cNvPicPr>
          <p:nvPr/>
        </p:nvPicPr>
        <p:blipFill>
          <a:blip r:embed="rId2"/>
          <a:stretch>
            <a:fillRect/>
          </a:stretch>
        </p:blipFill>
        <p:spPr>
          <a:xfrm>
            <a:off x="1689149" y="767865"/>
            <a:ext cx="11174937" cy="5322269"/>
          </a:xfrm>
          <a:prstGeom prst="rect">
            <a:avLst/>
          </a:prstGeom>
        </p:spPr>
      </p:pic>
    </p:spTree>
    <p:extLst>
      <p:ext uri="{BB962C8B-B14F-4D97-AF65-F5344CB8AC3E}">
        <p14:creationId xmlns:p14="http://schemas.microsoft.com/office/powerpoint/2010/main" val="405274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20A31675-6164-D059-B464-9607BCD86D59}"/>
              </a:ext>
            </a:extLst>
          </p:cNvPr>
          <p:cNvSpPr txBox="1"/>
          <p:nvPr/>
        </p:nvSpPr>
        <p:spPr>
          <a:xfrm>
            <a:off x="243840" y="365760"/>
            <a:ext cx="10350911" cy="646331"/>
          </a:xfrm>
          <a:prstGeom prst="rect">
            <a:avLst/>
          </a:prstGeom>
          <a:noFill/>
        </p:spPr>
        <p:txBody>
          <a:bodyPr wrap="none" rtlCol="0">
            <a:spAutoFit/>
          </a:bodyPr>
          <a:lstStyle/>
          <a:p>
            <a:r>
              <a:rPr lang="en-US" sz="3600" dirty="0">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1. </a:t>
            </a:r>
            <a:r>
              <a:rPr lang="vi-VN" sz="3600" dirty="0">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Nêu cảm xúc của em về cảnh đẹp vịnh Hạ Long</a:t>
            </a:r>
            <a:endParaRPr lang="vi-VN" sz="3600" dirty="0">
              <a:solidFill>
                <a:srgbClr val="319C28"/>
              </a:solidFill>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9" name="Hình ảnh 8">
            <a:extLst>
              <a:ext uri="{FF2B5EF4-FFF2-40B4-BE49-F238E27FC236}">
                <a16:creationId xmlns:a16="http://schemas.microsoft.com/office/drawing/2014/main" id="{B3678C2D-B46E-EF33-DFB7-D048F889094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3913" r="29514"/>
          <a:stretch/>
        </p:blipFill>
        <p:spPr>
          <a:xfrm>
            <a:off x="243840" y="1562900"/>
            <a:ext cx="3881120" cy="3881120"/>
          </a:xfrm>
          <a:prstGeom prst="roundRect">
            <a:avLst/>
          </a:prstGeom>
          <a:ln>
            <a:noFill/>
          </a:ln>
          <a:effectLst>
            <a:outerShdw blurRad="292100" dist="139700" dir="2700000" algn="tl" rotWithShape="0">
              <a:srgbClr val="333333">
                <a:alpha val="65000"/>
              </a:srgbClr>
            </a:outerShdw>
          </a:effectLst>
        </p:spPr>
      </p:pic>
      <p:grpSp>
        <p:nvGrpSpPr>
          <p:cNvPr id="12" name="Nhóm 11">
            <a:extLst>
              <a:ext uri="{FF2B5EF4-FFF2-40B4-BE49-F238E27FC236}">
                <a16:creationId xmlns:a16="http://schemas.microsoft.com/office/drawing/2014/main" id="{A410AAE8-8006-869C-684F-D1ED640674D1}"/>
              </a:ext>
            </a:extLst>
          </p:cNvPr>
          <p:cNvGrpSpPr/>
          <p:nvPr/>
        </p:nvGrpSpPr>
        <p:grpSpPr>
          <a:xfrm>
            <a:off x="4470400" y="1355756"/>
            <a:ext cx="7106604" cy="646331"/>
            <a:chOff x="4470400" y="1756653"/>
            <a:chExt cx="7106604" cy="762000"/>
          </a:xfrm>
        </p:grpSpPr>
        <p:sp>
          <p:nvSpPr>
            <p:cNvPr id="10" name="Hình chữ nhật: Góc Tròn 9">
              <a:extLst>
                <a:ext uri="{FF2B5EF4-FFF2-40B4-BE49-F238E27FC236}">
                  <a16:creationId xmlns:a16="http://schemas.microsoft.com/office/drawing/2014/main" id="{29790CD9-2313-084B-B678-9983DFB65E3D}"/>
                </a:ext>
              </a:extLst>
            </p:cNvPr>
            <p:cNvSpPr/>
            <p:nvPr/>
          </p:nvSpPr>
          <p:spPr>
            <a:xfrm>
              <a:off x="4470400" y="1756653"/>
              <a:ext cx="7106604" cy="762000"/>
            </a:xfrm>
            <a:prstGeom prst="roundRect">
              <a:avLst/>
            </a:prstGeom>
            <a:solidFill>
              <a:srgbClr val="B3DEA6"/>
            </a:solidFill>
            <a:ln w="19050">
              <a:solidFill>
                <a:srgbClr val="319C2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ộp Văn bản 10">
              <a:extLst>
                <a:ext uri="{FF2B5EF4-FFF2-40B4-BE49-F238E27FC236}">
                  <a16:creationId xmlns:a16="http://schemas.microsoft.com/office/drawing/2014/main" id="{30D78208-388E-4A42-BE83-FCEFE90892BC}"/>
                </a:ext>
              </a:extLst>
            </p:cNvPr>
            <p:cNvSpPr txBox="1"/>
            <p:nvPr/>
          </p:nvSpPr>
          <p:spPr>
            <a:xfrm>
              <a:off x="4583594" y="1804202"/>
              <a:ext cx="6468437" cy="523220"/>
            </a:xfrm>
            <a:prstGeom prst="rect">
              <a:avLst/>
            </a:prstGeom>
            <a:noFill/>
          </p:spPr>
          <p:txBody>
            <a:bodyPr wrap="none" rtlCol="0">
              <a:spAutoFit/>
            </a:bodyPr>
            <a:lstStyle/>
            <a:p>
              <a:r>
                <a:rPr lang="en-US" sz="2800" b="1" dirty="0">
                  <a:latin typeface="Cambria" panose="02040503050406030204" pitchFamily="18" charset="0"/>
                  <a:ea typeface="Cambria" panose="02040503050406030204" pitchFamily="18" charset="0"/>
                </a:rPr>
                <a:t>a. </a:t>
              </a:r>
              <a:r>
                <a:rPr lang="en-US" sz="2800" b="1" dirty="0" err="1">
                  <a:latin typeface="Cambria" panose="02040503050406030204" pitchFamily="18" charset="0"/>
                  <a:ea typeface="Cambria" panose="02040503050406030204" pitchFamily="18" charset="0"/>
                </a:rPr>
                <a:t>Giới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thiệu</a:t>
              </a:r>
              <a:r>
                <a:rPr lang="en-US" sz="2800" b="1" dirty="0">
                  <a:latin typeface="Cambria" panose="02040503050406030204" pitchFamily="18" charset="0"/>
                  <a:ea typeface="Cambria" panose="02040503050406030204" pitchFamily="18" charset="0"/>
                </a:rPr>
                <a:t> bao </a:t>
              </a:r>
              <a:r>
                <a:rPr lang="en-US" sz="2800" b="1" dirty="0" err="1">
                  <a:latin typeface="Cambria" panose="02040503050406030204" pitchFamily="18" charset="0"/>
                  <a:ea typeface="Cambria" panose="02040503050406030204" pitchFamily="18" charset="0"/>
                </a:rPr>
                <a:t>quát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vịnh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Hạ</a:t>
              </a:r>
              <a:r>
                <a:rPr lang="en-US" sz="2800" b="1" dirty="0">
                  <a:latin typeface="Cambria" panose="02040503050406030204" pitchFamily="18" charset="0"/>
                  <a:ea typeface="Cambria" panose="02040503050406030204" pitchFamily="18" charset="0"/>
                </a:rPr>
                <a:t> Long.</a:t>
              </a:r>
              <a:endParaRPr lang="vi-VN" sz="2800" b="1" dirty="0">
                <a:latin typeface="Cambria" panose="02040503050406030204" pitchFamily="18" charset="0"/>
                <a:ea typeface="Cambria" panose="02040503050406030204" pitchFamily="18" charset="0"/>
              </a:endParaRPr>
            </a:p>
          </p:txBody>
        </p:sp>
      </p:grpSp>
      <p:grpSp>
        <p:nvGrpSpPr>
          <p:cNvPr id="13" name="Nhóm 12">
            <a:extLst>
              <a:ext uri="{FF2B5EF4-FFF2-40B4-BE49-F238E27FC236}">
                <a16:creationId xmlns:a16="http://schemas.microsoft.com/office/drawing/2014/main" id="{9C68EF91-83B6-730D-8B8F-06F12E4221A0}"/>
              </a:ext>
            </a:extLst>
          </p:cNvPr>
          <p:cNvGrpSpPr/>
          <p:nvPr/>
        </p:nvGrpSpPr>
        <p:grpSpPr>
          <a:xfrm>
            <a:off x="4470400" y="2242932"/>
            <a:ext cx="7106604" cy="607291"/>
            <a:chOff x="4470400" y="1756653"/>
            <a:chExt cx="7106604" cy="762000"/>
          </a:xfrm>
        </p:grpSpPr>
        <p:sp>
          <p:nvSpPr>
            <p:cNvPr id="14" name="Hình chữ nhật: Góc Tròn 13">
              <a:extLst>
                <a:ext uri="{FF2B5EF4-FFF2-40B4-BE49-F238E27FC236}">
                  <a16:creationId xmlns:a16="http://schemas.microsoft.com/office/drawing/2014/main" id="{8DF509E1-0BD3-DE17-604E-E7CE481E2265}"/>
                </a:ext>
              </a:extLst>
            </p:cNvPr>
            <p:cNvSpPr/>
            <p:nvPr/>
          </p:nvSpPr>
          <p:spPr>
            <a:xfrm>
              <a:off x="4470400" y="1756653"/>
              <a:ext cx="7106604" cy="762000"/>
            </a:xfrm>
            <a:prstGeom prst="roundRect">
              <a:avLst/>
            </a:prstGeom>
            <a:solidFill>
              <a:srgbClr val="B3DEA6"/>
            </a:solidFill>
            <a:ln w="19050">
              <a:solidFill>
                <a:srgbClr val="319C2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Hộp Văn bản 14">
              <a:extLst>
                <a:ext uri="{FF2B5EF4-FFF2-40B4-BE49-F238E27FC236}">
                  <a16:creationId xmlns:a16="http://schemas.microsoft.com/office/drawing/2014/main" id="{ACD11967-3460-7897-2602-F6B75034543E}"/>
                </a:ext>
              </a:extLst>
            </p:cNvPr>
            <p:cNvSpPr txBox="1"/>
            <p:nvPr/>
          </p:nvSpPr>
          <p:spPr>
            <a:xfrm>
              <a:off x="4583594" y="1819798"/>
              <a:ext cx="6203942" cy="523221"/>
            </a:xfrm>
            <a:prstGeom prst="rect">
              <a:avLst/>
            </a:prstGeom>
            <a:noFill/>
          </p:spPr>
          <p:txBody>
            <a:bodyPr wrap="none" rtlCol="0">
              <a:spAutoFit/>
            </a:bodyPr>
            <a:lstStyle/>
            <a:p>
              <a:r>
                <a:rPr lang="en-US" sz="2800" b="1" dirty="0">
                  <a:latin typeface="Cambria" panose="02040503050406030204" pitchFamily="18" charset="0"/>
                  <a:ea typeface="Cambria" panose="02040503050406030204" pitchFamily="18" charset="0"/>
                </a:rPr>
                <a:t>b. </a:t>
              </a:r>
              <a:r>
                <a:rPr lang="en-US" sz="2800" b="1" dirty="0" err="1">
                  <a:latin typeface="Cambria" panose="02040503050406030204" pitchFamily="18" charset="0"/>
                  <a:ea typeface="Cambria" panose="02040503050406030204" pitchFamily="18" charset="0"/>
                </a:rPr>
                <a:t>Nêu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điểm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nổi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grpSp>
        <p:nvGrpSpPr>
          <p:cNvPr id="16" name="Nhóm 15">
            <a:extLst>
              <a:ext uri="{FF2B5EF4-FFF2-40B4-BE49-F238E27FC236}">
                <a16:creationId xmlns:a16="http://schemas.microsoft.com/office/drawing/2014/main" id="{EE99E220-1DA6-7D83-6984-7D970C093656}"/>
              </a:ext>
            </a:extLst>
          </p:cNvPr>
          <p:cNvGrpSpPr/>
          <p:nvPr/>
        </p:nvGrpSpPr>
        <p:grpSpPr>
          <a:xfrm>
            <a:off x="4470400" y="3091066"/>
            <a:ext cx="7106604" cy="2578212"/>
            <a:chOff x="4470400" y="1756653"/>
            <a:chExt cx="7106604" cy="1170303"/>
          </a:xfrm>
        </p:grpSpPr>
        <p:sp>
          <p:nvSpPr>
            <p:cNvPr id="17" name="Hình chữ nhật: Góc Tròn 16">
              <a:extLst>
                <a:ext uri="{FF2B5EF4-FFF2-40B4-BE49-F238E27FC236}">
                  <a16:creationId xmlns:a16="http://schemas.microsoft.com/office/drawing/2014/main" id="{05BEC352-047D-AD30-1F1C-B1B0CA879A26}"/>
                </a:ext>
              </a:extLst>
            </p:cNvPr>
            <p:cNvSpPr/>
            <p:nvPr/>
          </p:nvSpPr>
          <p:spPr>
            <a:xfrm>
              <a:off x="4470400" y="1756653"/>
              <a:ext cx="7106604" cy="1170303"/>
            </a:xfrm>
            <a:prstGeom prst="roundRect">
              <a:avLst/>
            </a:prstGeom>
            <a:solidFill>
              <a:srgbClr val="B3DEA6"/>
            </a:solidFill>
            <a:ln w="19050">
              <a:solidFill>
                <a:srgbClr val="319C2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Hộp Văn bản 17">
              <a:extLst>
                <a:ext uri="{FF2B5EF4-FFF2-40B4-BE49-F238E27FC236}">
                  <a16:creationId xmlns:a16="http://schemas.microsoft.com/office/drawing/2014/main" id="{77AFC800-1D1E-76A2-1F02-4C7CF039AD92}"/>
                </a:ext>
              </a:extLst>
            </p:cNvPr>
            <p:cNvSpPr txBox="1"/>
            <p:nvPr/>
          </p:nvSpPr>
          <p:spPr>
            <a:xfrm>
              <a:off x="4470400" y="1804853"/>
              <a:ext cx="7033102" cy="1019854"/>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c. </a:t>
              </a:r>
              <a:r>
                <a:rPr lang="en-US" sz="2800" b="1" dirty="0" err="1">
                  <a:latin typeface="Cambria" panose="02040503050406030204" pitchFamily="18" charset="0"/>
                  <a:ea typeface="Cambria" panose="02040503050406030204" pitchFamily="18" charset="0"/>
                </a:rPr>
                <a:t>Nêu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nghĩ</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vịnh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Hạ</a:t>
              </a:r>
              <a:r>
                <a:rPr lang="en-US" sz="2800" b="1" dirty="0">
                  <a:latin typeface="Cambria" panose="02040503050406030204" pitchFamily="18" charset="0"/>
                  <a:ea typeface="Cambria" panose="02040503050406030204" pitchFamily="18" charset="0"/>
                </a:rPr>
                <a:t> Long.</a:t>
              </a:r>
            </a:p>
            <a:p>
              <a:pPr marL="457200" indent="-457200" algn="just">
                <a:buFontTx/>
                <a:buChar char="-"/>
              </a:pPr>
              <a:r>
                <a:rPr lang="en-US" sz="2800" b="1" dirty="0" err="1">
                  <a:latin typeface="Cambria" panose="02040503050406030204" pitchFamily="18" charset="0"/>
                  <a:ea typeface="Cambria" panose="02040503050406030204" pitchFamily="18" charset="0"/>
                </a:rPr>
                <a:t>Cảm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nghĩ</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vẻ</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đẹp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vịnh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yêu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núi</a:t>
              </a:r>
              <a:r>
                <a:rPr lang="en-US" sz="2800" b="1" dirty="0">
                  <a:latin typeface="Cambria" panose="02040503050406030204" pitchFamily="18" charset="0"/>
                  <a:ea typeface="Cambria" panose="02040503050406030204" pitchFamily="18" charset="0"/>
                </a:rPr>
                <a:t> non, </a:t>
              </a:r>
              <a:r>
                <a:rPr lang="en-US" sz="2800" b="1" dirty="0" err="1">
                  <a:latin typeface="Cambria" panose="02040503050406030204" pitchFamily="18" charset="0"/>
                  <a:ea typeface="Cambria" panose="02040503050406030204" pitchFamily="18" charset="0"/>
                </a:rPr>
                <a:t>sóng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nước</a:t>
              </a:r>
              <a:r>
                <a:rPr lang="en-US" sz="2800" b="1" dirty="0">
                  <a:latin typeface="Cambria" panose="02040503050406030204" pitchFamily="18" charset="0"/>
                  <a:ea typeface="Cambria" panose="02040503050406030204" pitchFamily="18" charset="0"/>
                </a:rPr>
                <a:t>…) </a:t>
              </a:r>
            </a:p>
            <a:p>
              <a:pPr marL="457200" indent="-457200" algn="just">
                <a:buFontTx/>
                <a:buChar char="-"/>
              </a:pPr>
              <a:r>
                <a:rPr lang="en-US" sz="2800" b="1" dirty="0" err="1">
                  <a:latin typeface="Cambria" panose="02040503050406030204" pitchFamily="18" charset="0"/>
                  <a:ea typeface="Cambria" panose="02040503050406030204" pitchFamily="18" charset="0"/>
                </a:rPr>
                <a:t>Tự</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vịnh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Hạ</a:t>
              </a:r>
              <a:r>
                <a:rPr lang="en-US" sz="2800" b="1" dirty="0">
                  <a:latin typeface="Cambria" panose="02040503050406030204" pitchFamily="18" charset="0"/>
                  <a:ea typeface="Cambria" panose="02040503050406030204" pitchFamily="18" charset="0"/>
                </a:rPr>
                <a:t> Long </a:t>
              </a:r>
              <a:r>
                <a:rPr lang="en-US" sz="2800" b="1" dirty="0" err="1">
                  <a:latin typeface="Cambria" panose="02040503050406030204" pitchFamily="18" charset="0"/>
                  <a:ea typeface="Cambria" panose="02040503050406030204" pitchFamily="18" charset="0"/>
                </a:rPr>
                <a:t>được</a:t>
              </a:r>
              <a:r>
                <a:rPr lang="en-US" sz="2800" b="1" dirty="0">
                  <a:latin typeface="Cambria" panose="02040503050406030204" pitchFamily="18" charset="0"/>
                  <a:ea typeface="Cambria" panose="02040503050406030204" pitchFamily="18" charset="0"/>
                </a:rPr>
                <a:t> UNESCO </a:t>
              </a:r>
              <a:r>
                <a:rPr lang="en-US" sz="2800" b="1" dirty="0" err="1">
                  <a:latin typeface="Cambria" panose="02040503050406030204" pitchFamily="18" charset="0"/>
                  <a:ea typeface="Cambria" panose="02040503050406030204" pitchFamily="18" charset="0"/>
                </a:rPr>
                <a:t>công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nhận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a:t>
              </a:r>
              <a:r>
                <a:rPr lang="en-US" sz="2800" b="1" dirty="0">
                  <a:latin typeface="Cambria" panose="02040503050406030204" pitchFamily="18" charset="0"/>
                  <a:ea typeface="Cambria" panose="02040503050406030204" pitchFamily="18" charset="0"/>
                </a:rPr>
                <a:t> di </a:t>
              </a:r>
              <a:r>
                <a:rPr lang="en-US" sz="2800" b="1" dirty="0" err="1">
                  <a:latin typeface="Cambria" panose="02040503050406030204" pitchFamily="18" charset="0"/>
                  <a:ea typeface="Cambria" panose="02040503050406030204" pitchFamily="18" charset="0"/>
                </a:rPr>
                <a:t>sản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thiên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nhiên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giới</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0061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20A31675-6164-D059-B464-9607BCD86D59}"/>
              </a:ext>
            </a:extLst>
          </p:cNvPr>
          <p:cNvSpPr txBox="1"/>
          <p:nvPr/>
        </p:nvSpPr>
        <p:spPr>
          <a:xfrm>
            <a:off x="243840" y="365760"/>
            <a:ext cx="10350911" cy="646331"/>
          </a:xfrm>
          <a:prstGeom prst="rect">
            <a:avLst/>
          </a:prstGeom>
          <a:noFill/>
        </p:spPr>
        <p:txBody>
          <a:bodyPr wrap="none" rtlCol="0">
            <a:spAutoFit/>
          </a:bodyPr>
          <a:lstStyle/>
          <a:p>
            <a:r>
              <a:rPr lang="en-US" sz="3600" dirty="0">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1. </a:t>
            </a:r>
            <a:r>
              <a:rPr lang="vi-VN" sz="3600" dirty="0">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Nêu cảm xúc của em về cảnh đẹp vịnh Hạ Long</a:t>
            </a:r>
            <a:endParaRPr lang="vi-VN" sz="3600" dirty="0">
              <a:solidFill>
                <a:srgbClr val="319C28"/>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77AFC800-1D1E-76A2-1F02-4C7CF039AD92}"/>
              </a:ext>
            </a:extLst>
          </p:cNvPr>
          <p:cNvSpPr txBox="1"/>
          <p:nvPr/>
        </p:nvSpPr>
        <p:spPr>
          <a:xfrm>
            <a:off x="488026" y="1241116"/>
            <a:ext cx="11215948" cy="4832092"/>
          </a:xfrm>
          <a:prstGeom prst="rect">
            <a:avLst/>
          </a:prstGeom>
          <a:noFill/>
        </p:spPr>
        <p:txBody>
          <a:bodyPr wrap="square" rtlCol="0">
            <a:spAutoFit/>
          </a:bodyPr>
          <a:lstStyle/>
          <a:p>
            <a:pPr indent="360000" algn="just"/>
            <a:r>
              <a:rPr lang="vi-VN" sz="2800" b="1" dirty="0">
                <a:latin typeface="Cambria" panose="02040503050406030204" pitchFamily="18" charset="0"/>
                <a:ea typeface="Cambria" panose="02040503050406030204" pitchFamily="18" charset="0"/>
              </a:rPr>
              <a:t>Vịnh Hạ Long là một trong những thắng cảnh nổi tiếng của nước ta. Vẻ đẹp của Hạ Long trước hết là sự kì vĩ của thiên nhiên. Trên một diện tích hẹp có hàng nghìn hòn đảo nhấp nhô như rồng chầu phượng múa. Mặt vịnh Hạ Long lúc tỏa mênh mông, lúc thu hẹp thành ao, thành vũng, lúc uốn quanh chân đảo như dải lụa xanh. Bốn mùa Hạ Long phủ trên mình một màu xanh đằm thắm: xanh biếc của biển, xanh lam của núi, xanh lục của trời. Hạ Long đã hai lần được công nhận là di sản thiên nhiên thế giới. Núi non, sông nước tươi đẹp của Hạ Long là một bộ phận tươi đẹp của non sông Việt Nam. Một lần đến thăm Hạ Long, sẽ muốn quay lại thăm nhiều lần nữa.</a:t>
            </a:r>
          </a:p>
        </p:txBody>
      </p:sp>
    </p:spTree>
    <p:extLst>
      <p:ext uri="{BB962C8B-B14F-4D97-AF65-F5344CB8AC3E}">
        <p14:creationId xmlns:p14="http://schemas.microsoft.com/office/powerpoint/2010/main" val="410097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down)">
                                      <p:cBhvr>
                                        <p:cTn id="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20A31675-6164-D059-B464-9607BCD86D59}"/>
              </a:ext>
            </a:extLst>
          </p:cNvPr>
          <p:cNvSpPr txBox="1"/>
          <p:nvPr/>
        </p:nvSpPr>
        <p:spPr>
          <a:xfrm>
            <a:off x="243841" y="365760"/>
            <a:ext cx="11333164" cy="1200329"/>
          </a:xfrm>
          <a:prstGeom prst="rect">
            <a:avLst/>
          </a:prstGeom>
          <a:noFill/>
        </p:spPr>
        <p:txBody>
          <a:bodyPr wrap="square" rtlCol="0">
            <a:spAutoFit/>
          </a:bodyPr>
          <a:lstStyle/>
          <a:p>
            <a:r>
              <a:rPr lang="en-US" sz="3600" dirty="0">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2. </a:t>
            </a:r>
            <a:r>
              <a:rPr lang="vi-VN" sz="3600" dirty="0">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Viết đoạn văn nêu tình cảm, cảm xúc của em về một cảnh đẹp của đất nước.</a:t>
            </a:r>
            <a:endParaRPr lang="vi-VN" sz="3600" dirty="0">
              <a:solidFill>
                <a:srgbClr val="319C28"/>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12" name="Nhóm 11">
            <a:extLst>
              <a:ext uri="{FF2B5EF4-FFF2-40B4-BE49-F238E27FC236}">
                <a16:creationId xmlns:a16="http://schemas.microsoft.com/office/drawing/2014/main" id="{A410AAE8-8006-869C-684F-D1ED640674D1}"/>
              </a:ext>
            </a:extLst>
          </p:cNvPr>
          <p:cNvGrpSpPr/>
          <p:nvPr/>
        </p:nvGrpSpPr>
        <p:grpSpPr>
          <a:xfrm>
            <a:off x="539610" y="3844063"/>
            <a:ext cx="2910999" cy="1855233"/>
            <a:chOff x="4470400" y="1819798"/>
            <a:chExt cx="7106604" cy="571874"/>
          </a:xfrm>
        </p:grpSpPr>
        <p:sp>
          <p:nvSpPr>
            <p:cNvPr id="10" name="Hình chữ nhật: Góc Tròn 9">
              <a:extLst>
                <a:ext uri="{FF2B5EF4-FFF2-40B4-BE49-F238E27FC236}">
                  <a16:creationId xmlns:a16="http://schemas.microsoft.com/office/drawing/2014/main" id="{29790CD9-2313-084B-B678-9983DFB65E3D}"/>
                </a:ext>
              </a:extLst>
            </p:cNvPr>
            <p:cNvSpPr/>
            <p:nvPr/>
          </p:nvSpPr>
          <p:spPr>
            <a:xfrm>
              <a:off x="4470400" y="1819798"/>
              <a:ext cx="7106604" cy="571874"/>
            </a:xfrm>
            <a:prstGeom prst="roundRect">
              <a:avLst/>
            </a:prstGeom>
            <a:solidFill>
              <a:srgbClr val="B3DEA6"/>
            </a:solidFill>
            <a:ln w="19050">
              <a:solidFill>
                <a:srgbClr val="319C2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ộp Văn bản 10">
              <a:extLst>
                <a:ext uri="{FF2B5EF4-FFF2-40B4-BE49-F238E27FC236}">
                  <a16:creationId xmlns:a16="http://schemas.microsoft.com/office/drawing/2014/main" id="{30D78208-388E-4A42-BE83-FCEFE90892BC}"/>
                </a:ext>
              </a:extLst>
            </p:cNvPr>
            <p:cNvSpPr txBox="1"/>
            <p:nvPr/>
          </p:nvSpPr>
          <p:spPr>
            <a:xfrm>
              <a:off x="4712427" y="1835350"/>
              <a:ext cx="6622547" cy="540770"/>
            </a:xfrm>
            <a:prstGeom prst="rect">
              <a:avLst/>
            </a:prstGeom>
            <a:noFill/>
          </p:spPr>
          <p:txBody>
            <a:bodyPr wrap="square" rtlCol="0">
              <a:spAutoFit/>
            </a:bodyPr>
            <a:lstStyle/>
            <a:p>
              <a:pPr algn="just"/>
              <a:r>
                <a:rPr lang="vi-VN" sz="36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a.</a:t>
              </a:r>
              <a:r>
                <a:rPr lang="en-US" sz="36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 </a:t>
              </a:r>
              <a:r>
                <a:rPr lang="vi-VN" sz="36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Giới thiệu bao quát về cảnh đẹp</a:t>
              </a:r>
              <a:endParaRPr lang="vi-VN" sz="3600"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16" name="Nhóm 15">
            <a:extLst>
              <a:ext uri="{FF2B5EF4-FFF2-40B4-BE49-F238E27FC236}">
                <a16:creationId xmlns:a16="http://schemas.microsoft.com/office/drawing/2014/main" id="{EE99E220-1DA6-7D83-6984-7D970C093656}"/>
              </a:ext>
            </a:extLst>
          </p:cNvPr>
          <p:cNvGrpSpPr/>
          <p:nvPr/>
        </p:nvGrpSpPr>
        <p:grpSpPr>
          <a:xfrm>
            <a:off x="8370237" y="3894516"/>
            <a:ext cx="3434197" cy="1892883"/>
            <a:chOff x="4470400" y="1880749"/>
            <a:chExt cx="7106604" cy="859218"/>
          </a:xfrm>
        </p:grpSpPr>
        <p:sp>
          <p:nvSpPr>
            <p:cNvPr id="17" name="Hình chữ nhật: Góc Tròn 16">
              <a:extLst>
                <a:ext uri="{FF2B5EF4-FFF2-40B4-BE49-F238E27FC236}">
                  <a16:creationId xmlns:a16="http://schemas.microsoft.com/office/drawing/2014/main" id="{05BEC352-047D-AD30-1F1C-B1B0CA879A26}"/>
                </a:ext>
              </a:extLst>
            </p:cNvPr>
            <p:cNvSpPr/>
            <p:nvPr/>
          </p:nvSpPr>
          <p:spPr>
            <a:xfrm>
              <a:off x="4470400" y="1880749"/>
              <a:ext cx="7106604" cy="859218"/>
            </a:xfrm>
            <a:prstGeom prst="roundRect">
              <a:avLst/>
            </a:prstGeom>
            <a:solidFill>
              <a:srgbClr val="B3DEA6"/>
            </a:solidFill>
            <a:ln w="19050">
              <a:solidFill>
                <a:srgbClr val="319C2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Hộp Văn bản 17">
              <a:extLst>
                <a:ext uri="{FF2B5EF4-FFF2-40B4-BE49-F238E27FC236}">
                  <a16:creationId xmlns:a16="http://schemas.microsoft.com/office/drawing/2014/main" id="{77AFC800-1D1E-76A2-1F02-4C7CF039AD92}"/>
                </a:ext>
              </a:extLst>
            </p:cNvPr>
            <p:cNvSpPr txBox="1"/>
            <p:nvPr/>
          </p:nvSpPr>
          <p:spPr>
            <a:xfrm>
              <a:off x="4830490" y="1912196"/>
              <a:ext cx="6386422" cy="796324"/>
            </a:xfrm>
            <a:prstGeom prst="rect">
              <a:avLst/>
            </a:prstGeom>
            <a:noFill/>
          </p:spPr>
          <p:txBody>
            <a:bodyPr wrap="square" rtlCol="0">
              <a:spAutoFit/>
            </a:bodyPr>
            <a:lstStyle/>
            <a:p>
              <a:pPr algn="just"/>
              <a:r>
                <a:rPr lang="en-US" sz="3600" dirty="0">
                  <a:latin typeface="Vogue-ExtraBold" panose="020B0500000000000000" pitchFamily="34" charset="0"/>
                  <a:ea typeface="Vogue-ExtraBold" panose="020B0500000000000000" pitchFamily="34" charset="0"/>
                  <a:cs typeface="Vogue-ExtraBold" panose="020B0500000000000000" pitchFamily="34" charset="0"/>
                </a:rPr>
                <a:t>c. </a:t>
              </a:r>
              <a:r>
                <a:rPr lang="en-US" sz="3600" dirty="0" err="1">
                  <a:latin typeface="Vogue-ExtraBold" panose="020B0500000000000000" pitchFamily="34" charset="0"/>
                  <a:ea typeface="Vogue-ExtraBold" panose="020B0500000000000000" pitchFamily="34" charset="0"/>
                  <a:cs typeface="Vogue-ExtraBold" panose="020B0500000000000000" pitchFamily="34" charset="0"/>
                </a:rPr>
                <a:t>Nêu</a:t>
              </a:r>
              <a:r>
                <a:rPr lang="en-US" sz="3600"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latin typeface="Vogue-ExtraBold" panose="020B0500000000000000" pitchFamily="34" charset="0"/>
                  <a:ea typeface="Vogue-ExtraBold" panose="020B0500000000000000" pitchFamily="34" charset="0"/>
                  <a:cs typeface="Vogue-ExtraBold" panose="020B0500000000000000" pitchFamily="34" charset="0"/>
                </a:rPr>
                <a:t>cảm</a:t>
              </a:r>
              <a:r>
                <a:rPr lang="en-US" sz="3600"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latin typeface="Vogue-ExtraBold" panose="020B0500000000000000" pitchFamily="34" charset="0"/>
                  <a:ea typeface="Vogue-ExtraBold" panose="020B0500000000000000" pitchFamily="34" charset="0"/>
                  <a:cs typeface="Vogue-ExtraBold" panose="020B0500000000000000" pitchFamily="34" charset="0"/>
                </a:rPr>
                <a:t>nghĩ</a:t>
              </a:r>
              <a:r>
                <a:rPr lang="en-US" sz="3600"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latin typeface="Vogue-ExtraBold" panose="020B0500000000000000" pitchFamily="34" charset="0"/>
                  <a:ea typeface="Vogue-ExtraBold" panose="020B0500000000000000" pitchFamily="34" charset="0"/>
                  <a:cs typeface="Vogue-ExtraBold" panose="020B0500000000000000" pitchFamily="34" charset="0"/>
                </a:rPr>
                <a:t>của</a:t>
              </a:r>
              <a:r>
                <a:rPr lang="en-US" sz="3600"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latin typeface="Vogue-ExtraBold" panose="020B0500000000000000" pitchFamily="34" charset="0"/>
                  <a:ea typeface="Vogue-ExtraBold" panose="020B0500000000000000" pitchFamily="34" charset="0"/>
                  <a:cs typeface="Vogue-ExtraBold" panose="020B0500000000000000" pitchFamily="34" charset="0"/>
                </a:rPr>
                <a:t>em</a:t>
              </a:r>
              <a:r>
                <a:rPr lang="en-US" sz="3600"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latin typeface="Vogue-ExtraBold" panose="020B0500000000000000" pitchFamily="34" charset="0"/>
                  <a:ea typeface="Vogue-ExtraBold" panose="020B0500000000000000" pitchFamily="34" charset="0"/>
                  <a:cs typeface="Vogue-ExtraBold" panose="020B0500000000000000" pitchFamily="34" charset="0"/>
                </a:rPr>
                <a:t>về</a:t>
              </a:r>
              <a:r>
                <a:rPr lang="en-US" sz="3600"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latin typeface="Vogue-ExtraBold" panose="020B0500000000000000" pitchFamily="34" charset="0"/>
                  <a:ea typeface="Vogue-ExtraBold" panose="020B0500000000000000" pitchFamily="34" charset="0"/>
                  <a:cs typeface="Vogue-ExtraBold" panose="020B0500000000000000" pitchFamily="34" charset="0"/>
                </a:rPr>
                <a:t>cảnh</a:t>
              </a:r>
              <a:r>
                <a:rPr lang="en-US" sz="3600"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latin typeface="Vogue-ExtraBold" panose="020B0500000000000000" pitchFamily="34" charset="0"/>
                  <a:ea typeface="Vogue-ExtraBold" panose="020B0500000000000000" pitchFamily="34" charset="0"/>
                  <a:cs typeface="Vogue-ExtraBold" panose="020B0500000000000000" pitchFamily="34" charset="0"/>
                </a:rPr>
                <a:t>đẹp</a:t>
              </a:r>
              <a:r>
                <a:rPr lang="en-US" sz="3600" dirty="0">
                  <a:latin typeface="Vogue-ExtraBold" panose="020B0500000000000000" pitchFamily="34" charset="0"/>
                  <a:ea typeface="Vogue-ExtraBold" panose="020B0500000000000000" pitchFamily="34" charset="0"/>
                  <a:cs typeface="Vogue-ExtraBold" panose="020B0500000000000000" pitchFamily="34" charset="0"/>
                </a:rPr>
                <a:t>. </a:t>
              </a:r>
              <a:endParaRPr lang="vi-VN" sz="3600"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2" name="Nhóm 1">
            <a:extLst>
              <a:ext uri="{FF2B5EF4-FFF2-40B4-BE49-F238E27FC236}">
                <a16:creationId xmlns:a16="http://schemas.microsoft.com/office/drawing/2014/main" id="{3401F87F-551A-FEE6-644F-4699D018511B}"/>
              </a:ext>
            </a:extLst>
          </p:cNvPr>
          <p:cNvGrpSpPr/>
          <p:nvPr/>
        </p:nvGrpSpPr>
        <p:grpSpPr>
          <a:xfrm>
            <a:off x="4193324" y="3848332"/>
            <a:ext cx="3434198" cy="1892881"/>
            <a:chOff x="4334271" y="1808193"/>
            <a:chExt cx="8383887" cy="583479"/>
          </a:xfrm>
        </p:grpSpPr>
        <p:sp>
          <p:nvSpPr>
            <p:cNvPr id="3" name="Hình chữ nhật: Góc Tròn 2">
              <a:extLst>
                <a:ext uri="{FF2B5EF4-FFF2-40B4-BE49-F238E27FC236}">
                  <a16:creationId xmlns:a16="http://schemas.microsoft.com/office/drawing/2014/main" id="{966714CD-35F6-C358-FD0D-CF6C2504C4A8}"/>
                </a:ext>
              </a:extLst>
            </p:cNvPr>
            <p:cNvSpPr/>
            <p:nvPr/>
          </p:nvSpPr>
          <p:spPr>
            <a:xfrm>
              <a:off x="4334271" y="1808193"/>
              <a:ext cx="8383887" cy="583479"/>
            </a:xfrm>
            <a:prstGeom prst="roundRect">
              <a:avLst/>
            </a:prstGeom>
            <a:solidFill>
              <a:srgbClr val="B3DEA6"/>
            </a:solidFill>
            <a:ln w="19050">
              <a:solidFill>
                <a:srgbClr val="319C2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CA074669-B5AF-1386-B02D-F499FA20FEB0}"/>
                </a:ext>
              </a:extLst>
            </p:cNvPr>
            <p:cNvSpPr txBox="1"/>
            <p:nvPr/>
          </p:nvSpPr>
          <p:spPr>
            <a:xfrm>
              <a:off x="4712427" y="1835350"/>
              <a:ext cx="7559266" cy="540769"/>
            </a:xfrm>
            <a:prstGeom prst="rect">
              <a:avLst/>
            </a:prstGeom>
            <a:noFill/>
          </p:spPr>
          <p:txBody>
            <a:bodyPr wrap="square" rtlCol="0">
              <a:spAutoFit/>
            </a:bodyPr>
            <a:lstStyle/>
            <a:p>
              <a:pPr algn="just"/>
              <a:r>
                <a:rPr lang="vi-VN" sz="36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b. Nêu đặc điểm nổi bật của cảnh đẹp.</a:t>
              </a:r>
              <a:endParaRPr lang="vi-VN" sz="3600"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6" name="Nhóm 5">
            <a:extLst>
              <a:ext uri="{FF2B5EF4-FFF2-40B4-BE49-F238E27FC236}">
                <a16:creationId xmlns:a16="http://schemas.microsoft.com/office/drawing/2014/main" id="{541F9CB2-5909-356F-67E3-1695173662F8}"/>
              </a:ext>
            </a:extLst>
          </p:cNvPr>
          <p:cNvGrpSpPr/>
          <p:nvPr/>
        </p:nvGrpSpPr>
        <p:grpSpPr>
          <a:xfrm>
            <a:off x="2620498" y="1635368"/>
            <a:ext cx="6951003" cy="1408844"/>
            <a:chOff x="4334271" y="1808193"/>
            <a:chExt cx="8383887" cy="583479"/>
          </a:xfrm>
        </p:grpSpPr>
        <p:sp>
          <p:nvSpPr>
            <p:cNvPr id="7" name="Hình chữ nhật: Góc Tròn 6">
              <a:extLst>
                <a:ext uri="{FF2B5EF4-FFF2-40B4-BE49-F238E27FC236}">
                  <a16:creationId xmlns:a16="http://schemas.microsoft.com/office/drawing/2014/main" id="{96095C8B-ED61-32C5-ED4F-8BC690433A88}"/>
                </a:ext>
              </a:extLst>
            </p:cNvPr>
            <p:cNvSpPr/>
            <p:nvPr/>
          </p:nvSpPr>
          <p:spPr>
            <a:xfrm>
              <a:off x="4334271" y="1808193"/>
              <a:ext cx="8383887" cy="583479"/>
            </a:xfrm>
            <a:prstGeom prst="roundRect">
              <a:avLst/>
            </a:prstGeom>
            <a:solidFill>
              <a:srgbClr val="B3DEA6"/>
            </a:solidFill>
            <a:ln w="19050">
              <a:solidFill>
                <a:srgbClr val="319C2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ộp Văn bản 7">
              <a:extLst>
                <a:ext uri="{FF2B5EF4-FFF2-40B4-BE49-F238E27FC236}">
                  <a16:creationId xmlns:a16="http://schemas.microsoft.com/office/drawing/2014/main" id="{99F2DEE0-3A58-29E4-DB57-6100A7BF6FA3}"/>
                </a:ext>
              </a:extLst>
            </p:cNvPr>
            <p:cNvSpPr txBox="1"/>
            <p:nvPr/>
          </p:nvSpPr>
          <p:spPr>
            <a:xfrm>
              <a:off x="4461643" y="1835350"/>
              <a:ext cx="8256515" cy="497122"/>
            </a:xfrm>
            <a:prstGeom prst="rect">
              <a:avLst/>
            </a:prstGeom>
            <a:noFill/>
          </p:spPr>
          <p:txBody>
            <a:bodyPr wrap="square" rtlCol="0">
              <a:spAutoFit/>
            </a:bodyPr>
            <a:lstStyle/>
            <a:p>
              <a:pPr algn="ctr"/>
              <a:r>
                <a:rPr lang="vi-VN" sz="36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Đoạn văn nêu tình cảm, cảm xúc về một cảnh đẹp của đất nước</a:t>
              </a:r>
              <a:r>
                <a:rPr lang="en-US" sz="360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a:t>
              </a:r>
              <a:endParaRPr lang="vi-VN" sz="3600" dirty="0">
                <a:latin typeface="Vogue-ExtraBold" panose="020B0500000000000000" pitchFamily="34" charset="0"/>
                <a:ea typeface="Vogue-ExtraBold" panose="020B0500000000000000" pitchFamily="34" charset="0"/>
                <a:cs typeface="Vogue-ExtraBold" panose="020B0500000000000000" pitchFamily="34" charset="0"/>
              </a:endParaRPr>
            </a:p>
          </p:txBody>
        </p:sp>
      </p:grpSp>
      <p:cxnSp>
        <p:nvCxnSpPr>
          <p:cNvPr id="20" name="Đường kết nối Mũi tên Thẳng 19">
            <a:extLst>
              <a:ext uri="{FF2B5EF4-FFF2-40B4-BE49-F238E27FC236}">
                <a16:creationId xmlns:a16="http://schemas.microsoft.com/office/drawing/2014/main" id="{E9266050-3DDB-1CF6-96DA-3EFC5876EBA0}"/>
              </a:ext>
            </a:extLst>
          </p:cNvPr>
          <p:cNvCxnSpPr>
            <a:stCxn id="7" idx="2"/>
            <a:endCxn id="10" idx="0"/>
          </p:cNvCxnSpPr>
          <p:nvPr/>
        </p:nvCxnSpPr>
        <p:spPr>
          <a:xfrm flipH="1">
            <a:off x="1995110" y="3044212"/>
            <a:ext cx="4100890" cy="799851"/>
          </a:xfrm>
          <a:prstGeom prst="straightConnector1">
            <a:avLst/>
          </a:prstGeom>
          <a:ln w="28575">
            <a:solidFill>
              <a:srgbClr val="319C28"/>
            </a:solidFill>
            <a:tailEnd type="triangle"/>
          </a:ln>
        </p:spPr>
        <p:style>
          <a:lnRef idx="1">
            <a:schemeClr val="accent1"/>
          </a:lnRef>
          <a:fillRef idx="0">
            <a:schemeClr val="accent1"/>
          </a:fillRef>
          <a:effectRef idx="0">
            <a:schemeClr val="accent1"/>
          </a:effectRef>
          <a:fontRef idx="minor">
            <a:schemeClr val="tx1"/>
          </a:fontRef>
        </p:style>
      </p:cxnSp>
      <p:cxnSp>
        <p:nvCxnSpPr>
          <p:cNvPr id="21" name="Đường kết nối Mũi tên Thẳng 20">
            <a:extLst>
              <a:ext uri="{FF2B5EF4-FFF2-40B4-BE49-F238E27FC236}">
                <a16:creationId xmlns:a16="http://schemas.microsoft.com/office/drawing/2014/main" id="{829CAE82-13F0-F8F2-84E6-D4E0A24B230C}"/>
              </a:ext>
            </a:extLst>
          </p:cNvPr>
          <p:cNvCxnSpPr>
            <a:cxnSpLocks/>
            <a:endCxn id="3" idx="0"/>
          </p:cNvCxnSpPr>
          <p:nvPr/>
        </p:nvCxnSpPr>
        <p:spPr>
          <a:xfrm flipH="1">
            <a:off x="5910423" y="3029035"/>
            <a:ext cx="185576" cy="819297"/>
          </a:xfrm>
          <a:prstGeom prst="straightConnector1">
            <a:avLst/>
          </a:prstGeom>
          <a:ln w="28575">
            <a:solidFill>
              <a:srgbClr val="319C28"/>
            </a:solidFill>
            <a:tailEnd type="triangle"/>
          </a:ln>
        </p:spPr>
        <p:style>
          <a:lnRef idx="1">
            <a:schemeClr val="accent1"/>
          </a:lnRef>
          <a:fillRef idx="0">
            <a:schemeClr val="accent1"/>
          </a:fillRef>
          <a:effectRef idx="0">
            <a:schemeClr val="accent1"/>
          </a:effectRef>
          <a:fontRef idx="minor">
            <a:schemeClr val="tx1"/>
          </a:fontRef>
        </p:style>
      </p:cxnSp>
      <p:cxnSp>
        <p:nvCxnSpPr>
          <p:cNvPr id="23" name="Đường kết nối Mũi tên Thẳng 22">
            <a:extLst>
              <a:ext uri="{FF2B5EF4-FFF2-40B4-BE49-F238E27FC236}">
                <a16:creationId xmlns:a16="http://schemas.microsoft.com/office/drawing/2014/main" id="{2EB527C2-B10F-E3AB-3E44-47530C4A12BB}"/>
              </a:ext>
            </a:extLst>
          </p:cNvPr>
          <p:cNvCxnSpPr>
            <a:cxnSpLocks/>
            <a:endCxn id="17" idx="0"/>
          </p:cNvCxnSpPr>
          <p:nvPr/>
        </p:nvCxnSpPr>
        <p:spPr>
          <a:xfrm>
            <a:off x="6148801" y="3044209"/>
            <a:ext cx="3938535" cy="850307"/>
          </a:xfrm>
          <a:prstGeom prst="straightConnector1">
            <a:avLst/>
          </a:prstGeom>
          <a:ln w="28575">
            <a:solidFill>
              <a:srgbClr val="319C2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89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par>
                                <p:cTn id="20" presetID="22" presetClass="entr" presetSubtype="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par>
                                <p:cTn id="28" presetID="22" presetClass="entr" presetSubtype="1"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up)">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par>
                                <p:cTn id="36" presetID="22" presetClass="entr" presetSubtype="1"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20A31675-6164-D059-B464-9607BCD86D59}"/>
              </a:ext>
            </a:extLst>
          </p:cNvPr>
          <p:cNvSpPr txBox="1"/>
          <p:nvPr/>
        </p:nvSpPr>
        <p:spPr>
          <a:xfrm>
            <a:off x="243841" y="365760"/>
            <a:ext cx="11460134" cy="1200329"/>
          </a:xfrm>
          <a:prstGeom prst="rect">
            <a:avLst/>
          </a:prstGeom>
          <a:noFill/>
        </p:spPr>
        <p:txBody>
          <a:bodyPr wrap="square" rtlCol="0">
            <a:spAutoFit/>
          </a:bodyPr>
          <a:lstStyle/>
          <a:p>
            <a:r>
              <a:rPr lang="en-US" sz="3600" dirty="0">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2. </a:t>
            </a:r>
            <a:r>
              <a:rPr lang="vi-VN" sz="3600" dirty="0">
                <a:solidFill>
                  <a:srgbClr val="319C28"/>
                </a:solidFill>
                <a:effectLst/>
                <a:latin typeface="Vogue-ExtraBold" panose="020B0500000000000000" pitchFamily="34" charset="0"/>
                <a:ea typeface="Vogue-ExtraBold" panose="020B0500000000000000" pitchFamily="34" charset="0"/>
                <a:cs typeface="Vogue-ExtraBold" panose="020B0500000000000000" pitchFamily="34" charset="0"/>
              </a:rPr>
              <a:t>Viết đoạn văn nêu tình cảm, cảm xúc của em về một cảnh đẹp của đất nước.</a:t>
            </a:r>
            <a:endParaRPr lang="vi-VN" sz="3600" dirty="0">
              <a:solidFill>
                <a:srgbClr val="319C28"/>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77AFC800-1D1E-76A2-1F02-4C7CF039AD92}"/>
              </a:ext>
            </a:extLst>
          </p:cNvPr>
          <p:cNvSpPr txBox="1"/>
          <p:nvPr/>
        </p:nvSpPr>
        <p:spPr>
          <a:xfrm>
            <a:off x="365933" y="1688009"/>
            <a:ext cx="11582225" cy="4247317"/>
          </a:xfrm>
          <a:prstGeom prst="rect">
            <a:avLst/>
          </a:prstGeom>
          <a:noFill/>
        </p:spPr>
        <p:txBody>
          <a:bodyPr wrap="square" rtlCol="0">
            <a:spAutoFit/>
          </a:bodyPr>
          <a:lstStyle/>
          <a:p>
            <a:pPr indent="360000" algn="just"/>
            <a:r>
              <a:rPr lang="vi-VN" sz="3000" b="1" dirty="0">
                <a:latin typeface="Cambria" panose="02040503050406030204" pitchFamily="18" charset="0"/>
                <a:ea typeface="Cambria" panose="02040503050406030204" pitchFamily="18" charset="0"/>
              </a:rPr>
              <a:t>Vào kì nghỉ hè, gia đình em đã được đến thăm thành phố Huế. Khung cảnh ở nơi đây đẹp như một bức tranh. Em đã được đi thăm rất nhiều địa điểm du </a:t>
            </a:r>
            <a:r>
              <a:rPr lang="en-US" sz="3000" b="1" dirty="0" err="1">
                <a:latin typeface="Cambria" panose="02040503050406030204" pitchFamily="18" charset="0"/>
                <a:ea typeface="Cambria" panose="02040503050406030204" pitchFamily="18" charset="0"/>
              </a:rPr>
              <a:t>lịch</a:t>
            </a:r>
            <a:r>
              <a:rPr lang="en-US" sz="3000" b="1" dirty="0">
                <a:latin typeface="Cambria" panose="02040503050406030204" pitchFamily="18" charset="0"/>
                <a:ea typeface="Cambria" panose="02040503050406030204" pitchFamily="18" charset="0"/>
              </a:rPr>
              <a:t> </a:t>
            </a:r>
            <a:r>
              <a:rPr lang="vi-VN" sz="3000" b="1" dirty="0">
                <a:latin typeface="Cambria" panose="02040503050406030204" pitchFamily="18" charset="0"/>
                <a:ea typeface="Cambria" panose="02040503050406030204" pitchFamily="18" charset="0"/>
              </a:rPr>
              <a:t>nổi tiếng như Đại nội Huế, Lăng Tẩm Huế, điện Hòn Chén, núi Bạch Mã. Nhưng em cảm thấy ấn tượng nhất là vẻ đẹp của con sông Hương thơ mộng. Cùng với cây cầu Tràng Tiền đã rất nổi tiếng bắc qua con sông này. Bố mẹ em nói với em rằng con người Huế mang vẻ thâm trầm, kín đáo. Còn em cảm thấy con người ở đây rất lãng mạn, ôn hòa. Chuyến du lịch đã đem đến cho em thật nhiều cảm xúc tuyệt vời.</a:t>
            </a:r>
          </a:p>
        </p:txBody>
      </p:sp>
    </p:spTree>
    <p:extLst>
      <p:ext uri="{BB962C8B-B14F-4D97-AF65-F5344CB8AC3E}">
        <p14:creationId xmlns:p14="http://schemas.microsoft.com/office/powerpoint/2010/main" val="208240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TotalTime>
  <Words>690</Words>
  <Application>Microsoft Office PowerPoint</Application>
  <PresentationFormat>Màn hình rộng</PresentationFormat>
  <Paragraphs>35</Paragraphs>
  <Slides>18</Slides>
  <Notes>0</Notes>
  <HiddenSlides>0</HiddenSlides>
  <MMClips>1</MMClips>
  <ScaleCrop>false</ScaleCrop>
  <HeadingPairs>
    <vt:vector size="6" baseType="variant">
      <vt:variant>
        <vt:lpstr>Phông được Dùng</vt:lpstr>
      </vt:variant>
      <vt:variant>
        <vt:i4>12</vt:i4>
      </vt:variant>
      <vt:variant>
        <vt:lpstr>Chủ đề</vt:lpstr>
      </vt:variant>
      <vt:variant>
        <vt:i4>2</vt:i4>
      </vt:variant>
      <vt:variant>
        <vt:lpstr>Tiêu đề Bản chiếu</vt:lpstr>
      </vt:variant>
      <vt:variant>
        <vt:i4>18</vt:i4>
      </vt:variant>
    </vt:vector>
  </HeadingPairs>
  <TitlesOfParts>
    <vt:vector size="32" baseType="lpstr">
      <vt:lpstr>M PLUS Rounded 1c</vt:lpstr>
      <vt:lpstr>字魂70号-灵悦黑体</vt:lpstr>
      <vt:lpstr>#9Slide07 HoneyCream</vt:lpstr>
      <vt:lpstr>Arial</vt:lpstr>
      <vt:lpstr>Cambria</vt:lpstr>
      <vt:lpstr>Fredoka One</vt:lpstr>
      <vt:lpstr>SVN-Dancing Script</vt:lpstr>
      <vt:lpstr>SVN-Newton</vt:lpstr>
      <vt:lpstr>SVN-Ready</vt:lpstr>
      <vt:lpstr>Times New Roman</vt:lpstr>
      <vt:lpstr>UTM Avo</vt:lpstr>
      <vt:lpstr>Vogue-ExtraBold</vt:lpstr>
      <vt:lpstr>Chủ đề Office</vt:lpstr>
      <vt:lpstr>2_Awesome Teachers Meeting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đoạn văn nêu cảm xúc của em về một cảnh đẹp của quê hương đất nước</dc:title>
  <dc:creator>Minh Hanh Ngo</dc:creator>
  <cp:lastModifiedBy>Minh Hanh Ngo</cp:lastModifiedBy>
  <cp:revision>4</cp:revision>
  <dcterms:created xsi:type="dcterms:W3CDTF">2023-03-25T08:19:07Z</dcterms:created>
  <dcterms:modified xsi:type="dcterms:W3CDTF">2023-03-25T09:43:21Z</dcterms:modified>
</cp:coreProperties>
</file>