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31"/>
  </p:notesMasterIdLst>
  <p:sldIdLst>
    <p:sldId id="268" r:id="rId2"/>
    <p:sldId id="271" r:id="rId3"/>
    <p:sldId id="270" r:id="rId4"/>
    <p:sldId id="269" r:id="rId5"/>
    <p:sldId id="261" r:id="rId6"/>
    <p:sldId id="272" r:id="rId7"/>
    <p:sldId id="258" r:id="rId8"/>
    <p:sldId id="260" r:id="rId9"/>
    <p:sldId id="265" r:id="rId10"/>
    <p:sldId id="266" r:id="rId11"/>
    <p:sldId id="263" r:id="rId12"/>
    <p:sldId id="264" r:id="rId13"/>
    <p:sldId id="273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4" r:id="rId22"/>
    <p:sldId id="276" r:id="rId23"/>
    <p:sldId id="274" r:id="rId24"/>
    <p:sldId id="293" r:id="rId25"/>
    <p:sldId id="297" r:id="rId26"/>
    <p:sldId id="298" r:id="rId27"/>
    <p:sldId id="299" r:id="rId28"/>
    <p:sldId id="295" r:id="rId29"/>
    <p:sldId id="29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SVNShintia Script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82"/>
    <a:srgbClr val="3EC6B8"/>
    <a:srgbClr val="B1E7C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69CF7-6614-4DE1-A9BD-C19F030E067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5819E-1AA2-40FE-87A0-5BDF318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9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1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9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8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9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8F5DF-7C09-4A47-B819-2CE63CA21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89D9A3-1AD1-4050-B427-7BAA4CA88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1FE53E-324E-49CC-9E01-357621CB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F15490-30F8-48EA-8B7F-FEB3E103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289A9B-0A57-4FA5-A92C-9A78EEDD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6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17263C-F0DA-4AD2-BF07-08F544F7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8D8D77-92D6-416B-B51F-027CE3F2E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83A9D4-FD2A-442D-9050-ABC74C9C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549FFE-377B-4CFC-B859-B8FE9588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6FD52-F5CD-45E7-9306-ABD6D66D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FC9F2C-0590-4C8F-9BF9-0C7123217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9DFC79-511C-4626-80AE-C08EF01B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9CD4-2D40-4FE5-860D-948716C3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4924A-CA5A-4889-9454-1B3A4CBF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BE2CC6-618B-418D-8C12-95ECE5FA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E70053A-DBF7-43E1-923A-C9E989A93925}"/>
              </a:ext>
            </a:extLst>
          </p:cNvPr>
          <p:cNvSpPr/>
          <p:nvPr userDrawn="1"/>
        </p:nvSpPr>
        <p:spPr>
          <a:xfrm>
            <a:off x="0" y="-312821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B2A0B5-89D9-428F-9247-C42AE557C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C39A813-933D-4EC4-B23A-5AEA116672BE}"/>
              </a:ext>
            </a:extLst>
          </p:cNvPr>
          <p:cNvSpPr/>
          <p:nvPr userDrawn="1"/>
        </p:nvSpPr>
        <p:spPr>
          <a:xfrm>
            <a:off x="1" y="647700"/>
            <a:ext cx="1219199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91350" y="-9148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B7FD2B-0A01-4AAC-89ED-D1D14E80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E5626B-F3EA-4049-904E-4CC1544C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EF3EFC-044B-4A61-8A0C-A39BC44B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868E86-1462-4ADC-A017-07A60C7D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377C3D-E820-4B4B-8C65-3483BF22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56962-332C-4122-9C7D-06D6754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26606-7FA6-4AF7-A0BE-D9D6883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AE900-E79D-4B7B-935F-10A343A5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F669F-C259-432C-A80C-024400BE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9AF14-6C94-4C26-8E52-592B6D7F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2F007-D638-43AB-8C95-F3D1224D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CBB44A-ADBB-4100-B70A-A89969F57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70EE-5D2E-4825-8E12-39A1423DD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3076AD-3971-431F-9471-0DE276C5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F1A877-5FB9-41BB-8F3A-BB763BF1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4C8BA3-C38B-4BE9-AA7C-F33CAFD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9A64E-CEAE-47DB-AD11-D420DD5E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608761-553E-40FF-9F8A-A273E9D4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4F208A-AF54-41F7-AC36-50DC58D24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22F866-ADFB-4E27-9BA0-DF39532AC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CFF399-DFB1-4E88-A611-DC92C24FF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FA8D66-E200-49C9-B9B3-675A153E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C03F245-62A0-43AC-883A-4D9821D3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76BB72-2911-4B30-9AF7-42ADC2C4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18E13-5F75-4B20-9C30-9BBD88EE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C2835E-25AF-4CA0-8249-97268804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92E352-8161-44C8-B1FE-60BB9084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E7FA2-687C-473F-B3FF-7CAF132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81962D-D784-49C6-9AE7-54866023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053F52-1171-4987-8630-9362BC84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A2C0C4-AA35-45A8-9CE0-2058A4C7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45AEC-2003-474C-BBE7-30D4CBBC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0AAD3A-8E44-4080-9A1B-AF3B18E8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D5E955-50E9-44AC-9FD9-2EAAE5A92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AC74E2-B34F-4491-81A2-9C007D80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1F8590-87C2-4863-9B22-64F73748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19AF76-4E95-4055-812F-E5FDDBB6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B6C165-B608-4F9E-BDFE-EA135853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FA3DD5-94C4-4DEF-A963-E63652348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6CF638-0BA2-4875-BF92-08BA6121C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237E08-8AE4-497B-8DFC-010E4526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B063BD-B7BF-4267-AE96-C1CF4524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5C216F-ADC8-4B7C-AE6D-56299F75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5B8761-D927-4C37-84CB-B5365D50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8A07DD-02DD-42CF-B60E-2A25F00E9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43E3EA-744C-4FE6-B3B7-864219798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05F22E-E61E-42B5-B625-898B9A072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FBFFC-2891-4BED-A5DC-BFFA0B9D2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76110" y="-9148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354" y="269240"/>
            <a:ext cx="7338646" cy="63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35413" y="1852954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314456" y="269240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4" y="842913"/>
            <a:ext cx="3948969" cy="4023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79" y="4626718"/>
            <a:ext cx="227400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95580"/>
              <a:ext cx="11765280" cy="64668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7498" y="2164143"/>
            <a:ext cx="450088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200" dirty="0" smtClean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200" dirty="0" smtClean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624" y="4557649"/>
            <a:ext cx="45777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9320" y="195580"/>
            <a:ext cx="4675791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1385" y="2441812"/>
            <a:ext cx="4244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9321" y="4445619"/>
            <a:ext cx="442132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769" y="6199417"/>
            <a:ext cx="1972135" cy="840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" y="531306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572CB537-680F-4637-A2AE-C853A227C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4" y="305074"/>
            <a:ext cx="1866900" cy="1866900"/>
          </a:xfrm>
          <a:prstGeom prst="rect">
            <a:avLst/>
          </a:prstGeom>
        </p:spPr>
      </p:pic>
      <p:pic>
        <p:nvPicPr>
          <p:cNvPr id="34" name="图片 37">
            <a:extLst>
              <a:ext uri="{FF2B5EF4-FFF2-40B4-BE49-F238E27FC236}">
                <a16:creationId xmlns:a16="http://schemas.microsoft.com/office/drawing/2014/main" id="{1B889226-C22D-4201-A953-79B173517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b="22190"/>
          <a:stretch/>
        </p:blipFill>
        <p:spPr>
          <a:xfrm>
            <a:off x="7007350" y="493489"/>
            <a:ext cx="2862230" cy="1655233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:a16="http://schemas.microsoft.com/office/drawing/2014/main" id="{2674F3DF-065E-448B-8973-CA70B3DF8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58"/>
          <a:stretch/>
        </p:blipFill>
        <p:spPr>
          <a:xfrm>
            <a:off x="9492250" y="227537"/>
            <a:ext cx="2290304" cy="193626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25414" y="1869518"/>
            <a:ext cx="3210129" cy="2228928"/>
            <a:chOff x="-1695311" y="2470394"/>
            <a:chExt cx="3210129" cy="2228928"/>
          </a:xfrm>
        </p:grpSpPr>
        <p:pic>
          <p:nvPicPr>
            <p:cNvPr id="3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3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bát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ngát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3240" y="4009166"/>
            <a:ext cx="3210129" cy="2228928"/>
            <a:chOff x="-1695311" y="2470394"/>
            <a:chExt cx="3210129" cy="2228928"/>
          </a:xfrm>
        </p:grpSpPr>
        <p:pic>
          <p:nvPicPr>
            <p:cNvPr id="40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1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trùng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khơi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96440" y="4048508"/>
            <a:ext cx="3210129" cy="2228928"/>
            <a:chOff x="-1695311" y="2470394"/>
            <a:chExt cx="3210129" cy="2228928"/>
          </a:xfrm>
        </p:grpSpPr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4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thuở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đầu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83430" y="1891104"/>
            <a:ext cx="3210129" cy="2228928"/>
            <a:chOff x="-1695311" y="2470394"/>
            <a:chExt cx="3210129" cy="2228928"/>
          </a:xfrm>
        </p:grpSpPr>
        <p:pic>
          <p:nvPicPr>
            <p:cNvPr id="4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bập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bẹ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83434" y="4009166"/>
            <a:ext cx="3210129" cy="2228928"/>
            <a:chOff x="-1695311" y="2470394"/>
            <a:chExt cx="3210129" cy="2228928"/>
          </a:xfrm>
        </p:grpSpPr>
        <p:pic>
          <p:nvPicPr>
            <p:cNvPr id="49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0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reo ca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434366" y="1891105"/>
            <a:ext cx="3210129" cy="2228928"/>
            <a:chOff x="-1695311" y="2470394"/>
            <a:chExt cx="3210129" cy="2228928"/>
          </a:xfrm>
        </p:grpSpPr>
        <p:pic>
          <p:nvPicPr>
            <p:cNvPr id="52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3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kẽo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kẹt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974" y="300738"/>
            <a:ext cx="72060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254" y="530101"/>
            <a:ext cx="806570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07" y="2645982"/>
            <a:ext cx="9751506" cy="615553"/>
            <a:chOff x="2137874" y="2869265"/>
            <a:chExt cx="9258776" cy="615553"/>
          </a:xfrm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0896" y="2869265"/>
              <a:ext cx="8495754" cy="61555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Dấu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sắc, huyền, nặng, ngã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874" y="2912671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9569" y="3656744"/>
            <a:ext cx="9776144" cy="735586"/>
            <a:chOff x="2067736" y="3661827"/>
            <a:chExt cx="9025601" cy="73558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067736" y="3749204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986" y="4771767"/>
            <a:ext cx="9751728" cy="735586"/>
            <a:chOff x="2139908" y="4813967"/>
            <a:chExt cx="9258987" cy="735586"/>
          </a:xfrm>
          <a:solidFill>
            <a:srgbClr val="EE0038">
              <a:lumMod val="60000"/>
              <a:lumOff val="40000"/>
            </a:srgbClr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9908" y="4909826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ngang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74115" y="1425203"/>
            <a:ext cx="9394090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thanh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166" y="329267"/>
            <a:ext cx="2920237" cy="749873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13" y="3241296"/>
            <a:ext cx="4273159" cy="42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06138" y="5561770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bát ngát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với trùng khơi.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14279" y="4090123"/>
            <a:ext cx="9700402" cy="1231106"/>
            <a:chOff x="2137663" y="3348696"/>
            <a:chExt cx="8955674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cao như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mây, bát ngát như trùng khơi. 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14279" y="2685858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bố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so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cao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mây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đỉnh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núi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bát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ngát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trùng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khơi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14513" y="94646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1,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462" y="112552"/>
            <a:ext cx="2662643" cy="683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58" y="3827784"/>
            <a:ext cx="3450840" cy="34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0996" y="5125888"/>
            <a:ext cx="10224346" cy="1231106"/>
            <a:chOff x="2145394" y="2585128"/>
            <a:chExt cx="9707724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585128"/>
              <a:ext cx="9016198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ngọt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So sánh: ngọt ngào như dòng sữa.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38658" y="2608853"/>
            <a:ext cx="10248542" cy="1231106"/>
            <a:chOff x="2137663" y="3348696"/>
            <a:chExt cx="9461732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766981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bập bẹ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So sánh: thuở đầu nuôi con lớn thành người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70996" y="4175147"/>
            <a:ext cx="10216204" cy="620501"/>
            <a:chOff x="2219344" y="4851867"/>
            <a:chExt cx="9699994" cy="620501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51867"/>
              <a:ext cx="9016198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mẹ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S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o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: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ngọt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ngào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dòng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sữa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22655" y="871158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2,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nặng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75" y="9828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8902" y="4109198"/>
            <a:ext cx="3202954" cy="32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7138" y="5225736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kẽo kẹt. </a:t>
              </a:r>
              <a:r>
                <a:rPr kumimoji="0" lang="nl-NL" sz="400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tiếng võng suốt mùa hè.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2382621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chiếc võng kẽo kẹt.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7138" y="3788880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bà đưa võng, ru cháu ngủ.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ngã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856" y="174528"/>
            <a:ext cx="2920237" cy="749873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81941" y="3729415"/>
            <a:ext cx="9668064" cy="1231106"/>
            <a:chOff x="2153124" y="2751165"/>
            <a:chExt cx="9179550" cy="1231106"/>
          </a:xfrm>
          <a:solidFill>
            <a:srgbClr val="7030A0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cánh diều. </a:t>
              </a:r>
              <a:r>
                <a:rPr kumimoji="0" lang="nl-NL" sz="400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cánh diều tuổi thơ.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81941" y="2286312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sân đình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làng quê thân thương.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941" y="5176838"/>
            <a:ext cx="9668064" cy="1231106"/>
            <a:chOff x="2219344" y="4584881"/>
            <a:chExt cx="9179551" cy="1231106"/>
          </a:xfrm>
          <a:solidFill>
            <a:srgbClr val="FF5C82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làng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làng quê thân thương.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huyền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88" y="78674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16" y="3729415"/>
            <a:ext cx="3666410" cy="36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1083" y="5591436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noProof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nhớ đến hình ảnh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loài cây.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3938384"/>
            <a:ext cx="9724826" cy="1231106"/>
            <a:chOff x="2115114" y="3348696"/>
            <a:chExt cx="8978223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hình ảnh cây cối ở làng quê thân thương.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15114" y="3661870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224" y="2534119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cỏ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nhớ đến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trò chơi tuổi thơ (chọi cỏ gà).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871159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hỏi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lang="zh-CN" altLang="en-US" sz="4000" b="1" kern="0" dirty="0">
              <a:solidFill>
                <a:srgbClr val="000000"/>
              </a:solidFill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38" y="230031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478736"/>
            <a:chOff x="2098496" y="3659454"/>
            <a:chExt cx="8546543" cy="1298914"/>
          </a:xfrm>
        </p:grpSpPr>
        <p:sp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063436" y="3791840"/>
              <a:ext cx="6566069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cánh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rừng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thơm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thạch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xương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bồ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91604"/>
            <a:chOff x="1861723" y="2134893"/>
            <a:chExt cx="8819884" cy="1341835"/>
          </a:xfrm>
        </p:grpSpPr>
        <p:sp>
          <p:nvSpPr>
            <p:cNvPr id="22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2945658" y="2357110"/>
              <a:ext cx="700799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thoảng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mùi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dìu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dịu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1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209990" y="5698711"/>
              <a:ext cx="6326105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do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45704" y="701165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Vì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sao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con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có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tên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7502" y="5217850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ca.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5164" y="2374735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reo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Sự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7502" y="3780994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noProof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Hai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cuối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baseline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khác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còn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lại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17" y="130966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-552033"/>
            <a:ext cx="7108552" cy="79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16205"/>
              <a:ext cx="11765280" cy="66255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1472525"/>
            <a:ext cx="529178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837" y="4004175"/>
            <a:ext cx="5382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9321" y="0"/>
            <a:ext cx="5497429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66961" y="2345593"/>
            <a:ext cx="4990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9321" y="4420314"/>
            <a:ext cx="519824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17881" y="1600200"/>
            <a:ext cx="1542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79371" y="2749470"/>
            <a:ext cx="24535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97102" y="3308850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24052" y="4004175"/>
            <a:ext cx="65532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51710" y="4563555"/>
            <a:ext cx="24459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342480" y="5148467"/>
            <a:ext cx="1808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7101" y="5674422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166961" y="141510"/>
            <a:ext cx="215991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662160" y="697825"/>
            <a:ext cx="144780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166962" y="1263933"/>
            <a:ext cx="104246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342355" y="1766473"/>
            <a:ext cx="157888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686592" y="2380536"/>
            <a:ext cx="19956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25847" y="2924713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25848" y="3516691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342355" y="4577337"/>
            <a:ext cx="49684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813399" y="5142675"/>
            <a:ext cx="1296562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131797" y="5652675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427691" y="6237840"/>
            <a:ext cx="138637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68607"/>
            <a:ext cx="6692082" cy="18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8973" y="-136371"/>
            <a:ext cx="9102117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6680" y="1463041"/>
            <a:ext cx="12085320" cy="4196500"/>
            <a:chOff x="1573515" y="1215341"/>
            <a:chExt cx="8810905" cy="3265990"/>
          </a:xfrm>
        </p:grpSpPr>
        <p:sp>
          <p:nvSpPr>
            <p:cNvPr id="7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90576"/>
              </p:ext>
            </p:extLst>
          </p:nvPr>
        </p:nvGraphicFramePr>
        <p:xfrm>
          <a:off x="629984" y="1575845"/>
          <a:ext cx="11239018" cy="3901440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PHIẾU ĐỌC</a:t>
                      </a:r>
                      <a:r>
                        <a:rPr lang="en-US" sz="40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SÁCH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Ngày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giả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nghĩ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quê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đất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sẻ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thích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995386" y="4962837"/>
            <a:ext cx="2683721" cy="432712"/>
            <a:chOff x="4074288" y="4490308"/>
            <a:chExt cx="2683721" cy="432712"/>
          </a:xfrm>
        </p:grpSpPr>
        <p:sp>
          <p:nvSpPr>
            <p:cNvPr id="13" name="5-Point Star 12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12363" y="173485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 1.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chuyện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văn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,…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quê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hương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đất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nước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phiếu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sách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theo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mẫu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37217" y="5704772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2. Chia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sẻ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bạn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chi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thú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vị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cảnh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sự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việc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nói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đã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7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68" y="441819"/>
            <a:ext cx="6291612" cy="2795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5968" y="2728621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984" y="2102721"/>
            <a:ext cx="967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nước ta ơi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Mênh mông biển lúa đâu trời đẹp hơn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cò bay lả rập rờn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Mây mờ che đỉnh Trường Sơn sớm chiều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biết mấy thân yêu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nhiêu đời đã chịu nhiều thương đau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người vất vả in sâu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 trai cũng một áo nâu nhuộm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bùn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187960"/>
              <a:ext cx="11582400" cy="648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304800" y="165508"/>
            <a:ext cx="7604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nghèo nuôi những anh hùng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Chìm trong máu lửa lại vùng đứng lên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 quân thù xuống đất đen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Súng gươm vứt bỏ lại hiền như xưa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nắng chan hoà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thơm quả ngọt bốn mùa trời xanh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 đen cô gái long lanh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ai yêu trọn tấm tình thuỷ </a:t>
            </a:r>
            <a:r>
              <a:rPr lang="vi-VN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2520" y="452577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trăm nghề của trăm vùng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 phương xa tới lạ lùng tìm xem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người như có phép tiên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tre lá cũng dệt nghìn bài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24" y="303503"/>
            <a:ext cx="5278028" cy="2344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6271" y="228372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564058" y="1666752"/>
            <a:ext cx="8519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bâng khuâng những chuyến đò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 đêm còn vọng câu hò Trương Chi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 nghèo nên phải chia ly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Xót xa lòng kẻ rời quê lên đường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núi rừng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dòng sông vỗ bờ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 đồng ruộng, nhớ khoai ngô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 cơm rau muống quả cà giòn tan </a:t>
            </a:r>
            <a:r>
              <a:rPr lang="vi-VN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269240"/>
            <a:ext cx="5773452" cy="2564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32745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522220" y="3794632"/>
            <a:ext cx="4312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 cô giáo dạy phải yêu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đi xa cũng nhớ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304645"/>
            <a:ext cx="544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chùm khế ngọt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con trèo hái mỗi ngày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đường đi học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về rợp bướm vàng </a:t>
            </a:r>
            <a:r>
              <a:rPr lang="vi-VN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95451" y="232906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diều biếc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 thơ con thả trên đồng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đò nhỏ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 đềm khua nước ven sông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6630" y="4458914"/>
            <a:ext cx="472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cầu tre nhỏ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về nón lá nghiêng che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hương hoa đồng cỏ nội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 trong giấc ngủ đêm </a:t>
            </a:r>
            <a:r>
              <a:rPr lang="vi-VN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938687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8920" y="2921474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640" y="3046724"/>
            <a:ext cx="2912429" cy="38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04800" y="50191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mỗi người chỉ một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là chỉ một mẹ thôi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có ai không nhớ ...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77735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vòng tay ấm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nằm ngủ giữa mưa đêm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đêm trăng tỏ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cau rụng trắng ngoài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thềm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8051" y="292237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vàng hoa bí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hồng tím giậu mồng tơi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đỏ đôi bờ dâm bụt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hoa sen trắng tinh khôi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0" y="418026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25640" y="2266193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2839459"/>
            <a:ext cx="2957355" cy="39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516058"/>
            <a:chOff x="2098496" y="3659454"/>
            <a:chExt cx="8546543" cy="1331697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126525" y="3824623"/>
              <a:ext cx="6979326" cy="116652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bức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638441"/>
            <a:chOff x="1861723" y="2134893"/>
            <a:chExt cx="8819884" cy="1381322"/>
          </a:xfrm>
        </p:grpSpPr>
        <p:sp>
          <p:nvSpPr>
            <p:cNvPr id="22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056849" y="2396597"/>
              <a:ext cx="6131813" cy="111961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1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36320" y="5695414"/>
              <a:ext cx="5306047" cy="620070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8076698" y="3713598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869103" y="431923"/>
              <a:ext cx="10675635" cy="1464231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giả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khẳng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gì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nói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“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một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bức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tranh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khổ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dài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”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6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1754947"/>
            <a:chOff x="-693571" y="258857"/>
            <a:chExt cx="13579140" cy="17549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8"/>
            <a:ext cx="8546543" cy="1456204"/>
            <a:chOff x="2098496" y="3659454"/>
            <a:chExt cx="8546543" cy="1279122"/>
          </a:xfrm>
        </p:grpSpPr>
        <p:sp>
          <p:nvSpPr>
            <p:cNvPr id="12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099547" y="3772048"/>
              <a:ext cx="6788634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u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vàng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lung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79153"/>
            <a:chOff x="1861723" y="2134893"/>
            <a:chExt cx="8819884" cy="1331338"/>
          </a:xfrm>
        </p:grpSpPr>
        <p:sp>
          <p:nvSpPr>
            <p:cNvPr id="26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9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888166" y="2346613"/>
              <a:ext cx="698960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51843"/>
            <a:chOff x="1612674" y="5184381"/>
            <a:chExt cx="8973766" cy="1431655"/>
          </a:xfrm>
        </p:grpSpPr>
        <p:sp>
          <p:nvSpPr>
            <p:cNvPr id="45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8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369635" y="5465036"/>
              <a:ext cx="6408018" cy="115100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hồng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292204" y="2237579"/>
            <a:ext cx="1805754" cy="1610631"/>
            <a:chOff x="2178000" y="1370575"/>
            <a:chExt cx="1417475" cy="1417450"/>
          </a:xfrm>
        </p:grpSpPr>
        <p:sp>
          <p:nvSpPr>
            <p:cNvPr id="7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10033657" y="53791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7954385" y="392301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 flipH="1" flipV="1">
            <a:off x="2858946" y="85608"/>
            <a:ext cx="8793060" cy="623510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09BBDBF-BE28-45E6-A42F-B92FE30C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912" y="1841500"/>
            <a:ext cx="5744325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7196" y="1651921"/>
            <a:ext cx="6412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1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3" y="-524599"/>
            <a:ext cx="5785605" cy="79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4219"/>
            <a:ext cx="4939553" cy="4093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64969" y="2795021"/>
            <a:ext cx="3007529" cy="866580"/>
            <a:chOff x="6272777" y="3532112"/>
            <a:chExt cx="3007529" cy="866580"/>
          </a:xfrm>
        </p:grpSpPr>
        <p:sp>
          <p:nvSpPr>
            <p:cNvPr id="22" name="矩形: 圆角 32">
              <a:extLst>
                <a:ext uri="{FF2B5EF4-FFF2-40B4-BE49-F238E27FC236}">
                  <a16:creationId xmlns:a16="http://schemas.microsoft.com/office/drawing/2014/main" id="{A2F1BCB6-2274-48C3-91AE-A8D28ED9A650}"/>
                </a:ext>
              </a:extLst>
            </p:cNvPr>
            <p:cNvSpPr/>
            <p:nvPr/>
          </p:nvSpPr>
          <p:spPr>
            <a:xfrm>
              <a:off x="6272777" y="3963141"/>
              <a:ext cx="2716449" cy="435551"/>
            </a:xfrm>
            <a:prstGeom prst="roundRect">
              <a:avLst>
                <a:gd name="adj" fmla="val 50000"/>
              </a:avLst>
            </a:prstGeom>
            <a:solidFill>
              <a:srgbClr val="538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 smtClean="0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Trang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 91</a:t>
              </a:r>
              <a:endParaRPr lang="zh-CN" altLang="en-US" sz="2800" dirty="0">
                <a:solidFill>
                  <a:schemeClr val="bg1"/>
                </a:solidFill>
                <a:latin typeface="#9Slide05 SVNShintia Script" panose="02000804000000020003" pitchFamily="2" charset="0"/>
                <a:ea typeface="字魂156号-萌趣苏打饼" panose="00000500000000000000" pitchFamily="2" charset="-122"/>
              </a:endParaRPr>
            </a:p>
          </p:txBody>
        </p:sp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3AD99006-D4F0-4FD5-890F-1E427C6BD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147" y="3532112"/>
              <a:ext cx="582159" cy="465727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50CD00-D182-4218-9D0F-9A877A1E3AB8}"/>
              </a:ext>
            </a:extLst>
          </p:cNvPr>
          <p:cNvSpPr txBox="1"/>
          <p:nvPr/>
        </p:nvSpPr>
        <p:spPr>
          <a:xfrm>
            <a:off x="1434998" y="1382111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“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1F2DA80-D6C5-494A-BCDC-F75741DC664B}"/>
              </a:ext>
            </a:extLst>
          </p:cNvPr>
          <p:cNvSpPr txBox="1"/>
          <p:nvPr/>
        </p:nvSpPr>
        <p:spPr>
          <a:xfrm>
            <a:off x="10878820" y="1317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”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BB3F6D2-6B86-41B7-9153-54E98C336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333">
            <a:off x="676444" y="-503486"/>
            <a:ext cx="2830287" cy="283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735" y="734831"/>
            <a:ext cx="10766469" cy="2493480"/>
          </a:xfrm>
          <a:prstGeom prst="rect">
            <a:avLst/>
          </a:prstGeom>
        </p:spPr>
      </p:pic>
      <p:pic>
        <p:nvPicPr>
          <p:cNvPr id="24" name="图片 36">
            <a:extLst>
              <a:ext uri="{FF2B5EF4-FFF2-40B4-BE49-F238E27FC236}">
                <a16:creationId xmlns:a16="http://schemas.microsoft.com/office/drawing/2014/main" id="{3491446C-309E-48C6-AB66-63F57B892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3033" y="1111839"/>
            <a:ext cx="797108" cy="637686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788FA8BF-04E8-4DEC-94A5-9EFD58D609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29">
            <a:off x="5459617" y="3612042"/>
            <a:ext cx="3915826" cy="39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1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501532" y="12041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2974" y="528952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3725" y="400270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57" y="860753"/>
            <a:ext cx="4048143" cy="3055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6" y="3180080"/>
            <a:ext cx="2124004" cy="33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87105" y="725775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29585" y="39238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7" y="664375"/>
            <a:ext cx="2996653" cy="31972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69480" y="2626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14" y="4058260"/>
            <a:ext cx="4092656" cy="2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1318</Words>
  <Application>Microsoft Office PowerPoint</Application>
  <PresentationFormat>Widescreen</PresentationFormat>
  <Paragraphs>185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思源黑体</vt:lpstr>
      <vt:lpstr>思源黑体 CN</vt:lpstr>
      <vt:lpstr>字魂130号-快乐俏黑体</vt:lpstr>
      <vt:lpstr>Calibri</vt:lpstr>
      <vt:lpstr>等线 Light</vt:lpstr>
      <vt:lpstr>Cambria</vt:lpstr>
      <vt:lpstr>#9Slide05 SVNShintia Script</vt:lpstr>
      <vt:lpstr>等线</vt:lpstr>
      <vt:lpstr>SVN-Avo</vt:lpstr>
      <vt:lpstr>字魂156号-萌趣苏打饼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HP</cp:lastModifiedBy>
  <cp:revision>30</cp:revision>
  <dcterms:created xsi:type="dcterms:W3CDTF">2023-03-25T11:51:54Z</dcterms:created>
  <dcterms:modified xsi:type="dcterms:W3CDTF">2025-04-14T07:34:19Z</dcterms:modified>
</cp:coreProperties>
</file>