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 id="2147483700" r:id="rId4"/>
    <p:sldMasterId id="2147483703" r:id="rId5"/>
  </p:sldMasterIdLst>
  <p:notesMasterIdLst>
    <p:notesMasterId r:id="rId25"/>
  </p:notesMasterIdLst>
  <p:sldIdLst>
    <p:sldId id="256" r:id="rId6"/>
    <p:sldId id="345" r:id="rId7"/>
    <p:sldId id="346" r:id="rId8"/>
    <p:sldId id="334" r:id="rId9"/>
    <p:sldId id="12950" r:id="rId10"/>
    <p:sldId id="12951" r:id="rId11"/>
    <p:sldId id="347" r:id="rId12"/>
    <p:sldId id="335" r:id="rId13"/>
    <p:sldId id="337" r:id="rId14"/>
    <p:sldId id="12952" r:id="rId15"/>
    <p:sldId id="330" r:id="rId16"/>
    <p:sldId id="12946" r:id="rId17"/>
    <p:sldId id="12938" r:id="rId18"/>
    <p:sldId id="12940" r:id="rId19"/>
    <p:sldId id="12943" r:id="rId20"/>
    <p:sldId id="12939" r:id="rId21"/>
    <p:sldId id="12947" r:id="rId22"/>
    <p:sldId id="12948" r:id="rId23"/>
    <p:sldId id="599"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Fredoka One" panose="020B0604020202020204" charset="0"/>
      <p:regular r:id="rId30"/>
    </p:embeddedFont>
    <p:embeddedFont>
      <p:font typeface="Cambria" panose="02040503050406030204" pitchFamily="18" charset="0"/>
      <p:regular r:id="rId31"/>
      <p:bold r:id="rId32"/>
      <p:italic r:id="rId33"/>
      <p:boldItalic r:id="rId34"/>
    </p:embeddedFont>
    <p:embeddedFont>
      <p:font typeface="Showcard Gothic" panose="04020904020102020604" pitchFamily="82" charset="0"/>
      <p:regular r:id="rId35"/>
    </p:embeddedFont>
    <p:embeddedFont>
      <p:font typeface="Vogue-ExtraBold" panose="020B0500000000000000" charset="0"/>
      <p:regular r:id="rId36"/>
    </p:embeddedFont>
    <p:embeddedFont>
      <p:font typeface="#9Slide07 HoneyCream" panose="020B0604020202020204" charset="0"/>
      <p:regular r:id="rId37"/>
    </p:embeddedFont>
    <p:embeddedFont>
      <p:font typeface="SVN-Ready" panose="02040603050506020204" pitchFamily="18" charset="0"/>
      <p:regular r:id="rId38"/>
    </p:embeddedFont>
    <p:embeddedFont>
      <p:font typeface="Calibri Light" panose="020F0302020204030204" pitchFamily="3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8DC2"/>
    <a:srgbClr val="F47D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6" autoAdjust="0"/>
    <p:restoredTop sz="94660"/>
  </p:normalViewPr>
  <p:slideViewPr>
    <p:cSldViewPr snapToGrid="0">
      <p:cViewPr varScale="1">
        <p:scale>
          <a:sx n="61" d="100"/>
          <a:sy n="61" d="100"/>
        </p:scale>
        <p:origin x="8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6A105D-29D5-4182-A5AB-1E9DBEEC03EE}"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0971E-2FFA-41AD-9413-639B091074FB}" type="slidenum">
              <a:rPr lang="en-US" smtClean="0"/>
              <a:t>‹#›</a:t>
            </a:fld>
            <a:endParaRPr lang="en-US"/>
          </a:p>
        </p:txBody>
      </p:sp>
    </p:spTree>
    <p:extLst>
      <p:ext uri="{BB962C8B-B14F-4D97-AF65-F5344CB8AC3E}">
        <p14:creationId xmlns:p14="http://schemas.microsoft.com/office/powerpoint/2010/main" val="2584020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6"/>
        <p:cNvGrpSpPr/>
        <p:nvPr/>
      </p:nvGrpSpPr>
      <p:grpSpPr>
        <a:xfrm>
          <a:off x="0" y="0"/>
          <a:ext cx="0" cy="0"/>
          <a:chOff x="0" y="0"/>
          <a:chExt cx="0" cy="0"/>
        </a:xfrm>
      </p:grpSpPr>
      <p:sp>
        <p:nvSpPr>
          <p:cNvPr id="4057" name="Google Shape;4057;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8" name="Google Shape;4058;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2"/>
        <p:cNvGrpSpPr/>
        <p:nvPr/>
      </p:nvGrpSpPr>
      <p:grpSpPr>
        <a:xfrm>
          <a:off x="0" y="0"/>
          <a:ext cx="0" cy="0"/>
          <a:chOff x="0" y="0"/>
          <a:chExt cx="0" cy="0"/>
        </a:xfrm>
      </p:grpSpPr>
      <p:sp>
        <p:nvSpPr>
          <p:cNvPr id="4383" name="Google Shape;438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4" name="Google Shape;438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252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525C9-19E9-0E1D-D08B-355F64F72E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A86D49-92D3-288F-6612-AB56D4E7D5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812494-6196-DA76-E167-30927EBF1F77}"/>
              </a:ext>
            </a:extLst>
          </p:cNvPr>
          <p:cNvSpPr>
            <a:spLocks noGrp="1"/>
          </p:cNvSpPr>
          <p:nvPr>
            <p:ph type="dt" sz="half" idx="10"/>
          </p:nvPr>
        </p:nvSpPr>
        <p:spPr/>
        <p:txBody>
          <a:bodyPr/>
          <a:lstStyle/>
          <a:p>
            <a:fld id="{B9AABFD5-049A-471D-A12C-9FCC893F788E}" type="datetimeFigureOut">
              <a:rPr lang="en-US" smtClean="0"/>
              <a:t>4/14/2025</a:t>
            </a:fld>
            <a:endParaRPr lang="en-US"/>
          </a:p>
        </p:txBody>
      </p:sp>
      <p:sp>
        <p:nvSpPr>
          <p:cNvPr id="5" name="Footer Placeholder 4">
            <a:extLst>
              <a:ext uri="{FF2B5EF4-FFF2-40B4-BE49-F238E27FC236}">
                <a16:creationId xmlns:a16="http://schemas.microsoft.com/office/drawing/2014/main" id="{FD79A8DF-BBDB-D18C-097B-6B429BEF9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E765E-986F-4866-7D05-7F5756123235}"/>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01496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D338-7F58-A78A-9116-5C38BCBB0C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BB3B1C-E5C4-7286-EC0E-32AFDE5949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72523-0701-325C-2A0C-201B09BAB8C3}"/>
              </a:ext>
            </a:extLst>
          </p:cNvPr>
          <p:cNvSpPr>
            <a:spLocks noGrp="1"/>
          </p:cNvSpPr>
          <p:nvPr>
            <p:ph type="dt" sz="half" idx="10"/>
          </p:nvPr>
        </p:nvSpPr>
        <p:spPr/>
        <p:txBody>
          <a:bodyPr/>
          <a:lstStyle/>
          <a:p>
            <a:fld id="{B9AABFD5-049A-471D-A12C-9FCC893F788E}" type="datetimeFigureOut">
              <a:rPr lang="en-US" smtClean="0"/>
              <a:t>4/14/2025</a:t>
            </a:fld>
            <a:endParaRPr lang="en-US"/>
          </a:p>
        </p:txBody>
      </p:sp>
      <p:sp>
        <p:nvSpPr>
          <p:cNvPr id="5" name="Footer Placeholder 4">
            <a:extLst>
              <a:ext uri="{FF2B5EF4-FFF2-40B4-BE49-F238E27FC236}">
                <a16:creationId xmlns:a16="http://schemas.microsoft.com/office/drawing/2014/main" id="{65DC0E39-5270-6E07-9974-6D1F7EDBD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558A6-8B76-0513-28CF-34057E89824D}"/>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86959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996D87-3DC5-2B1A-8686-952510973A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C1F284-35DC-7019-6D7F-B0BB72AC8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3D571-CD09-0D54-E341-A45D69A754C1}"/>
              </a:ext>
            </a:extLst>
          </p:cNvPr>
          <p:cNvSpPr>
            <a:spLocks noGrp="1"/>
          </p:cNvSpPr>
          <p:nvPr>
            <p:ph type="dt" sz="half" idx="10"/>
          </p:nvPr>
        </p:nvSpPr>
        <p:spPr/>
        <p:txBody>
          <a:bodyPr/>
          <a:lstStyle/>
          <a:p>
            <a:fld id="{B9AABFD5-049A-471D-A12C-9FCC893F788E}" type="datetimeFigureOut">
              <a:rPr lang="en-US" smtClean="0"/>
              <a:t>4/14/2025</a:t>
            </a:fld>
            <a:endParaRPr lang="en-US"/>
          </a:p>
        </p:txBody>
      </p:sp>
      <p:sp>
        <p:nvSpPr>
          <p:cNvPr id="5" name="Footer Placeholder 4">
            <a:extLst>
              <a:ext uri="{FF2B5EF4-FFF2-40B4-BE49-F238E27FC236}">
                <a16:creationId xmlns:a16="http://schemas.microsoft.com/office/drawing/2014/main" id="{C5A9C517-079A-D437-6D2C-8DC81B3D0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6D9E7-CF44-B63F-458E-795661E3185A}"/>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26985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062406">
            <a:off x="-2095029" y="-230741"/>
            <a:ext cx="3757380" cy="3745045"/>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9581553" y="3398067"/>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8375378" y="-13424"/>
            <a:ext cx="3816621" cy="2261032"/>
            <a:chOff x="238125" y="3383650"/>
            <a:chExt cx="1287775" cy="762900"/>
          </a:xfrm>
        </p:grpSpPr>
        <p:sp>
          <p:nvSpPr>
            <p:cNvPr id="12" name="Google Shape;12;p2"/>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rot="-5400000">
            <a:off x="632295" y="4934495"/>
            <a:ext cx="1293389" cy="2557788"/>
            <a:chOff x="961675" y="1958725"/>
            <a:chExt cx="563225" cy="1113825"/>
          </a:xfrm>
        </p:grpSpPr>
        <p:sp>
          <p:nvSpPr>
            <p:cNvPr id="16" name="Google Shape;16;p2"/>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rot="10800000">
            <a:off x="2369484" y="927568"/>
            <a:ext cx="7866717" cy="4846264"/>
            <a:chOff x="6012925" y="2964625"/>
            <a:chExt cx="1368950" cy="1009975"/>
          </a:xfrm>
        </p:grpSpPr>
        <p:sp>
          <p:nvSpPr>
            <p:cNvPr id="19"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2"/>
          <p:cNvSpPr txBox="1">
            <a:spLocks noGrp="1"/>
          </p:cNvSpPr>
          <p:nvPr>
            <p:ph type="ctrTitle"/>
          </p:nvPr>
        </p:nvSpPr>
        <p:spPr>
          <a:xfrm>
            <a:off x="2521984" y="2075957"/>
            <a:ext cx="7148000" cy="1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 name="Google Shape;25;p2"/>
          <p:cNvSpPr txBox="1">
            <a:spLocks noGrp="1"/>
          </p:cNvSpPr>
          <p:nvPr>
            <p:ph type="subTitle" idx="1"/>
          </p:nvPr>
        </p:nvSpPr>
        <p:spPr>
          <a:xfrm>
            <a:off x="3496767" y="4254133"/>
            <a:ext cx="5198400" cy="634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26" name="Google Shape;26;p2"/>
          <p:cNvGrpSpPr/>
          <p:nvPr/>
        </p:nvGrpSpPr>
        <p:grpSpPr>
          <a:xfrm>
            <a:off x="10219866" y="1946034"/>
            <a:ext cx="1192101" cy="889153"/>
            <a:chOff x="7664899" y="1459525"/>
            <a:chExt cx="894076" cy="666865"/>
          </a:xfrm>
        </p:grpSpPr>
        <p:sp>
          <p:nvSpPr>
            <p:cNvPr id="27"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7664899" y="1459525"/>
              <a:ext cx="475779" cy="475800"/>
              <a:chOff x="1460350" y="2402425"/>
              <a:chExt cx="208950" cy="208950"/>
            </a:xfrm>
          </p:grpSpPr>
          <p:sp>
            <p:nvSpPr>
              <p:cNvPr id="30"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 name="Google Shape;58;p2"/>
          <p:cNvGrpSpPr/>
          <p:nvPr/>
        </p:nvGrpSpPr>
        <p:grpSpPr>
          <a:xfrm>
            <a:off x="684573" y="1433835"/>
            <a:ext cx="1146787" cy="1315571"/>
            <a:chOff x="513430" y="1075376"/>
            <a:chExt cx="860090" cy="986678"/>
          </a:xfrm>
        </p:grpSpPr>
        <p:sp>
          <p:nvSpPr>
            <p:cNvPr id="59"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 name="Google Shape;60;p2"/>
            <p:cNvGrpSpPr/>
            <p:nvPr/>
          </p:nvGrpSpPr>
          <p:grpSpPr>
            <a:xfrm rot="3427758">
              <a:off x="806718" y="1166397"/>
              <a:ext cx="475768" cy="475796"/>
              <a:chOff x="1460350" y="2402425"/>
              <a:chExt cx="208950" cy="208950"/>
            </a:xfrm>
          </p:grpSpPr>
          <p:sp>
            <p:nvSpPr>
              <p:cNvPr id="61"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a:off x="4148320" y="5634594"/>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886612" y="1168591"/>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239534" y="5974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7412637" y="5634614"/>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TextBox 3">
            <a:extLst>
              <a:ext uri="{FF2B5EF4-FFF2-40B4-BE49-F238E27FC236}">
                <a16:creationId xmlns:a16="http://schemas.microsoft.com/office/drawing/2014/main" id="{A06230F4-3894-6B07-F20E-27C544DB1B5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1878ADE2-56A6-12EF-26A5-849E8F48AF9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4" name="Picture 3">
            <a:extLst>
              <a:ext uri="{FF2B5EF4-FFF2-40B4-BE49-F238E27FC236}">
                <a16:creationId xmlns:a16="http://schemas.microsoft.com/office/drawing/2014/main" id="{119BCCC7-4485-FEA2-99EC-3DFB301C19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1B1AE567-52FC-93CB-8080-66924852B68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2FEA66CB-AA97-F9B6-9DE3-25E7DF0E059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D681E7BF-EA92-BD35-A920-B0B5F02356C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275603E3-8777-7A89-BE6A-226BD11FE35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94" name="Title 1">
            <a:extLst>
              <a:ext uri="{FF2B5EF4-FFF2-40B4-BE49-F238E27FC236}">
                <a16:creationId xmlns:a16="http://schemas.microsoft.com/office/drawing/2014/main" id="{C22688A1-A622-F955-A540-26B3F558FB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95" name="Picture 94">
            <a:extLst>
              <a:ext uri="{FF2B5EF4-FFF2-40B4-BE49-F238E27FC236}">
                <a16:creationId xmlns:a16="http://schemas.microsoft.com/office/drawing/2014/main" id="{377AACC3-8D04-2FE0-6021-5390D8E84171}"/>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96" name="Picture 95">
            <a:extLst>
              <a:ext uri="{FF2B5EF4-FFF2-40B4-BE49-F238E27FC236}">
                <a16:creationId xmlns:a16="http://schemas.microsoft.com/office/drawing/2014/main" id="{7BB94CC0-C032-FCD9-3703-7C2C8483C08C}"/>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59522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143"/>
        <p:cNvGrpSpPr/>
        <p:nvPr/>
      </p:nvGrpSpPr>
      <p:grpSpPr>
        <a:xfrm>
          <a:off x="0" y="0"/>
          <a:ext cx="0" cy="0"/>
          <a:chOff x="0" y="0"/>
          <a:chExt cx="0" cy="0"/>
        </a:xfrm>
      </p:grpSpPr>
      <p:grpSp>
        <p:nvGrpSpPr>
          <p:cNvPr id="144" name="Google Shape;144;p5"/>
          <p:cNvGrpSpPr/>
          <p:nvPr userDrawn="1"/>
        </p:nvGrpSpPr>
        <p:grpSpPr>
          <a:xfrm>
            <a:off x="-174348" y="-287157"/>
            <a:ext cx="12257469" cy="7432313"/>
            <a:chOff x="1569550" y="629994"/>
            <a:chExt cx="5900038" cy="3634698"/>
          </a:xfrm>
        </p:grpSpPr>
        <p:grpSp>
          <p:nvGrpSpPr>
            <p:cNvPr id="145" name="Google Shape;145;p5"/>
            <p:cNvGrpSpPr/>
            <p:nvPr/>
          </p:nvGrpSpPr>
          <p:grpSpPr>
            <a:xfrm>
              <a:off x="1569550" y="629994"/>
              <a:ext cx="5900038" cy="3634698"/>
              <a:chOff x="6012925" y="2964625"/>
              <a:chExt cx="1368950" cy="1009975"/>
            </a:xfrm>
          </p:grpSpPr>
          <p:sp>
            <p:nvSpPr>
              <p:cNvPr id="146" name="Google Shape;146;p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 name="Google Shape;147;p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 name="Google Shape;157;p5"/>
          <p:cNvGrpSpPr/>
          <p:nvPr/>
        </p:nvGrpSpPr>
        <p:grpSpPr>
          <a:xfrm rot="10800000" flipH="1">
            <a:off x="9006478" y="4599052"/>
            <a:ext cx="3816621" cy="2261032"/>
            <a:chOff x="238125" y="3383650"/>
            <a:chExt cx="1287775" cy="762900"/>
          </a:xfrm>
        </p:grpSpPr>
        <p:sp>
          <p:nvSpPr>
            <p:cNvPr id="158" name="Google Shape;158;p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5"/>
          <p:cNvGrpSpPr/>
          <p:nvPr/>
        </p:nvGrpSpPr>
        <p:grpSpPr>
          <a:xfrm rot="-5400000" flipH="1">
            <a:off x="766294" y="-779445"/>
            <a:ext cx="1567268" cy="3099404"/>
            <a:chOff x="961675" y="1958725"/>
            <a:chExt cx="563225" cy="1113825"/>
          </a:xfrm>
        </p:grpSpPr>
        <p:sp>
          <p:nvSpPr>
            <p:cNvPr id="162" name="Google Shape;162;p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5"/>
          <p:cNvSpPr/>
          <p:nvPr/>
        </p:nvSpPr>
        <p:spPr>
          <a:xfrm>
            <a:off x="11454824" y="256163"/>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5"/>
          <p:cNvGrpSpPr/>
          <p:nvPr/>
        </p:nvGrpSpPr>
        <p:grpSpPr>
          <a:xfrm rot="3427705">
            <a:off x="668005" y="5587506"/>
            <a:ext cx="454377" cy="454439"/>
            <a:chOff x="1460350" y="2402425"/>
            <a:chExt cx="208950" cy="208950"/>
          </a:xfrm>
        </p:grpSpPr>
        <p:sp>
          <p:nvSpPr>
            <p:cNvPr id="196" name="Google Shape;196;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9951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484"/>
        <p:cNvGrpSpPr/>
        <p:nvPr/>
      </p:nvGrpSpPr>
      <p:grpSpPr>
        <a:xfrm>
          <a:off x="0" y="0"/>
          <a:ext cx="0" cy="0"/>
          <a:chOff x="0" y="0"/>
          <a:chExt cx="0" cy="0"/>
        </a:xfrm>
      </p:grpSpPr>
      <p:sp>
        <p:nvSpPr>
          <p:cNvPr id="495" name="Google Shape;495;p9"/>
          <p:cNvSpPr/>
          <p:nvPr/>
        </p:nvSpPr>
        <p:spPr>
          <a:xfrm rot="-10459115">
            <a:off x="-2153588" y="5896171"/>
            <a:ext cx="8215435" cy="4588132"/>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9"/>
          <p:cNvGrpSpPr/>
          <p:nvPr/>
        </p:nvGrpSpPr>
        <p:grpSpPr>
          <a:xfrm flipH="1">
            <a:off x="-8719" y="-13343"/>
            <a:ext cx="4145949" cy="2456131"/>
            <a:chOff x="238125" y="3383650"/>
            <a:chExt cx="1287775" cy="762900"/>
          </a:xfrm>
        </p:grpSpPr>
        <p:sp>
          <p:nvSpPr>
            <p:cNvPr id="497" name="Google Shape;497;p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9"/>
          <p:cNvGrpSpPr/>
          <p:nvPr/>
        </p:nvGrpSpPr>
        <p:grpSpPr>
          <a:xfrm rot="5400000" flipH="1">
            <a:off x="9890681" y="4295647"/>
            <a:ext cx="1728425" cy="3417957"/>
            <a:chOff x="961675" y="1958725"/>
            <a:chExt cx="563225" cy="1113825"/>
          </a:xfrm>
        </p:grpSpPr>
        <p:sp>
          <p:nvSpPr>
            <p:cNvPr id="501" name="Google Shape;501;p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9"/>
          <p:cNvSpPr/>
          <p:nvPr/>
        </p:nvSpPr>
        <p:spPr>
          <a:xfrm>
            <a:off x="2553287" y="1640243"/>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9"/>
          <p:cNvSpPr/>
          <p:nvPr/>
        </p:nvSpPr>
        <p:spPr>
          <a:xfrm>
            <a:off x="10917852" y="11551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8921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1288"/>
        <p:cNvGrpSpPr/>
        <p:nvPr/>
      </p:nvGrpSpPr>
      <p:grpSpPr>
        <a:xfrm>
          <a:off x="0" y="0"/>
          <a:ext cx="0" cy="0"/>
          <a:chOff x="0" y="0"/>
          <a:chExt cx="0" cy="0"/>
        </a:xfrm>
      </p:grpSpPr>
      <p:grpSp>
        <p:nvGrpSpPr>
          <p:cNvPr id="1289" name="Google Shape;1289;p24"/>
          <p:cNvGrpSpPr/>
          <p:nvPr/>
        </p:nvGrpSpPr>
        <p:grpSpPr>
          <a:xfrm>
            <a:off x="1831411" y="588539"/>
            <a:ext cx="8490548" cy="5230573"/>
            <a:chOff x="1569550" y="629994"/>
            <a:chExt cx="5900038" cy="3634698"/>
          </a:xfrm>
        </p:grpSpPr>
        <p:grpSp>
          <p:nvGrpSpPr>
            <p:cNvPr id="1290" name="Google Shape;1290;p24"/>
            <p:cNvGrpSpPr/>
            <p:nvPr/>
          </p:nvGrpSpPr>
          <p:grpSpPr>
            <a:xfrm>
              <a:off x="1569550" y="629994"/>
              <a:ext cx="5900038" cy="3634698"/>
              <a:chOff x="6012925" y="2964625"/>
              <a:chExt cx="1368950" cy="1009975"/>
            </a:xfrm>
          </p:grpSpPr>
          <p:sp>
            <p:nvSpPr>
              <p:cNvPr id="1291" name="Google Shape;1291;p2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6" name="Google Shape;1296;p2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24"/>
          <p:cNvSpPr txBox="1">
            <a:spLocks noGrp="1"/>
          </p:cNvSpPr>
          <p:nvPr>
            <p:ph type="title"/>
          </p:nvPr>
        </p:nvSpPr>
        <p:spPr>
          <a:xfrm>
            <a:off x="2655533" y="1371701"/>
            <a:ext cx="6911600" cy="230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3333"/>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98" name="Google Shape;1298;p24"/>
          <p:cNvSpPr txBox="1">
            <a:spLocks noGrp="1"/>
          </p:cNvSpPr>
          <p:nvPr>
            <p:ph type="subTitle" idx="1"/>
          </p:nvPr>
        </p:nvSpPr>
        <p:spPr>
          <a:xfrm>
            <a:off x="2728200" y="3844133"/>
            <a:ext cx="6766400" cy="8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99" name="Google Shape;1299;p24"/>
          <p:cNvSpPr/>
          <p:nvPr/>
        </p:nvSpPr>
        <p:spPr>
          <a:xfrm rot="10800000" flipH="1">
            <a:off x="-70938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24"/>
          <p:cNvSpPr/>
          <p:nvPr/>
        </p:nvSpPr>
        <p:spPr>
          <a:xfrm rot="5737592">
            <a:off x="9419865" y="3638105"/>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1" name="Google Shape;1301;p24"/>
          <p:cNvGrpSpPr/>
          <p:nvPr/>
        </p:nvGrpSpPr>
        <p:grpSpPr>
          <a:xfrm rot="5400000">
            <a:off x="10290895" y="-645622"/>
            <a:ext cx="1293389" cy="2557788"/>
            <a:chOff x="961675" y="1958725"/>
            <a:chExt cx="563225" cy="1113825"/>
          </a:xfrm>
        </p:grpSpPr>
        <p:sp>
          <p:nvSpPr>
            <p:cNvPr id="1302" name="Google Shape;1302;p2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24"/>
          <p:cNvGrpSpPr/>
          <p:nvPr/>
        </p:nvGrpSpPr>
        <p:grpSpPr>
          <a:xfrm rot="10800000">
            <a:off x="-18945" y="4599052"/>
            <a:ext cx="3816621" cy="2261032"/>
            <a:chOff x="238125" y="3383650"/>
            <a:chExt cx="1287775" cy="762900"/>
          </a:xfrm>
        </p:grpSpPr>
        <p:sp>
          <p:nvSpPr>
            <p:cNvPr id="1305" name="Google Shape;1305;p2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8" name="Google Shape;1308;p24"/>
          <p:cNvSpPr/>
          <p:nvPr/>
        </p:nvSpPr>
        <p:spPr>
          <a:xfrm>
            <a:off x="2773920" y="52295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24"/>
          <p:cNvSpPr/>
          <p:nvPr/>
        </p:nvSpPr>
        <p:spPr>
          <a:xfrm>
            <a:off x="9093170" y="885247"/>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24"/>
          <p:cNvSpPr/>
          <p:nvPr/>
        </p:nvSpPr>
        <p:spPr>
          <a:xfrm>
            <a:off x="9422645" y="5006025"/>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1" name="Google Shape;1311;p24"/>
          <p:cNvGrpSpPr/>
          <p:nvPr/>
        </p:nvGrpSpPr>
        <p:grpSpPr>
          <a:xfrm rot="-5839867">
            <a:off x="602575" y="2574861"/>
            <a:ext cx="1192071" cy="889131"/>
            <a:chOff x="7664899" y="1459525"/>
            <a:chExt cx="894076" cy="666865"/>
          </a:xfrm>
        </p:grpSpPr>
        <p:sp>
          <p:nvSpPr>
            <p:cNvPr id="1312" name="Google Shape;1312;p24"/>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4"/>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4" name="Google Shape;1314;p24"/>
            <p:cNvGrpSpPr/>
            <p:nvPr/>
          </p:nvGrpSpPr>
          <p:grpSpPr>
            <a:xfrm>
              <a:off x="7664899" y="1459525"/>
              <a:ext cx="475779" cy="475800"/>
              <a:chOff x="1460350" y="2402425"/>
              <a:chExt cx="208950" cy="208950"/>
            </a:xfrm>
          </p:grpSpPr>
          <p:sp>
            <p:nvSpPr>
              <p:cNvPr id="1315" name="Google Shape;1315;p2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43" name="Google Shape;1343;p24"/>
          <p:cNvGrpSpPr/>
          <p:nvPr/>
        </p:nvGrpSpPr>
        <p:grpSpPr>
          <a:xfrm rot="1834538" flipH="1">
            <a:off x="10506909" y="2151488"/>
            <a:ext cx="1146843" cy="1315635"/>
            <a:chOff x="513430" y="1075376"/>
            <a:chExt cx="860090" cy="986678"/>
          </a:xfrm>
        </p:grpSpPr>
        <p:sp>
          <p:nvSpPr>
            <p:cNvPr id="1344" name="Google Shape;1344;p24"/>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45" name="Google Shape;1345;p24"/>
            <p:cNvGrpSpPr/>
            <p:nvPr/>
          </p:nvGrpSpPr>
          <p:grpSpPr>
            <a:xfrm rot="3427758">
              <a:off x="806718" y="1166397"/>
              <a:ext cx="475768" cy="475796"/>
              <a:chOff x="1460350" y="2402425"/>
              <a:chExt cx="208950" cy="208950"/>
            </a:xfrm>
          </p:grpSpPr>
          <p:sp>
            <p:nvSpPr>
              <p:cNvPr id="1346" name="Google Shape;1346;p2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24"/>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5" name="Google Shape;1375;p24"/>
          <p:cNvSpPr/>
          <p:nvPr/>
        </p:nvSpPr>
        <p:spPr>
          <a:xfrm>
            <a:off x="2454134" y="12453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TextBox 3">
            <a:extLst>
              <a:ext uri="{FF2B5EF4-FFF2-40B4-BE49-F238E27FC236}">
                <a16:creationId xmlns:a16="http://schemas.microsoft.com/office/drawing/2014/main" id="{DF731A26-F3F4-C7AF-633B-1E7311869CC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2B9BAEA1-DCC7-7446-E0B0-443C6FE01A8C}"/>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4" name="Picture 3">
            <a:extLst>
              <a:ext uri="{FF2B5EF4-FFF2-40B4-BE49-F238E27FC236}">
                <a16:creationId xmlns:a16="http://schemas.microsoft.com/office/drawing/2014/main" id="{86BAA989-FA09-70B8-FE93-701D8C8F21B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1B9834A7-4FB9-89FF-84EE-6FB1931A6D6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3E025236-BACF-EB17-0797-29D7ED7C041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9338C707-030A-ACFF-6806-7EDFFDE734B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871A97FB-639B-86CB-82B1-3B15CF22F0B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9" name="Title 1">
            <a:extLst>
              <a:ext uri="{FF2B5EF4-FFF2-40B4-BE49-F238E27FC236}">
                <a16:creationId xmlns:a16="http://schemas.microsoft.com/office/drawing/2014/main" id="{F622B668-4265-CBC9-8555-C3AD3DC034D6}"/>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0" name="Picture 9">
            <a:extLst>
              <a:ext uri="{FF2B5EF4-FFF2-40B4-BE49-F238E27FC236}">
                <a16:creationId xmlns:a16="http://schemas.microsoft.com/office/drawing/2014/main" id="{4E87C648-5458-E4A3-7A8D-122EC74692A3}"/>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DF7FFDA7-3A68-10A9-2FA7-E22D3CF796E1}"/>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512463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77"/>
        <p:cNvGrpSpPr/>
        <p:nvPr/>
      </p:nvGrpSpPr>
      <p:grpSpPr>
        <a:xfrm>
          <a:off x="0" y="0"/>
          <a:ext cx="0" cy="0"/>
          <a:chOff x="0" y="0"/>
          <a:chExt cx="0" cy="0"/>
        </a:xfrm>
      </p:grpSpPr>
      <p:grpSp>
        <p:nvGrpSpPr>
          <p:cNvPr id="3978" name="Google Shape;3978;p65"/>
          <p:cNvGrpSpPr/>
          <p:nvPr/>
        </p:nvGrpSpPr>
        <p:grpSpPr>
          <a:xfrm rot="10800000" flipH="1">
            <a:off x="8922344" y="4624311"/>
            <a:ext cx="3816621" cy="2261032"/>
            <a:chOff x="238125" y="3383650"/>
            <a:chExt cx="1287775" cy="762900"/>
          </a:xfrm>
        </p:grpSpPr>
        <p:sp>
          <p:nvSpPr>
            <p:cNvPr id="3979" name="Google Shape;3979;p6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6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6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2" name="Google Shape;3982;p65"/>
          <p:cNvGrpSpPr/>
          <p:nvPr/>
        </p:nvGrpSpPr>
        <p:grpSpPr>
          <a:xfrm rot="-5400000" flipH="1">
            <a:off x="766294" y="-779445"/>
            <a:ext cx="1567268" cy="3099404"/>
            <a:chOff x="961675" y="1958725"/>
            <a:chExt cx="563225" cy="1113825"/>
          </a:xfrm>
        </p:grpSpPr>
        <p:sp>
          <p:nvSpPr>
            <p:cNvPr id="3983" name="Google Shape;3983;p6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6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85" name="Google Shape;3985;p65"/>
          <p:cNvSpPr/>
          <p:nvPr/>
        </p:nvSpPr>
        <p:spPr>
          <a:xfrm>
            <a:off x="-203582" y="59505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86" name="Google Shape;3986;p65"/>
          <p:cNvGrpSpPr/>
          <p:nvPr/>
        </p:nvGrpSpPr>
        <p:grpSpPr>
          <a:xfrm>
            <a:off x="-264383" y="1927767"/>
            <a:ext cx="634372" cy="634400"/>
            <a:chOff x="1460350" y="2402425"/>
            <a:chExt cx="208950" cy="208950"/>
          </a:xfrm>
        </p:grpSpPr>
        <p:sp>
          <p:nvSpPr>
            <p:cNvPr id="3987" name="Google Shape;3987;p6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6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6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6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6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6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6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6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6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6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6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6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6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6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6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6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5" name="Google Shape;4015;p65"/>
          <p:cNvGrpSpPr/>
          <p:nvPr/>
        </p:nvGrpSpPr>
        <p:grpSpPr>
          <a:xfrm rot="3427705">
            <a:off x="4129238" y="6665373"/>
            <a:ext cx="454377" cy="454439"/>
            <a:chOff x="1460350" y="2402425"/>
            <a:chExt cx="208950" cy="208950"/>
          </a:xfrm>
        </p:grpSpPr>
        <p:sp>
          <p:nvSpPr>
            <p:cNvPr id="4016" name="Google Shape;4016;p6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6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6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6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6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6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6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6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6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6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6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6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6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6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6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6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4" name="Google Shape;4044;p65"/>
          <p:cNvSpPr/>
          <p:nvPr/>
        </p:nvSpPr>
        <p:spPr>
          <a:xfrm>
            <a:off x="11800954" y="12453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5" name="Google Shape;4045;p65"/>
          <p:cNvSpPr/>
          <p:nvPr/>
        </p:nvSpPr>
        <p:spPr>
          <a:xfrm>
            <a:off x="7245287" y="-253091"/>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TextBox 3">
            <a:extLst>
              <a:ext uri="{FF2B5EF4-FFF2-40B4-BE49-F238E27FC236}">
                <a16:creationId xmlns:a16="http://schemas.microsoft.com/office/drawing/2014/main" id="{3301EBF1-AEB5-5CAA-03FE-54196B57B7D4}"/>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99A4BB5B-95CD-AA59-8ADA-75E13873A1D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4" name="Picture 3">
            <a:extLst>
              <a:ext uri="{FF2B5EF4-FFF2-40B4-BE49-F238E27FC236}">
                <a16:creationId xmlns:a16="http://schemas.microsoft.com/office/drawing/2014/main" id="{10EBFF5F-18A6-CF67-6578-C8A147BFF55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37D9968-C269-67CD-7F08-BD84EE18D07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A8B5C6E8-27BF-FBEA-8D39-CD9C0751B62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045FBD11-CAF9-0B77-0F3C-0CC84443403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0B09D171-1801-8CB6-E995-F89E3220437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9" name="Title 1">
            <a:extLst>
              <a:ext uri="{FF2B5EF4-FFF2-40B4-BE49-F238E27FC236}">
                <a16:creationId xmlns:a16="http://schemas.microsoft.com/office/drawing/2014/main" id="{8B0D4C36-144E-E89B-3095-0C0CB243EF3E}"/>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0" name="Picture 9">
            <a:extLst>
              <a:ext uri="{FF2B5EF4-FFF2-40B4-BE49-F238E27FC236}">
                <a16:creationId xmlns:a16="http://schemas.microsoft.com/office/drawing/2014/main" id="{C628A3AB-B227-3D3C-2574-4518811984E2}"/>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C71A9EC1-0ED9-9AE0-A92B-4519D88F7A12}"/>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497949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4BB8-9C50-962C-6081-1864D836D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7EE8B1-F4E9-ED6E-C28D-115441B72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F3060D-D0A2-5053-22F3-9FB8EE3A7F2F}"/>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5" name="Footer Placeholder 4">
            <a:extLst>
              <a:ext uri="{FF2B5EF4-FFF2-40B4-BE49-F238E27FC236}">
                <a16:creationId xmlns:a16="http://schemas.microsoft.com/office/drawing/2014/main" id="{9936A77A-BB85-D1B8-305F-BF2C3769D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ABB0D-E33C-1FAB-3285-7F82E108194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8962785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4A1E-3AF8-22FD-625E-4510CF35C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7C51FF-7502-B7F5-57AC-0C9C32615E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2C1A2-6223-3FDC-D097-1C151380E8EC}"/>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5" name="Footer Placeholder 4">
            <a:extLst>
              <a:ext uri="{FF2B5EF4-FFF2-40B4-BE49-F238E27FC236}">
                <a16:creationId xmlns:a16="http://schemas.microsoft.com/office/drawing/2014/main" id="{49EE4577-397A-5D4D-0BE9-9F88E4CCF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86107-A1CA-1BE9-24A1-4632CE36947C}"/>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4982347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9755-5084-24E7-3549-CE72161E0A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30FBED-4255-F4BD-FB5D-54DF71E23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452D7-5C9C-0363-D5B2-689AAD693627}"/>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5" name="Footer Placeholder 4">
            <a:extLst>
              <a:ext uri="{FF2B5EF4-FFF2-40B4-BE49-F238E27FC236}">
                <a16:creationId xmlns:a16="http://schemas.microsoft.com/office/drawing/2014/main" id="{B2D31310-DCDC-9559-6385-190F5B19E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B019D-DE50-409F-2F0E-B457EB65D9C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36526899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91F7-8D51-F976-DB7B-0965DA6059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1CE39-55AE-2651-AFAF-5597C68BF3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A54A6-A087-06D7-58D2-C423B1AFA5C8}"/>
              </a:ext>
            </a:extLst>
          </p:cNvPr>
          <p:cNvSpPr>
            <a:spLocks noGrp="1"/>
          </p:cNvSpPr>
          <p:nvPr>
            <p:ph type="dt" sz="half" idx="10"/>
          </p:nvPr>
        </p:nvSpPr>
        <p:spPr/>
        <p:txBody>
          <a:bodyPr/>
          <a:lstStyle/>
          <a:p>
            <a:fld id="{B9AABFD5-049A-471D-A12C-9FCC893F788E}" type="datetimeFigureOut">
              <a:rPr lang="en-US" smtClean="0"/>
              <a:t>4/14/2025</a:t>
            </a:fld>
            <a:endParaRPr lang="en-US"/>
          </a:p>
        </p:txBody>
      </p:sp>
      <p:sp>
        <p:nvSpPr>
          <p:cNvPr id="5" name="Footer Placeholder 4">
            <a:extLst>
              <a:ext uri="{FF2B5EF4-FFF2-40B4-BE49-F238E27FC236}">
                <a16:creationId xmlns:a16="http://schemas.microsoft.com/office/drawing/2014/main" id="{EBEE9EBA-6AFC-8229-D178-C464D8A02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20CEF-13E8-BCE2-04E9-20BEEFDD5B32}"/>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341921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0E20-5B5F-A606-3290-F0FD42CA9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8BDE00-1F29-A33A-9531-C6F7D68E5B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319F7A-E406-35B9-E63A-463D43181F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99B78A-5F9B-10FF-DC83-66D64C422908}"/>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6" name="Footer Placeholder 5">
            <a:extLst>
              <a:ext uri="{FF2B5EF4-FFF2-40B4-BE49-F238E27FC236}">
                <a16:creationId xmlns:a16="http://schemas.microsoft.com/office/drawing/2014/main" id="{C4CAB336-18D5-A69C-EB1B-260281869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3A771-AE16-D807-BA3A-B4B75DD85744}"/>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40997732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6D2A-0390-632D-CF17-C49E9B9531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11B718-D964-4930-DC22-BC51847709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535213-8AAC-97B1-89B7-DFCE948C9D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EAF5E7-8128-8D8D-304A-6288A296A3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986363-7E7A-3589-6C51-B45E8058A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7484FB-875B-F1BB-CC2B-2D490A5A001C}"/>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8" name="Footer Placeholder 7">
            <a:extLst>
              <a:ext uri="{FF2B5EF4-FFF2-40B4-BE49-F238E27FC236}">
                <a16:creationId xmlns:a16="http://schemas.microsoft.com/office/drawing/2014/main" id="{BBAAE0EE-03F3-271C-6B45-3835F5D43F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114A1A-D68F-6192-747F-79F660DEAAD1}"/>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1016256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BE950-53FF-EF6E-C22F-584A0E8CBE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CB85AD-E70C-E10D-D984-B4964E85C5FA}"/>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4" name="Footer Placeholder 3">
            <a:extLst>
              <a:ext uri="{FF2B5EF4-FFF2-40B4-BE49-F238E27FC236}">
                <a16:creationId xmlns:a16="http://schemas.microsoft.com/office/drawing/2014/main" id="{C0BF8F91-9E6A-BE60-F41B-BE98E3CAF6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FA059C-AB2D-2B8A-9CF7-1A4EB03B655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41860801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172CF7-D501-9C06-2232-01143EC26CA4}"/>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3" name="Footer Placeholder 2">
            <a:extLst>
              <a:ext uri="{FF2B5EF4-FFF2-40B4-BE49-F238E27FC236}">
                <a16:creationId xmlns:a16="http://schemas.microsoft.com/office/drawing/2014/main" id="{324E0864-9B9A-A6A9-E0C3-17A9EA59DC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FDC2F4-9D8E-5443-5552-40423A275B00}"/>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33220798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6204-B66F-704C-C19E-870B922883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7A01F2-E947-F731-71C3-ADF130C96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E16DD-3DD9-E42C-E2D8-A37C718B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9B7C2-0F8E-3A36-912D-42F28E551D26}"/>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6" name="Footer Placeholder 5">
            <a:extLst>
              <a:ext uri="{FF2B5EF4-FFF2-40B4-BE49-F238E27FC236}">
                <a16:creationId xmlns:a16="http://schemas.microsoft.com/office/drawing/2014/main" id="{D6C03146-CD83-B1A2-7AE8-07A1A8382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063166-71B2-3243-D694-D14B7AF2C62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321070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DD8F-8D92-EBCA-D255-AADAE375C9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81A4A6-5E01-858A-FF9C-516B34CE39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59AEDF-8B8D-1E9B-1C8C-4585B9C6D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8E02E-7352-01CD-8EA5-20C68727A724}"/>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6" name="Footer Placeholder 5">
            <a:extLst>
              <a:ext uri="{FF2B5EF4-FFF2-40B4-BE49-F238E27FC236}">
                <a16:creationId xmlns:a16="http://schemas.microsoft.com/office/drawing/2014/main" id="{53E0AB71-1D3B-F90C-8B8A-ED805B1BCD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0EBE3-ED1E-800C-FC84-3B15194F6FB3}"/>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6854148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FA64-07F4-E571-1BCA-C14D88C66B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781003-AD33-2E66-49B6-77B7955AD0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6646F-86D9-813A-CD43-8629A9D5E501}"/>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5" name="Footer Placeholder 4">
            <a:extLst>
              <a:ext uri="{FF2B5EF4-FFF2-40B4-BE49-F238E27FC236}">
                <a16:creationId xmlns:a16="http://schemas.microsoft.com/office/drawing/2014/main" id="{78DA61C6-C7E1-0665-4ADB-B6734254C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8A335-B36B-D8F5-6C0A-74B43B2CE1C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41156099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805BD5-23FE-7FA8-566B-8146D3D527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665E7F-9D6D-F38F-D118-EACE13EC3B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D9BD9-3E53-D19D-2966-11334D6419C1}"/>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5" name="Footer Placeholder 4">
            <a:extLst>
              <a:ext uri="{FF2B5EF4-FFF2-40B4-BE49-F238E27FC236}">
                <a16:creationId xmlns:a16="http://schemas.microsoft.com/office/drawing/2014/main" id="{71D5C56D-28D2-2668-4362-1A537D4EB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9AC6F-685B-7B68-5E40-F96A18E5191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1369789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8068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9093F4-8A49-9827-1F5D-B3BE4062AC0E}"/>
              </a:ext>
            </a:extLst>
          </p:cNvPr>
          <p:cNvGrpSpPr/>
          <p:nvPr/>
        </p:nvGrpSpPr>
        <p:grpSpPr>
          <a:xfrm>
            <a:off x="0" y="0"/>
            <a:ext cx="12192000" cy="6858000"/>
            <a:chOff x="0" y="0"/>
            <a:chExt cx="12192000" cy="6858000"/>
          </a:xfrm>
        </p:grpSpPr>
        <p:pic>
          <p:nvPicPr>
            <p:cNvPr id="5" name="图片 17" descr="图片包含 游戏机, 食物&#10;&#10;描述已自动生成">
              <a:extLst>
                <a:ext uri="{FF2B5EF4-FFF2-40B4-BE49-F238E27FC236}">
                  <a16:creationId xmlns:a16="http://schemas.microsoft.com/office/drawing/2014/main" id="{B63DE1EA-BEFC-5B05-AFF5-4A6C676C3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E469CF96-8ED2-6B75-5520-DA827F58ECC6}"/>
                </a:ext>
              </a:extLst>
            </p:cNvPr>
            <p:cNvSpPr/>
            <p:nvPr/>
          </p:nvSpPr>
          <p:spPr>
            <a:xfrm>
              <a:off x="276225" y="314325"/>
              <a:ext cx="11639550" cy="6267449"/>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57351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1352D-9680-3928-7A20-8557E50F4D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237986-9B84-A1B2-8718-25A381CDB5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017ED5-5B2E-A511-D21E-89768E7D2278}"/>
              </a:ext>
            </a:extLst>
          </p:cNvPr>
          <p:cNvSpPr>
            <a:spLocks noGrp="1"/>
          </p:cNvSpPr>
          <p:nvPr>
            <p:ph type="dt" sz="half" idx="10"/>
          </p:nvPr>
        </p:nvSpPr>
        <p:spPr/>
        <p:txBody>
          <a:bodyPr/>
          <a:lstStyle/>
          <a:p>
            <a:fld id="{B9AABFD5-049A-471D-A12C-9FCC893F788E}" type="datetimeFigureOut">
              <a:rPr lang="en-US" smtClean="0"/>
              <a:t>4/14/2025</a:t>
            </a:fld>
            <a:endParaRPr lang="en-US"/>
          </a:p>
        </p:txBody>
      </p:sp>
      <p:sp>
        <p:nvSpPr>
          <p:cNvPr id="5" name="Footer Placeholder 4">
            <a:extLst>
              <a:ext uri="{FF2B5EF4-FFF2-40B4-BE49-F238E27FC236}">
                <a16:creationId xmlns:a16="http://schemas.microsoft.com/office/drawing/2014/main" id="{19C156C8-D635-010C-AE10-2501ABA3F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C3A3B-4E93-C172-7A06-E2BFAE814CD7}"/>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56268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4BB8-9C50-962C-6081-1864D836D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7EE8B1-F4E9-ED6E-C28D-115441B72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F3060D-D0A2-5053-22F3-9FB8EE3A7F2F}"/>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5" name="Footer Placeholder 4">
            <a:extLst>
              <a:ext uri="{FF2B5EF4-FFF2-40B4-BE49-F238E27FC236}">
                <a16:creationId xmlns:a16="http://schemas.microsoft.com/office/drawing/2014/main" id="{9936A77A-BB85-D1B8-305F-BF2C3769D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ABB0D-E33C-1FAB-3285-7F82E108194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3061164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4A1E-3AF8-22FD-625E-4510CF35C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7C51FF-7502-B7F5-57AC-0C9C32615E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2C1A2-6223-3FDC-D097-1C151380E8EC}"/>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5" name="Footer Placeholder 4">
            <a:extLst>
              <a:ext uri="{FF2B5EF4-FFF2-40B4-BE49-F238E27FC236}">
                <a16:creationId xmlns:a16="http://schemas.microsoft.com/office/drawing/2014/main" id="{49EE4577-397A-5D4D-0BE9-9F88E4CCF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86107-A1CA-1BE9-24A1-4632CE36947C}"/>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8381264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9755-5084-24E7-3549-CE72161E0A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30FBED-4255-F4BD-FB5D-54DF71E23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452D7-5C9C-0363-D5B2-689AAD693627}"/>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5" name="Footer Placeholder 4">
            <a:extLst>
              <a:ext uri="{FF2B5EF4-FFF2-40B4-BE49-F238E27FC236}">
                <a16:creationId xmlns:a16="http://schemas.microsoft.com/office/drawing/2014/main" id="{B2D31310-DCDC-9559-6385-190F5B19E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B019D-DE50-409F-2F0E-B457EB65D9C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38523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0E20-5B5F-A606-3290-F0FD42CA9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8BDE00-1F29-A33A-9531-C6F7D68E5B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319F7A-E406-35B9-E63A-463D43181F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99B78A-5F9B-10FF-DC83-66D64C422908}"/>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6" name="Footer Placeholder 5">
            <a:extLst>
              <a:ext uri="{FF2B5EF4-FFF2-40B4-BE49-F238E27FC236}">
                <a16:creationId xmlns:a16="http://schemas.microsoft.com/office/drawing/2014/main" id="{C4CAB336-18D5-A69C-EB1B-260281869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3A771-AE16-D807-BA3A-B4B75DD85744}"/>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1954538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6D2A-0390-632D-CF17-C49E9B9531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11B718-D964-4930-DC22-BC51847709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535213-8AAC-97B1-89B7-DFCE948C9D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EAF5E7-8128-8D8D-304A-6288A296A3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986363-7E7A-3589-6C51-B45E8058A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7484FB-875B-F1BB-CC2B-2D490A5A001C}"/>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8" name="Footer Placeholder 7">
            <a:extLst>
              <a:ext uri="{FF2B5EF4-FFF2-40B4-BE49-F238E27FC236}">
                <a16:creationId xmlns:a16="http://schemas.microsoft.com/office/drawing/2014/main" id="{BBAAE0EE-03F3-271C-6B45-3835F5D43F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114A1A-D68F-6192-747F-79F660DEAAD1}"/>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9098095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BE950-53FF-EF6E-C22F-584A0E8CBE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CB85AD-E70C-E10D-D984-B4964E85C5FA}"/>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4" name="Footer Placeholder 3">
            <a:extLst>
              <a:ext uri="{FF2B5EF4-FFF2-40B4-BE49-F238E27FC236}">
                <a16:creationId xmlns:a16="http://schemas.microsoft.com/office/drawing/2014/main" id="{C0BF8F91-9E6A-BE60-F41B-BE98E3CAF6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FA059C-AB2D-2B8A-9CF7-1A4EB03B655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7298336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172CF7-D501-9C06-2232-01143EC26CA4}"/>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3" name="Footer Placeholder 2">
            <a:extLst>
              <a:ext uri="{FF2B5EF4-FFF2-40B4-BE49-F238E27FC236}">
                <a16:creationId xmlns:a16="http://schemas.microsoft.com/office/drawing/2014/main" id="{324E0864-9B9A-A6A9-E0C3-17A9EA59DC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FDC2F4-9D8E-5443-5552-40423A275B00}"/>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6335222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6204-B66F-704C-C19E-870B922883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7A01F2-E947-F731-71C3-ADF130C96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E16DD-3DD9-E42C-E2D8-A37C718B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9B7C2-0F8E-3A36-912D-42F28E551D26}"/>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6" name="Footer Placeholder 5">
            <a:extLst>
              <a:ext uri="{FF2B5EF4-FFF2-40B4-BE49-F238E27FC236}">
                <a16:creationId xmlns:a16="http://schemas.microsoft.com/office/drawing/2014/main" id="{D6C03146-CD83-B1A2-7AE8-07A1A8382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063166-71B2-3243-D694-D14B7AF2C62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9851447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DD8F-8D92-EBCA-D255-AADAE375C9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81A4A6-5E01-858A-FF9C-516B34CE39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59AEDF-8B8D-1E9B-1C8C-4585B9C6D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8E02E-7352-01CD-8EA5-20C68727A724}"/>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6" name="Footer Placeholder 5">
            <a:extLst>
              <a:ext uri="{FF2B5EF4-FFF2-40B4-BE49-F238E27FC236}">
                <a16:creationId xmlns:a16="http://schemas.microsoft.com/office/drawing/2014/main" id="{53E0AB71-1D3B-F90C-8B8A-ED805B1BCD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0EBE3-ED1E-800C-FC84-3B15194F6FB3}"/>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8126201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FA64-07F4-E571-1BCA-C14D88C66B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781003-AD33-2E66-49B6-77B7955AD0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6646F-86D9-813A-CD43-8629A9D5E501}"/>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5" name="Footer Placeholder 4">
            <a:extLst>
              <a:ext uri="{FF2B5EF4-FFF2-40B4-BE49-F238E27FC236}">
                <a16:creationId xmlns:a16="http://schemas.microsoft.com/office/drawing/2014/main" id="{78DA61C6-C7E1-0665-4ADB-B6734254C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8A335-B36B-D8F5-6C0A-74B43B2CE1C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34106685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24531-F5E7-F632-A4E0-F4366B3F21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562A1F-4098-6E96-C6CE-C3DED3A72B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5EA86-17D4-9B4B-4402-430A55FAAC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B22317-0908-C88D-D6F5-70BE163F3C4B}"/>
              </a:ext>
            </a:extLst>
          </p:cNvPr>
          <p:cNvSpPr>
            <a:spLocks noGrp="1"/>
          </p:cNvSpPr>
          <p:nvPr>
            <p:ph type="dt" sz="half" idx="10"/>
          </p:nvPr>
        </p:nvSpPr>
        <p:spPr/>
        <p:txBody>
          <a:bodyPr/>
          <a:lstStyle/>
          <a:p>
            <a:fld id="{B9AABFD5-049A-471D-A12C-9FCC893F788E}" type="datetimeFigureOut">
              <a:rPr lang="en-US" smtClean="0"/>
              <a:t>4/14/2025</a:t>
            </a:fld>
            <a:endParaRPr lang="en-US"/>
          </a:p>
        </p:txBody>
      </p:sp>
      <p:sp>
        <p:nvSpPr>
          <p:cNvPr id="6" name="Footer Placeholder 5">
            <a:extLst>
              <a:ext uri="{FF2B5EF4-FFF2-40B4-BE49-F238E27FC236}">
                <a16:creationId xmlns:a16="http://schemas.microsoft.com/office/drawing/2014/main" id="{E43D6F2C-013D-EE4C-702C-ABAB606260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33774C-49C8-7700-F35A-CDF6DC45CA3E}"/>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3475522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805BD5-23FE-7FA8-566B-8146D3D527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665E7F-9D6D-F38F-D118-EACE13EC3B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D9BD9-3E53-D19D-2966-11334D6419C1}"/>
              </a:ext>
            </a:extLst>
          </p:cNvPr>
          <p:cNvSpPr>
            <a:spLocks noGrp="1"/>
          </p:cNvSpPr>
          <p:nvPr>
            <p:ph type="dt" sz="half" idx="10"/>
          </p:nvPr>
        </p:nvSpPr>
        <p:spPr/>
        <p:txBody>
          <a:bodyPr/>
          <a:lstStyle/>
          <a:p>
            <a:fld id="{9ACEC2DD-A58D-43BD-A932-C94A75B2FD05}" type="datetimeFigureOut">
              <a:rPr lang="en-US" smtClean="0"/>
              <a:t>4/14/2025</a:t>
            </a:fld>
            <a:endParaRPr lang="en-US"/>
          </a:p>
        </p:txBody>
      </p:sp>
      <p:sp>
        <p:nvSpPr>
          <p:cNvPr id="5" name="Footer Placeholder 4">
            <a:extLst>
              <a:ext uri="{FF2B5EF4-FFF2-40B4-BE49-F238E27FC236}">
                <a16:creationId xmlns:a16="http://schemas.microsoft.com/office/drawing/2014/main" id="{71D5C56D-28D2-2668-4362-1A537D4EB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9AC6F-685B-7B68-5E40-F96A18E5191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9371450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A5EDE2A4-578C-B7FB-8A6E-B036707F3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E1DED60-B63C-9582-BE5A-74110257F1A0}"/>
              </a:ext>
            </a:extLst>
          </p:cNvPr>
          <p:cNvSpPr/>
          <p:nvPr userDrawn="1"/>
        </p:nvSpPr>
        <p:spPr>
          <a:xfrm>
            <a:off x="518814" y="421993"/>
            <a:ext cx="11324492" cy="6129794"/>
          </a:xfrm>
          <a:prstGeom prst="roundRect">
            <a:avLst>
              <a:gd name="adj" fmla="val 14468"/>
            </a:avLst>
          </a:prstGeom>
          <a:solidFill>
            <a:schemeClr val="bg1">
              <a:alpha val="94000"/>
            </a:schemeClr>
          </a:solidFill>
          <a:ln w="19050">
            <a:solidFill>
              <a:srgbClr val="FEB4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01680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213E-746A-B4F8-0506-BD008BDED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447F82-9E64-C045-EA1A-754429D07F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AD79E0-AFAB-AB83-5530-A86FCCFAC3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AB730A-7C1B-67B3-AE24-9CD6283A8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613AFE-9F6D-91B7-6488-2F73996D69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464033-A012-BD93-A4AA-330F10B02151}"/>
              </a:ext>
            </a:extLst>
          </p:cNvPr>
          <p:cNvSpPr>
            <a:spLocks noGrp="1"/>
          </p:cNvSpPr>
          <p:nvPr>
            <p:ph type="dt" sz="half" idx="10"/>
          </p:nvPr>
        </p:nvSpPr>
        <p:spPr/>
        <p:txBody>
          <a:bodyPr/>
          <a:lstStyle/>
          <a:p>
            <a:fld id="{B9AABFD5-049A-471D-A12C-9FCC893F788E}" type="datetimeFigureOut">
              <a:rPr lang="en-US" smtClean="0"/>
              <a:t>4/14/2025</a:t>
            </a:fld>
            <a:endParaRPr lang="en-US"/>
          </a:p>
        </p:txBody>
      </p:sp>
      <p:sp>
        <p:nvSpPr>
          <p:cNvPr id="8" name="Footer Placeholder 7">
            <a:extLst>
              <a:ext uri="{FF2B5EF4-FFF2-40B4-BE49-F238E27FC236}">
                <a16:creationId xmlns:a16="http://schemas.microsoft.com/office/drawing/2014/main" id="{1BA8738B-93C3-2B75-9072-376A5C855A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1BEC5D-398D-F6FC-C205-C193851B78AA}"/>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71697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3C94-3DD5-12F1-4501-544D2FC216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0F0792-A28F-E8DD-DACF-49D844997C35}"/>
              </a:ext>
            </a:extLst>
          </p:cNvPr>
          <p:cNvSpPr>
            <a:spLocks noGrp="1"/>
          </p:cNvSpPr>
          <p:nvPr>
            <p:ph type="dt" sz="half" idx="10"/>
          </p:nvPr>
        </p:nvSpPr>
        <p:spPr/>
        <p:txBody>
          <a:bodyPr/>
          <a:lstStyle/>
          <a:p>
            <a:fld id="{B9AABFD5-049A-471D-A12C-9FCC893F788E}" type="datetimeFigureOut">
              <a:rPr lang="en-US" smtClean="0"/>
              <a:t>4/14/2025</a:t>
            </a:fld>
            <a:endParaRPr lang="en-US"/>
          </a:p>
        </p:txBody>
      </p:sp>
      <p:sp>
        <p:nvSpPr>
          <p:cNvPr id="4" name="Footer Placeholder 3">
            <a:extLst>
              <a:ext uri="{FF2B5EF4-FFF2-40B4-BE49-F238E27FC236}">
                <a16:creationId xmlns:a16="http://schemas.microsoft.com/office/drawing/2014/main" id="{BCB4D3F8-04EB-28EB-8444-7ED0F77F3A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05D192-56BB-56A8-DA77-9AF60DCD5761}"/>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10936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23DA44-8F28-A753-CE3A-FA13ED3A55CE}"/>
              </a:ext>
            </a:extLst>
          </p:cNvPr>
          <p:cNvSpPr>
            <a:spLocks noGrp="1"/>
          </p:cNvSpPr>
          <p:nvPr>
            <p:ph type="dt" sz="half" idx="10"/>
          </p:nvPr>
        </p:nvSpPr>
        <p:spPr/>
        <p:txBody>
          <a:bodyPr/>
          <a:lstStyle/>
          <a:p>
            <a:fld id="{B9AABFD5-049A-471D-A12C-9FCC893F788E}" type="datetimeFigureOut">
              <a:rPr lang="en-US" smtClean="0"/>
              <a:t>4/14/2025</a:t>
            </a:fld>
            <a:endParaRPr lang="en-US"/>
          </a:p>
        </p:txBody>
      </p:sp>
      <p:sp>
        <p:nvSpPr>
          <p:cNvPr id="3" name="Footer Placeholder 2">
            <a:extLst>
              <a:ext uri="{FF2B5EF4-FFF2-40B4-BE49-F238E27FC236}">
                <a16:creationId xmlns:a16="http://schemas.microsoft.com/office/drawing/2014/main" id="{D9F9C135-A16C-15B1-26C0-3C638B1619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56127F-5F1C-EDBE-E5BD-595B2CA282D4}"/>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368964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510A-4A18-B468-870D-3E626A397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5C853E-16DB-B27B-4943-C5F8015A75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2E117F-985B-F83F-9AA0-4E94FD28F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1771F-50AE-BAA1-2787-AC3D1D09CAD2}"/>
              </a:ext>
            </a:extLst>
          </p:cNvPr>
          <p:cNvSpPr>
            <a:spLocks noGrp="1"/>
          </p:cNvSpPr>
          <p:nvPr>
            <p:ph type="dt" sz="half" idx="10"/>
          </p:nvPr>
        </p:nvSpPr>
        <p:spPr/>
        <p:txBody>
          <a:bodyPr/>
          <a:lstStyle/>
          <a:p>
            <a:fld id="{B9AABFD5-049A-471D-A12C-9FCC893F788E}" type="datetimeFigureOut">
              <a:rPr lang="en-US" smtClean="0"/>
              <a:t>4/14/2025</a:t>
            </a:fld>
            <a:endParaRPr lang="en-US"/>
          </a:p>
        </p:txBody>
      </p:sp>
      <p:sp>
        <p:nvSpPr>
          <p:cNvPr id="6" name="Footer Placeholder 5">
            <a:extLst>
              <a:ext uri="{FF2B5EF4-FFF2-40B4-BE49-F238E27FC236}">
                <a16:creationId xmlns:a16="http://schemas.microsoft.com/office/drawing/2014/main" id="{AE18D849-815A-A6EC-C399-23D8FF0BB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44061E-ABEE-0B0B-92B2-707AE368254A}"/>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3580883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5CCC-9A75-1216-86D2-90DED026D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E65CC1-F3A9-42D6-DBD2-CA95BFA5A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502E7E-9DF9-D33E-8B8A-9E5735A13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E4E08F-D101-E46E-5DC2-E268543355E8}"/>
              </a:ext>
            </a:extLst>
          </p:cNvPr>
          <p:cNvSpPr>
            <a:spLocks noGrp="1"/>
          </p:cNvSpPr>
          <p:nvPr>
            <p:ph type="dt" sz="half" idx="10"/>
          </p:nvPr>
        </p:nvSpPr>
        <p:spPr/>
        <p:txBody>
          <a:bodyPr/>
          <a:lstStyle/>
          <a:p>
            <a:fld id="{B9AABFD5-049A-471D-A12C-9FCC893F788E}" type="datetimeFigureOut">
              <a:rPr lang="en-US" smtClean="0"/>
              <a:t>4/14/2025</a:t>
            </a:fld>
            <a:endParaRPr lang="en-US"/>
          </a:p>
        </p:txBody>
      </p:sp>
      <p:sp>
        <p:nvSpPr>
          <p:cNvPr id="6" name="Footer Placeholder 5">
            <a:extLst>
              <a:ext uri="{FF2B5EF4-FFF2-40B4-BE49-F238E27FC236}">
                <a16:creationId xmlns:a16="http://schemas.microsoft.com/office/drawing/2014/main" id="{CC7760B6-D3FD-857D-30F8-D43D8C423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A127D-3DBF-989F-A6CF-7DD17E15410E}"/>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657428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17" Type="http://schemas.openxmlformats.org/officeDocument/2006/relationships/image" Target="../media/image2.png"/><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4.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DC929-5C4F-386F-0809-B49D3E46EE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F84B6C-237D-B462-B65E-21170BD33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EAD22-FF85-6E64-8B90-D4A297BBF6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AABFD5-049A-471D-A12C-9FCC893F788E}" type="datetimeFigureOut">
              <a:rPr lang="en-US" smtClean="0"/>
              <a:t>4/14/2025</a:t>
            </a:fld>
            <a:endParaRPr lang="en-US"/>
          </a:p>
        </p:txBody>
      </p:sp>
      <p:sp>
        <p:nvSpPr>
          <p:cNvPr id="5" name="Footer Placeholder 4">
            <a:extLst>
              <a:ext uri="{FF2B5EF4-FFF2-40B4-BE49-F238E27FC236}">
                <a16:creationId xmlns:a16="http://schemas.microsoft.com/office/drawing/2014/main" id="{87553E05-5426-03A3-FC49-3987F30E4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3BDC37-CEFD-836B-0BBC-5052F3AD73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1F9A8-04A2-4AF6-B4B2-B4AD23387C67}" type="slidenum">
              <a:rPr lang="en-US" smtClean="0"/>
              <a:t>‹#›</a:t>
            </a:fld>
            <a:endParaRPr lang="en-US"/>
          </a:p>
        </p:txBody>
      </p:sp>
    </p:spTree>
    <p:extLst>
      <p:ext uri="{BB962C8B-B14F-4D97-AF65-F5344CB8AC3E}">
        <p14:creationId xmlns:p14="http://schemas.microsoft.com/office/powerpoint/2010/main" val="3958032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xo 2"/>
              <a:buChar char="●"/>
              <a:defRPr>
                <a:solidFill>
                  <a:schemeClr val="dk1"/>
                </a:solidFill>
                <a:latin typeface="Exo 2"/>
                <a:ea typeface="Exo 2"/>
                <a:cs typeface="Exo 2"/>
                <a:sym typeface="Exo 2"/>
              </a:defRPr>
            </a:lvl1pPr>
            <a:lvl2pPr marL="914400" lvl="1"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2pPr>
            <a:lvl3pPr marL="1371600" lvl="2"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3pPr>
            <a:lvl4pPr marL="1828800" lvl="3"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4pPr>
            <a:lvl5pPr marL="2286000" lvl="4"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5pPr>
            <a:lvl6pPr marL="2743200" lvl="5"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6pPr>
            <a:lvl7pPr marL="3200400" lvl="6"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7pPr>
            <a:lvl8pPr marL="3657600" lvl="7"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8pPr>
            <a:lvl9pPr marL="4114800" lvl="8" indent="-317500">
              <a:lnSpc>
                <a:spcPct val="100000"/>
              </a:lnSpc>
              <a:spcBef>
                <a:spcPts val="1600"/>
              </a:spcBef>
              <a:spcAft>
                <a:spcPts val="1600"/>
              </a:spcAft>
              <a:buClr>
                <a:schemeClr val="dk1"/>
              </a:buClr>
              <a:buSzPts val="1400"/>
              <a:buFont typeface="Exo 2"/>
              <a:buChar char="■"/>
              <a:defRPr>
                <a:solidFill>
                  <a:schemeClr val="dk1"/>
                </a:solidFill>
                <a:latin typeface="Exo 2"/>
                <a:ea typeface="Exo 2"/>
                <a:cs typeface="Exo 2"/>
                <a:sym typeface="Exo 2"/>
              </a:defRPr>
            </a:lvl9pPr>
          </a:lstStyle>
          <a:p>
            <a:endParaRPr/>
          </a:p>
        </p:txBody>
      </p:sp>
      <p:sp>
        <p:nvSpPr>
          <p:cNvPr id="2" name="TextBox 3">
            <a:extLst>
              <a:ext uri="{FF2B5EF4-FFF2-40B4-BE49-F238E27FC236}">
                <a16:creationId xmlns:a16="http://schemas.microsoft.com/office/drawing/2014/main" id="{CF18FA05-732F-A2E9-763C-F91F0AD7FE1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7">
                  <a:extLst>
                    <a:ext uri="{A12FA001-AC4F-418D-AE19-62706E023703}">
                      <ahyp:hlinkClr xmlns=""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0628C44-454F-A341-8C4A-814BDDE58615}"/>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4" name="Picture 3">
            <a:extLst>
              <a:ext uri="{FF2B5EF4-FFF2-40B4-BE49-F238E27FC236}">
                <a16:creationId xmlns:a16="http://schemas.microsoft.com/office/drawing/2014/main" id="{854BA0E1-B6DE-3244-C727-AA235D4968E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FA5BFFB1-0CD0-285C-326C-03825B9CCCD9}"/>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5CA8948E-6EBC-A5B9-F615-073700A803AE}"/>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F490A892-2542-D8D9-4FAF-28D57D43B0DE}"/>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89EDCD63-E1D5-62F5-8236-841458D4F47A}"/>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1" name="Title 1">
            <a:extLst>
              <a:ext uri="{FF2B5EF4-FFF2-40B4-BE49-F238E27FC236}">
                <a16:creationId xmlns:a16="http://schemas.microsoft.com/office/drawing/2014/main" id="{6241B910-A7B4-C54A-D70B-F0A970F84552}"/>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2" name="Picture 11">
            <a:extLst>
              <a:ext uri="{FF2B5EF4-FFF2-40B4-BE49-F238E27FC236}">
                <a16:creationId xmlns:a16="http://schemas.microsoft.com/office/drawing/2014/main" id="{18E8BB2B-D9BA-88EF-0A1D-8BC930F229EE}"/>
              </a:ext>
            </a:extLst>
          </p:cNvPr>
          <p:cNvPicPr>
            <a:picLocks noChangeAspect="1"/>
          </p:cNvPicPr>
          <p:nvPr userDrawn="1"/>
        </p:nvPicPr>
        <p:blipFill>
          <a:blip r:embed="rId9"/>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E8A93D82-6396-2C2C-E22A-45554481ED26}"/>
              </a:ext>
            </a:extLst>
          </p:cNvPr>
          <p:cNvPicPr>
            <a:picLocks noChangeAspect="1"/>
          </p:cNvPicPr>
          <p:nvPr userDrawn="1"/>
        </p:nvPicPr>
        <p:blipFill>
          <a:blip r:embed="rId9"/>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026388125"/>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7" r:id="rId4"/>
    <p:sldLayoutId id="2147483670"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60">
          <p15:clr>
            <a:srgbClr val="EA4335"/>
          </p15:clr>
        </p15:guide>
        <p15:guide id="3" pos="5310">
          <p15:clr>
            <a:srgbClr val="EA4335"/>
          </p15:clr>
        </p15:guide>
        <p15:guide id="4" orient="horz" pos="2878">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4902E-E2CC-E9B4-9B33-1F02063E5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29A07-62F1-F8FA-C8D7-10D00E905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9EADA-E8ED-B102-EEFC-A413B061D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EC2DD-A58D-43BD-A932-C94A75B2FD05}" type="datetimeFigureOut">
              <a:rPr lang="en-US" smtClean="0"/>
              <a:t>4/14/2025</a:t>
            </a:fld>
            <a:endParaRPr lang="en-US"/>
          </a:p>
        </p:txBody>
      </p:sp>
      <p:sp>
        <p:nvSpPr>
          <p:cNvPr id="5" name="Footer Placeholder 4">
            <a:extLst>
              <a:ext uri="{FF2B5EF4-FFF2-40B4-BE49-F238E27FC236}">
                <a16:creationId xmlns:a16="http://schemas.microsoft.com/office/drawing/2014/main" id="{A3E9DAF7-229A-361D-B200-38E696588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90F810-D684-50AD-AAA4-DE9DBF5BB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01E24-FF0F-4097-B900-FD8F53DF1F5B}" type="slidenum">
              <a:rPr lang="en-US" smtClean="0"/>
              <a:t>‹#›</a:t>
            </a:fld>
            <a:endParaRPr lang="en-US"/>
          </a:p>
        </p:txBody>
      </p:sp>
      <p:pic>
        <p:nvPicPr>
          <p:cNvPr id="8" name="图片 17" descr="图片包含 游戏机, 食物&#10;&#10;描述已自动生成">
            <a:extLst>
              <a:ext uri="{FF2B5EF4-FFF2-40B4-BE49-F238E27FC236}">
                <a16:creationId xmlns:a16="http://schemas.microsoft.com/office/drawing/2014/main" id="{C6AB738A-F003-09DE-3319-EEAEDFBF7A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741" y="0"/>
            <a:ext cx="12192000" cy="6858000"/>
          </a:xfrm>
          <a:prstGeom prst="rect">
            <a:avLst/>
          </a:prstGeom>
        </p:spPr>
      </p:pic>
      <p:pic>
        <p:nvPicPr>
          <p:cNvPr id="9" name="Picture 8">
            <a:extLst>
              <a:ext uri="{FF2B5EF4-FFF2-40B4-BE49-F238E27FC236}">
                <a16:creationId xmlns:a16="http://schemas.microsoft.com/office/drawing/2014/main" id="{A13C24BD-D644-B934-D9F3-768999BC666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b="2041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855D4676-C036-41BD-2E41-B1585A712E79}"/>
              </a:ext>
            </a:extLst>
          </p:cNvPr>
          <p:cNvSpPr/>
          <p:nvPr userDrawn="1"/>
        </p:nvSpPr>
        <p:spPr>
          <a:xfrm>
            <a:off x="276225" y="314325"/>
            <a:ext cx="11639550" cy="6267449"/>
          </a:xfrm>
          <a:prstGeom prst="roundRect">
            <a:avLst/>
          </a:prstGeom>
          <a:solidFill>
            <a:schemeClr val="bg1"/>
          </a:solidFill>
          <a:ln w="57150">
            <a:solidFill>
              <a:srgbClr val="5DAC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a:extLst>
              <a:ext uri="{FF2B5EF4-FFF2-40B4-BE49-F238E27FC236}">
                <a16:creationId xmlns:a16="http://schemas.microsoft.com/office/drawing/2014/main" id="{0F6B7C01-9FDE-7D7D-E936-4368FF80E45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37D91E00-985B-3840-52A0-EB64CDB4D1E9}"/>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12" name="Picture 11">
            <a:extLst>
              <a:ext uri="{FF2B5EF4-FFF2-40B4-BE49-F238E27FC236}">
                <a16:creationId xmlns:a16="http://schemas.microsoft.com/office/drawing/2014/main" id="{527AF237-B96A-8E2C-75DD-F3433BC099D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BF8B7140-6852-FBDF-614D-1C4949CC8FB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EB4F5C63-51BC-271A-82C8-253563D043A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259DF01F-FE95-A8BD-0817-4BFF30DC96D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4646CD5A-DA72-6BEE-9582-1039006F117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7" name="Title 1">
            <a:extLst>
              <a:ext uri="{FF2B5EF4-FFF2-40B4-BE49-F238E27FC236}">
                <a16:creationId xmlns:a16="http://schemas.microsoft.com/office/drawing/2014/main" id="{FC3EE04A-D358-9563-00D2-F5B074CF2BD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8" name="Picture 17">
            <a:extLst>
              <a:ext uri="{FF2B5EF4-FFF2-40B4-BE49-F238E27FC236}">
                <a16:creationId xmlns:a16="http://schemas.microsoft.com/office/drawing/2014/main" id="{C67AD8C5-D601-95BA-7CBC-EBD30D52A760}"/>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9" name="Picture 18">
            <a:extLst>
              <a:ext uri="{FF2B5EF4-FFF2-40B4-BE49-F238E27FC236}">
                <a16:creationId xmlns:a16="http://schemas.microsoft.com/office/drawing/2014/main" id="{100B9172-DA14-2FFB-4533-870DC477D21E}"/>
              </a:ext>
            </a:extLst>
          </p:cNvPr>
          <p:cNvPicPr>
            <a:picLocks noChangeAspect="1"/>
          </p:cNvPicPr>
          <p:nvPr userDrawn="1"/>
        </p:nvPicPr>
        <p:blipFill>
          <a:blip r:embed="rId1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6992697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6">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1396529703"/>
      </p:ext>
    </p:extLst>
  </p:cSld>
  <p:clrMap bg1="lt1" tx1="dk1" bg2="lt2" tx2="dk2" accent1="accent1" accent2="accent2" accent3="accent3" accent4="accent4" accent5="accent5" accent6="accent6" hlink="hlink" folHlink="folHlink"/>
  <p:sldLayoutIdLst>
    <p:sldLayoutId id="2147483701" r:id="rId1"/>
    <p:sldLayoutId id="2147483702" r:id="rId2"/>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4902E-E2CC-E9B4-9B33-1F02063E5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29A07-62F1-F8FA-C8D7-10D00E905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9EADA-E8ED-B102-EEFC-A413B061D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EC2DD-A58D-43BD-A932-C94A75B2FD05}" type="datetimeFigureOut">
              <a:rPr lang="en-US" smtClean="0"/>
              <a:t>4/14/2025</a:t>
            </a:fld>
            <a:endParaRPr lang="en-US"/>
          </a:p>
        </p:txBody>
      </p:sp>
      <p:sp>
        <p:nvSpPr>
          <p:cNvPr id="5" name="Footer Placeholder 4">
            <a:extLst>
              <a:ext uri="{FF2B5EF4-FFF2-40B4-BE49-F238E27FC236}">
                <a16:creationId xmlns:a16="http://schemas.microsoft.com/office/drawing/2014/main" id="{A3E9DAF7-229A-361D-B200-38E696588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90F810-D684-50AD-AAA4-DE9DBF5BB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01E24-FF0F-4097-B900-FD8F53DF1F5B}" type="slidenum">
              <a:rPr lang="en-US" smtClean="0"/>
              <a:t>‹#›</a:t>
            </a:fld>
            <a:endParaRPr lang="en-US"/>
          </a:p>
        </p:txBody>
      </p:sp>
      <p:pic>
        <p:nvPicPr>
          <p:cNvPr id="8" name="图片 17" descr="图片包含 游戏机, 食物&#10;&#10;描述已自动生成">
            <a:extLst>
              <a:ext uri="{FF2B5EF4-FFF2-40B4-BE49-F238E27FC236}">
                <a16:creationId xmlns:a16="http://schemas.microsoft.com/office/drawing/2014/main" id="{C6AB738A-F003-09DE-3319-EEAEDFBF7A6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741" y="0"/>
            <a:ext cx="12192000" cy="6858000"/>
          </a:xfrm>
          <a:prstGeom prst="rect">
            <a:avLst/>
          </a:prstGeom>
        </p:spPr>
      </p:pic>
      <p:pic>
        <p:nvPicPr>
          <p:cNvPr id="9" name="Picture 8">
            <a:extLst>
              <a:ext uri="{FF2B5EF4-FFF2-40B4-BE49-F238E27FC236}">
                <a16:creationId xmlns:a16="http://schemas.microsoft.com/office/drawing/2014/main" id="{A13C24BD-D644-B934-D9F3-768999BC666B}"/>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2041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855D4676-C036-41BD-2E41-B1585A712E79}"/>
              </a:ext>
            </a:extLst>
          </p:cNvPr>
          <p:cNvSpPr/>
          <p:nvPr userDrawn="1"/>
        </p:nvSpPr>
        <p:spPr>
          <a:xfrm>
            <a:off x="276225" y="314325"/>
            <a:ext cx="11639550" cy="6267449"/>
          </a:xfrm>
          <a:prstGeom prst="roundRect">
            <a:avLst/>
          </a:prstGeom>
          <a:solidFill>
            <a:schemeClr val="bg1"/>
          </a:solidFill>
          <a:ln w="57150">
            <a:solidFill>
              <a:srgbClr val="5DAC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99794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18.xml"/><Relationship Id="rId3" Type="http://schemas.openxmlformats.org/officeDocument/2006/relationships/image" Target="../media/image22.png"/><Relationship Id="rId7" Type="http://schemas.openxmlformats.org/officeDocument/2006/relationships/slide" Target="slide14.xml"/><Relationship Id="rId12" Type="http://schemas.openxmlformats.org/officeDocument/2006/relationships/image" Target="../media/image27.png"/><Relationship Id="rId2" Type="http://schemas.openxmlformats.org/officeDocument/2006/relationships/slide" Target="slide19.xml"/><Relationship Id="rId16" Type="http://schemas.openxmlformats.org/officeDocument/2006/relationships/image" Target="../media/image29.png"/><Relationship Id="rId1" Type="http://schemas.openxmlformats.org/officeDocument/2006/relationships/slideLayout" Target="../slideLayouts/slideLayout29.xml"/><Relationship Id="rId6" Type="http://schemas.openxmlformats.org/officeDocument/2006/relationships/image" Target="../media/image24.png"/><Relationship Id="rId11" Type="http://schemas.openxmlformats.org/officeDocument/2006/relationships/slide" Target="slide16.xml"/><Relationship Id="rId5" Type="http://schemas.openxmlformats.org/officeDocument/2006/relationships/slide" Target="slide13.xml"/><Relationship Id="rId15" Type="http://schemas.openxmlformats.org/officeDocument/2006/relationships/slide" Target="slide17.xml"/><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slide" Target="slide15.xml"/><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32.xml"/><Relationship Id="rId5" Type="http://schemas.openxmlformats.org/officeDocument/2006/relationships/slide" Target="slide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2.xml"/><Relationship Id="rId7" Type="http://schemas.openxmlformats.org/officeDocument/2006/relationships/image" Target="../media/image3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25.png"/><Relationship Id="rId4" Type="http://schemas.openxmlformats.org/officeDocument/2006/relationships/image" Target="../media/image31.png"/><Relationship Id="rId9" Type="http://schemas.openxmlformats.org/officeDocument/2006/relationships/slide" Target="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32.xml"/><Relationship Id="rId5" Type="http://schemas.openxmlformats.org/officeDocument/2006/relationships/image" Target="../media/image26.png"/><Relationship Id="rId4" Type="http://schemas.openxmlformats.org/officeDocument/2006/relationships/slide" Target="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2.xml"/><Relationship Id="rId7" Type="http://schemas.openxmlformats.org/officeDocument/2006/relationships/image" Target="../media/image3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slide" Target="slide12.xml"/><Relationship Id="rId4" Type="http://schemas.openxmlformats.org/officeDocument/2006/relationships/audio" Target="../media/audio1.wav"/><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32.xml"/><Relationship Id="rId5" Type="http://schemas.openxmlformats.org/officeDocument/2006/relationships/image" Target="../media/image38.png"/><Relationship Id="rId4" Type="http://schemas.openxmlformats.org/officeDocument/2006/relationships/slide" Target="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12.xml"/><Relationship Id="rId1" Type="http://schemas.openxmlformats.org/officeDocument/2006/relationships/slideLayout" Target="../slideLayouts/slideLayout3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4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59"/>
        <p:cNvGrpSpPr/>
        <p:nvPr/>
      </p:nvGrpSpPr>
      <p:grpSpPr>
        <a:xfrm>
          <a:off x="0" y="0"/>
          <a:ext cx="0" cy="0"/>
          <a:chOff x="0" y="0"/>
          <a:chExt cx="0" cy="0"/>
        </a:xfrm>
      </p:grpSpPr>
      <p:sp>
        <p:nvSpPr>
          <p:cNvPr id="4062" name="Google Shape;4062;p71"/>
          <p:cNvSpPr/>
          <p:nvPr/>
        </p:nvSpPr>
        <p:spPr>
          <a:xfrm rot="10800000">
            <a:off x="5126790" y="5783044"/>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2D5F659C-9F56-1F65-49CB-702A0D87A22E}"/>
              </a:ext>
            </a:extLst>
          </p:cNvPr>
          <p:cNvPicPr>
            <a:picLocks noChangeAspect="1"/>
          </p:cNvPicPr>
          <p:nvPr/>
        </p:nvPicPr>
        <p:blipFill>
          <a:blip r:embed="rId3"/>
          <a:stretch>
            <a:fillRect/>
          </a:stretch>
        </p:blipFill>
        <p:spPr>
          <a:xfrm>
            <a:off x="-257142" y="2551827"/>
            <a:ext cx="3261643" cy="3938357"/>
          </a:xfrm>
          <a:prstGeom prst="rect">
            <a:avLst/>
          </a:prstGeom>
        </p:spPr>
      </p:pic>
      <p:pic>
        <p:nvPicPr>
          <p:cNvPr id="9" name="Picture 8">
            <a:extLst>
              <a:ext uri="{FF2B5EF4-FFF2-40B4-BE49-F238E27FC236}">
                <a16:creationId xmlns:a16="http://schemas.microsoft.com/office/drawing/2014/main" id="{D2453A78-D35F-B6BD-50D1-251FE06D55DF}"/>
              </a:ext>
            </a:extLst>
          </p:cNvPr>
          <p:cNvPicPr>
            <a:picLocks noChangeAspect="1"/>
          </p:cNvPicPr>
          <p:nvPr/>
        </p:nvPicPr>
        <p:blipFill>
          <a:blip r:embed="rId4"/>
          <a:stretch>
            <a:fillRect/>
          </a:stretch>
        </p:blipFill>
        <p:spPr>
          <a:xfrm>
            <a:off x="9278643" y="2809530"/>
            <a:ext cx="2999492" cy="3712786"/>
          </a:xfrm>
          <a:prstGeom prst="rect">
            <a:avLst/>
          </a:prstGeom>
        </p:spPr>
      </p:pic>
      <p:grpSp>
        <p:nvGrpSpPr>
          <p:cNvPr id="21" name="Group 20">
            <a:extLst>
              <a:ext uri="{FF2B5EF4-FFF2-40B4-BE49-F238E27FC236}">
                <a16:creationId xmlns:a16="http://schemas.microsoft.com/office/drawing/2014/main" id="{FE61E880-697B-281E-CDFF-CCE122D1C305}"/>
              </a:ext>
            </a:extLst>
          </p:cNvPr>
          <p:cNvGrpSpPr/>
          <p:nvPr/>
        </p:nvGrpSpPr>
        <p:grpSpPr>
          <a:xfrm>
            <a:off x="5066135" y="1065563"/>
            <a:ext cx="2066611" cy="707886"/>
            <a:chOff x="4029389" y="1314249"/>
            <a:chExt cx="2066611" cy="707886"/>
          </a:xfrm>
        </p:grpSpPr>
        <p:sp>
          <p:nvSpPr>
            <p:cNvPr id="17" name="Rectangle: Rounded Corners 16">
              <a:extLst>
                <a:ext uri="{FF2B5EF4-FFF2-40B4-BE49-F238E27FC236}">
                  <a16:creationId xmlns:a16="http://schemas.microsoft.com/office/drawing/2014/main" id="{3225937E-E7E5-4337-2D0D-BCFCDB516913}"/>
                </a:ext>
              </a:extLst>
            </p:cNvPr>
            <p:cNvSpPr/>
            <p:nvPr/>
          </p:nvSpPr>
          <p:spPr>
            <a:xfrm>
              <a:off x="4029389" y="1340709"/>
              <a:ext cx="1893089" cy="598623"/>
            </a:xfrm>
            <a:prstGeom prst="roundRect">
              <a:avLst>
                <a:gd name="adj" fmla="val 50000"/>
              </a:avLst>
            </a:prstGeom>
            <a:solidFill>
              <a:srgbClr val="FFE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B6B"/>
                </a:solidFill>
                <a:effectLst/>
                <a:uLnTx/>
                <a:uFillTx/>
                <a:latin typeface="Arial"/>
                <a:ea typeface="+mn-ea"/>
                <a:cs typeface="+mn-cs"/>
              </a:endParaRPr>
            </a:p>
          </p:txBody>
        </p:sp>
        <p:sp>
          <p:nvSpPr>
            <p:cNvPr id="20" name="TextBox 19">
              <a:extLst>
                <a:ext uri="{FF2B5EF4-FFF2-40B4-BE49-F238E27FC236}">
                  <a16:creationId xmlns:a16="http://schemas.microsoft.com/office/drawing/2014/main" id="{4ECD3D3C-B931-09C7-AFAE-85A0356AE48D}"/>
                </a:ext>
              </a:extLst>
            </p:cNvPr>
            <p:cNvSpPr txBox="1"/>
            <p:nvPr/>
          </p:nvSpPr>
          <p:spPr>
            <a:xfrm>
              <a:off x="4202912" y="1314249"/>
              <a:ext cx="18930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TOÁN</a:t>
              </a:r>
            </a:p>
          </p:txBody>
        </p:sp>
      </p:grpSp>
      <p:pic>
        <p:nvPicPr>
          <p:cNvPr id="2" name="Picture 1">
            <a:extLst>
              <a:ext uri="{FF2B5EF4-FFF2-40B4-BE49-F238E27FC236}">
                <a16:creationId xmlns:a16="http://schemas.microsoft.com/office/drawing/2014/main" id="{D2B29B0F-15E2-7A5B-DCD1-410668FAD54C}"/>
              </a:ext>
            </a:extLst>
          </p:cNvPr>
          <p:cNvPicPr>
            <a:picLocks noChangeAspect="1"/>
          </p:cNvPicPr>
          <p:nvPr/>
        </p:nvPicPr>
        <p:blipFill>
          <a:blip r:embed="rId5"/>
          <a:stretch>
            <a:fillRect/>
          </a:stretch>
        </p:blipFill>
        <p:spPr>
          <a:xfrm>
            <a:off x="1499707" y="1719895"/>
            <a:ext cx="4986960" cy="1194920"/>
          </a:xfrm>
          <a:prstGeom prst="rect">
            <a:avLst/>
          </a:prstGeom>
        </p:spPr>
      </p:pic>
      <p:pic>
        <p:nvPicPr>
          <p:cNvPr id="3" name="Picture 2">
            <a:extLst>
              <a:ext uri="{FF2B5EF4-FFF2-40B4-BE49-F238E27FC236}">
                <a16:creationId xmlns:a16="http://schemas.microsoft.com/office/drawing/2014/main" id="{7DC95238-6AD9-4BAE-01E7-8620EE2992B5}"/>
              </a:ext>
            </a:extLst>
          </p:cNvPr>
          <p:cNvPicPr>
            <a:picLocks noChangeAspect="1"/>
          </p:cNvPicPr>
          <p:nvPr/>
        </p:nvPicPr>
        <p:blipFill>
          <a:blip r:embed="rId6"/>
          <a:stretch>
            <a:fillRect/>
          </a:stretch>
        </p:blipFill>
        <p:spPr>
          <a:xfrm>
            <a:off x="2458403" y="2534888"/>
            <a:ext cx="7108552" cy="2603218"/>
          </a:xfrm>
          <a:prstGeom prst="rect">
            <a:avLst/>
          </a:prstGeom>
        </p:spPr>
      </p:pic>
      <p:pic>
        <p:nvPicPr>
          <p:cNvPr id="4" name="Picture 3">
            <a:extLst>
              <a:ext uri="{FF2B5EF4-FFF2-40B4-BE49-F238E27FC236}">
                <a16:creationId xmlns:a16="http://schemas.microsoft.com/office/drawing/2014/main" id="{7A4730EA-63B9-8C1D-28CA-99ABD169275B}"/>
              </a:ext>
            </a:extLst>
          </p:cNvPr>
          <p:cNvPicPr>
            <a:picLocks noChangeAspect="1"/>
          </p:cNvPicPr>
          <p:nvPr/>
        </p:nvPicPr>
        <p:blipFill>
          <a:blip r:embed="rId7"/>
          <a:stretch>
            <a:fillRect/>
          </a:stretch>
        </p:blipFill>
        <p:spPr>
          <a:xfrm>
            <a:off x="7405355" y="632366"/>
            <a:ext cx="1873288" cy="1885797"/>
          </a:xfrm>
          <a:prstGeom prst="rect">
            <a:avLst/>
          </a:prstGeom>
        </p:spPr>
      </p:pic>
      <p:sp>
        <p:nvSpPr>
          <p:cNvPr id="5" name="TextBox 4">
            <a:extLst>
              <a:ext uri="{FF2B5EF4-FFF2-40B4-BE49-F238E27FC236}">
                <a16:creationId xmlns:a16="http://schemas.microsoft.com/office/drawing/2014/main" id="{88907642-E439-0A50-D655-5DDC6CC45892}"/>
              </a:ext>
            </a:extLst>
          </p:cNvPr>
          <p:cNvSpPr txBox="1"/>
          <p:nvPr/>
        </p:nvSpPr>
        <p:spPr>
          <a:xfrm>
            <a:off x="5239658" y="5058091"/>
            <a:ext cx="18930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t>
            </a:r>
            <a:r>
              <a:rPr kumimoji="0" lang="en-US" sz="4000" b="1" i="0" u="none" strike="noStrike" kern="1200" cap="none" spc="300" normalizeH="0" baseline="0" noProof="0" dirty="0" err="1">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Tiết</a:t>
            </a:r>
            <a:r>
              <a:rPr kumimoji="0" lang="en-US" sz="4000" b="1" i="0" u="none" strike="noStrike" kern="1200" cap="none" spc="300" normalizeH="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1)</a:t>
            </a:r>
            <a:endParaRPr kumimoji="0" lang="en-US" sz="4000" b="1" i="0" u="none" strike="noStrike" kern="1200" cap="none" spc="300" normalizeH="0" baseline="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44790-72E6-B8DC-5D5B-DE6F05D5F981}"/>
              </a:ext>
            </a:extLst>
          </p:cNvPr>
          <p:cNvPicPr>
            <a:picLocks noChangeAspect="1"/>
          </p:cNvPicPr>
          <p:nvPr/>
        </p:nvPicPr>
        <p:blipFill rotWithShape="1">
          <a:blip r:embed="rId2">
            <a:extLst>
              <a:ext uri="{28A0092B-C50C-407E-A947-70E740481C1C}">
                <a14:useLocalDpi xmlns:a14="http://schemas.microsoft.com/office/drawing/2010/main" val="0"/>
              </a:ext>
            </a:extLst>
          </a:blip>
          <a:srcRect r="4409"/>
          <a:stretch/>
        </p:blipFill>
        <p:spPr>
          <a:xfrm>
            <a:off x="588768" y="379741"/>
            <a:ext cx="10002547" cy="4442965"/>
          </a:xfrm>
          <a:prstGeom prst="rect">
            <a:avLst/>
          </a:prstGeom>
        </p:spPr>
      </p:pic>
      <p:pic>
        <p:nvPicPr>
          <p:cNvPr id="3" name="Picture 2">
            <a:extLst>
              <a:ext uri="{FF2B5EF4-FFF2-40B4-BE49-F238E27FC236}">
                <a16:creationId xmlns:a16="http://schemas.microsoft.com/office/drawing/2014/main" id="{519BC6A1-D110-F18D-53EC-755791980126}"/>
              </a:ext>
            </a:extLst>
          </p:cNvPr>
          <p:cNvPicPr>
            <a:picLocks noChangeAspect="1"/>
          </p:cNvPicPr>
          <p:nvPr/>
        </p:nvPicPr>
        <p:blipFill>
          <a:blip r:embed="rId3"/>
          <a:stretch>
            <a:fillRect/>
          </a:stretch>
        </p:blipFill>
        <p:spPr>
          <a:xfrm>
            <a:off x="9270929" y="2026137"/>
            <a:ext cx="3276698" cy="4311445"/>
          </a:xfrm>
          <a:prstGeom prst="rect">
            <a:avLst/>
          </a:prstGeom>
        </p:spPr>
      </p:pic>
      <p:sp>
        <p:nvSpPr>
          <p:cNvPr id="5" name="Chỗ dành sẵn cho Nội dung 3">
            <a:extLst>
              <a:ext uri="{FF2B5EF4-FFF2-40B4-BE49-F238E27FC236}">
                <a16:creationId xmlns:a16="http://schemas.microsoft.com/office/drawing/2014/main" id="{DF8C2DB9-6C8A-9584-5F4E-1CC6880DB81D}"/>
              </a:ext>
            </a:extLst>
          </p:cNvPr>
          <p:cNvSpPr txBox="1">
            <a:spLocks/>
          </p:cNvSpPr>
          <p:nvPr/>
        </p:nvSpPr>
        <p:spPr>
          <a:xfrm>
            <a:off x="1292153" y="5068688"/>
            <a:ext cx="8867859" cy="1163588"/>
          </a:xfrm>
          <a:prstGeom prst="rect">
            <a:avLst/>
          </a:prstGeom>
          <a:noFill/>
        </p:spPr>
        <p:txBody>
          <a:bodyPr wrap="square">
            <a:sp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0"/>
              </a:spcBef>
              <a:spcAft>
                <a:spcPts val="1000"/>
              </a:spcAft>
              <a:buClrTx/>
              <a:buSzTx/>
              <a:buFont typeface="Arial" panose="020B0604020202020204"/>
              <a:buNone/>
              <a:tabLst/>
              <a:defRPr/>
            </a:pPr>
            <a:r>
              <a:rPr kumimoji="0" lang="vi-VN" sz="3200" b="1" i="0" u="none" strike="noStrike" kern="1200" cap="none" spc="0" normalizeH="0" baseline="0" noProof="0" dirty="0">
                <a:ln>
                  <a:noFill/>
                </a:ln>
                <a:solidFill>
                  <a:srgbClr val="000000"/>
                </a:solidFill>
                <a:effectLst/>
                <a:uLnTx/>
                <a:uFillTx/>
                <a:latin typeface="UTM Avo" panose="02040603050506020204" pitchFamily="18" charset="0"/>
                <a:ea typeface="+mn-ea"/>
                <a:cs typeface="Times New Roman" panose="02020603050405020304" pitchFamily="18" charset="0"/>
              </a:rPr>
              <a:t>Những ngày Chủ nhật trong tháng 5 có thể đi chơi là: </a:t>
            </a:r>
            <a:r>
              <a:rPr kumimoji="0" lang="vi-VN" sz="3200" b="1" i="0" u="none" strike="noStrike" kern="1200" cap="none" spc="0" normalizeH="0" baseline="0" noProof="0" dirty="0">
                <a:ln>
                  <a:noFill/>
                </a:ln>
                <a:solidFill>
                  <a:srgbClr val="C00000"/>
                </a:solidFill>
                <a:effectLst/>
                <a:uLnTx/>
                <a:uFillTx/>
                <a:latin typeface="UTM Avo" panose="02040603050506020204" pitchFamily="18" charset="0"/>
                <a:ea typeface="+mn-ea"/>
                <a:cs typeface="Times New Roman" panose="02020603050405020304" pitchFamily="18" charset="0"/>
              </a:rPr>
              <a:t>5, 12, 19, 26.</a:t>
            </a:r>
          </a:p>
        </p:txBody>
      </p:sp>
    </p:spTree>
    <p:extLst>
      <p:ext uri="{BB962C8B-B14F-4D97-AF65-F5344CB8AC3E}">
        <p14:creationId xmlns:p14="http://schemas.microsoft.com/office/powerpoint/2010/main" val="934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85"/>
        <p:cNvGrpSpPr/>
        <p:nvPr/>
      </p:nvGrpSpPr>
      <p:grpSpPr>
        <a:xfrm>
          <a:off x="0" y="0"/>
          <a:ext cx="0" cy="0"/>
          <a:chOff x="0" y="0"/>
          <a:chExt cx="0" cy="0"/>
        </a:xfrm>
      </p:grpSpPr>
      <p:sp>
        <p:nvSpPr>
          <p:cNvPr id="4388" name="Google Shape;4388;p74"/>
          <p:cNvSpPr/>
          <p:nvPr/>
        </p:nvSpPr>
        <p:spPr>
          <a:xfrm rot="10800000">
            <a:off x="4869326" y="1447183"/>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89" name="Google Shape;4389;p74"/>
          <p:cNvGrpSpPr/>
          <p:nvPr/>
        </p:nvGrpSpPr>
        <p:grpSpPr>
          <a:xfrm>
            <a:off x="5527238" y="859312"/>
            <a:ext cx="1137523" cy="701357"/>
            <a:chOff x="4908575" y="2482875"/>
            <a:chExt cx="654350" cy="403450"/>
          </a:xfrm>
        </p:grpSpPr>
        <p:sp>
          <p:nvSpPr>
            <p:cNvPr id="4390" name="Google Shape;4390;p7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1" name="Google Shape;4391;p7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2" name="Google Shape;4392;p7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3" name="Google Shape;4393;p7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4" name="Google Shape;4394;p7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5" name="Google Shape;4395;p7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6" name="Google Shape;4396;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7" name="Google Shape;4397;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8" name="Google Shape;4398;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9" name="Google Shape;4399;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0" name="Google Shape;4400;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1" name="Google Shape;4401;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2" name="Google Shape;4402;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3" name="Google Shape;4403;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4" name="Google Shape;4404;p7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5" name="Google Shape;4405;p7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6" name="Google Shape;4406;p7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7" name="Google Shape;4407;p7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8" name="Google Shape;4408;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9" name="Google Shape;4409;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0" name="Google Shape;4410;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1" name="Google Shape;4411;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2" name="Google Shape;4412;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3" name="Google Shape;4413;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4" name="Google Shape;4414;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5" name="Google Shape;4415;p7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6" name="Google Shape;4416;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7" name="Google Shape;4417;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8" name="Google Shape;4418;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9" name="Google Shape;4419;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0" name="Google Shape;4420;p7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1" name="Google Shape;4421;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2" name="Google Shape;4422;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3" name="Google Shape;4423;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4" name="Google Shape;4424;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5" name="Google Shape;4425;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6" name="Google Shape;4426;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7" name="Google Shape;4427;p7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8" name="Google Shape;4428;p7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9" name="Google Shape;4429;p7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0" name="Google Shape;4430;p7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1" name="Google Shape;4431;p7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2" name="Google Shape;4432;p7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3" name="Google Shape;4433;p7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4" name="Google Shape;4434;p7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5" name="Google Shape;4435;p7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6" name="Google Shape;4436;p7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7" name="Google Shape;4437;p7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8" name="Google Shape;4438;p7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9" name="Google Shape;4439;p7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0" name="Google Shape;4440;p7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1" name="Google Shape;4441;p7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2" name="Google Shape;4442;p7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3" name="Google Shape;4443;p7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4" name="Google Shape;4444;p7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5" name="Google Shape;4445;p7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379A014-B82D-5FFD-8F51-CA2660296B54}"/>
              </a:ext>
            </a:extLst>
          </p:cNvPr>
          <p:cNvPicPr>
            <a:picLocks noChangeAspect="1"/>
          </p:cNvPicPr>
          <p:nvPr/>
        </p:nvPicPr>
        <p:blipFill>
          <a:blip r:embed="rId3"/>
          <a:stretch>
            <a:fillRect/>
          </a:stretch>
        </p:blipFill>
        <p:spPr>
          <a:xfrm>
            <a:off x="8741133" y="2524901"/>
            <a:ext cx="3276698" cy="4311445"/>
          </a:xfrm>
          <a:prstGeom prst="rect">
            <a:avLst/>
          </a:prstGeom>
        </p:spPr>
      </p:pic>
      <p:pic>
        <p:nvPicPr>
          <p:cNvPr id="4" name="Picture 3">
            <a:extLst>
              <a:ext uri="{FF2B5EF4-FFF2-40B4-BE49-F238E27FC236}">
                <a16:creationId xmlns:a16="http://schemas.microsoft.com/office/drawing/2014/main" id="{82404B7A-7F3C-AF19-92EC-4999E33BC8C7}"/>
              </a:ext>
            </a:extLst>
          </p:cNvPr>
          <p:cNvPicPr>
            <a:picLocks noChangeAspect="1"/>
          </p:cNvPicPr>
          <p:nvPr/>
        </p:nvPicPr>
        <p:blipFill>
          <a:blip r:embed="rId4"/>
          <a:stretch>
            <a:fillRect/>
          </a:stretch>
        </p:blipFill>
        <p:spPr>
          <a:xfrm flipH="1">
            <a:off x="174169" y="2377440"/>
            <a:ext cx="3726882" cy="4083380"/>
          </a:xfrm>
          <a:prstGeom prst="rect">
            <a:avLst/>
          </a:prstGeom>
        </p:spPr>
      </p:pic>
      <p:pic>
        <p:nvPicPr>
          <p:cNvPr id="3" name="Picture 2">
            <a:extLst>
              <a:ext uri="{FF2B5EF4-FFF2-40B4-BE49-F238E27FC236}">
                <a16:creationId xmlns:a16="http://schemas.microsoft.com/office/drawing/2014/main" id="{7906A0CA-4548-4CC3-12C7-50F2AE6373BA}"/>
              </a:ext>
            </a:extLst>
          </p:cNvPr>
          <p:cNvPicPr>
            <a:picLocks noChangeAspect="1"/>
          </p:cNvPicPr>
          <p:nvPr/>
        </p:nvPicPr>
        <p:blipFill>
          <a:blip r:embed="rId5"/>
          <a:stretch>
            <a:fillRect/>
          </a:stretch>
        </p:blipFill>
        <p:spPr>
          <a:xfrm>
            <a:off x="3340773" y="1712810"/>
            <a:ext cx="5541744" cy="3767655"/>
          </a:xfrm>
          <a:prstGeom prst="rect">
            <a:avLst/>
          </a:prstGeom>
        </p:spPr>
      </p:pic>
    </p:spTree>
    <p:extLst>
      <p:ext uri="{BB962C8B-B14F-4D97-AF65-F5344CB8AC3E}">
        <p14:creationId xmlns:p14="http://schemas.microsoft.com/office/powerpoint/2010/main" val="322670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389"/>
                                        </p:tgtEl>
                                        <p:attrNameLst>
                                          <p:attrName>style.visibility</p:attrName>
                                        </p:attrNameLst>
                                      </p:cBhvr>
                                      <p:to>
                                        <p:strVal val="visible"/>
                                      </p:to>
                                    </p:set>
                                    <p:anim calcmode="lin" valueType="num">
                                      <p:cBhvr additive="base">
                                        <p:cTn id="7" dur="800"/>
                                        <p:tgtEl>
                                          <p:spTgt spid="438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2" action="ppaction://hlinksldjump"/>
            <a:extLst>
              <a:ext uri="{FF2B5EF4-FFF2-40B4-BE49-F238E27FC236}">
                <a16:creationId xmlns:a16="http://schemas.microsoft.com/office/drawing/2014/main" id="{7FC9473E-7323-A49E-C092-06057BC08A4D}"/>
              </a:ext>
            </a:extLst>
          </p:cNvPr>
          <p:cNvPicPr>
            <a:picLocks noChangeAspect="1"/>
          </p:cNvPicPr>
          <p:nvPr/>
        </p:nvPicPr>
        <p:blipFill>
          <a:blip r:embed="rId3"/>
          <a:stretch>
            <a:fillRect/>
          </a:stretch>
        </p:blipFill>
        <p:spPr>
          <a:xfrm>
            <a:off x="0" y="-80032"/>
            <a:ext cx="6073702" cy="2955175"/>
          </a:xfrm>
          <a:prstGeom prst="rect">
            <a:avLst/>
          </a:prstGeom>
        </p:spPr>
      </p:pic>
      <p:pic>
        <p:nvPicPr>
          <p:cNvPr id="15" name="Picture 14">
            <a:extLst>
              <a:ext uri="{FF2B5EF4-FFF2-40B4-BE49-F238E27FC236}">
                <a16:creationId xmlns:a16="http://schemas.microsoft.com/office/drawing/2014/main" id="{20EDF9D8-CFCD-B644-098A-BA05BA8AA429}"/>
              </a:ext>
            </a:extLst>
          </p:cNvPr>
          <p:cNvPicPr>
            <a:picLocks noChangeAspect="1"/>
          </p:cNvPicPr>
          <p:nvPr/>
        </p:nvPicPr>
        <p:blipFill>
          <a:blip r:embed="rId4"/>
          <a:stretch>
            <a:fillRect/>
          </a:stretch>
        </p:blipFill>
        <p:spPr>
          <a:xfrm>
            <a:off x="467924" y="3680517"/>
            <a:ext cx="4914880" cy="2504650"/>
          </a:xfrm>
          <a:prstGeom prst="rect">
            <a:avLst/>
          </a:prstGeom>
        </p:spPr>
      </p:pic>
      <p:pic>
        <p:nvPicPr>
          <p:cNvPr id="2" name="Picture 1">
            <a:hlinkClick r:id="rId5" action="ppaction://hlinksldjump"/>
            <a:extLst>
              <a:ext uri="{FF2B5EF4-FFF2-40B4-BE49-F238E27FC236}">
                <a16:creationId xmlns:a16="http://schemas.microsoft.com/office/drawing/2014/main" id="{58B502BF-79E1-E867-7D47-D302CAFA3342}"/>
              </a:ext>
            </a:extLst>
          </p:cNvPr>
          <p:cNvPicPr>
            <a:picLocks noChangeAspect="1"/>
          </p:cNvPicPr>
          <p:nvPr/>
        </p:nvPicPr>
        <p:blipFill>
          <a:blip r:embed="rId6"/>
          <a:stretch>
            <a:fillRect/>
          </a:stretch>
        </p:blipFill>
        <p:spPr>
          <a:xfrm>
            <a:off x="5567680" y="1356753"/>
            <a:ext cx="2288750" cy="2461629"/>
          </a:xfrm>
          <a:prstGeom prst="rect">
            <a:avLst/>
          </a:prstGeom>
        </p:spPr>
      </p:pic>
      <p:pic>
        <p:nvPicPr>
          <p:cNvPr id="12" name="Picture 11">
            <a:hlinkClick r:id="rId7" action="ppaction://hlinksldjump"/>
            <a:extLst>
              <a:ext uri="{FF2B5EF4-FFF2-40B4-BE49-F238E27FC236}">
                <a16:creationId xmlns:a16="http://schemas.microsoft.com/office/drawing/2014/main" id="{AB75AC9B-44ED-0E35-377A-39AC0E423C8D}"/>
              </a:ext>
            </a:extLst>
          </p:cNvPr>
          <p:cNvPicPr>
            <a:picLocks noChangeAspect="1"/>
          </p:cNvPicPr>
          <p:nvPr/>
        </p:nvPicPr>
        <p:blipFill>
          <a:blip r:embed="rId8"/>
          <a:stretch>
            <a:fillRect/>
          </a:stretch>
        </p:blipFill>
        <p:spPr>
          <a:xfrm>
            <a:off x="7108185" y="1243588"/>
            <a:ext cx="3192379" cy="2298876"/>
          </a:xfrm>
          <a:prstGeom prst="rect">
            <a:avLst/>
          </a:prstGeom>
        </p:spPr>
      </p:pic>
      <p:pic>
        <p:nvPicPr>
          <p:cNvPr id="13" name="Picture 12">
            <a:hlinkClick r:id="rId9" action="ppaction://hlinksldjump"/>
            <a:extLst>
              <a:ext uri="{FF2B5EF4-FFF2-40B4-BE49-F238E27FC236}">
                <a16:creationId xmlns:a16="http://schemas.microsoft.com/office/drawing/2014/main" id="{5E5A6C5D-2515-AAD2-38F5-EF4F53553762}"/>
              </a:ext>
            </a:extLst>
          </p:cNvPr>
          <p:cNvPicPr>
            <a:picLocks noChangeAspect="1"/>
          </p:cNvPicPr>
          <p:nvPr/>
        </p:nvPicPr>
        <p:blipFill>
          <a:blip r:embed="rId10"/>
          <a:stretch>
            <a:fillRect/>
          </a:stretch>
        </p:blipFill>
        <p:spPr>
          <a:xfrm>
            <a:off x="9559276" y="1363873"/>
            <a:ext cx="2328326" cy="2095436"/>
          </a:xfrm>
          <a:prstGeom prst="rect">
            <a:avLst/>
          </a:prstGeom>
        </p:spPr>
      </p:pic>
      <p:grpSp>
        <p:nvGrpSpPr>
          <p:cNvPr id="6" name="Group 5">
            <a:extLst>
              <a:ext uri="{FF2B5EF4-FFF2-40B4-BE49-F238E27FC236}">
                <a16:creationId xmlns:a16="http://schemas.microsoft.com/office/drawing/2014/main" id="{AD52F441-DA01-A08B-AB61-04E65C035C78}"/>
              </a:ext>
            </a:extLst>
          </p:cNvPr>
          <p:cNvGrpSpPr/>
          <p:nvPr/>
        </p:nvGrpSpPr>
        <p:grpSpPr>
          <a:xfrm>
            <a:off x="5661813" y="2808216"/>
            <a:ext cx="2677905" cy="2685413"/>
            <a:chOff x="5793753" y="2486163"/>
            <a:chExt cx="2475191" cy="2414225"/>
          </a:xfrm>
        </p:grpSpPr>
        <p:pic>
          <p:nvPicPr>
            <p:cNvPr id="18" name="Picture 17">
              <a:hlinkClick r:id="rId11" action="ppaction://hlinksldjump"/>
              <a:extLst>
                <a:ext uri="{FF2B5EF4-FFF2-40B4-BE49-F238E27FC236}">
                  <a16:creationId xmlns:a16="http://schemas.microsoft.com/office/drawing/2014/main" id="{92D41983-EC0C-3DED-9071-4917D568CFBB}"/>
                </a:ext>
              </a:extLst>
            </p:cNvPr>
            <p:cNvPicPr>
              <a:picLocks noChangeAspect="1"/>
            </p:cNvPicPr>
            <p:nvPr/>
          </p:nvPicPr>
          <p:blipFill>
            <a:blip r:embed="rId12"/>
            <a:stretch>
              <a:fillRect/>
            </a:stretch>
          </p:blipFill>
          <p:spPr>
            <a:xfrm>
              <a:off x="5793753" y="2486163"/>
              <a:ext cx="2475191" cy="2414225"/>
            </a:xfrm>
            <a:prstGeom prst="rect">
              <a:avLst/>
            </a:prstGeom>
          </p:spPr>
        </p:pic>
        <p:cxnSp>
          <p:nvCxnSpPr>
            <p:cNvPr id="5" name="Straight Connector 4">
              <a:extLst>
                <a:ext uri="{FF2B5EF4-FFF2-40B4-BE49-F238E27FC236}">
                  <a16:creationId xmlns:a16="http://schemas.microsoft.com/office/drawing/2014/main" id="{AF2F0270-D257-4ECA-0129-111DD03A01C2}"/>
                </a:ext>
              </a:extLst>
            </p:cNvPr>
            <p:cNvCxnSpPr/>
            <p:nvPr/>
          </p:nvCxnSpPr>
          <p:spPr>
            <a:xfrm>
              <a:off x="6377300" y="4802459"/>
              <a:ext cx="770869" cy="0"/>
            </a:xfrm>
            <a:prstGeom prst="line">
              <a:avLst/>
            </a:prstGeom>
            <a:ln w="57150">
              <a:solidFill>
                <a:srgbClr val="E88C1B"/>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1778F40-A329-552D-CDCE-8058758B660F}"/>
                </a:ext>
              </a:extLst>
            </p:cNvPr>
            <p:cNvSpPr/>
            <p:nvPr/>
          </p:nvSpPr>
          <p:spPr>
            <a:xfrm>
              <a:off x="6323558" y="4226536"/>
              <a:ext cx="878351" cy="559157"/>
            </a:xfrm>
            <a:prstGeom prst="rect">
              <a:avLst/>
            </a:prstGeom>
            <a:solidFill>
              <a:srgbClr val="FFD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pic>
        <p:nvPicPr>
          <p:cNvPr id="9" name="Picture 8">
            <a:hlinkClick r:id="rId13" action="ppaction://hlinksldjump"/>
            <a:extLst>
              <a:ext uri="{FF2B5EF4-FFF2-40B4-BE49-F238E27FC236}">
                <a16:creationId xmlns:a16="http://schemas.microsoft.com/office/drawing/2014/main" id="{8E58CCCF-7047-A361-F650-67E7277186AD}"/>
              </a:ext>
            </a:extLst>
          </p:cNvPr>
          <p:cNvPicPr>
            <a:picLocks noChangeAspect="1"/>
          </p:cNvPicPr>
          <p:nvPr/>
        </p:nvPicPr>
        <p:blipFill>
          <a:blip r:embed="rId14"/>
          <a:stretch>
            <a:fillRect/>
          </a:stretch>
        </p:blipFill>
        <p:spPr>
          <a:xfrm>
            <a:off x="9618457" y="2825790"/>
            <a:ext cx="2127688" cy="2684242"/>
          </a:xfrm>
          <a:prstGeom prst="rect">
            <a:avLst/>
          </a:prstGeom>
        </p:spPr>
      </p:pic>
      <p:pic>
        <p:nvPicPr>
          <p:cNvPr id="10" name="Picture 9">
            <a:hlinkClick r:id="rId15" action="ppaction://hlinksldjump"/>
            <a:extLst>
              <a:ext uri="{FF2B5EF4-FFF2-40B4-BE49-F238E27FC236}">
                <a16:creationId xmlns:a16="http://schemas.microsoft.com/office/drawing/2014/main" id="{8A0912E4-5367-26A4-F978-0FA912DD90EC}"/>
              </a:ext>
            </a:extLst>
          </p:cNvPr>
          <p:cNvPicPr>
            <a:picLocks noChangeAspect="1"/>
          </p:cNvPicPr>
          <p:nvPr/>
        </p:nvPicPr>
        <p:blipFill rotWithShape="1">
          <a:blip r:embed="rId16"/>
          <a:srcRect l="2024" t="5047" r="2085" b="2482"/>
          <a:stretch/>
        </p:blipFill>
        <p:spPr>
          <a:xfrm>
            <a:off x="7648820" y="2817003"/>
            <a:ext cx="2689180" cy="2684242"/>
          </a:xfrm>
          <a:prstGeom prst="rect">
            <a:avLst/>
          </a:prstGeom>
        </p:spPr>
      </p:pic>
    </p:spTree>
    <p:extLst>
      <p:ext uri="{BB962C8B-B14F-4D97-AF65-F5344CB8AC3E}">
        <p14:creationId xmlns:p14="http://schemas.microsoft.com/office/powerpoint/2010/main" val="13165678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2"/>
                                        </p:tgtEl>
                                        <p:attrNameLst>
                                          <p:attrName>ppt_w</p:attrName>
                                        </p:attrNameLst>
                                      </p:cBhvr>
                                      <p:tavLst>
                                        <p:tav tm="0">
                                          <p:val>
                                            <p:strVal val="ppt_w"/>
                                          </p:val>
                                        </p:tav>
                                        <p:tav tm="100000">
                                          <p:val>
                                            <p:fltVal val="0"/>
                                          </p:val>
                                        </p:tav>
                                      </p:tavLst>
                                    </p:anim>
                                    <p:anim calcmode="lin" valueType="num">
                                      <p:cBhvr>
                                        <p:cTn id="15" dur="500"/>
                                        <p:tgtEl>
                                          <p:spTgt spid="12"/>
                                        </p:tgtEl>
                                        <p:attrNameLst>
                                          <p:attrName>ppt_h</p:attrName>
                                        </p:attrNameLst>
                                      </p:cBhvr>
                                      <p:tavLst>
                                        <p:tav tm="0">
                                          <p:val>
                                            <p:strVal val="ppt_h"/>
                                          </p:val>
                                        </p:tav>
                                        <p:tav tm="100000">
                                          <p:val>
                                            <p:fltVal val="0"/>
                                          </p:val>
                                        </p:tav>
                                      </p:tavLst>
                                    </p:anim>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13"/>
                                        </p:tgtEl>
                                        <p:attrNameLst>
                                          <p:attrName>ppt_w</p:attrName>
                                        </p:attrNameLst>
                                      </p:cBhvr>
                                      <p:tavLst>
                                        <p:tav tm="0">
                                          <p:val>
                                            <p:strVal val="ppt_w"/>
                                          </p:val>
                                        </p:tav>
                                        <p:tav tm="100000">
                                          <p:val>
                                            <p:fltVal val="0"/>
                                          </p:val>
                                        </p:tav>
                                      </p:tavLst>
                                    </p:anim>
                                    <p:anim calcmode="lin" valueType="num">
                                      <p:cBhvr>
                                        <p:cTn id="23" dur="500"/>
                                        <p:tgtEl>
                                          <p:spTgt spid="13"/>
                                        </p:tgtEl>
                                        <p:attrNameLst>
                                          <p:attrName>ppt_h</p:attrName>
                                        </p:attrNameLst>
                                      </p:cBhvr>
                                      <p:tavLst>
                                        <p:tav tm="0">
                                          <p:val>
                                            <p:strVal val="ppt_h"/>
                                          </p:val>
                                        </p:tav>
                                        <p:tav tm="100000">
                                          <p:val>
                                            <p:fltVal val="0"/>
                                          </p:val>
                                        </p:tav>
                                      </p:tavLst>
                                    </p:anim>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0"/>
                                        </p:tgtEl>
                                        <p:attrNameLst>
                                          <p:attrName>ppt_w</p:attrName>
                                        </p:attrNameLst>
                                      </p:cBhvr>
                                      <p:tavLst>
                                        <p:tav tm="0">
                                          <p:val>
                                            <p:strVal val="ppt_w"/>
                                          </p:val>
                                        </p:tav>
                                        <p:tav tm="100000">
                                          <p:val>
                                            <p:fltVal val="0"/>
                                          </p:val>
                                        </p:tav>
                                      </p:tavLst>
                                    </p:anim>
                                    <p:anim calcmode="lin" valueType="num">
                                      <p:cBhvr>
                                        <p:cTn id="39" dur="500"/>
                                        <p:tgtEl>
                                          <p:spTgt spid="10"/>
                                        </p:tgtEl>
                                        <p:attrNameLst>
                                          <p:attrName>ppt_h</p:attrName>
                                        </p:attrNameLst>
                                      </p:cBhvr>
                                      <p:tavLst>
                                        <p:tav tm="0">
                                          <p:val>
                                            <p:strVal val="ppt_h"/>
                                          </p:val>
                                        </p:tav>
                                        <p:tav tm="100000">
                                          <p:val>
                                            <p:fltVal val="0"/>
                                          </p:val>
                                        </p:tav>
                                      </p:tavLst>
                                    </p:anim>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5124098-CB1A-3C8E-F6C7-28DA5D1E399C}"/>
              </a:ext>
            </a:extLst>
          </p:cNvPr>
          <p:cNvGrpSpPr/>
          <p:nvPr/>
        </p:nvGrpSpPr>
        <p:grpSpPr>
          <a:xfrm>
            <a:off x="2561428" y="3445916"/>
            <a:ext cx="7693794" cy="1851298"/>
            <a:chOff x="508262" y="3948279"/>
            <a:chExt cx="5637390" cy="1321135"/>
          </a:xfrm>
        </p:grpSpPr>
        <p:sp>
          <p:nvSpPr>
            <p:cNvPr id="6" name="Speech Bubble: Rectangle with Corners Rounded 5">
              <a:extLst>
                <a:ext uri="{FF2B5EF4-FFF2-40B4-BE49-F238E27FC236}">
                  <a16:creationId xmlns:a16="http://schemas.microsoft.com/office/drawing/2014/main" id="{A4B447BD-2701-6F18-9EE3-518AB50B78DC}"/>
                </a:ext>
              </a:extLst>
            </p:cNvPr>
            <p:cNvSpPr/>
            <p:nvPr/>
          </p:nvSpPr>
          <p:spPr>
            <a:xfrm>
              <a:off x="508262" y="3948279"/>
              <a:ext cx="5637390" cy="1321135"/>
            </a:xfrm>
            <a:prstGeom prst="wedgeRoundRectCallout">
              <a:avLst>
                <a:gd name="adj1" fmla="val 59576"/>
                <a:gd name="adj2" fmla="val 14262"/>
                <a:gd name="adj3" fmla="val 16667"/>
              </a:avLst>
            </a:prstGeom>
            <a:solidFill>
              <a:srgbClr val="E2F1FA"/>
            </a:solid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73E594B4-AB73-6B3E-CB35-39095A43DA72}"/>
                </a:ext>
              </a:extLst>
            </p:cNvPr>
            <p:cNvSpPr txBox="1"/>
            <p:nvPr/>
          </p:nvSpPr>
          <p:spPr>
            <a:xfrm>
              <a:off x="572375" y="4035552"/>
              <a:ext cx="5509164" cy="10322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Chúc</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mừng</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em</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đã</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đặt</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câu</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chính</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xác</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a:t>
              </a:r>
            </a:p>
          </p:txBody>
        </p:sp>
      </p:grpSp>
      <p:grpSp>
        <p:nvGrpSpPr>
          <p:cNvPr id="8" name="Group 7">
            <a:extLst>
              <a:ext uri="{FF2B5EF4-FFF2-40B4-BE49-F238E27FC236}">
                <a16:creationId xmlns:a16="http://schemas.microsoft.com/office/drawing/2014/main" id="{E4CC30C3-4CCB-F1AE-CF76-5428A05B3DB7}"/>
              </a:ext>
            </a:extLst>
          </p:cNvPr>
          <p:cNvGrpSpPr/>
          <p:nvPr/>
        </p:nvGrpSpPr>
        <p:grpSpPr>
          <a:xfrm>
            <a:off x="2777756" y="591826"/>
            <a:ext cx="8755663" cy="2278487"/>
            <a:chOff x="2615178" y="747087"/>
            <a:chExt cx="10875854" cy="1285653"/>
          </a:xfrm>
        </p:grpSpPr>
        <p:sp>
          <p:nvSpPr>
            <p:cNvPr id="9" name="Rectangle: Rounded Corners 8">
              <a:extLst>
                <a:ext uri="{FF2B5EF4-FFF2-40B4-BE49-F238E27FC236}">
                  <a16:creationId xmlns:a16="http://schemas.microsoft.com/office/drawing/2014/main" id="{39F56671-FD06-7960-986D-72B7DE227643}"/>
                </a:ext>
              </a:extLst>
            </p:cNvPr>
            <p:cNvSpPr/>
            <p:nvPr/>
          </p:nvSpPr>
          <p:spPr>
            <a:xfrm>
              <a:off x="2615178" y="747087"/>
              <a:ext cx="10582106" cy="1285653"/>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0" name="TextBox 9">
              <a:extLst>
                <a:ext uri="{FF2B5EF4-FFF2-40B4-BE49-F238E27FC236}">
                  <a16:creationId xmlns:a16="http://schemas.microsoft.com/office/drawing/2014/main" id="{9B130A23-0ED1-A69F-B9B1-FF77C153AAEC}"/>
                </a:ext>
              </a:extLst>
            </p:cNvPr>
            <p:cNvSpPr txBox="1"/>
            <p:nvPr/>
          </p:nvSpPr>
          <p:spPr>
            <a:xfrm>
              <a:off x="2687024" y="885701"/>
              <a:ext cx="10804008" cy="989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Mấy</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thì</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lớp</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sẽ</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bắt</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đầu</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5400" b="1" i="0" u="none" strike="noStrike" kern="0" cap="none" spc="0" normalizeH="0" baseline="0" noProof="0" dirty="0">
                <a:ln>
                  <a:noFill/>
                </a:ln>
                <a:solidFill>
                  <a:srgbClr val="D64497"/>
                </a:solidFill>
                <a:effectLst/>
                <a:uLnTx/>
                <a:uFillTx/>
                <a:latin typeface="UTM Avo" panose="02040603050506020204" pitchFamily="18"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56CD6D64-2841-E243-B40B-F15781D0BAD6}"/>
              </a:ext>
            </a:extLst>
          </p:cNvPr>
          <p:cNvGrpSpPr/>
          <p:nvPr/>
        </p:nvGrpSpPr>
        <p:grpSpPr>
          <a:xfrm>
            <a:off x="4043453" y="1416032"/>
            <a:ext cx="5312951" cy="4322122"/>
            <a:chOff x="3583647" y="1224090"/>
            <a:chExt cx="5637106" cy="4549107"/>
          </a:xfrm>
        </p:grpSpPr>
        <p:pic>
          <p:nvPicPr>
            <p:cNvPr id="12" name="Picture 11">
              <a:extLst>
                <a:ext uri="{FF2B5EF4-FFF2-40B4-BE49-F238E27FC236}">
                  <a16:creationId xmlns:a16="http://schemas.microsoft.com/office/drawing/2014/main" id="{F2051CF7-5912-7555-0AAC-B22298E81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647" y="1224090"/>
              <a:ext cx="5637106" cy="4549107"/>
            </a:xfrm>
            <a:prstGeom prst="rect">
              <a:avLst/>
            </a:prstGeom>
          </p:spPr>
        </p:pic>
        <p:sp>
          <p:nvSpPr>
            <p:cNvPr id="13" name="TextBox 12">
              <a:extLst>
                <a:ext uri="{FF2B5EF4-FFF2-40B4-BE49-F238E27FC236}">
                  <a16:creationId xmlns:a16="http://schemas.microsoft.com/office/drawing/2014/main" id="{7C4B28AD-E996-2FFA-A101-A181BE3F1651}"/>
                </a:ext>
              </a:extLst>
            </p:cNvPr>
            <p:cNvSpPr txBox="1"/>
            <p:nvPr/>
          </p:nvSpPr>
          <p:spPr>
            <a:xfrm>
              <a:off x="5267518" y="3659915"/>
              <a:ext cx="2074111" cy="10690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prstClr val="black"/>
                  </a:solidFill>
                  <a:effectLst/>
                  <a:uLnTx/>
                  <a:uFillTx/>
                  <a:latin typeface="UTM Avo" panose="02040603050506020204" pitchFamily="18" charset="0"/>
                  <a:ea typeface="+mn-ea"/>
                  <a:cs typeface="+mn-cs"/>
                </a:rPr>
                <a:t>+ 20</a:t>
              </a:r>
              <a:endPar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2" name="Picture 1">
            <a:extLst>
              <a:ext uri="{FF2B5EF4-FFF2-40B4-BE49-F238E27FC236}">
                <a16:creationId xmlns:a16="http://schemas.microsoft.com/office/drawing/2014/main" id="{11E40D16-9B06-72B3-AB48-879F127E0752}"/>
              </a:ext>
            </a:extLst>
          </p:cNvPr>
          <p:cNvPicPr>
            <a:picLocks noChangeAspect="1"/>
          </p:cNvPicPr>
          <p:nvPr/>
        </p:nvPicPr>
        <p:blipFill>
          <a:blip r:embed="rId4"/>
          <a:stretch>
            <a:fillRect/>
          </a:stretch>
        </p:blipFill>
        <p:spPr>
          <a:xfrm>
            <a:off x="924014" y="874613"/>
            <a:ext cx="1637413" cy="1712914"/>
          </a:xfrm>
          <a:prstGeom prst="rect">
            <a:avLst/>
          </a:prstGeom>
        </p:spPr>
      </p:pic>
      <p:sp>
        <p:nvSpPr>
          <p:cNvPr id="3" name="Arrow: Left 2">
            <a:hlinkClick r:id="rId5" action="ppaction://hlinksldjump"/>
            <a:extLst>
              <a:ext uri="{FF2B5EF4-FFF2-40B4-BE49-F238E27FC236}">
                <a16:creationId xmlns:a16="http://schemas.microsoft.com/office/drawing/2014/main" id="{54BF70B8-5120-B045-FED9-1691598013F5}"/>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8377177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278BA47-D5B7-20C8-EEFD-1D72D095BA55}"/>
              </a:ext>
            </a:extLst>
          </p:cNvPr>
          <p:cNvGrpSpPr/>
          <p:nvPr/>
        </p:nvGrpSpPr>
        <p:grpSpPr>
          <a:xfrm>
            <a:off x="2502786" y="681678"/>
            <a:ext cx="8481856" cy="1569660"/>
            <a:chOff x="2561282" y="737393"/>
            <a:chExt cx="8481856" cy="1569660"/>
          </a:xfrm>
        </p:grpSpPr>
        <p:sp>
          <p:nvSpPr>
            <p:cNvPr id="5" name="Rectangle: Rounded Corners 4">
              <a:extLst>
                <a:ext uri="{FF2B5EF4-FFF2-40B4-BE49-F238E27FC236}">
                  <a16:creationId xmlns:a16="http://schemas.microsoft.com/office/drawing/2014/main" id="{D443EA12-D5DB-3FF6-240E-8994B0D46B20}"/>
                </a:ext>
              </a:extLst>
            </p:cNvPr>
            <p:cNvSpPr/>
            <p:nvPr/>
          </p:nvSpPr>
          <p:spPr>
            <a:xfrm>
              <a:off x="2615178" y="747086"/>
              <a:ext cx="8427960"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1B3F9FE7-B748-6286-16BF-522001A0E320}"/>
                </a:ext>
              </a:extLst>
            </p:cNvPr>
            <p:cNvSpPr txBox="1"/>
            <p:nvPr/>
          </p:nvSpPr>
          <p:spPr>
            <a:xfrm>
              <a:off x="2561282" y="737393"/>
              <a:ext cx="828426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bóng</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rổ</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16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30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phút</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đến</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lớp</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lúc</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16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25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phút</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Vậy</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có</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trễ</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không</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3200" b="1" i="0" u="none" strike="noStrike" kern="0" cap="none" spc="0" normalizeH="0" baseline="0" noProof="0" dirty="0">
                <a:ln>
                  <a:noFill/>
                </a:ln>
                <a:solidFill>
                  <a:srgbClr val="D64497"/>
                </a:solidFill>
                <a:effectLst/>
                <a:uLnTx/>
                <a:uFillTx/>
                <a:latin typeface="UTM Avo" panose="02040603050506020204" pitchFamily="18" charset="0"/>
                <a:ea typeface="+mn-ea"/>
                <a:cs typeface="Arial" panose="020B0604020202020204" pitchFamily="34" charset="0"/>
              </a:endParaRPr>
            </a:p>
          </p:txBody>
        </p:sp>
      </p:grpSp>
      <p:grpSp>
        <p:nvGrpSpPr>
          <p:cNvPr id="8" name="A">
            <a:extLst>
              <a:ext uri="{FF2B5EF4-FFF2-40B4-BE49-F238E27FC236}">
                <a16:creationId xmlns:a16="http://schemas.microsoft.com/office/drawing/2014/main" id="{08212694-0BF0-66C8-6683-FC7BF0E81599}"/>
              </a:ext>
            </a:extLst>
          </p:cNvPr>
          <p:cNvGrpSpPr/>
          <p:nvPr/>
        </p:nvGrpSpPr>
        <p:grpSpPr>
          <a:xfrm>
            <a:off x="903389" y="3095736"/>
            <a:ext cx="4384000" cy="1122446"/>
            <a:chOff x="1106373" y="2653723"/>
            <a:chExt cx="4384000" cy="1122446"/>
          </a:xfrm>
        </p:grpSpPr>
        <p:sp>
          <p:nvSpPr>
            <p:cNvPr id="9" name="Hình chữ nhật: Góc Tròn 4">
              <a:extLst>
                <a:ext uri="{FF2B5EF4-FFF2-40B4-BE49-F238E27FC236}">
                  <a16:creationId xmlns:a16="http://schemas.microsoft.com/office/drawing/2014/main" id="{65AB2DA4-B62A-20B7-133F-C9A82F5A5DE9}"/>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Nam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đến</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đúng</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giờ</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0" name="A">
              <a:extLst>
                <a:ext uri="{FF2B5EF4-FFF2-40B4-BE49-F238E27FC236}">
                  <a16:creationId xmlns:a16="http://schemas.microsoft.com/office/drawing/2014/main" id="{7FA5CD52-A2C6-A8D5-910C-6F5AFA12D75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11" name="B">
            <a:extLst>
              <a:ext uri="{FF2B5EF4-FFF2-40B4-BE49-F238E27FC236}">
                <a16:creationId xmlns:a16="http://schemas.microsoft.com/office/drawing/2014/main" id="{5DF8224C-45E1-F194-2EE7-B1DC292EA8CE}"/>
              </a:ext>
            </a:extLst>
          </p:cNvPr>
          <p:cNvGrpSpPr/>
          <p:nvPr/>
        </p:nvGrpSpPr>
        <p:grpSpPr>
          <a:xfrm>
            <a:off x="6770662" y="3095735"/>
            <a:ext cx="4272476" cy="1122447"/>
            <a:chOff x="6575139" y="2616106"/>
            <a:chExt cx="4272476" cy="1122447"/>
          </a:xfrm>
        </p:grpSpPr>
        <p:sp>
          <p:nvSpPr>
            <p:cNvPr id="12" name="Hình chữ nhật: Góc Tròn 5">
              <a:extLst>
                <a:ext uri="{FF2B5EF4-FFF2-40B4-BE49-F238E27FC236}">
                  <a16:creationId xmlns:a16="http://schemas.microsoft.com/office/drawing/2014/main" id="{83E05478-4FC8-3456-3BBF-D1C780808A98}"/>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Nam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đến</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sớm</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hơn</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3" name="Hình ảnh 10">
              <a:extLst>
                <a:ext uri="{FF2B5EF4-FFF2-40B4-BE49-F238E27FC236}">
                  <a16:creationId xmlns:a16="http://schemas.microsoft.com/office/drawing/2014/main" id="{32B6B810-0167-24AF-6575-A0EE462FAD7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24C2187C-A1F6-A37E-C950-E6FA58ACCC1E}"/>
              </a:ext>
            </a:extLst>
          </p:cNvPr>
          <p:cNvGrpSpPr/>
          <p:nvPr/>
        </p:nvGrpSpPr>
        <p:grpSpPr>
          <a:xfrm>
            <a:off x="942213" y="4743317"/>
            <a:ext cx="4345176" cy="997127"/>
            <a:chOff x="1106373" y="4263687"/>
            <a:chExt cx="4345176" cy="997127"/>
          </a:xfrm>
        </p:grpSpPr>
        <p:sp>
          <p:nvSpPr>
            <p:cNvPr id="15" name="Hình chữ nhật: Góc Tròn 6">
              <a:extLst>
                <a:ext uri="{FF2B5EF4-FFF2-40B4-BE49-F238E27FC236}">
                  <a16:creationId xmlns:a16="http://schemas.microsoft.com/office/drawing/2014/main" id="{1597FD1C-863C-8D76-6F61-49EA29E8D43D}"/>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Nam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trễ</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học</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6" name="Hình ảnh 11">
              <a:extLst>
                <a:ext uri="{FF2B5EF4-FFF2-40B4-BE49-F238E27FC236}">
                  <a16:creationId xmlns:a16="http://schemas.microsoft.com/office/drawing/2014/main" id="{56EA2DE2-E151-B3E0-A80C-FA8B7D07857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28795C99-2C4D-4044-B49E-39050A00812D}"/>
              </a:ext>
            </a:extLst>
          </p:cNvPr>
          <p:cNvGrpSpPr/>
          <p:nvPr/>
        </p:nvGrpSpPr>
        <p:grpSpPr>
          <a:xfrm>
            <a:off x="6873722" y="4743317"/>
            <a:ext cx="4169416" cy="997127"/>
            <a:chOff x="6575139" y="4263687"/>
            <a:chExt cx="4169416" cy="997127"/>
          </a:xfrm>
        </p:grpSpPr>
        <p:sp>
          <p:nvSpPr>
            <p:cNvPr id="18" name="60">
              <a:extLst>
                <a:ext uri="{FF2B5EF4-FFF2-40B4-BE49-F238E27FC236}">
                  <a16:creationId xmlns:a16="http://schemas.microsoft.com/office/drawing/2014/main" id="{378AE6AE-3699-29BC-6AA7-13D40B33294D}"/>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UTM Avo" panose="02040603050506020204" pitchFamily="18" charset="0"/>
                  <a:ea typeface="Aachen" panose="02020500000000000000" pitchFamily="18" charset="0"/>
                  <a:cs typeface="Arial" panose="020B0604020202020204" pitchFamily="34" charset="0"/>
                </a:rPr>
                <a:t>Nam </a:t>
              </a:r>
              <a:r>
                <a:rPr lang="en-US" sz="3200" b="1" dirty="0" err="1">
                  <a:solidFill>
                    <a:prstClr val="black"/>
                  </a:solidFill>
                  <a:latin typeface="UTM Avo" panose="02040603050506020204" pitchFamily="18" charset="0"/>
                  <a:ea typeface="Aachen" panose="02020500000000000000" pitchFamily="18" charset="0"/>
                  <a:cs typeface="Arial" panose="020B0604020202020204" pitchFamily="34" charset="0"/>
                </a:rPr>
                <a:t>không</a:t>
              </a:r>
              <a:r>
                <a:rPr lang="en-US" sz="3200" b="1" dirty="0">
                  <a:solidFill>
                    <a:prstClr val="black"/>
                  </a:solidFill>
                  <a:latin typeface="UTM Avo" panose="02040603050506020204" pitchFamily="18" charset="0"/>
                  <a:ea typeface="Aachen" panose="02020500000000000000" pitchFamily="18" charset="0"/>
                  <a:cs typeface="Arial" panose="020B0604020202020204" pitchFamily="34" charset="0"/>
                </a:rPr>
                <a:t> </a:t>
              </a:r>
              <a:r>
                <a:rPr lang="en-US" sz="3200" b="1" dirty="0" err="1">
                  <a:solidFill>
                    <a:prstClr val="black"/>
                  </a:solidFill>
                  <a:latin typeface="UTM Avo" panose="02040603050506020204" pitchFamily="18" charset="0"/>
                  <a:ea typeface="Aachen" panose="02020500000000000000" pitchFamily="18" charset="0"/>
                  <a:cs typeface="Arial" panose="020B0604020202020204" pitchFamily="34" charset="0"/>
                </a:rPr>
                <a:t>trễ</a:t>
              </a:r>
              <a:r>
                <a:rPr lang="en-US" sz="3200" b="1" dirty="0">
                  <a:solidFill>
                    <a:prstClr val="black"/>
                  </a:solidFill>
                  <a:latin typeface="UTM Avo" panose="02040603050506020204" pitchFamily="18" charset="0"/>
                  <a:ea typeface="Aachen" panose="02020500000000000000" pitchFamily="18" charset="0"/>
                  <a:cs typeface="Arial" panose="020B0604020202020204" pitchFamily="34" charset="0"/>
                </a:rPr>
                <a:t> </a:t>
              </a:r>
              <a:r>
                <a:rPr lang="en-US" sz="3200" b="1" dirty="0" err="1">
                  <a:solidFill>
                    <a:prstClr val="black"/>
                  </a:solidFill>
                  <a:latin typeface="UTM Avo" panose="02040603050506020204" pitchFamily="18" charset="0"/>
                  <a:ea typeface="Aachen" panose="02020500000000000000" pitchFamily="18" charset="0"/>
                  <a:cs typeface="Arial" panose="020B0604020202020204" pitchFamily="34" charset="0"/>
                </a:rPr>
                <a:t>học</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9" name="Hình ảnh 12">
              <a:extLst>
                <a:ext uri="{FF2B5EF4-FFF2-40B4-BE49-F238E27FC236}">
                  <a16:creationId xmlns:a16="http://schemas.microsoft.com/office/drawing/2014/main" id="{70666F24-EFA0-5E2E-2B91-FC33CD48461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0" name="Đúng">
            <a:extLst>
              <a:ext uri="{FF2B5EF4-FFF2-40B4-BE49-F238E27FC236}">
                <a16:creationId xmlns:a16="http://schemas.microsoft.com/office/drawing/2014/main" id="{2A079FC6-AB32-80B5-A00A-F72FABD2F46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61810"/>
          <a:stretch/>
        </p:blipFill>
        <p:spPr>
          <a:xfrm>
            <a:off x="10743818" y="4827251"/>
            <a:ext cx="896707" cy="890172"/>
          </a:xfrm>
          <a:prstGeom prst="rect">
            <a:avLst/>
          </a:prstGeom>
        </p:spPr>
      </p:pic>
      <p:pic>
        <p:nvPicPr>
          <p:cNvPr id="21" name="Hình ảnh 15">
            <a:extLst>
              <a:ext uri="{FF2B5EF4-FFF2-40B4-BE49-F238E27FC236}">
                <a16:creationId xmlns:a16="http://schemas.microsoft.com/office/drawing/2014/main" id="{23ADEDC8-9345-D7DA-4AB2-51281F4937E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2376" r="-566"/>
          <a:stretch/>
        </p:blipFill>
        <p:spPr>
          <a:xfrm>
            <a:off x="4927981" y="3242965"/>
            <a:ext cx="896707" cy="890172"/>
          </a:xfrm>
          <a:prstGeom prst="rect">
            <a:avLst/>
          </a:prstGeom>
        </p:spPr>
      </p:pic>
      <p:pic>
        <p:nvPicPr>
          <p:cNvPr id="22" name="Hình ảnh 16">
            <a:extLst>
              <a:ext uri="{FF2B5EF4-FFF2-40B4-BE49-F238E27FC236}">
                <a16:creationId xmlns:a16="http://schemas.microsoft.com/office/drawing/2014/main" id="{CFB58F89-9BDA-1AC3-5746-70C719F3A17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2376" r="-566"/>
          <a:stretch/>
        </p:blipFill>
        <p:spPr>
          <a:xfrm>
            <a:off x="10743818" y="3269983"/>
            <a:ext cx="896707" cy="890172"/>
          </a:xfrm>
          <a:prstGeom prst="rect">
            <a:avLst/>
          </a:prstGeom>
        </p:spPr>
      </p:pic>
      <p:pic>
        <p:nvPicPr>
          <p:cNvPr id="23" name="Hình ảnh 17">
            <a:extLst>
              <a:ext uri="{FF2B5EF4-FFF2-40B4-BE49-F238E27FC236}">
                <a16:creationId xmlns:a16="http://schemas.microsoft.com/office/drawing/2014/main" id="{A99BC55C-B47D-4DA7-FDA1-46093E89B25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2376" r="-566"/>
          <a:stretch/>
        </p:blipFill>
        <p:spPr>
          <a:xfrm>
            <a:off x="4933347" y="4850272"/>
            <a:ext cx="896707" cy="890172"/>
          </a:xfrm>
          <a:prstGeom prst="rect">
            <a:avLst/>
          </a:prstGeom>
        </p:spPr>
      </p:pic>
      <p:pic>
        <p:nvPicPr>
          <p:cNvPr id="24" name="Correct sound effect and wrong sound effect">
            <a:hlinkClick r:id="" action="ppaction://media"/>
            <a:extLst>
              <a:ext uri="{FF2B5EF4-FFF2-40B4-BE49-F238E27FC236}">
                <a16:creationId xmlns:a16="http://schemas.microsoft.com/office/drawing/2014/main" id="{CF8E18F5-0FAD-E41F-92B6-F28ABE53F40F}"/>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7"/>
          <a:stretch>
            <a:fillRect/>
          </a:stretch>
        </p:blipFill>
        <p:spPr>
          <a:xfrm>
            <a:off x="-2191667" y="5364207"/>
            <a:ext cx="487363" cy="487363"/>
          </a:xfrm>
          <a:prstGeom prst="rect">
            <a:avLst/>
          </a:prstGeom>
        </p:spPr>
      </p:pic>
      <p:pic>
        <p:nvPicPr>
          <p:cNvPr id="25" name="Correct sound effect and wrong sound effect">
            <a:hlinkClick r:id="" action="ppaction://media"/>
            <a:extLst>
              <a:ext uri="{FF2B5EF4-FFF2-40B4-BE49-F238E27FC236}">
                <a16:creationId xmlns:a16="http://schemas.microsoft.com/office/drawing/2014/main" id="{A4AFB6D0-C065-29EF-37E6-95DED4235134}"/>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7"/>
          <a:stretch>
            <a:fillRect/>
          </a:stretch>
        </p:blipFill>
        <p:spPr>
          <a:xfrm>
            <a:off x="4796680" y="8206994"/>
            <a:ext cx="487363" cy="487363"/>
          </a:xfrm>
          <a:prstGeom prst="rect">
            <a:avLst/>
          </a:prstGeom>
        </p:spPr>
      </p:pic>
      <p:grpSp>
        <p:nvGrpSpPr>
          <p:cNvPr id="26" name="Group 25">
            <a:extLst>
              <a:ext uri="{FF2B5EF4-FFF2-40B4-BE49-F238E27FC236}">
                <a16:creationId xmlns:a16="http://schemas.microsoft.com/office/drawing/2014/main" id="{95D93F25-6C6A-9FC3-DF46-5F9BF62ED579}"/>
              </a:ext>
            </a:extLst>
          </p:cNvPr>
          <p:cNvGrpSpPr/>
          <p:nvPr/>
        </p:nvGrpSpPr>
        <p:grpSpPr>
          <a:xfrm>
            <a:off x="3800351" y="1885601"/>
            <a:ext cx="5637106" cy="4549107"/>
            <a:chOff x="3446173" y="1274303"/>
            <a:chExt cx="5637106" cy="4549107"/>
          </a:xfrm>
        </p:grpSpPr>
        <p:pic>
          <p:nvPicPr>
            <p:cNvPr id="27" name="Picture 26">
              <a:extLst>
                <a:ext uri="{FF2B5EF4-FFF2-40B4-BE49-F238E27FC236}">
                  <a16:creationId xmlns:a16="http://schemas.microsoft.com/office/drawing/2014/main" id="{35CD3F74-5E05-CBAF-5020-9D5E9BCBB2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8" name="TextBox 27">
              <a:extLst>
                <a:ext uri="{FF2B5EF4-FFF2-40B4-BE49-F238E27FC236}">
                  <a16:creationId xmlns:a16="http://schemas.microsoft.com/office/drawing/2014/main" id="{39922E4F-9F05-9CC4-DA59-4A8EC3ACF261}"/>
                </a:ext>
              </a:extLst>
            </p:cNvPr>
            <p:cNvSpPr txBox="1"/>
            <p:nvPr/>
          </p:nvSpPr>
          <p:spPr>
            <a:xfrm>
              <a:off x="5226099" y="3697749"/>
              <a:ext cx="213925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+ 20</a:t>
              </a:r>
            </a:p>
          </p:txBody>
        </p:sp>
      </p:grpSp>
      <p:sp>
        <p:nvSpPr>
          <p:cNvPr id="2" name="Arrow: Left 1">
            <a:hlinkClick r:id="rId9" action="ppaction://hlinksldjump"/>
            <a:extLst>
              <a:ext uri="{FF2B5EF4-FFF2-40B4-BE49-F238E27FC236}">
                <a16:creationId xmlns:a16="http://schemas.microsoft.com/office/drawing/2014/main" id="{A81C1D94-B1F5-0E53-CBBC-8ABC30559A11}"/>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3758A69B-7D2E-DBED-DE74-10086A426303}"/>
              </a:ext>
            </a:extLst>
          </p:cNvPr>
          <p:cNvPicPr>
            <a:picLocks noChangeAspect="1"/>
          </p:cNvPicPr>
          <p:nvPr/>
        </p:nvPicPr>
        <p:blipFill>
          <a:blip r:embed="rId10"/>
          <a:stretch>
            <a:fillRect/>
          </a:stretch>
        </p:blipFill>
        <p:spPr>
          <a:xfrm>
            <a:off x="424518" y="691371"/>
            <a:ext cx="2274101" cy="1592810"/>
          </a:xfrm>
          <a:prstGeom prst="rect">
            <a:avLst/>
          </a:prstGeom>
        </p:spPr>
      </p:pic>
    </p:spTree>
    <p:extLst>
      <p:ext uri="{BB962C8B-B14F-4D97-AF65-F5344CB8AC3E}">
        <p14:creationId xmlns:p14="http://schemas.microsoft.com/office/powerpoint/2010/main" val="32356386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1" presetClass="mediacall" presetSubtype="0" fill="hold" nodeType="withEffect">
                                  <p:stCondLst>
                                    <p:cond delay="0"/>
                                  </p:stCondLst>
                                  <p:childTnLst>
                                    <p:cmd type="call" cmd="playFrom(0.0)">
                                      <p:cBhvr>
                                        <p:cTn id="24" dur="939" fill="hold"/>
                                        <p:tgtEl>
                                          <p:spTgt spid="25"/>
                                        </p:tgtEl>
                                      </p:cBhvr>
                                    </p:cmd>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939" fill="hold"/>
                                        <p:tgtEl>
                                          <p:spTgt spid="25"/>
                                        </p:tgtEl>
                                      </p:cBhvr>
                                    </p:cmd>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par>
                                <p:cTn id="40" presetID="1" presetClass="mediacall" presetSubtype="0" fill="hold" nodeType="withEffect">
                                  <p:stCondLst>
                                    <p:cond delay="0"/>
                                  </p:stCondLst>
                                  <p:childTnLst>
                                    <p:cmd type="call" cmd="playFrom(0.0)">
                                      <p:cBhvr>
                                        <p:cTn id="41" dur="939" fill="hold"/>
                                        <p:tgtEl>
                                          <p:spTgt spid="25"/>
                                        </p:tgtEl>
                                      </p:cBhvr>
                                    </p:cmd>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1" presetClass="mediacall" presetSubtype="0" fill="hold" nodeType="withEffect">
                                  <p:stCondLst>
                                    <p:cond delay="0"/>
                                  </p:stCondLst>
                                  <p:childTnLst>
                                    <p:cmd type="call" cmd="playFrom(0.0)">
                                      <p:cBhvr>
                                        <p:cTn id="49" dur="738" fill="hold"/>
                                        <p:tgtEl>
                                          <p:spTgt spid="24"/>
                                        </p:tgtEl>
                                      </p:cBhvr>
                                    </p:cmd>
                                  </p:childTnLst>
                                </p:cTn>
                              </p:par>
                            </p:childTnLst>
                          </p:cTn>
                        </p:par>
                        <p:par>
                          <p:cTn id="50" fill="hold">
                            <p:stCondLst>
                              <p:cond delay="738"/>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7"/>
                  </p:tgtEl>
                </p:cond>
              </p:nextCondLst>
            </p:seq>
            <p:audio>
              <p:cMediaNode vol="80000">
                <p:cTn id="55" fill="hold" display="0">
                  <p:stCondLst>
                    <p:cond delay="indefinite"/>
                  </p:stCondLst>
                  <p:endCondLst>
                    <p:cond evt="onStopAudio" delay="0">
                      <p:tgtEl>
                        <p:sldTgt/>
                      </p:tgtEl>
                    </p:cond>
                  </p:endCondLst>
                </p:cTn>
                <p:tgtEl>
                  <p:spTgt spid="24"/>
                </p:tgtEl>
              </p:cMediaNode>
            </p:audio>
            <p:audio>
              <p:cMediaNode vol="80000">
                <p:cTn id="56"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2AC7B5-20B5-C8BC-B02D-F3B885A9EF4C}"/>
              </a:ext>
            </a:extLst>
          </p:cNvPr>
          <p:cNvGrpSpPr/>
          <p:nvPr/>
        </p:nvGrpSpPr>
        <p:grpSpPr>
          <a:xfrm>
            <a:off x="3658006" y="813770"/>
            <a:ext cx="6481416" cy="5230459"/>
            <a:chOff x="3252892" y="813770"/>
            <a:chExt cx="6481416" cy="5230459"/>
          </a:xfrm>
        </p:grpSpPr>
        <p:grpSp>
          <p:nvGrpSpPr>
            <p:cNvPr id="5" name="Group 4">
              <a:extLst>
                <a:ext uri="{FF2B5EF4-FFF2-40B4-BE49-F238E27FC236}">
                  <a16:creationId xmlns:a16="http://schemas.microsoft.com/office/drawing/2014/main" id="{4B62F205-0665-AB2E-FDF5-DE59D2D6E8BF}"/>
                </a:ext>
              </a:extLst>
            </p:cNvPr>
            <p:cNvGrpSpPr/>
            <p:nvPr/>
          </p:nvGrpSpPr>
          <p:grpSpPr>
            <a:xfrm>
              <a:off x="3252892" y="813770"/>
              <a:ext cx="6481416" cy="5230459"/>
              <a:chOff x="3252892" y="813770"/>
              <a:chExt cx="6481416" cy="5230459"/>
            </a:xfrm>
          </p:grpSpPr>
          <p:pic>
            <p:nvPicPr>
              <p:cNvPr id="7" name="Picture 6">
                <a:extLst>
                  <a:ext uri="{FF2B5EF4-FFF2-40B4-BE49-F238E27FC236}">
                    <a16:creationId xmlns:a16="http://schemas.microsoft.com/office/drawing/2014/main" id="{43E759E7-F8C4-0040-55EA-7D1AC6703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892" y="813770"/>
                <a:ext cx="6481416" cy="5230459"/>
              </a:xfrm>
              <a:prstGeom prst="rect">
                <a:avLst/>
              </a:prstGeom>
            </p:spPr>
          </p:pic>
          <p:sp>
            <p:nvSpPr>
              <p:cNvPr id="8" name="TextBox 7">
                <a:extLst>
                  <a:ext uri="{FF2B5EF4-FFF2-40B4-BE49-F238E27FC236}">
                    <a16:creationId xmlns:a16="http://schemas.microsoft.com/office/drawing/2014/main" id="{77BFF59D-4542-60AB-41B3-A1409F398DF0}"/>
                  </a:ext>
                </a:extLst>
              </p:cNvPr>
              <p:cNvSpPr txBox="1"/>
              <p:nvPr/>
            </p:nvSpPr>
            <p:spPr>
              <a:xfrm>
                <a:off x="4206738" y="1159647"/>
                <a:ext cx="50067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mn-ea"/>
                    <a:cs typeface="+mn-cs"/>
                  </a:rPr>
                  <a:t>LUCKY NUMBER</a:t>
                </a:r>
              </a:p>
            </p:txBody>
          </p:sp>
        </p:grpSp>
        <p:sp>
          <p:nvSpPr>
            <p:cNvPr id="6" name="TextBox 5">
              <a:extLst>
                <a:ext uri="{FF2B5EF4-FFF2-40B4-BE49-F238E27FC236}">
                  <a16:creationId xmlns:a16="http://schemas.microsoft.com/office/drawing/2014/main" id="{74727340-8C03-6108-9A42-9A98DBF05125}"/>
                </a:ext>
              </a:extLst>
            </p:cNvPr>
            <p:cNvSpPr txBox="1"/>
            <p:nvPr/>
          </p:nvSpPr>
          <p:spPr>
            <a:xfrm>
              <a:off x="5505032" y="3673283"/>
              <a:ext cx="21264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+ 15</a:t>
              </a:r>
            </a:p>
          </p:txBody>
        </p:sp>
      </p:grpSp>
      <p:sp>
        <p:nvSpPr>
          <p:cNvPr id="2" name="Arrow: Left 1">
            <a:hlinkClick r:id="rId4" action="ppaction://hlinksldjump"/>
            <a:extLst>
              <a:ext uri="{FF2B5EF4-FFF2-40B4-BE49-F238E27FC236}">
                <a16:creationId xmlns:a16="http://schemas.microsoft.com/office/drawing/2014/main" id="{E36C1307-7F47-9BFC-86A2-BFBE6C8E37A5}"/>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014C7ED6-E219-5415-42F8-21A09EE69C6F}"/>
              </a:ext>
            </a:extLst>
          </p:cNvPr>
          <p:cNvPicPr>
            <a:picLocks noChangeAspect="1"/>
          </p:cNvPicPr>
          <p:nvPr/>
        </p:nvPicPr>
        <p:blipFill>
          <a:blip r:embed="rId5"/>
          <a:stretch>
            <a:fillRect/>
          </a:stretch>
        </p:blipFill>
        <p:spPr>
          <a:xfrm>
            <a:off x="1136822" y="2487085"/>
            <a:ext cx="2515396" cy="2201861"/>
          </a:xfrm>
          <a:prstGeom prst="rect">
            <a:avLst/>
          </a:prstGeom>
        </p:spPr>
      </p:pic>
    </p:spTree>
    <p:extLst>
      <p:ext uri="{BB962C8B-B14F-4D97-AF65-F5344CB8AC3E}">
        <p14:creationId xmlns:p14="http://schemas.microsoft.com/office/powerpoint/2010/main" val="42878423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92DD23-F537-6D64-5F0C-0EEC5C787F91}"/>
              </a:ext>
            </a:extLst>
          </p:cNvPr>
          <p:cNvGrpSpPr/>
          <p:nvPr/>
        </p:nvGrpSpPr>
        <p:grpSpPr>
          <a:xfrm>
            <a:off x="2615178" y="626543"/>
            <a:ext cx="8427960" cy="1507260"/>
            <a:chOff x="2615178" y="747086"/>
            <a:chExt cx="8427960" cy="1507260"/>
          </a:xfrm>
        </p:grpSpPr>
        <p:sp>
          <p:nvSpPr>
            <p:cNvPr id="5" name="Rectangle: Rounded Corners 4">
              <a:extLst>
                <a:ext uri="{FF2B5EF4-FFF2-40B4-BE49-F238E27FC236}">
                  <a16:creationId xmlns:a16="http://schemas.microsoft.com/office/drawing/2014/main" id="{A622FA4B-3916-A1B7-8424-F3D74886704C}"/>
                </a:ext>
              </a:extLst>
            </p:cNvPr>
            <p:cNvSpPr/>
            <p:nvPr/>
          </p:nvSpPr>
          <p:spPr>
            <a:xfrm>
              <a:off x="2615178" y="747086"/>
              <a:ext cx="8427960"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888F0076-6DB2-9C62-EFE7-30726DFEEF27}"/>
                </a:ext>
              </a:extLst>
            </p:cNvPr>
            <p:cNvSpPr txBox="1"/>
            <p:nvPr/>
          </p:nvSpPr>
          <p:spPr>
            <a:xfrm>
              <a:off x="2749574" y="785081"/>
              <a:ext cx="795258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Em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bắt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đầu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ra</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chơi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9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30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vào</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lại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lúc</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10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Vậy</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thời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gian</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ra</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chơi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bao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nhiêu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phút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grpSp>
      <p:grpSp>
        <p:nvGrpSpPr>
          <p:cNvPr id="8" name="A">
            <a:extLst>
              <a:ext uri="{FF2B5EF4-FFF2-40B4-BE49-F238E27FC236}">
                <a16:creationId xmlns:a16="http://schemas.microsoft.com/office/drawing/2014/main" id="{C8D66482-05AB-8E23-6106-444234D94498}"/>
              </a:ext>
            </a:extLst>
          </p:cNvPr>
          <p:cNvGrpSpPr/>
          <p:nvPr/>
        </p:nvGrpSpPr>
        <p:grpSpPr>
          <a:xfrm>
            <a:off x="903389" y="3095736"/>
            <a:ext cx="4384000" cy="1122446"/>
            <a:chOff x="1106373" y="2653723"/>
            <a:chExt cx="4384000" cy="1122446"/>
          </a:xfrm>
        </p:grpSpPr>
        <p:sp>
          <p:nvSpPr>
            <p:cNvPr id="9" name="Hình chữ nhật: Góc Tròn 4">
              <a:extLst>
                <a:ext uri="{FF2B5EF4-FFF2-40B4-BE49-F238E27FC236}">
                  <a16:creationId xmlns:a16="http://schemas.microsoft.com/office/drawing/2014/main" id="{2955138C-C4B1-624F-B969-2962FF8D8C76}"/>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20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0" name="A">
              <a:extLst>
                <a:ext uri="{FF2B5EF4-FFF2-40B4-BE49-F238E27FC236}">
                  <a16:creationId xmlns:a16="http://schemas.microsoft.com/office/drawing/2014/main" id="{1A483433-12F5-7A59-BDAF-4D819F6E5F8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11" name="B">
            <a:extLst>
              <a:ext uri="{FF2B5EF4-FFF2-40B4-BE49-F238E27FC236}">
                <a16:creationId xmlns:a16="http://schemas.microsoft.com/office/drawing/2014/main" id="{E0762513-173F-D6F7-6D90-82EF2074D29E}"/>
              </a:ext>
            </a:extLst>
          </p:cNvPr>
          <p:cNvGrpSpPr/>
          <p:nvPr/>
        </p:nvGrpSpPr>
        <p:grpSpPr>
          <a:xfrm>
            <a:off x="6770662" y="3095735"/>
            <a:ext cx="4272476" cy="1122447"/>
            <a:chOff x="6575139" y="2616106"/>
            <a:chExt cx="4272476" cy="1122447"/>
          </a:xfrm>
        </p:grpSpPr>
        <p:sp>
          <p:nvSpPr>
            <p:cNvPr id="12" name="Hình chữ nhật: Góc Tròn 5">
              <a:extLst>
                <a:ext uri="{FF2B5EF4-FFF2-40B4-BE49-F238E27FC236}">
                  <a16:creationId xmlns:a16="http://schemas.microsoft.com/office/drawing/2014/main" id="{F80E94CC-C7A2-89ED-5312-AD6D10C677C1}"/>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40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3" name="Hình ảnh 10">
              <a:extLst>
                <a:ext uri="{FF2B5EF4-FFF2-40B4-BE49-F238E27FC236}">
                  <a16:creationId xmlns:a16="http://schemas.microsoft.com/office/drawing/2014/main" id="{ED19848A-8998-4F0C-C4FE-809CAC0D9EF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1CFA9C7C-0C57-7BE4-EE0C-804782B715A0}"/>
              </a:ext>
            </a:extLst>
          </p:cNvPr>
          <p:cNvGrpSpPr/>
          <p:nvPr/>
        </p:nvGrpSpPr>
        <p:grpSpPr>
          <a:xfrm>
            <a:off x="942213" y="4743317"/>
            <a:ext cx="4376066" cy="997127"/>
            <a:chOff x="1106373" y="4263687"/>
            <a:chExt cx="4376066" cy="997127"/>
          </a:xfrm>
        </p:grpSpPr>
        <p:sp>
          <p:nvSpPr>
            <p:cNvPr id="15" name="Hình chữ nhật: Góc Tròn 6">
              <a:extLst>
                <a:ext uri="{FF2B5EF4-FFF2-40B4-BE49-F238E27FC236}">
                  <a16:creationId xmlns:a16="http://schemas.microsoft.com/office/drawing/2014/main" id="{67680DEE-B157-4A77-6341-8867A052CC42}"/>
                </a:ext>
              </a:extLst>
            </p:cNvPr>
            <p:cNvSpPr/>
            <p:nvPr/>
          </p:nvSpPr>
          <p:spPr>
            <a:xfrm>
              <a:off x="2126743" y="4263687"/>
              <a:ext cx="335569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30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6" name="Hình ảnh 11">
              <a:extLst>
                <a:ext uri="{FF2B5EF4-FFF2-40B4-BE49-F238E27FC236}">
                  <a16:creationId xmlns:a16="http://schemas.microsoft.com/office/drawing/2014/main" id="{ED779996-A975-93D1-DF9D-52AF0876DA3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F6358CCD-D5C1-F03C-EB4E-DA9B721366C4}"/>
              </a:ext>
            </a:extLst>
          </p:cNvPr>
          <p:cNvGrpSpPr/>
          <p:nvPr/>
        </p:nvGrpSpPr>
        <p:grpSpPr>
          <a:xfrm>
            <a:off x="6873722" y="4743317"/>
            <a:ext cx="4169416" cy="997127"/>
            <a:chOff x="6575139" y="4263687"/>
            <a:chExt cx="4169416" cy="997127"/>
          </a:xfrm>
        </p:grpSpPr>
        <p:sp>
          <p:nvSpPr>
            <p:cNvPr id="18" name="60">
              <a:extLst>
                <a:ext uri="{FF2B5EF4-FFF2-40B4-BE49-F238E27FC236}">
                  <a16:creationId xmlns:a16="http://schemas.microsoft.com/office/drawing/2014/main" id="{43B49112-7307-A886-6EF4-D90DAF07FDC5}"/>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50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9" name="Hình ảnh 12">
              <a:extLst>
                <a:ext uri="{FF2B5EF4-FFF2-40B4-BE49-F238E27FC236}">
                  <a16:creationId xmlns:a16="http://schemas.microsoft.com/office/drawing/2014/main" id="{F40A86D0-EE7E-B557-CA8C-E83E3A85F5F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0" name="Đúng">
            <a:extLst>
              <a:ext uri="{FF2B5EF4-FFF2-40B4-BE49-F238E27FC236}">
                <a16:creationId xmlns:a16="http://schemas.microsoft.com/office/drawing/2014/main" id="{A79E0C66-A3A3-C9AA-654F-78BC43D55B0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61810"/>
          <a:stretch/>
        </p:blipFill>
        <p:spPr>
          <a:xfrm>
            <a:off x="5198230" y="4847982"/>
            <a:ext cx="896707" cy="890172"/>
          </a:xfrm>
          <a:prstGeom prst="rect">
            <a:avLst/>
          </a:prstGeom>
        </p:spPr>
      </p:pic>
      <p:pic>
        <p:nvPicPr>
          <p:cNvPr id="21" name="Hình ảnh 15">
            <a:extLst>
              <a:ext uri="{FF2B5EF4-FFF2-40B4-BE49-F238E27FC236}">
                <a16:creationId xmlns:a16="http://schemas.microsoft.com/office/drawing/2014/main" id="{86F36D2D-42D1-7C28-3B35-8C14B508A28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2376" r="-566"/>
          <a:stretch/>
        </p:blipFill>
        <p:spPr>
          <a:xfrm>
            <a:off x="5307966" y="3242965"/>
            <a:ext cx="896707" cy="890172"/>
          </a:xfrm>
          <a:prstGeom prst="rect">
            <a:avLst/>
          </a:prstGeom>
        </p:spPr>
      </p:pic>
      <p:pic>
        <p:nvPicPr>
          <p:cNvPr id="22" name="Hình ảnh 16">
            <a:extLst>
              <a:ext uri="{FF2B5EF4-FFF2-40B4-BE49-F238E27FC236}">
                <a16:creationId xmlns:a16="http://schemas.microsoft.com/office/drawing/2014/main" id="{88029B15-FEBF-5FD0-0EF7-6A9D0146408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2376" r="-566"/>
          <a:stretch/>
        </p:blipFill>
        <p:spPr>
          <a:xfrm>
            <a:off x="10743818" y="3269983"/>
            <a:ext cx="896707" cy="890172"/>
          </a:xfrm>
          <a:prstGeom prst="rect">
            <a:avLst/>
          </a:prstGeom>
        </p:spPr>
      </p:pic>
      <p:pic>
        <p:nvPicPr>
          <p:cNvPr id="23" name="Hình ảnh 17">
            <a:extLst>
              <a:ext uri="{FF2B5EF4-FFF2-40B4-BE49-F238E27FC236}">
                <a16:creationId xmlns:a16="http://schemas.microsoft.com/office/drawing/2014/main" id="{68D5F9EA-9F1F-B46D-B7CB-5831370CB31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2376" r="-566"/>
          <a:stretch/>
        </p:blipFill>
        <p:spPr>
          <a:xfrm>
            <a:off x="10684169" y="4934439"/>
            <a:ext cx="896707" cy="890172"/>
          </a:xfrm>
          <a:prstGeom prst="rect">
            <a:avLst/>
          </a:prstGeom>
        </p:spPr>
      </p:pic>
      <p:pic>
        <p:nvPicPr>
          <p:cNvPr id="24" name="Correct sound effect and wrong sound effect">
            <a:hlinkClick r:id="" action="ppaction://media"/>
            <a:extLst>
              <a:ext uri="{FF2B5EF4-FFF2-40B4-BE49-F238E27FC236}">
                <a16:creationId xmlns:a16="http://schemas.microsoft.com/office/drawing/2014/main" id="{E31812D1-3562-B4FE-6532-88B5E2141511}"/>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191667" y="5364207"/>
            <a:ext cx="487363" cy="487363"/>
          </a:xfrm>
          <a:prstGeom prst="rect">
            <a:avLst/>
          </a:prstGeom>
        </p:spPr>
      </p:pic>
      <p:pic>
        <p:nvPicPr>
          <p:cNvPr id="25" name="Correct sound effect and wrong sound effect">
            <a:hlinkClick r:id="" action="ppaction://media"/>
            <a:extLst>
              <a:ext uri="{FF2B5EF4-FFF2-40B4-BE49-F238E27FC236}">
                <a16:creationId xmlns:a16="http://schemas.microsoft.com/office/drawing/2014/main" id="{0D8A7410-47A2-CB86-E159-2B09A7B484E5}"/>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796680" y="8206994"/>
            <a:ext cx="487363" cy="487363"/>
          </a:xfrm>
          <a:prstGeom prst="rect">
            <a:avLst/>
          </a:prstGeom>
        </p:spPr>
      </p:pic>
      <p:grpSp>
        <p:nvGrpSpPr>
          <p:cNvPr id="26" name="Group 25">
            <a:extLst>
              <a:ext uri="{FF2B5EF4-FFF2-40B4-BE49-F238E27FC236}">
                <a16:creationId xmlns:a16="http://schemas.microsoft.com/office/drawing/2014/main" id="{A72F1D80-2CF2-9E7D-A1AF-ABAEF9A899BB}"/>
              </a:ext>
            </a:extLst>
          </p:cNvPr>
          <p:cNvGrpSpPr/>
          <p:nvPr/>
        </p:nvGrpSpPr>
        <p:grpSpPr>
          <a:xfrm>
            <a:off x="3844045" y="1707779"/>
            <a:ext cx="5637106" cy="4549107"/>
            <a:chOff x="3446173" y="1274303"/>
            <a:chExt cx="5637106" cy="4549107"/>
          </a:xfrm>
        </p:grpSpPr>
        <p:pic>
          <p:nvPicPr>
            <p:cNvPr id="27" name="Picture 26">
              <a:extLst>
                <a:ext uri="{FF2B5EF4-FFF2-40B4-BE49-F238E27FC236}">
                  <a16:creationId xmlns:a16="http://schemas.microsoft.com/office/drawing/2014/main" id="{3B8D8535-D4BF-8093-58EF-A54192F89C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8" name="TextBox 27">
              <a:extLst>
                <a:ext uri="{FF2B5EF4-FFF2-40B4-BE49-F238E27FC236}">
                  <a16:creationId xmlns:a16="http://schemas.microsoft.com/office/drawing/2014/main" id="{5EF0F9FC-DD4C-3B4C-EF29-6E239C899B51}"/>
                </a:ext>
              </a:extLst>
            </p:cNvPr>
            <p:cNvSpPr txBox="1"/>
            <p:nvPr/>
          </p:nvSpPr>
          <p:spPr>
            <a:xfrm>
              <a:off x="5267518" y="3659915"/>
              <a:ext cx="20088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+ 25</a:t>
              </a:r>
            </a:p>
          </p:txBody>
        </p:sp>
      </p:grpSp>
      <p:sp>
        <p:nvSpPr>
          <p:cNvPr id="2" name="Arrow: Left 1">
            <a:hlinkClick r:id="rId10" action="ppaction://hlinksldjump"/>
            <a:extLst>
              <a:ext uri="{FF2B5EF4-FFF2-40B4-BE49-F238E27FC236}">
                <a16:creationId xmlns:a16="http://schemas.microsoft.com/office/drawing/2014/main" id="{9DBCC985-A305-BCF3-C9BF-C9C2609286A0}"/>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D56E653A-7C73-E3E2-8328-10B70FC04AAA}"/>
              </a:ext>
            </a:extLst>
          </p:cNvPr>
          <p:cNvPicPr>
            <a:picLocks noChangeAspect="1"/>
          </p:cNvPicPr>
          <p:nvPr/>
        </p:nvPicPr>
        <p:blipFill>
          <a:blip r:embed="rId11"/>
          <a:stretch>
            <a:fillRect/>
          </a:stretch>
        </p:blipFill>
        <p:spPr>
          <a:xfrm>
            <a:off x="716333" y="434206"/>
            <a:ext cx="1877342" cy="1831102"/>
          </a:xfrm>
          <a:prstGeom prst="rect">
            <a:avLst/>
          </a:prstGeom>
        </p:spPr>
      </p:pic>
    </p:spTree>
    <p:extLst>
      <p:ext uri="{BB962C8B-B14F-4D97-AF65-F5344CB8AC3E}">
        <p14:creationId xmlns:p14="http://schemas.microsoft.com/office/powerpoint/2010/main" val="29713136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1" presetClass="mediacall" presetSubtype="0" fill="hold" nodeType="withEffect">
                                  <p:stCondLst>
                                    <p:cond delay="0"/>
                                  </p:stCondLst>
                                  <p:childTnLst>
                                    <p:cmd type="call" cmd="playFrom(0.0)">
                                      <p:cBhvr>
                                        <p:cTn id="24" dur="939" fill="hold"/>
                                        <p:tgtEl>
                                          <p:spTgt spid="25"/>
                                        </p:tgtEl>
                                      </p:cBhvr>
                                    </p:cmd>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939" fill="hold"/>
                                        <p:tgtEl>
                                          <p:spTgt spid="25"/>
                                        </p:tgtEl>
                                      </p:cBhvr>
                                    </p:cmd>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1" presetClass="mediacall" presetSubtype="0" fill="hold" nodeType="withEffect">
                                  <p:stCondLst>
                                    <p:cond delay="0"/>
                                  </p:stCondLst>
                                  <p:childTnLst>
                                    <p:cmd type="call" cmd="playFrom(0.0)">
                                      <p:cBhvr>
                                        <p:cTn id="41" dur="738" fill="hold"/>
                                        <p:tgtEl>
                                          <p:spTgt spid="24"/>
                                        </p:tgtEl>
                                      </p:cBhvr>
                                    </p:cmd>
                                  </p:childTnLst>
                                </p:cTn>
                              </p:par>
                            </p:childTnLst>
                          </p:cTn>
                        </p:par>
                        <p:par>
                          <p:cTn id="42" fill="hold">
                            <p:stCondLst>
                              <p:cond delay="738"/>
                            </p:stCondLst>
                            <p:childTnLst>
                              <p:par>
                                <p:cTn id="43" presetID="23" presetClass="entr" presetSubtype="16"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1" presetClass="mediacall" presetSubtype="0" fill="hold" nodeType="withEffect">
                                  <p:stCondLst>
                                    <p:cond delay="0"/>
                                  </p:stCondLst>
                                  <p:childTnLst>
                                    <p:cmd type="call" cmd="playFrom(0.0)">
                                      <p:cBhvr>
                                        <p:cTn id="54" dur="939" fill="hold"/>
                                        <p:tgtEl>
                                          <p:spTgt spid="25"/>
                                        </p:tgtEl>
                                      </p:cBhvr>
                                    </p:cmd>
                                  </p:childTnLst>
                                </p:cTn>
                              </p:par>
                            </p:childTnLst>
                          </p:cTn>
                        </p:par>
                      </p:childTnLst>
                    </p:cTn>
                  </p:par>
                </p:childTnLst>
              </p:cTn>
              <p:nextCondLst>
                <p:cond evt="onClick" delay="0">
                  <p:tgtEl>
                    <p:spTgt spid="17"/>
                  </p:tgtEl>
                </p:cond>
              </p:nextCondLst>
            </p:seq>
            <p:audio>
              <p:cMediaNode vol="80000">
                <p:cTn id="55" fill="hold" display="0">
                  <p:stCondLst>
                    <p:cond delay="indefinite"/>
                  </p:stCondLst>
                  <p:endCondLst>
                    <p:cond evt="onStopAudio" delay="0">
                      <p:tgtEl>
                        <p:sldTgt/>
                      </p:tgtEl>
                    </p:cond>
                  </p:endCondLst>
                </p:cTn>
                <p:tgtEl>
                  <p:spTgt spid="24"/>
                </p:tgtEl>
              </p:cMediaNode>
            </p:audio>
            <p:audio>
              <p:cMediaNode vol="80000">
                <p:cTn id="56" fill="hold" display="0">
                  <p:stCondLst>
                    <p:cond delay="indefinite"/>
                  </p:stCondLst>
                  <p:endCondLst>
                    <p:cond evt="onStopAudio" delay="0">
                      <p:tgtEl>
                        <p:sldTgt/>
                      </p:tgtEl>
                    </p:cond>
                  </p:endCondLst>
                </p:cTn>
                <p:tgtEl>
                  <p:spTgt spid="2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60CA41-0545-1E32-9CB1-C0F4EE3C7CC0}"/>
              </a:ext>
            </a:extLst>
          </p:cNvPr>
          <p:cNvGrpSpPr/>
          <p:nvPr/>
        </p:nvGrpSpPr>
        <p:grpSpPr>
          <a:xfrm>
            <a:off x="4189164" y="640106"/>
            <a:ext cx="6249914" cy="5577788"/>
            <a:chOff x="4189164" y="640106"/>
            <a:chExt cx="6249914" cy="5577788"/>
          </a:xfrm>
        </p:grpSpPr>
        <p:grpSp>
          <p:nvGrpSpPr>
            <p:cNvPr id="5" name="Group 4">
              <a:extLst>
                <a:ext uri="{FF2B5EF4-FFF2-40B4-BE49-F238E27FC236}">
                  <a16:creationId xmlns:a16="http://schemas.microsoft.com/office/drawing/2014/main" id="{E60A6DC8-1536-0B0D-AD88-6F39132653A2}"/>
                </a:ext>
              </a:extLst>
            </p:cNvPr>
            <p:cNvGrpSpPr/>
            <p:nvPr/>
          </p:nvGrpSpPr>
          <p:grpSpPr>
            <a:xfrm>
              <a:off x="4189164" y="640106"/>
              <a:ext cx="6249914" cy="5577788"/>
              <a:chOff x="4114736" y="851678"/>
              <a:chExt cx="6249914" cy="5577788"/>
            </a:xfrm>
          </p:grpSpPr>
          <p:pic>
            <p:nvPicPr>
              <p:cNvPr id="7" name="Picture 6">
                <a:extLst>
                  <a:ext uri="{FF2B5EF4-FFF2-40B4-BE49-F238E27FC236}">
                    <a16:creationId xmlns:a16="http://schemas.microsoft.com/office/drawing/2014/main" id="{317842AE-8E1D-E618-731A-5C2A36A9F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736" y="851678"/>
                <a:ext cx="6249914" cy="5577788"/>
              </a:xfrm>
              <a:prstGeom prst="rect">
                <a:avLst/>
              </a:prstGeom>
            </p:spPr>
          </p:pic>
          <p:sp>
            <p:nvSpPr>
              <p:cNvPr id="8" name="TextBox 7">
                <a:extLst>
                  <a:ext uri="{FF2B5EF4-FFF2-40B4-BE49-F238E27FC236}">
                    <a16:creationId xmlns:a16="http://schemas.microsoft.com/office/drawing/2014/main" id="{60F536BA-5A8B-E5DF-4622-A5BB73D64467}"/>
                  </a:ext>
                </a:extLst>
              </p:cNvPr>
              <p:cNvSpPr txBox="1"/>
              <p:nvPr/>
            </p:nvSpPr>
            <p:spPr>
              <a:xfrm>
                <a:off x="4611852" y="1159647"/>
                <a:ext cx="50067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mn-ea"/>
                    <a:cs typeface="+mn-cs"/>
                  </a:rPr>
                  <a:t>UNLUCKY</a:t>
                </a:r>
              </a:p>
            </p:txBody>
          </p:sp>
        </p:grpSp>
        <p:sp>
          <p:nvSpPr>
            <p:cNvPr id="6" name="TextBox 5">
              <a:extLst>
                <a:ext uri="{FF2B5EF4-FFF2-40B4-BE49-F238E27FC236}">
                  <a16:creationId xmlns:a16="http://schemas.microsoft.com/office/drawing/2014/main" id="{B69C2FFA-D056-C19D-BFFA-0A34AF4C5A3A}"/>
                </a:ext>
              </a:extLst>
            </p:cNvPr>
            <p:cNvSpPr txBox="1"/>
            <p:nvPr/>
          </p:nvSpPr>
          <p:spPr>
            <a:xfrm>
              <a:off x="6290338" y="3490651"/>
              <a:ext cx="17985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- 15</a:t>
              </a:r>
            </a:p>
          </p:txBody>
        </p:sp>
      </p:grpSp>
      <p:sp>
        <p:nvSpPr>
          <p:cNvPr id="2" name="Arrow: Left 1">
            <a:hlinkClick r:id="rId4" action="ppaction://hlinksldjump"/>
            <a:extLst>
              <a:ext uri="{FF2B5EF4-FFF2-40B4-BE49-F238E27FC236}">
                <a16:creationId xmlns:a16="http://schemas.microsoft.com/office/drawing/2014/main" id="{C741726E-28B1-8A70-8AED-366F7E058C4E}"/>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4F156411-B18F-169D-6C69-D63EE15FF215}"/>
              </a:ext>
            </a:extLst>
          </p:cNvPr>
          <p:cNvPicPr>
            <a:picLocks noChangeAspect="1"/>
          </p:cNvPicPr>
          <p:nvPr/>
        </p:nvPicPr>
        <p:blipFill>
          <a:blip r:embed="rId5"/>
          <a:stretch>
            <a:fillRect/>
          </a:stretch>
        </p:blipFill>
        <p:spPr>
          <a:xfrm>
            <a:off x="1483129" y="2166364"/>
            <a:ext cx="2591025" cy="2908044"/>
          </a:xfrm>
          <a:prstGeom prst="rect">
            <a:avLst/>
          </a:prstGeom>
        </p:spPr>
      </p:pic>
      <p:sp>
        <p:nvSpPr>
          <p:cNvPr id="9" name="TextBox 8"/>
          <p:cNvSpPr txBox="1"/>
          <p:nvPr/>
        </p:nvSpPr>
        <p:spPr>
          <a:xfrm>
            <a:off x="2071395" y="3059764"/>
            <a:ext cx="933061" cy="1446550"/>
          </a:xfrm>
          <a:prstGeom prst="rect">
            <a:avLst/>
          </a:prstGeom>
          <a:solidFill>
            <a:srgbClr val="F47D32"/>
          </a:solidFill>
        </p:spPr>
        <p:txBody>
          <a:bodyPr wrap="square" rtlCol="0">
            <a:spAutoFit/>
          </a:bodyPr>
          <a:lstStyle/>
          <a:p>
            <a:r>
              <a:rPr lang="en-US" sz="8800" dirty="0" smtClean="0">
                <a:solidFill>
                  <a:schemeClr val="bg1"/>
                </a:solidFill>
                <a:latin typeface="Showcard Gothic" panose="04020904020102020604" pitchFamily="82" charset="0"/>
              </a:rPr>
              <a:t>5</a:t>
            </a:r>
            <a:endParaRPr lang="en-US" sz="8800" dirty="0">
              <a:solidFill>
                <a:schemeClr val="bg1"/>
              </a:solidFill>
              <a:latin typeface="Showcard Gothic" panose="04020904020102020604" pitchFamily="82" charset="0"/>
            </a:endParaRPr>
          </a:p>
        </p:txBody>
      </p:sp>
    </p:spTree>
    <p:extLst>
      <p:ext uri="{BB962C8B-B14F-4D97-AF65-F5344CB8AC3E}">
        <p14:creationId xmlns:p14="http://schemas.microsoft.com/office/powerpoint/2010/main" val="32330471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BBA7DB-AEF0-5D9B-1E38-EF867ACEC35D}"/>
              </a:ext>
            </a:extLst>
          </p:cNvPr>
          <p:cNvGrpSpPr/>
          <p:nvPr/>
        </p:nvGrpSpPr>
        <p:grpSpPr>
          <a:xfrm>
            <a:off x="2519918" y="740457"/>
            <a:ext cx="9314413" cy="1534390"/>
            <a:chOff x="3306081" y="1001249"/>
            <a:chExt cx="9314413" cy="1534390"/>
          </a:xfrm>
        </p:grpSpPr>
        <p:sp>
          <p:nvSpPr>
            <p:cNvPr id="8" name="Rectangle: Rounded Corners 7">
              <a:extLst>
                <a:ext uri="{FF2B5EF4-FFF2-40B4-BE49-F238E27FC236}">
                  <a16:creationId xmlns:a16="http://schemas.microsoft.com/office/drawing/2014/main" id="{86F98245-161C-1BAE-1A7B-22029A6B631A}"/>
                </a:ext>
              </a:extLst>
            </p:cNvPr>
            <p:cNvSpPr/>
            <p:nvPr/>
          </p:nvSpPr>
          <p:spPr>
            <a:xfrm>
              <a:off x="3480550" y="1001249"/>
              <a:ext cx="8848433" cy="153439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88DB845-B412-AD56-DA4C-605661BAB1BB}"/>
                </a:ext>
              </a:extLst>
            </p:cNvPr>
            <p:cNvSpPr txBox="1"/>
            <p:nvPr/>
          </p:nvSpPr>
          <p:spPr>
            <a:xfrm>
              <a:off x="3306081" y="1053890"/>
              <a:ext cx="93144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Chia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sẻ</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về</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thời</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gian</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biểu</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một</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ngày</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em</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grpSp>
      <p:sp>
        <p:nvSpPr>
          <p:cNvPr id="2" name="Arrow: Left 1">
            <a:hlinkClick r:id="rId2" action="ppaction://hlinksldjump"/>
            <a:extLst>
              <a:ext uri="{FF2B5EF4-FFF2-40B4-BE49-F238E27FC236}">
                <a16:creationId xmlns:a16="http://schemas.microsoft.com/office/drawing/2014/main" id="{CD4B2A5E-2ABE-2D05-A7FA-172EEB947D2F}"/>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A8FE5887-8AA3-6967-5DC2-C48E91BD6807}"/>
              </a:ext>
            </a:extLst>
          </p:cNvPr>
          <p:cNvPicPr>
            <a:picLocks noChangeAspect="1"/>
          </p:cNvPicPr>
          <p:nvPr/>
        </p:nvPicPr>
        <p:blipFill>
          <a:blip r:embed="rId3"/>
          <a:stretch>
            <a:fillRect/>
          </a:stretch>
        </p:blipFill>
        <p:spPr>
          <a:xfrm>
            <a:off x="568804" y="552304"/>
            <a:ext cx="1866054" cy="1910696"/>
          </a:xfrm>
          <a:prstGeom prst="rect">
            <a:avLst/>
          </a:prstGeom>
        </p:spPr>
      </p:pic>
      <p:grpSp>
        <p:nvGrpSpPr>
          <p:cNvPr id="4" name="Group 3">
            <a:extLst>
              <a:ext uri="{FF2B5EF4-FFF2-40B4-BE49-F238E27FC236}">
                <a16:creationId xmlns:a16="http://schemas.microsoft.com/office/drawing/2014/main" id="{269D2623-835C-4F40-131D-F9CE4EAE8B54}"/>
              </a:ext>
            </a:extLst>
          </p:cNvPr>
          <p:cNvGrpSpPr/>
          <p:nvPr/>
        </p:nvGrpSpPr>
        <p:grpSpPr>
          <a:xfrm>
            <a:off x="3373399" y="1454817"/>
            <a:ext cx="5637106" cy="4549107"/>
            <a:chOff x="3446173" y="1274303"/>
            <a:chExt cx="5637106" cy="4549107"/>
          </a:xfrm>
        </p:grpSpPr>
        <p:pic>
          <p:nvPicPr>
            <p:cNvPr id="6" name="Picture 5">
              <a:extLst>
                <a:ext uri="{FF2B5EF4-FFF2-40B4-BE49-F238E27FC236}">
                  <a16:creationId xmlns:a16="http://schemas.microsoft.com/office/drawing/2014/main" id="{860D3E24-26AA-A87D-8470-586AE7263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10" name="TextBox 9">
              <a:extLst>
                <a:ext uri="{FF2B5EF4-FFF2-40B4-BE49-F238E27FC236}">
                  <a16:creationId xmlns:a16="http://schemas.microsoft.com/office/drawing/2014/main" id="{90E89095-10BC-C952-2CC6-ADA54648FAEE}"/>
                </a:ext>
              </a:extLst>
            </p:cNvPr>
            <p:cNvSpPr txBox="1"/>
            <p:nvPr/>
          </p:nvSpPr>
          <p:spPr>
            <a:xfrm>
              <a:off x="5267518" y="3659915"/>
              <a:ext cx="17985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+ 30</a:t>
              </a:r>
            </a:p>
          </p:txBody>
        </p:sp>
      </p:grpSp>
      <p:sp>
        <p:nvSpPr>
          <p:cNvPr id="11" name="TextBox 10"/>
          <p:cNvSpPr txBox="1"/>
          <p:nvPr/>
        </p:nvSpPr>
        <p:spPr>
          <a:xfrm>
            <a:off x="1168307" y="1201779"/>
            <a:ext cx="588227" cy="923330"/>
          </a:xfrm>
          <a:prstGeom prst="rect">
            <a:avLst/>
          </a:prstGeom>
          <a:solidFill>
            <a:srgbClr val="AB8DC2"/>
          </a:solidFill>
        </p:spPr>
        <p:txBody>
          <a:bodyPr wrap="square" rtlCol="0">
            <a:spAutoFit/>
          </a:bodyPr>
          <a:lstStyle/>
          <a:p>
            <a:r>
              <a:rPr lang="en-US" sz="5400" dirty="0" smtClean="0">
                <a:solidFill>
                  <a:schemeClr val="bg1"/>
                </a:solidFill>
                <a:latin typeface="Showcard Gothic" panose="04020904020102020604" pitchFamily="82" charset="0"/>
              </a:rPr>
              <a:t>6</a:t>
            </a:r>
            <a:endParaRPr lang="en-US" sz="5400" dirty="0">
              <a:solidFill>
                <a:schemeClr val="bg1"/>
              </a:solidFill>
              <a:latin typeface="Showcard Gothic" panose="04020904020102020604" pitchFamily="82" charset="0"/>
            </a:endParaRPr>
          </a:p>
        </p:txBody>
      </p:sp>
    </p:spTree>
    <p:extLst>
      <p:ext uri="{BB962C8B-B14F-4D97-AF65-F5344CB8AC3E}">
        <p14:creationId xmlns:p14="http://schemas.microsoft.com/office/powerpoint/2010/main" val="32789258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CD2764-D879-4B3F-DF29-FA8BE70068A4}"/>
              </a:ext>
            </a:extLst>
          </p:cNvPr>
          <p:cNvPicPr>
            <a:picLocks noChangeAspect="1"/>
          </p:cNvPicPr>
          <p:nvPr/>
        </p:nvPicPr>
        <p:blipFill>
          <a:blip r:embed="rId3"/>
          <a:stretch>
            <a:fillRect/>
          </a:stretch>
        </p:blipFill>
        <p:spPr>
          <a:xfrm>
            <a:off x="0" y="-82809"/>
            <a:ext cx="12192000" cy="6940809"/>
          </a:xfrm>
          <a:prstGeom prst="rect">
            <a:avLst/>
          </a:prstGeom>
        </p:spPr>
      </p:pic>
      <p:pic>
        <p:nvPicPr>
          <p:cNvPr id="14" name="Picture 13">
            <a:extLst>
              <a:ext uri="{FF2B5EF4-FFF2-40B4-BE49-F238E27FC236}">
                <a16:creationId xmlns:a16="http://schemas.microsoft.com/office/drawing/2014/main" id="{2A854916-7FBD-EEE8-382E-D20DAA307F0D}"/>
              </a:ext>
            </a:extLst>
          </p:cNvPr>
          <p:cNvPicPr>
            <a:picLocks noChangeAspect="1"/>
          </p:cNvPicPr>
          <p:nvPr/>
        </p:nvPicPr>
        <p:blipFill>
          <a:blip r:embed="rId4"/>
          <a:stretch>
            <a:fillRect/>
          </a:stretch>
        </p:blipFill>
        <p:spPr>
          <a:xfrm>
            <a:off x="113798" y="1917061"/>
            <a:ext cx="11583404" cy="3023878"/>
          </a:xfrm>
          <a:prstGeom prst="rect">
            <a:avLst/>
          </a:prstGeom>
        </p:spPr>
      </p:pic>
    </p:spTree>
    <p:extLst>
      <p:ext uri="{BB962C8B-B14F-4D97-AF65-F5344CB8AC3E}">
        <p14:creationId xmlns:p14="http://schemas.microsoft.com/office/powerpoint/2010/main" val="23055166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8">
            <a:extLst>
              <a:ext uri="{FF2B5EF4-FFF2-40B4-BE49-F238E27FC236}">
                <a16:creationId xmlns:a16="http://schemas.microsoft.com/office/drawing/2014/main" id="{B2E2D98B-8FC1-8BAE-CB1C-6F4A3E542B30}"/>
              </a:ext>
            </a:extLst>
          </p:cNvPr>
          <p:cNvSpPr txBox="1"/>
          <p:nvPr/>
        </p:nvSpPr>
        <p:spPr>
          <a:xfrm>
            <a:off x="1233561" y="937976"/>
            <a:ext cx="6509324" cy="3813416"/>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sz="3200" b="1" u="sng"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Bài</a:t>
            </a:r>
            <a:r>
              <a:rPr lang="en-US" sz="3200" b="1" u="sng"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kumimoji="0" lang="en-US" sz="3200" b="1" i="0" u="sng"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1</a:t>
            </a: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Vào</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sáng</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Chủ</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nhật</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a:t>
            </a:r>
          </a:p>
          <a:p>
            <a:pPr lvl="0" algn="just">
              <a:lnSpc>
                <a:spcPct val="115000"/>
              </a:lnSpc>
              <a:spcAft>
                <a:spcPts val="1000"/>
              </a:spcAft>
              <a:defRPr/>
            </a:pP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Bạn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thức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dậy</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lúc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mấy</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giờ</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Ăn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sáng</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lúc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t>
            </a:r>
          </a:p>
          <a:p>
            <a:pPr lvl="0" algn="just">
              <a:lnSpc>
                <a:spcPct val="115000"/>
              </a:lnSpc>
              <a:spcAft>
                <a:spcPts val="1000"/>
              </a:spcAft>
              <a:defRPr/>
            </a:pP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b)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Việc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đầu</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tiên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bạn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muốn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làm</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cùng</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bố</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mẹ</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là</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gì</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Bắt</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đầu</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lúc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t>
            </a:r>
          </a:p>
        </p:txBody>
      </p:sp>
      <p:sp>
        <p:nvSpPr>
          <p:cNvPr id="3" name="Rectangle: Diagonal Corners Rounded 2">
            <a:extLst>
              <a:ext uri="{FF2B5EF4-FFF2-40B4-BE49-F238E27FC236}">
                <a16:creationId xmlns:a16="http://schemas.microsoft.com/office/drawing/2014/main" id="{E53B7EE2-8321-20B6-38BF-DFBA5D8A4015}"/>
              </a:ext>
            </a:extLst>
          </p:cNvPr>
          <p:cNvSpPr/>
          <p:nvPr/>
        </p:nvSpPr>
        <p:spPr>
          <a:xfrm>
            <a:off x="1233561" y="4855995"/>
            <a:ext cx="7050492" cy="1064029"/>
          </a:xfrm>
          <a:prstGeom prst="round2DiagRect">
            <a:avLst/>
          </a:prstGeom>
          <a:solidFill>
            <a:schemeClr val="accent1">
              <a:lumMod val="20000"/>
              <a:lumOff val="80000"/>
            </a:schemeClr>
          </a:solidFill>
          <a:ln w="38100" cap="flat" cmpd="sng" algn="ctr">
            <a:solidFill>
              <a:srgbClr val="F1BB8F"/>
            </a:solidFill>
            <a:prstDash val="solid"/>
            <a:miter lim="800000"/>
          </a:ln>
          <a:effectLst/>
        </p:spPr>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Quay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kim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kim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phút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để</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đồng</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hồ</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chỉ</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những</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thời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điểm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đó</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4" name="Picture 3">
            <a:extLst>
              <a:ext uri="{FF2B5EF4-FFF2-40B4-BE49-F238E27FC236}">
                <a16:creationId xmlns:a16="http://schemas.microsoft.com/office/drawing/2014/main" id="{96FF648C-EB2C-CCCE-03DA-303C5658C86C}"/>
              </a:ext>
            </a:extLst>
          </p:cNvPr>
          <p:cNvPicPr>
            <a:picLocks noChangeAspect="1"/>
          </p:cNvPicPr>
          <p:nvPr/>
        </p:nvPicPr>
        <p:blipFill>
          <a:blip r:embed="rId2"/>
          <a:stretch>
            <a:fillRect/>
          </a:stretch>
        </p:blipFill>
        <p:spPr>
          <a:xfrm>
            <a:off x="8166342" y="1073306"/>
            <a:ext cx="3654357" cy="3678086"/>
          </a:xfrm>
          <a:prstGeom prst="rect">
            <a:avLst/>
          </a:prstGeom>
        </p:spPr>
      </p:pic>
    </p:spTree>
    <p:extLst>
      <p:ext uri="{BB962C8B-B14F-4D97-AF65-F5344CB8AC3E}">
        <p14:creationId xmlns:p14="http://schemas.microsoft.com/office/powerpoint/2010/main" val="329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07D41005-CE70-8370-8647-690709DA4EBE}"/>
              </a:ext>
            </a:extLst>
          </p:cNvPr>
          <p:cNvPicPr>
            <a:picLocks noChangeAspect="1"/>
          </p:cNvPicPr>
          <p:nvPr/>
        </p:nvPicPr>
        <p:blipFill>
          <a:blip r:embed="rId2"/>
          <a:stretch>
            <a:fillRect/>
          </a:stretch>
        </p:blipFill>
        <p:spPr>
          <a:xfrm>
            <a:off x="625836" y="1466760"/>
            <a:ext cx="2591025" cy="4907705"/>
          </a:xfrm>
          <a:prstGeom prst="rect">
            <a:avLst/>
          </a:prstGeom>
        </p:spPr>
      </p:pic>
      <p:grpSp>
        <p:nvGrpSpPr>
          <p:cNvPr id="51" name="Group 50">
            <a:extLst>
              <a:ext uri="{FF2B5EF4-FFF2-40B4-BE49-F238E27FC236}">
                <a16:creationId xmlns:a16="http://schemas.microsoft.com/office/drawing/2014/main" id="{F70D00E9-E481-B18A-4472-D3A3348AC8D6}"/>
              </a:ext>
            </a:extLst>
          </p:cNvPr>
          <p:cNvGrpSpPr/>
          <p:nvPr/>
        </p:nvGrpSpPr>
        <p:grpSpPr>
          <a:xfrm>
            <a:off x="3469360" y="881309"/>
            <a:ext cx="8367964" cy="1044482"/>
            <a:chOff x="2544098" y="4937980"/>
            <a:chExt cx="6499122" cy="778839"/>
          </a:xfrm>
        </p:grpSpPr>
        <p:sp>
          <p:nvSpPr>
            <p:cNvPr id="52" name="Speech Bubble: Rectangle with Corners Rounded 51">
              <a:extLst>
                <a:ext uri="{FF2B5EF4-FFF2-40B4-BE49-F238E27FC236}">
                  <a16:creationId xmlns:a16="http://schemas.microsoft.com/office/drawing/2014/main" id="{3384A717-54C3-F663-8E1A-5DE619C92CEA}"/>
                </a:ext>
              </a:extLst>
            </p:cNvPr>
            <p:cNvSpPr/>
            <p:nvPr/>
          </p:nvSpPr>
          <p:spPr>
            <a:xfrm>
              <a:off x="2669055" y="4937980"/>
              <a:ext cx="6374163" cy="778839"/>
            </a:xfrm>
            <a:prstGeom prst="wedgeRoundRectCallout">
              <a:avLst>
                <a:gd name="adj1" fmla="val -57307"/>
                <a:gd name="adj2" fmla="val 43355"/>
                <a:gd name="adj3" fmla="val 16667"/>
              </a:avLst>
            </a:prstGeom>
            <a:solidFill>
              <a:schemeClr val="accent1">
                <a:lumMod val="20000"/>
                <a:lumOff val="80000"/>
              </a:schemeClr>
            </a:solidFill>
            <a:ln w="190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B6B"/>
                </a:solidFill>
                <a:effectLst/>
                <a:uLnTx/>
                <a:uFillTx/>
                <a:latin typeface="Arial"/>
                <a:ea typeface="+mn-ea"/>
                <a:cs typeface="+mn-cs"/>
              </a:endParaRPr>
            </a:p>
          </p:txBody>
        </p:sp>
        <p:sp>
          <p:nvSpPr>
            <p:cNvPr id="53" name="TextBox 52">
              <a:extLst>
                <a:ext uri="{FF2B5EF4-FFF2-40B4-BE49-F238E27FC236}">
                  <a16:creationId xmlns:a16="http://schemas.microsoft.com/office/drawing/2014/main" id="{59FD1CCE-559C-7EB5-C32D-EBD402295AF1}"/>
                </a:ext>
              </a:extLst>
            </p:cNvPr>
            <p:cNvSpPr txBox="1"/>
            <p:nvPr/>
          </p:nvSpPr>
          <p:spPr>
            <a:xfrm>
              <a:off x="2544098" y="5056702"/>
              <a:ext cx="6499122" cy="5278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Bài</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2: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đúng</a:t>
              </a:r>
              <a:r>
                <a:rPr lang="en-US" sz="4000" b="1" dirty="0">
                  <a:solidFill>
                    <a:prstClr val="black"/>
                  </a:solidFill>
                  <a:latin typeface="UTM Avo" panose="0204060305050602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grpSp>
        <p:nvGrpSpPr>
          <p:cNvPr id="2" name="Group 1">
            <a:extLst>
              <a:ext uri="{FF2B5EF4-FFF2-40B4-BE49-F238E27FC236}">
                <a16:creationId xmlns:a16="http://schemas.microsoft.com/office/drawing/2014/main" id="{7FCEE124-2899-5FF1-6D1A-731A2775E1AA}"/>
              </a:ext>
            </a:extLst>
          </p:cNvPr>
          <p:cNvGrpSpPr/>
          <p:nvPr/>
        </p:nvGrpSpPr>
        <p:grpSpPr>
          <a:xfrm>
            <a:off x="3187163" y="1858296"/>
            <a:ext cx="7855975" cy="4277032"/>
            <a:chOff x="3187163" y="1858296"/>
            <a:chExt cx="7855975" cy="4277032"/>
          </a:xfrm>
        </p:grpSpPr>
        <p:grpSp>
          <p:nvGrpSpPr>
            <p:cNvPr id="55" name="Google Shape;485;p9">
              <a:extLst>
                <a:ext uri="{FF2B5EF4-FFF2-40B4-BE49-F238E27FC236}">
                  <a16:creationId xmlns:a16="http://schemas.microsoft.com/office/drawing/2014/main" id="{9AABFF52-BD62-AFF5-22C5-E04F4ECA326C}"/>
                </a:ext>
              </a:extLst>
            </p:cNvPr>
            <p:cNvGrpSpPr/>
            <p:nvPr/>
          </p:nvGrpSpPr>
          <p:grpSpPr>
            <a:xfrm>
              <a:off x="3187163" y="1858296"/>
              <a:ext cx="7855975" cy="4277032"/>
              <a:chOff x="1569550" y="629994"/>
              <a:chExt cx="5900038" cy="3634698"/>
            </a:xfrm>
          </p:grpSpPr>
          <p:grpSp>
            <p:nvGrpSpPr>
              <p:cNvPr id="56" name="Google Shape;486;p9">
                <a:extLst>
                  <a:ext uri="{FF2B5EF4-FFF2-40B4-BE49-F238E27FC236}">
                    <a16:creationId xmlns:a16="http://schemas.microsoft.com/office/drawing/2014/main" id="{620A692E-EB48-1BA3-D9E6-1E8EBBB16C63}"/>
                  </a:ext>
                </a:extLst>
              </p:cNvPr>
              <p:cNvGrpSpPr/>
              <p:nvPr/>
            </p:nvGrpSpPr>
            <p:grpSpPr>
              <a:xfrm>
                <a:off x="1569550" y="629994"/>
                <a:ext cx="5900038" cy="3634698"/>
                <a:chOff x="6012925" y="2964625"/>
                <a:chExt cx="1368950" cy="1009975"/>
              </a:xfrm>
            </p:grpSpPr>
            <p:sp>
              <p:nvSpPr>
                <p:cNvPr id="58" name="Google Shape;487;p9">
                  <a:extLst>
                    <a:ext uri="{FF2B5EF4-FFF2-40B4-BE49-F238E27FC236}">
                      <a16:creationId xmlns:a16="http://schemas.microsoft.com/office/drawing/2014/main" id="{67D8BF75-B1D5-0F53-A326-D4222796CEA8}"/>
                    </a:ext>
                  </a:extLst>
                </p:cNvPr>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59" name="Google Shape;488;p9">
                  <a:extLst>
                    <a:ext uri="{FF2B5EF4-FFF2-40B4-BE49-F238E27FC236}">
                      <a16:creationId xmlns:a16="http://schemas.microsoft.com/office/drawing/2014/main" id="{55B31E6A-4389-8B5D-5F2B-9B5B33663B35}"/>
                    </a:ext>
                  </a:extLst>
                </p:cNvPr>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60" name="Google Shape;489;p9">
                  <a:extLst>
                    <a:ext uri="{FF2B5EF4-FFF2-40B4-BE49-F238E27FC236}">
                      <a16:creationId xmlns:a16="http://schemas.microsoft.com/office/drawing/2014/main" id="{78A7E656-0B21-AC3F-4786-DEEF8A5E5721}"/>
                    </a:ext>
                  </a:extLst>
                </p:cNvPr>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61" name="Google Shape;490;p9">
                  <a:extLst>
                    <a:ext uri="{FF2B5EF4-FFF2-40B4-BE49-F238E27FC236}">
                      <a16:creationId xmlns:a16="http://schemas.microsoft.com/office/drawing/2014/main" id="{B883B78B-A15C-4400-D004-EA87D10B6312}"/>
                    </a:ext>
                  </a:extLst>
                </p:cNvPr>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62" name="Google Shape;491;p9">
                  <a:extLst>
                    <a:ext uri="{FF2B5EF4-FFF2-40B4-BE49-F238E27FC236}">
                      <a16:creationId xmlns:a16="http://schemas.microsoft.com/office/drawing/2014/main" id="{8B84FF57-92FB-C7AB-BAE4-3AF11FD593CD}"/>
                    </a:ext>
                  </a:extLst>
                </p:cNvPr>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grpSp>
          <p:sp>
            <p:nvSpPr>
              <p:cNvPr id="57" name="Google Shape;492;p9">
                <a:extLst>
                  <a:ext uri="{FF2B5EF4-FFF2-40B4-BE49-F238E27FC236}">
                    <a16:creationId xmlns:a16="http://schemas.microsoft.com/office/drawing/2014/main" id="{5545ADF3-CE49-E3A1-5C3F-30046B957650}"/>
                  </a:ext>
                </a:extLst>
              </p:cNvPr>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grpSp>
        <p:sp>
          <p:nvSpPr>
            <p:cNvPr id="3" name="TextBox 2">
              <a:extLst>
                <a:ext uri="{FF2B5EF4-FFF2-40B4-BE49-F238E27FC236}">
                  <a16:creationId xmlns:a16="http://schemas.microsoft.com/office/drawing/2014/main" id="{AB94CFC5-A6C2-FFFC-73B7-EA3B9F6C3051}"/>
                </a:ext>
              </a:extLst>
            </p:cNvPr>
            <p:cNvSpPr txBox="1"/>
            <p:nvPr/>
          </p:nvSpPr>
          <p:spPr>
            <a:xfrm>
              <a:off x="3596640" y="2838018"/>
              <a:ext cx="7290262" cy="2304798"/>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Bữa trưa Chủ nhật, cả nhà sẽ cùng nhau vào bếp và nấu các món ăn: cơm, rau trộn, gà nướng và canh rau củ thập cẩm.</a:t>
              </a:r>
            </a:p>
          </p:txBody>
        </p:sp>
      </p:grpSp>
    </p:spTree>
    <p:extLst>
      <p:ext uri="{BB962C8B-B14F-4D97-AF65-F5344CB8AC3E}">
        <p14:creationId xmlns:p14="http://schemas.microsoft.com/office/powerpoint/2010/main" val="62952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8">
            <a:extLst>
              <a:ext uri="{FF2B5EF4-FFF2-40B4-BE49-F238E27FC236}">
                <a16:creationId xmlns:a16="http://schemas.microsoft.com/office/drawing/2014/main" id="{F8997BCB-4FA7-3BC4-D501-AE4053842122}"/>
              </a:ext>
            </a:extLst>
          </p:cNvPr>
          <p:cNvSpPr txBox="1"/>
          <p:nvPr/>
        </p:nvSpPr>
        <p:spPr>
          <a:xfrm>
            <a:off x="734796" y="1004478"/>
            <a:ext cx="10958439" cy="1729769"/>
          </a:xfrm>
          <a:prstGeom prst="rect">
            <a:avLst/>
          </a:prstGeom>
          <a:noFill/>
        </p:spPr>
        <p:txBody>
          <a:bodyPr wrap="square" rtlCol="0">
            <a:spAutoFit/>
          </a:bodyPr>
          <a:lstStyle/>
          <a:p>
            <a:pPr lvl="0" algn="just">
              <a:lnSpc>
                <a:spcPct val="115000"/>
              </a:lnSpc>
              <a:spcAft>
                <a:spcPts val="1000"/>
              </a:spcAft>
              <a:defRPr/>
            </a:pPr>
            <a:r>
              <a:rPr lang="vi-VN"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 Nồi cơm được cắm điện vào lúc 10 giờ 10 phút. Sau 40 phút nữa, điện sẽ tự ngắt và cơm sẽ chín. Hỏi đồng hồ nào dưới đây chỉ lúc cơm chín?</a:t>
            </a:r>
          </a:p>
        </p:txBody>
      </p:sp>
      <p:pic>
        <p:nvPicPr>
          <p:cNvPr id="17" name="Picture 16">
            <a:extLst>
              <a:ext uri="{FF2B5EF4-FFF2-40B4-BE49-F238E27FC236}">
                <a16:creationId xmlns:a16="http://schemas.microsoft.com/office/drawing/2014/main" id="{78B85789-2D4E-DEA0-2F1D-200E7A029952}"/>
              </a:ext>
            </a:extLst>
          </p:cNvPr>
          <p:cNvPicPr>
            <a:picLocks noChangeAspect="1"/>
          </p:cNvPicPr>
          <p:nvPr/>
        </p:nvPicPr>
        <p:blipFill rotWithShape="1">
          <a:blip r:embed="rId2">
            <a:extLst>
              <a:ext uri="{28A0092B-C50C-407E-A947-70E740481C1C}">
                <a14:useLocalDpi xmlns:a14="http://schemas.microsoft.com/office/drawing/2010/main" val="0"/>
              </a:ext>
            </a:extLst>
          </a:blip>
          <a:srcRect r="5553" b="60182"/>
          <a:stretch/>
        </p:blipFill>
        <p:spPr>
          <a:xfrm>
            <a:off x="734796" y="2830121"/>
            <a:ext cx="10416830" cy="2935115"/>
          </a:xfrm>
          <a:prstGeom prst="rect">
            <a:avLst/>
          </a:prstGeom>
        </p:spPr>
      </p:pic>
      <p:sp>
        <p:nvSpPr>
          <p:cNvPr id="18" name="Oval 17">
            <a:extLst>
              <a:ext uri="{FF2B5EF4-FFF2-40B4-BE49-F238E27FC236}">
                <a16:creationId xmlns:a16="http://schemas.microsoft.com/office/drawing/2014/main" id="{667B558D-476D-681E-A3D8-2D68431F2B3B}"/>
              </a:ext>
            </a:extLst>
          </p:cNvPr>
          <p:cNvSpPr/>
          <p:nvPr/>
        </p:nvSpPr>
        <p:spPr>
          <a:xfrm>
            <a:off x="7215447" y="5253644"/>
            <a:ext cx="681644" cy="6074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21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8">
            <a:extLst>
              <a:ext uri="{FF2B5EF4-FFF2-40B4-BE49-F238E27FC236}">
                <a16:creationId xmlns:a16="http://schemas.microsoft.com/office/drawing/2014/main" id="{F8997BCB-4FA7-3BC4-D501-AE4053842122}"/>
              </a:ext>
            </a:extLst>
          </p:cNvPr>
          <p:cNvSpPr txBox="1"/>
          <p:nvPr/>
        </p:nvSpPr>
        <p:spPr>
          <a:xfrm>
            <a:off x="784672" y="987853"/>
            <a:ext cx="10958439" cy="1738489"/>
          </a:xfrm>
          <a:prstGeom prst="rect">
            <a:avLst/>
          </a:prstGeom>
          <a:noFill/>
        </p:spPr>
        <p:txBody>
          <a:bodyPr wrap="square" rtlCol="0">
            <a:spAutoFit/>
          </a:bodyPr>
          <a:lstStyle/>
          <a:p>
            <a:pPr lvl="0" algn="just">
              <a:lnSpc>
                <a:spcPct val="115000"/>
              </a:lnSpc>
              <a:spcAft>
                <a:spcPts val="1000"/>
              </a:spcAft>
              <a:defRPr/>
            </a:pPr>
            <a:r>
              <a:rPr lang="vi-VN"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b)  Mẹ làm món rau trộn mất 7 phút. Mẹ bắt đầu làm vào lúc 10 giờ 50 phút. Hỏi đồng hồ nào dưới đây chỉ lúc mẹ làm xong món rau trộn?</a:t>
            </a:r>
          </a:p>
        </p:txBody>
      </p:sp>
      <p:pic>
        <p:nvPicPr>
          <p:cNvPr id="3" name="Picture 2">
            <a:extLst>
              <a:ext uri="{FF2B5EF4-FFF2-40B4-BE49-F238E27FC236}">
                <a16:creationId xmlns:a16="http://schemas.microsoft.com/office/drawing/2014/main" id="{A01C192B-0FB1-2564-D488-4969A67E8971}"/>
              </a:ext>
            </a:extLst>
          </p:cNvPr>
          <p:cNvPicPr>
            <a:picLocks noChangeAspect="1"/>
          </p:cNvPicPr>
          <p:nvPr/>
        </p:nvPicPr>
        <p:blipFill rotWithShape="1">
          <a:blip r:embed="rId2">
            <a:extLst>
              <a:ext uri="{28A0092B-C50C-407E-A947-70E740481C1C}">
                <a14:useLocalDpi xmlns:a14="http://schemas.microsoft.com/office/drawing/2010/main" val="0"/>
              </a:ext>
            </a:extLst>
          </a:blip>
          <a:srcRect l="3715" t="57697" r="4093" b="3758"/>
          <a:stretch/>
        </p:blipFill>
        <p:spPr>
          <a:xfrm>
            <a:off x="1014153" y="2726342"/>
            <a:ext cx="10590416" cy="2959330"/>
          </a:xfrm>
          <a:prstGeom prst="rect">
            <a:avLst/>
          </a:prstGeom>
        </p:spPr>
      </p:pic>
      <p:sp>
        <p:nvSpPr>
          <p:cNvPr id="4" name="Oval 3">
            <a:extLst>
              <a:ext uri="{FF2B5EF4-FFF2-40B4-BE49-F238E27FC236}">
                <a16:creationId xmlns:a16="http://schemas.microsoft.com/office/drawing/2014/main" id="{B9CFBF4F-00A1-59F5-86B1-184622ACCCE0}"/>
              </a:ext>
            </a:extLst>
          </p:cNvPr>
          <p:cNvSpPr/>
          <p:nvPr/>
        </p:nvSpPr>
        <p:spPr>
          <a:xfrm>
            <a:off x="4588625" y="5153018"/>
            <a:ext cx="681644" cy="6074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8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8">
            <a:extLst>
              <a:ext uri="{FF2B5EF4-FFF2-40B4-BE49-F238E27FC236}">
                <a16:creationId xmlns:a16="http://schemas.microsoft.com/office/drawing/2014/main" id="{F8997BCB-4FA7-3BC4-D501-AE4053842122}"/>
              </a:ext>
            </a:extLst>
          </p:cNvPr>
          <p:cNvSpPr txBox="1"/>
          <p:nvPr/>
        </p:nvSpPr>
        <p:spPr>
          <a:xfrm>
            <a:off x="806839" y="804972"/>
            <a:ext cx="4934484" cy="1525097"/>
          </a:xfrm>
          <a:prstGeom prst="rect">
            <a:avLst/>
          </a:prstGeom>
          <a:noFill/>
        </p:spPr>
        <p:txBody>
          <a:bodyPr wrap="square" rtlCol="0">
            <a:spAutoFit/>
          </a:bodyPr>
          <a:lstStyle/>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c) Món gà được nướng bằng lò điện. Thời gian bắt đầu và kết thúc như sau:</a:t>
            </a:r>
          </a:p>
        </p:txBody>
      </p:sp>
      <p:pic>
        <p:nvPicPr>
          <p:cNvPr id="4" name="Picture 3">
            <a:extLst>
              <a:ext uri="{FF2B5EF4-FFF2-40B4-BE49-F238E27FC236}">
                <a16:creationId xmlns:a16="http://schemas.microsoft.com/office/drawing/2014/main" id="{208312D6-E5DD-BF14-B589-76667987BA8E}"/>
              </a:ext>
            </a:extLst>
          </p:cNvPr>
          <p:cNvPicPr>
            <a:picLocks noChangeAspect="1"/>
          </p:cNvPicPr>
          <p:nvPr/>
        </p:nvPicPr>
        <p:blipFill rotWithShape="1">
          <a:blip r:embed="rId2">
            <a:extLst>
              <a:ext uri="{28A0092B-C50C-407E-A947-70E740481C1C}">
                <a14:useLocalDpi xmlns:a14="http://schemas.microsoft.com/office/drawing/2010/main" val="0"/>
              </a:ext>
            </a:extLst>
          </a:blip>
          <a:srcRect l="22163" t="6632" r="59875" b="64606"/>
          <a:stretch/>
        </p:blipFill>
        <p:spPr>
          <a:xfrm>
            <a:off x="486400" y="2463074"/>
            <a:ext cx="2456306" cy="2811063"/>
          </a:xfrm>
          <a:prstGeom prst="rect">
            <a:avLst/>
          </a:prstGeom>
        </p:spPr>
      </p:pic>
      <p:sp>
        <p:nvSpPr>
          <p:cNvPr id="5" name="Hộp Văn bản 8">
            <a:extLst>
              <a:ext uri="{FF2B5EF4-FFF2-40B4-BE49-F238E27FC236}">
                <a16:creationId xmlns:a16="http://schemas.microsoft.com/office/drawing/2014/main" id="{EFA232E3-AA4E-92FD-02DD-088324CB7774}"/>
              </a:ext>
            </a:extLst>
          </p:cNvPr>
          <p:cNvSpPr txBox="1"/>
          <p:nvPr/>
        </p:nvSpPr>
        <p:spPr>
          <a:xfrm>
            <a:off x="6096000" y="981430"/>
            <a:ext cx="5539048" cy="1172180"/>
          </a:xfrm>
          <a:prstGeom prst="rect">
            <a:avLst/>
          </a:prstGeom>
          <a:noFill/>
        </p:spPr>
        <p:txBody>
          <a:bodyPr wrap="square" rtlCol="0">
            <a:spAutoFit/>
          </a:bodyPr>
          <a:lstStyle/>
          <a:p>
            <a:pPr lvl="0" algn="ctr">
              <a:lnSpc>
                <a:spcPct val="115000"/>
              </a:lnSpc>
              <a:spcAft>
                <a:spcPts val="1000"/>
              </a:spcAft>
              <a:defRPr/>
            </a:pP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Hỏi</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món</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gà</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được</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nướng</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trong</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bao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nhiêu</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a:t>
            </a:r>
            <a:endParaRPr lang="vi-VN"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65553BC-517E-625E-BAFB-7B44168A5246}"/>
              </a:ext>
            </a:extLst>
          </p:cNvPr>
          <p:cNvPicPr>
            <a:picLocks noChangeAspect="1"/>
          </p:cNvPicPr>
          <p:nvPr/>
        </p:nvPicPr>
        <p:blipFill rotWithShape="1">
          <a:blip r:embed="rId2">
            <a:extLst>
              <a:ext uri="{28A0092B-C50C-407E-A947-70E740481C1C}">
                <a14:useLocalDpi xmlns:a14="http://schemas.microsoft.com/office/drawing/2010/main" val="0"/>
              </a:ext>
            </a:extLst>
          </a:blip>
          <a:srcRect l="47050" t="6937" r="34988" b="64301"/>
          <a:stretch/>
        </p:blipFill>
        <p:spPr>
          <a:xfrm>
            <a:off x="2788386" y="2500481"/>
            <a:ext cx="2456306" cy="2811063"/>
          </a:xfrm>
          <a:prstGeom prst="rect">
            <a:avLst/>
          </a:prstGeom>
        </p:spPr>
      </p:pic>
      <p:sp>
        <p:nvSpPr>
          <p:cNvPr id="7" name="Hộp Văn bản 8">
            <a:extLst>
              <a:ext uri="{FF2B5EF4-FFF2-40B4-BE49-F238E27FC236}">
                <a16:creationId xmlns:a16="http://schemas.microsoft.com/office/drawing/2014/main" id="{074229BE-4FAA-6AAC-BF96-244243B7266B}"/>
              </a:ext>
            </a:extLst>
          </p:cNvPr>
          <p:cNvSpPr txBox="1"/>
          <p:nvPr/>
        </p:nvSpPr>
        <p:spPr>
          <a:xfrm>
            <a:off x="7546678" y="2153610"/>
            <a:ext cx="2616243" cy="3693191"/>
          </a:xfrm>
          <a:prstGeom prst="rect">
            <a:avLst/>
          </a:prstGeom>
          <a:noFill/>
        </p:spPr>
        <p:txBody>
          <a:bodyPr wrap="square" rtlCol="0">
            <a:spAutoFit/>
          </a:bodyPr>
          <a:lstStyle/>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20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25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30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35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F19170BB-2875-066A-0123-4AEEA203E789}"/>
              </a:ext>
            </a:extLst>
          </p:cNvPr>
          <p:cNvSpPr/>
          <p:nvPr/>
        </p:nvSpPr>
        <p:spPr>
          <a:xfrm>
            <a:off x="7469094" y="4222865"/>
            <a:ext cx="681644" cy="6074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1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F70D00E9-E481-B18A-4472-D3A3348AC8D6}"/>
              </a:ext>
            </a:extLst>
          </p:cNvPr>
          <p:cNvGrpSpPr/>
          <p:nvPr/>
        </p:nvGrpSpPr>
        <p:grpSpPr>
          <a:xfrm>
            <a:off x="3189775" y="510888"/>
            <a:ext cx="8706015" cy="1434289"/>
            <a:chOff x="2237340" y="4624579"/>
            <a:chExt cx="9016024" cy="1069507"/>
          </a:xfrm>
        </p:grpSpPr>
        <p:sp>
          <p:nvSpPr>
            <p:cNvPr id="52" name="Speech Bubble: Rectangle with Corners Rounded 51">
              <a:extLst>
                <a:ext uri="{FF2B5EF4-FFF2-40B4-BE49-F238E27FC236}">
                  <a16:creationId xmlns:a16="http://schemas.microsoft.com/office/drawing/2014/main" id="{3384A717-54C3-F663-8E1A-5DE619C92CEA}"/>
                </a:ext>
              </a:extLst>
            </p:cNvPr>
            <p:cNvSpPr/>
            <p:nvPr/>
          </p:nvSpPr>
          <p:spPr>
            <a:xfrm>
              <a:off x="2237340" y="4624579"/>
              <a:ext cx="9016024" cy="1069507"/>
            </a:xfrm>
            <a:prstGeom prst="wedgeRoundRectCallout">
              <a:avLst>
                <a:gd name="adj1" fmla="val -57307"/>
                <a:gd name="adj2" fmla="val 43355"/>
                <a:gd name="adj3" fmla="val 16667"/>
              </a:avLst>
            </a:prstGeom>
            <a:solidFill>
              <a:schemeClr val="accent1">
                <a:lumMod val="20000"/>
                <a:lumOff val="80000"/>
              </a:schemeClr>
            </a:solidFill>
            <a:ln w="190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B6B"/>
                </a:solidFill>
                <a:effectLst/>
                <a:uLnTx/>
                <a:uFillTx/>
                <a:latin typeface="Arial"/>
                <a:ea typeface="+mn-ea"/>
                <a:cs typeface="+mn-cs"/>
              </a:endParaRPr>
            </a:p>
          </p:txBody>
        </p:sp>
        <p:sp>
          <p:nvSpPr>
            <p:cNvPr id="53" name="TextBox 52">
              <a:extLst>
                <a:ext uri="{FF2B5EF4-FFF2-40B4-BE49-F238E27FC236}">
                  <a16:creationId xmlns:a16="http://schemas.microsoft.com/office/drawing/2014/main" id="{59FD1CCE-559C-7EB5-C32D-EBD402295AF1}"/>
                </a:ext>
              </a:extLst>
            </p:cNvPr>
            <p:cNvSpPr txBox="1"/>
            <p:nvPr/>
          </p:nvSpPr>
          <p:spPr>
            <a:xfrm>
              <a:off x="2237340" y="4658455"/>
              <a:ext cx="9016024" cy="8950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Bài</a:t>
              </a:r>
              <a:r>
                <a:rPr kumimoji="0" lang="en-US" sz="3600" b="1"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3.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Vào</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buổi</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chiều</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Chủ</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nhật</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cả</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nhà</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sẽ</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cùng</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nhau</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làm</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các</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công</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việc</a:t>
              </a:r>
              <a:endPar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endParaRPr>
            </a:p>
          </p:txBody>
        </p:sp>
      </p:grpSp>
      <p:pic>
        <p:nvPicPr>
          <p:cNvPr id="2" name="Picture 1">
            <a:extLst>
              <a:ext uri="{FF2B5EF4-FFF2-40B4-BE49-F238E27FC236}">
                <a16:creationId xmlns:a16="http://schemas.microsoft.com/office/drawing/2014/main" id="{0986E2E8-4ABF-ED22-C381-A7BC095E0491}"/>
              </a:ext>
            </a:extLst>
          </p:cNvPr>
          <p:cNvPicPr>
            <a:picLocks noChangeAspect="1"/>
          </p:cNvPicPr>
          <p:nvPr/>
        </p:nvPicPr>
        <p:blipFill>
          <a:blip r:embed="rId2"/>
          <a:stretch>
            <a:fillRect/>
          </a:stretch>
        </p:blipFill>
        <p:spPr>
          <a:xfrm>
            <a:off x="-249382" y="1548007"/>
            <a:ext cx="3627536" cy="4746309"/>
          </a:xfrm>
          <a:prstGeom prst="rect">
            <a:avLst/>
          </a:prstGeom>
        </p:spPr>
      </p:pic>
      <p:pic>
        <p:nvPicPr>
          <p:cNvPr id="4" name="Picture 3">
            <a:extLst>
              <a:ext uri="{FF2B5EF4-FFF2-40B4-BE49-F238E27FC236}">
                <a16:creationId xmlns:a16="http://schemas.microsoft.com/office/drawing/2014/main" id="{09137B15-E33E-FA45-BB9E-DBD8286E7694}"/>
              </a:ext>
            </a:extLst>
          </p:cNvPr>
          <p:cNvPicPr>
            <a:picLocks noChangeAspect="1"/>
          </p:cNvPicPr>
          <p:nvPr/>
        </p:nvPicPr>
        <p:blipFill rotWithShape="1">
          <a:blip r:embed="rId3">
            <a:extLst>
              <a:ext uri="{28A0092B-C50C-407E-A947-70E740481C1C}">
                <a14:useLocalDpi xmlns:a14="http://schemas.microsoft.com/office/drawing/2010/main" val="0"/>
              </a:ext>
            </a:extLst>
          </a:blip>
          <a:srcRect l="5011" t="59152" r="15811" b="8112"/>
          <a:stretch/>
        </p:blipFill>
        <p:spPr>
          <a:xfrm>
            <a:off x="2838854" y="2215812"/>
            <a:ext cx="9218341" cy="2723914"/>
          </a:xfrm>
          <a:prstGeom prst="rect">
            <a:avLst/>
          </a:prstGeom>
        </p:spPr>
      </p:pic>
      <p:sp>
        <p:nvSpPr>
          <p:cNvPr id="5" name="TextBox 4">
            <a:extLst>
              <a:ext uri="{FF2B5EF4-FFF2-40B4-BE49-F238E27FC236}">
                <a16:creationId xmlns:a16="http://schemas.microsoft.com/office/drawing/2014/main" id="{EA0A3878-0D3E-AF4D-2E7D-BF9A46C0729E}"/>
              </a:ext>
            </a:extLst>
          </p:cNvPr>
          <p:cNvSpPr txBox="1"/>
          <p:nvPr/>
        </p:nvSpPr>
        <p:spPr>
          <a:xfrm>
            <a:off x="2838854" y="5210361"/>
            <a:ext cx="870601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UTM Avo" panose="02040603050506020204" pitchFamily="18" charset="0"/>
                <a:cs typeface="Times New Roman" panose="02020603050405020304" pitchFamily="18" charset="0"/>
              </a:rPr>
              <a:t>Hỏi</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cả</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nhà</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sẽ</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làm</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những</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việc</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đó</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theo</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thứ</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tự</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thế</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nào</a:t>
            </a:r>
            <a:r>
              <a:rPr lang="en-US" sz="3600" b="1" dirty="0">
                <a:latin typeface="UTM Avo" panose="02040603050506020204" pitchFamily="18" charset="0"/>
                <a:cs typeface="Times New Roman" panose="02020603050405020304" pitchFamily="18" charset="0"/>
              </a:rPr>
              <a:t>?</a:t>
            </a:r>
            <a:r>
              <a:rPr kumimoji="0" lang="en-US" sz="3600" b="1"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endPar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7370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E8BD12E-F9E5-480D-EFE3-3B36509450D5}"/>
              </a:ext>
            </a:extLst>
          </p:cNvPr>
          <p:cNvPicPr>
            <a:picLocks noChangeAspect="1"/>
          </p:cNvPicPr>
          <p:nvPr/>
        </p:nvPicPr>
        <p:blipFill rotWithShape="1">
          <a:blip r:embed="rId2">
            <a:extLst>
              <a:ext uri="{28A0092B-C50C-407E-A947-70E740481C1C}">
                <a14:useLocalDpi xmlns:a14="http://schemas.microsoft.com/office/drawing/2010/main" val="0"/>
              </a:ext>
            </a:extLst>
          </a:blip>
          <a:srcRect l="5011" t="59152" r="15811" b="8112"/>
          <a:stretch/>
        </p:blipFill>
        <p:spPr>
          <a:xfrm>
            <a:off x="1289903" y="623423"/>
            <a:ext cx="9612190" cy="2840292"/>
          </a:xfrm>
          <a:prstGeom prst="rect">
            <a:avLst/>
          </a:prstGeom>
        </p:spPr>
      </p:pic>
      <p:sp>
        <p:nvSpPr>
          <p:cNvPr id="20" name="Hộp Văn bản 8">
            <a:extLst>
              <a:ext uri="{FF2B5EF4-FFF2-40B4-BE49-F238E27FC236}">
                <a16:creationId xmlns:a16="http://schemas.microsoft.com/office/drawing/2014/main" id="{89AC6B9B-26E7-0239-2980-DC97AF122776}"/>
              </a:ext>
            </a:extLst>
          </p:cNvPr>
          <p:cNvSpPr txBox="1"/>
          <p:nvPr/>
        </p:nvSpPr>
        <p:spPr>
          <a:xfrm>
            <a:off x="1026873" y="3545378"/>
            <a:ext cx="10138251" cy="2405338"/>
          </a:xfrm>
          <a:prstGeom prst="rect">
            <a:avLst/>
          </a:prstGeom>
          <a:noFill/>
        </p:spPr>
        <p:txBody>
          <a:bodyPr wrap="square" rtlCol="0">
            <a:spAutoFit/>
          </a:bodyPr>
          <a:lstStyle/>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Thứ tự thực hiện các công việc:</a:t>
            </a:r>
          </a:p>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 Cả nhà cùng nhau dọn nhà trước 15 giờ 45 phút.</a:t>
            </a:r>
          </a:p>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 Sau đó cùng xem đá bóng từ 16 giờ đến 17 giờ 45 phút.</a:t>
            </a:r>
          </a:p>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 Rồi cả nhà sẽ đi nấu cơm trước 18 giờ 30 phút.</a:t>
            </a:r>
          </a:p>
        </p:txBody>
      </p:sp>
    </p:spTree>
    <p:extLst>
      <p:ext uri="{BB962C8B-B14F-4D97-AF65-F5344CB8AC3E}">
        <p14:creationId xmlns:p14="http://schemas.microsoft.com/office/powerpoint/2010/main" val="14078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C0C5F-3D3E-1FD5-D360-2102515CB0AC}"/>
              </a:ext>
            </a:extLst>
          </p:cNvPr>
          <p:cNvPicPr>
            <a:picLocks noChangeAspect="1"/>
          </p:cNvPicPr>
          <p:nvPr/>
        </p:nvPicPr>
        <p:blipFill rotWithShape="1">
          <a:blip r:embed="rId2">
            <a:extLst>
              <a:ext uri="{28A0092B-C50C-407E-A947-70E740481C1C}">
                <a14:useLocalDpi xmlns:a14="http://schemas.microsoft.com/office/drawing/2010/main" val="0"/>
              </a:ext>
            </a:extLst>
          </a:blip>
          <a:srcRect r="4409"/>
          <a:stretch/>
        </p:blipFill>
        <p:spPr>
          <a:xfrm>
            <a:off x="1313412" y="2720127"/>
            <a:ext cx="9130353" cy="4055551"/>
          </a:xfrm>
          <a:prstGeom prst="rect">
            <a:avLst/>
          </a:prstGeom>
        </p:spPr>
      </p:pic>
      <p:sp>
        <p:nvSpPr>
          <p:cNvPr id="2" name="Hộp Văn bản 7">
            <a:extLst>
              <a:ext uri="{FF2B5EF4-FFF2-40B4-BE49-F238E27FC236}">
                <a16:creationId xmlns:a16="http://schemas.microsoft.com/office/drawing/2014/main" id="{3077900E-FA74-BF63-E13E-DAE058E455D9}"/>
              </a:ext>
            </a:extLst>
          </p:cNvPr>
          <p:cNvSpPr txBox="1"/>
          <p:nvPr/>
        </p:nvSpPr>
        <p:spPr>
          <a:xfrm>
            <a:off x="1112154" y="715604"/>
            <a:ext cx="9967692" cy="2004523"/>
          </a:xfrm>
          <a:prstGeom prst="rect">
            <a:avLst/>
          </a:prstGeom>
          <a:noFill/>
        </p:spPr>
        <p:txBody>
          <a:bodyPr wrap="square">
            <a:spAutoFit/>
          </a:bodyPr>
          <a:lstStyle/>
          <a:p>
            <a:pPr lvl="0" algn="just">
              <a:lnSpc>
                <a:spcPct val="114000"/>
              </a:lnSpc>
              <a:spcAft>
                <a:spcPts val="1000"/>
              </a:spcAft>
              <a:defRPr/>
            </a:pPr>
            <a:r>
              <a:rPr lang="vi-VN" sz="2800" b="1" u="sng" dirty="0">
                <a:solidFill>
                  <a:srgbClr val="000000"/>
                </a:solidFill>
                <a:latin typeface="UTM Avo" panose="02040603050506020204" pitchFamily="18" charset="0"/>
                <a:cs typeface="Times New Roman" panose="02020603050405020304" pitchFamily="18" charset="0"/>
              </a:rPr>
              <a:t>B</a:t>
            </a:r>
            <a:r>
              <a:rPr lang="en-US" sz="2800" b="1" u="sng" dirty="0" err="1">
                <a:solidFill>
                  <a:srgbClr val="000000"/>
                </a:solidFill>
                <a:latin typeface="UTM Avo" panose="02040603050506020204" pitchFamily="18" charset="0"/>
                <a:cs typeface="Times New Roman" panose="02020603050405020304" pitchFamily="18" charset="0"/>
              </a:rPr>
              <a:t>ài</a:t>
            </a:r>
            <a:r>
              <a:rPr lang="en-US" sz="2800" b="1" u="sng" dirty="0">
                <a:solidFill>
                  <a:srgbClr val="000000"/>
                </a:solidFill>
                <a:latin typeface="UTM Avo" panose="02040603050506020204" pitchFamily="18" charset="0"/>
                <a:cs typeface="Times New Roman" panose="02020603050405020304" pitchFamily="18" charset="0"/>
              </a:rPr>
              <a:t> 4</a:t>
            </a:r>
            <a:r>
              <a:rPr lang="en-US" sz="2800" dirty="0">
                <a:solidFill>
                  <a:srgbClr val="000000"/>
                </a:solidFill>
                <a:latin typeface="UTM Avo" panose="02040603050506020204" pitchFamily="18" charset="0"/>
                <a:cs typeface="Times New Roman" panose="02020603050405020304" pitchFamily="18" charset="0"/>
              </a:rPr>
              <a:t>: B</a:t>
            </a:r>
            <a:r>
              <a:rPr lang="vi-VN" sz="2800" dirty="0">
                <a:solidFill>
                  <a:srgbClr val="000000"/>
                </a:solidFill>
                <a:latin typeface="UTM Avo" panose="02040603050506020204" pitchFamily="18" charset="0"/>
                <a:cs typeface="Times New Roman" panose="02020603050405020304" pitchFamily="18" charset="0"/>
              </a:rPr>
              <a:t>uổi tối, cả nhà cùng nhau lên kế hoạch đi chơi vào một ngày Chủ nhật trong tháng sau (tháng 5). Quan sát tờ lịch dưới đây và cho biết cả nhà có thể chọn đi chơi vào những ngày nào trong tháng 5.</a:t>
            </a:r>
          </a:p>
        </p:txBody>
      </p:sp>
    </p:spTree>
    <p:extLst>
      <p:ext uri="{BB962C8B-B14F-4D97-AF65-F5344CB8AC3E}">
        <p14:creationId xmlns:p14="http://schemas.microsoft.com/office/powerpoint/2010/main" val="37593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500</Words>
  <Application>Microsoft Office PowerPoint</Application>
  <PresentationFormat>Widescreen</PresentationFormat>
  <Paragraphs>49</Paragraphs>
  <Slides>19</Slides>
  <Notes>2</Notes>
  <HiddenSlides>0</HiddenSlides>
  <MMClips>4</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19</vt:i4>
      </vt:variant>
    </vt:vector>
  </HeadingPairs>
  <TitlesOfParts>
    <vt:vector size="40" baseType="lpstr">
      <vt:lpstr>Calibri</vt:lpstr>
      <vt:lpstr>Fredoka One</vt:lpstr>
      <vt:lpstr>Arial</vt:lpstr>
      <vt:lpstr>Cambria</vt:lpstr>
      <vt:lpstr>Aachen</vt:lpstr>
      <vt:lpstr>Showcard Gothic</vt:lpstr>
      <vt:lpstr>Vogue-ExtraBold</vt:lpstr>
      <vt:lpstr>SVN-Newton</vt:lpstr>
      <vt:lpstr>思源黑体 CN Medium</vt:lpstr>
      <vt:lpstr>Exo 2</vt:lpstr>
      <vt:lpstr>思源黑体 CN</vt:lpstr>
      <vt:lpstr>#9Slide07 HoneyCream</vt:lpstr>
      <vt:lpstr>SVN-Ready</vt:lpstr>
      <vt:lpstr>Calibri Light</vt:lpstr>
      <vt:lpstr>UTM Avo</vt:lpstr>
      <vt:lpstr>Times New Roman</vt:lpstr>
      <vt:lpstr>Office Theme</vt:lpstr>
      <vt:lpstr>Physics Class for Kids: Kinetic Energy by Slidesgo</vt:lpstr>
      <vt:lpstr>Custom Design</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HP</cp:lastModifiedBy>
  <cp:revision>13</cp:revision>
  <dcterms:created xsi:type="dcterms:W3CDTF">2023-02-28T23:40:17Z</dcterms:created>
  <dcterms:modified xsi:type="dcterms:W3CDTF">2025-04-14T07:21:37Z</dcterms:modified>
</cp:coreProperties>
</file>