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sldIdLst>
    <p:sldId id="294" r:id="rId2"/>
    <p:sldId id="271" r:id="rId3"/>
    <p:sldId id="263" r:id="rId4"/>
    <p:sldId id="267" r:id="rId5"/>
    <p:sldId id="295" r:id="rId6"/>
    <p:sldId id="279" r:id="rId7"/>
    <p:sldId id="282" r:id="rId8"/>
    <p:sldId id="283" r:id="rId9"/>
    <p:sldId id="276" r:id="rId10"/>
    <p:sldId id="280" r:id="rId11"/>
    <p:sldId id="284" r:id="rId12"/>
    <p:sldId id="286" r:id="rId13"/>
    <p:sldId id="287" r:id="rId14"/>
    <p:sldId id="288" r:id="rId15"/>
    <p:sldId id="259" r:id="rId16"/>
    <p:sldId id="290" r:id="rId17"/>
    <p:sldId id="291" r:id="rId18"/>
    <p:sldId id="289" r:id="rId19"/>
  </p:sldIdLst>
  <p:sldSz cx="12192000" cy="6858000"/>
  <p:notesSz cx="6858000" cy="9144000"/>
  <p:embeddedFontLst>
    <p:embeddedFont>
      <p:font typeface="#9Slide05 MetroScript" panose="020B060402020202020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6565"/>
    <a:srgbClr val="9BDDCB"/>
    <a:srgbClr val="26A4C9"/>
    <a:srgbClr val="F7B541"/>
    <a:srgbClr val="B58B43"/>
    <a:srgbClr val="C6A7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20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2CB7B-CBBF-47EB-97E1-BC4F3373B45D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87AA-1C5C-43B2-8504-5509E5AA2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63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454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6925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08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26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0951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Hs </a:t>
            </a:r>
            <a:r>
              <a:rPr lang="en-US" dirty="0" err="1" smtClean="0"/>
              <a:t>cầm</a:t>
            </a:r>
            <a:r>
              <a:rPr lang="en-US" baseline="0" dirty="0" smtClean="0"/>
              <a:t> que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C87AA-1C5C-43B2-8504-5509E5AA29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79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396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002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Sau</a:t>
            </a:r>
            <a:r>
              <a:rPr lang="en-US" altLang="zh-CN" dirty="0" smtClean="0"/>
              <a:t> </a:t>
            </a:r>
            <a:r>
              <a:rPr lang="en-US" altLang="zh-CN" dirty="0" err="1" smtClean="0"/>
              <a:t>khi</a:t>
            </a:r>
            <a:r>
              <a:rPr lang="en-US" altLang="zh-CN" dirty="0" smtClean="0"/>
              <a:t> HS </a:t>
            </a:r>
            <a:r>
              <a:rPr lang="en-US" altLang="zh-CN" dirty="0" err="1" smtClean="0"/>
              <a:t>đọc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xong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số</a:t>
            </a:r>
            <a:r>
              <a:rPr lang="en-US" altLang="zh-CN" baseline="0" dirty="0" smtClean="0"/>
              <a:t>, GV </a:t>
            </a:r>
            <a:r>
              <a:rPr lang="en-US" altLang="zh-CN" baseline="0" dirty="0" err="1" smtClean="0"/>
              <a:t>hỏi</a:t>
            </a:r>
            <a:r>
              <a:rPr lang="en-US" altLang="zh-CN" baseline="0" dirty="0" smtClean="0"/>
              <a:t>: </a:t>
            </a:r>
            <a:r>
              <a:rPr lang="en-US" altLang="zh-CN" baseline="0" dirty="0" err="1" smtClean="0"/>
              <a:t>Đây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các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số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có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mấy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chữ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số</a:t>
            </a:r>
            <a:r>
              <a:rPr lang="en-US" altLang="zh-CN" baseline="0" dirty="0" smtClean="0"/>
              <a:t>? – Hs </a:t>
            </a:r>
            <a:r>
              <a:rPr lang="en-US" altLang="zh-CN" baseline="0" dirty="0" err="1" smtClean="0"/>
              <a:t>trả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lời</a:t>
            </a:r>
            <a:r>
              <a:rPr lang="en-US" altLang="zh-CN" baseline="0" dirty="0" smtClean="0"/>
              <a:t> – GV </a:t>
            </a:r>
            <a:r>
              <a:rPr lang="en-US" altLang="zh-CN" baseline="0" dirty="0" err="1" smtClean="0"/>
              <a:t>dẫn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dắt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973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35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016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mời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quan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 ý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khối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trước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lớp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C87AA-1C5C-43B2-8504-5509E5AA29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20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5C87AA-1C5C-43B2-8504-5509E5AA29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08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68CB5-EA0E-483D-9BE4-13A88CD5048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682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A103D-4705-49B1-8AB1-52142B676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4489AC4-16A5-44D4-8341-63F3253532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AE8DD0-2575-426D-973D-BF35CA70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7E5836-152A-4009-94C6-3F9A00F6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2E4FD2-BBAE-4561-B1D4-B403F1F75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0037016" y="5093083"/>
            <a:ext cx="1415435" cy="157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8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EAD36-65C6-4130-80D0-DC7FAD068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C0DAF8-FEA7-46BF-9293-7ABAF4BD0D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A475A8-81AB-42A0-8E33-A3672E009E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9E70DD9-0E88-4A38-A75F-34D567F3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AB593A-31E6-4071-90DA-0D2994994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A4710B-C6CD-460D-8270-7EFE04B71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43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EEA0A9-773A-4BB9-B77A-4AFE3DDFE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7CD9483-61D0-4857-8D0B-A39D409CE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7D60AB-F651-4EE5-8788-F2CAE5BEB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EEA4F0-C01E-4AE8-AE4E-06127358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29F641-0D49-42B0-81FB-B8DEF8053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41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EE48603-E26B-498B-8DE4-BEEECA95F6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1A52814-2414-40C8-B0CF-B98EC3320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0D0CCC-E08F-4FB4-B633-51E77B79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211871-CE72-4DFE-99B9-D4A83B81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46CE8B-C1D5-4F8E-9DAF-5A094305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74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CAB275-719D-41C8-B09C-0BAE7BB4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67D8CD-FA1A-42F1-A359-9D0A8BD8A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11AEDA-567A-4BC2-B1A7-6EC578379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B75A47-95B5-43C1-800E-023A71C8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87478C-39BB-464C-B82F-8E32D28A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11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DC6BA2-5023-491C-9C8D-CDA50A6E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987506-6AE9-441F-B1E4-FA06C5DF20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0FFA28-AC7B-484B-9BAB-0C91A2EC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85B689-F3CA-4B04-BFE3-9643C5106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1891C9-D461-4B58-8485-4CC2774E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30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64B594-03DE-4460-B1CD-93D8BA080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B725FF-DE88-4B20-A6AE-ED8471C6F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7A1C345-DA4F-4E98-ABA8-C7FE59E04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7597F4-9116-4377-9882-48C31D6B8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A4F1165-1448-41F6-9327-3DCA62CB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76AD68-6175-4D83-93AB-144DA594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82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F78E56-49B5-4232-883D-E33501C47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867475-479C-47B5-B6F2-CADC7CBD4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10268D-0FDA-4E75-A7AE-F33B24FEA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CB20DA5-0C14-402F-BE06-99CE7B940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E33975C-8826-461A-BAAB-A82B7059E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59AC10-7AEE-408E-A531-7FDF6C9B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EA059E7-61D6-499E-988E-4C391B9A9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9612A80-278B-4B6B-970F-54D653B4E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64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D0C35A-3F23-4EF1-A79D-F08CF482D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BE9E6F-4FE3-4B3C-9571-14E0752D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F89343F-23B2-401B-845D-A7CE09290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D27417-D528-4D16-8D94-CC0A3BFC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26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67734A2-2436-4714-8A2E-9A9A7666B2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7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9150" y="-2320090"/>
            <a:ext cx="6333699" cy="1149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AD33E4-7C3E-4C60-88B2-6D1ABF81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7356D9-F087-4250-86CE-30B733224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DF0F161-FB23-4DBE-84C5-D2CE7BFCC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E3398C6-2926-4B8E-8AB9-190AD7B5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796E19-FD3F-4ABF-8BCA-140A7E6A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CB05A1A-8B00-4FB7-95A8-F126EF634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63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F134B40-2CBA-4BB2-8841-7DA904F91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7E4EF85-5D22-4910-A00B-5C16D5AD3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9D18E2-AF5F-423A-A14F-0BE059976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469B7-9409-47EE-96F9-93F49B1FF06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E56CF69-C327-41B9-9273-739C76CC2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132E4B-33D7-4C19-8025-EA3CEE776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8459E-191A-40BE-AA96-FD692C4B61A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984670" y="-67101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11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9551" y="0"/>
            <a:ext cx="14924301" cy="80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0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7189" r="9289" b="32865"/>
          <a:stretch/>
        </p:blipFill>
        <p:spPr>
          <a:xfrm>
            <a:off x="1511488" y="1026694"/>
            <a:ext cx="6288505" cy="4058653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TOÁN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63" y="734836"/>
            <a:ext cx="5174165" cy="4743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082" y="2889427"/>
            <a:ext cx="5767316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15846" t="17484" r="15551" b="20427"/>
          <a:stretch/>
        </p:blipFill>
        <p:spPr>
          <a:xfrm>
            <a:off x="2560320" y="60959"/>
            <a:ext cx="7101840" cy="6431281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082036"/>
              </p:ext>
            </p:extLst>
          </p:nvPr>
        </p:nvGraphicFramePr>
        <p:xfrm>
          <a:off x="111889" y="138896"/>
          <a:ext cx="11968222" cy="6610302"/>
        </p:xfrm>
        <a:graphic>
          <a:graphicData uri="http://schemas.openxmlformats.org/drawingml/2006/table">
            <a:tbl>
              <a:tblPr firstRow="1" bandRow="1"/>
              <a:tblGrid>
                <a:gridCol w="1261484">
                  <a:extLst>
                    <a:ext uri="{9D8B030D-6E8A-4147-A177-3AD203B41FA5}">
                      <a16:colId xmlns:a16="http://schemas.microsoft.com/office/drawing/2014/main" val="3411434748"/>
                    </a:ext>
                  </a:extLst>
                </a:gridCol>
                <a:gridCol w="1261484">
                  <a:extLst>
                    <a:ext uri="{9D8B030D-6E8A-4147-A177-3AD203B41FA5}">
                      <a16:colId xmlns:a16="http://schemas.microsoft.com/office/drawing/2014/main" val="830554967"/>
                    </a:ext>
                  </a:extLst>
                </a:gridCol>
                <a:gridCol w="1154783">
                  <a:extLst>
                    <a:ext uri="{9D8B030D-6E8A-4147-A177-3AD203B41FA5}">
                      <a16:colId xmlns:a16="http://schemas.microsoft.com/office/drawing/2014/main" val="731901729"/>
                    </a:ext>
                  </a:extLst>
                </a:gridCol>
                <a:gridCol w="1154783">
                  <a:extLst>
                    <a:ext uri="{9D8B030D-6E8A-4147-A177-3AD203B41FA5}">
                      <a16:colId xmlns:a16="http://schemas.microsoft.com/office/drawing/2014/main" val="661684444"/>
                    </a:ext>
                  </a:extLst>
                </a:gridCol>
                <a:gridCol w="1427138">
                  <a:extLst>
                    <a:ext uri="{9D8B030D-6E8A-4147-A177-3AD203B41FA5}">
                      <a16:colId xmlns:a16="http://schemas.microsoft.com/office/drawing/2014/main" val="928084602"/>
                    </a:ext>
                  </a:extLst>
                </a:gridCol>
                <a:gridCol w="1753867">
                  <a:extLst>
                    <a:ext uri="{9D8B030D-6E8A-4147-A177-3AD203B41FA5}">
                      <a16:colId xmlns:a16="http://schemas.microsoft.com/office/drawing/2014/main" val="451010993"/>
                    </a:ext>
                  </a:extLst>
                </a:gridCol>
                <a:gridCol w="3954683">
                  <a:extLst>
                    <a:ext uri="{9D8B030D-6E8A-4147-A177-3AD203B41FA5}">
                      <a16:colId xmlns:a16="http://schemas.microsoft.com/office/drawing/2014/main" val="1547738377"/>
                    </a:ext>
                  </a:extLst>
                </a:gridCol>
              </a:tblGrid>
              <a:tr h="142368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200" b="1" baseline="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="1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3200" b="1" baseline="0" dirty="0" smtClean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3200" b="1" baseline="0" dirty="0" err="1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nghìn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="1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nghìn</a:t>
                      </a:r>
                      <a:endParaRPr lang="en-US" sz="3200" b="1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="1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trăm</a:t>
                      </a:r>
                      <a:endParaRPr lang="en-US" sz="3200" b="1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3200" b="1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200" b="1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3200" b="1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200" b="1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200" b="1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Đọc</a:t>
                      </a:r>
                      <a:r>
                        <a:rPr lang="en-US" sz="3200" b="1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số</a:t>
                      </a:r>
                      <a:endParaRPr lang="en-US" sz="3200" b="1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855373"/>
                  </a:ext>
                </a:extLst>
              </a:tr>
              <a:tr h="192163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6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5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600" b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133803"/>
                  </a:ext>
                </a:extLst>
              </a:tr>
              <a:tr h="19061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90 056</a:t>
                      </a:r>
                      <a:endParaRPr lang="en-US" sz="40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037601"/>
                  </a:ext>
                </a:extLst>
              </a:tr>
              <a:tr h="12280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rgbClr val="26A4C9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rgbClr val="26A4C9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rgbClr val="26A4C9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4000" b="1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rgbClr val="26A4C9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b="1" dirty="0">
                        <a:solidFill>
                          <a:srgbClr val="26A4C9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Năm</a:t>
                      </a:r>
                      <a:r>
                        <a:rPr lang="en-US" sz="3600" b="1" baseline="0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mươi</a:t>
                      </a:r>
                      <a:r>
                        <a:rPr lang="en-US" sz="3600" b="1" baseline="0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nghìn</a:t>
                      </a:r>
                      <a:r>
                        <a:rPr lang="en-US" sz="3600" b="1" baseline="0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600" b="1" baseline="0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sáu</a:t>
                      </a:r>
                      <a:r>
                        <a:rPr lang="en-US" sz="3600" b="1" baseline="0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trăm</a:t>
                      </a:r>
                      <a:r>
                        <a:rPr lang="en-US" sz="3600" b="1" baseline="0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linh</a:t>
                      </a:r>
                      <a:r>
                        <a:rPr lang="en-US" sz="3600" b="1" baseline="0" dirty="0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baseline="0" dirty="0" err="1" smtClean="0">
                          <a:solidFill>
                            <a:srgbClr val="26A4C9"/>
                          </a:solidFill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hai</a:t>
                      </a:r>
                      <a:endParaRPr lang="en-US" sz="3600" b="1" dirty="0">
                        <a:solidFill>
                          <a:srgbClr val="26A4C9"/>
                        </a:solidFill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571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9473928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412373" y="2321490"/>
            <a:ext cx="1643606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57 465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99698" y="1798270"/>
            <a:ext cx="3736694" cy="175432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bảy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bốn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sáu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lăm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934" y="4232978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9</a:t>
            </a:r>
            <a:endParaRPr lang="en-US" sz="4000" b="1" dirty="0">
              <a:solidFill>
                <a:srgbClr val="D76565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3802" y="4232978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endParaRPr lang="en-US" sz="4000" b="1" dirty="0">
              <a:solidFill>
                <a:srgbClr val="D76565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1073" y="4232978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endParaRPr lang="en-US" sz="4000" b="1" dirty="0">
              <a:solidFill>
                <a:srgbClr val="D76565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6770" y="4232978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en-US" sz="4000" b="1" dirty="0">
              <a:solidFill>
                <a:srgbClr val="D76565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67130" y="4232978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endParaRPr lang="en-US" sz="4000" b="1" dirty="0">
              <a:solidFill>
                <a:srgbClr val="D76565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99698" y="3709758"/>
            <a:ext cx="3736694" cy="175432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Chín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D76565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sáu</a:t>
            </a:r>
            <a:endParaRPr lang="en-US" sz="3600" b="1" dirty="0">
              <a:solidFill>
                <a:srgbClr val="D76565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3934" y="5832214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7B54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  <a:endParaRPr lang="en-US" sz="4000" b="1" dirty="0">
              <a:solidFill>
                <a:srgbClr val="F7B54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93134" y="5832214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7B54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endParaRPr lang="en-US" sz="4000" b="1" dirty="0">
              <a:solidFill>
                <a:srgbClr val="F7B54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2334" y="5832214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7B54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6</a:t>
            </a:r>
            <a:endParaRPr lang="en-US" sz="4000" b="1" dirty="0">
              <a:solidFill>
                <a:srgbClr val="F7B54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31534" y="5832214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7B54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  <a:endParaRPr lang="en-US" sz="4000" b="1" dirty="0">
              <a:solidFill>
                <a:srgbClr val="F7B54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67129" y="5832214"/>
            <a:ext cx="906683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7B54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en-US" sz="4000" b="1" dirty="0">
              <a:solidFill>
                <a:srgbClr val="F7B54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12373" y="5832214"/>
            <a:ext cx="1643606" cy="707886"/>
          </a:xfrm>
          <a:prstGeom prst="rect">
            <a:avLst/>
          </a:prstGeom>
          <a:solidFill>
            <a:srgbClr val="FFF2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7B54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50 602</a:t>
            </a:r>
            <a:endParaRPr lang="en-US" sz="4000" b="1" dirty="0">
              <a:solidFill>
                <a:srgbClr val="F7B54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41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7206502" y="2873323"/>
            <a:ext cx="151372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36 528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245718" y="2838945"/>
            <a:ext cx="1519054" cy="715089"/>
          </a:xfrm>
          <a:prstGeom prst="roundRect">
            <a:avLst/>
          </a:prstGeom>
          <a:solidFill>
            <a:srgbClr val="C6A788"/>
          </a:solidFill>
          <a:ln>
            <a:solidFill>
              <a:srgbClr val="B58B43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92" name="Group 91"/>
          <p:cNvGrpSpPr/>
          <p:nvPr/>
        </p:nvGrpSpPr>
        <p:grpSpPr>
          <a:xfrm flipH="1">
            <a:off x="1536454" y="1024790"/>
            <a:ext cx="9067800" cy="4343400"/>
            <a:chOff x="1082040" y="1173480"/>
            <a:chExt cx="9067800" cy="4343400"/>
          </a:xfrm>
        </p:grpSpPr>
        <p:cxnSp>
          <p:nvCxnSpPr>
            <p:cNvPr id="28" name="Straight Arrow Connector 27"/>
            <p:cNvCxnSpPr/>
            <p:nvPr/>
          </p:nvCxnSpPr>
          <p:spPr>
            <a:xfrm flipH="1" flipV="1">
              <a:off x="1082040" y="1173480"/>
              <a:ext cx="9067800" cy="4343400"/>
            </a:xfrm>
            <a:prstGeom prst="straightConnector1">
              <a:avLst/>
            </a:prstGeom>
            <a:ln w="57150">
              <a:solidFill>
                <a:srgbClr val="B58B4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2135222" y="1637806"/>
              <a:ext cx="7192688" cy="3538152"/>
              <a:chOff x="2135222" y="1637806"/>
              <a:chExt cx="7192688" cy="3538152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69400" y="4950386"/>
                <a:ext cx="158510" cy="225572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05275" y="4400291"/>
                <a:ext cx="149243" cy="212384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43851" y="3862872"/>
                <a:ext cx="149243" cy="212384"/>
              </a:xfrm>
              <a:prstGeom prst="rect">
                <a:avLst/>
              </a:prstGeom>
            </p:spPr>
          </p:pic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53184" y="3290838"/>
                <a:ext cx="149243" cy="212384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79792" y="2740743"/>
                <a:ext cx="149243" cy="212384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32592" y="2187901"/>
                <a:ext cx="149243" cy="212384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35222" y="1637806"/>
                <a:ext cx="149243" cy="212384"/>
              </a:xfrm>
              <a:prstGeom prst="rect">
                <a:avLst/>
              </a:prstGeom>
            </p:spPr>
          </p:pic>
        </p:grpSp>
      </p:grpSp>
      <p:sp>
        <p:nvSpPr>
          <p:cNvPr id="34" name="TextBox 33"/>
          <p:cNvSpPr txBox="1"/>
          <p:nvPr/>
        </p:nvSpPr>
        <p:spPr>
          <a:xfrm>
            <a:off x="1688977" y="5151959"/>
            <a:ext cx="17475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36 524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272265" y="4600542"/>
            <a:ext cx="17475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36 525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540374" y="4009744"/>
            <a:ext cx="17475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36 526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698726" y="3371018"/>
            <a:ext cx="174752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36 527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8362876" y="2259822"/>
            <a:ext cx="151372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36 529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9470860" y="1669189"/>
            <a:ext cx="151372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36 530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379894" y="2225444"/>
            <a:ext cx="1519054" cy="715089"/>
          </a:xfrm>
          <a:prstGeom prst="roundRect">
            <a:avLst/>
          </a:prstGeom>
          <a:solidFill>
            <a:srgbClr val="C6A788"/>
          </a:solidFill>
          <a:ln>
            <a:solidFill>
              <a:srgbClr val="B58B43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9513924" y="1605928"/>
            <a:ext cx="1519054" cy="715089"/>
          </a:xfrm>
          <a:prstGeom prst="roundRect">
            <a:avLst/>
          </a:prstGeom>
          <a:solidFill>
            <a:srgbClr val="C6A788"/>
          </a:solidFill>
          <a:ln>
            <a:solidFill>
              <a:srgbClr val="B58B43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lang="en-US" sz="36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9" name="图片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998" y="3554034"/>
            <a:ext cx="2235442" cy="1948569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/>
          <a:srcRect l="16155" t="16314" r="14132" b="19461"/>
          <a:stretch/>
        </p:blipFill>
        <p:spPr>
          <a:xfrm>
            <a:off x="1115139" y="640426"/>
            <a:ext cx="2815497" cy="259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6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6 L 0.1237 -0.0990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-495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69 -0.09908 L 0.21757 -0.1875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-442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757 -0.1875 L 0.32526 -0.2618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3727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26 -0.26181 L 0.41224 -0.3356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-3704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224 -0.33565 L 0.51536 -0.4169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536 -0.4169 L 0.61744 -0.5011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44 -0.50116 L 0.84635 -0.6895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5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  <p:bldP spid="36" grpId="1" animBg="1"/>
      <p:bldP spid="34" grpId="0"/>
      <p:bldP spid="3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9" grpId="0"/>
      <p:bldP spid="90" grpId="0" animBg="1"/>
      <p:bldP spid="90" grpId="1" animBg="1"/>
      <p:bldP spid="91" grpId="0" animBg="1"/>
      <p:bldP spid="9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09" t="16672" r="13668" b="20942"/>
          <a:stretch/>
        </p:blipFill>
        <p:spPr>
          <a:xfrm>
            <a:off x="6690360" y="-396240"/>
            <a:ext cx="5608320" cy="4312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7977" t="3630" r="5434"/>
          <a:stretch/>
        </p:blipFill>
        <p:spPr>
          <a:xfrm>
            <a:off x="1082039" y="1082040"/>
            <a:ext cx="3642361" cy="4632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4760" y="4069080"/>
            <a:ext cx="736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5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endParaRPr lang="en-US" sz="5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2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09" t="16672" r="13668" b="20942"/>
          <a:stretch/>
        </p:blipFill>
        <p:spPr>
          <a:xfrm>
            <a:off x="8122920" y="-274320"/>
            <a:ext cx="4022929" cy="3093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3920" y="904191"/>
            <a:ext cx="7940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3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400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dirty="0">
              <a:solidFill>
                <a:srgbClr val="26A4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1560" y="2623006"/>
            <a:ext cx="7940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6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6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400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dirty="0">
              <a:solidFill>
                <a:srgbClr val="B58B4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1560" y="4251960"/>
            <a:ext cx="79400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2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7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algn="ctr"/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4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47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731520" y="-507363"/>
            <a:ext cx="10061601" cy="684832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419" y="776700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396448" y="1358490"/>
            <a:ext cx="55679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3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400" b="1" dirty="0" smtClean="0">
                <a:solidFill>
                  <a:srgbClr val="26A4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dirty="0">
              <a:solidFill>
                <a:srgbClr val="26A4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8514" y="4451176"/>
            <a:ext cx="5567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32 043</a:t>
            </a:r>
            <a:endParaRPr lang="en-US" sz="9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14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731520" y="-507363"/>
            <a:ext cx="10061601" cy="684832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419" y="776700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396448" y="1358490"/>
            <a:ext cx="55679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6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6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0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400" b="1" dirty="0" smtClean="0">
                <a:solidFill>
                  <a:srgbClr val="B58B4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dirty="0">
              <a:solidFill>
                <a:srgbClr val="B58B4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8514" y="4451176"/>
            <a:ext cx="5567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66 401</a:t>
            </a:r>
            <a:endParaRPr lang="en-US" sz="9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4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" t="13630" b="22786"/>
          <a:stretch/>
        </p:blipFill>
        <p:spPr>
          <a:xfrm>
            <a:off x="-731520" y="-507363"/>
            <a:ext cx="10061601" cy="684832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75B44AD-904A-4758-9541-45EB5D88A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419" y="776700"/>
            <a:ext cx="5959101" cy="595232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396448" y="1358490"/>
            <a:ext cx="55679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2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7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3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4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54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8514" y="4451176"/>
            <a:ext cx="5567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27 340</a:t>
            </a:r>
            <a:endParaRPr lang="en-US" sz="9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3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7793"/>
            <a:ext cx="12192000" cy="49502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14400" y="797169"/>
            <a:ext cx="1028999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4.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Chọn</a:t>
            </a:r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số</a:t>
            </a:r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thích</a:t>
            </a:r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hợp</a:t>
            </a:r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với</a:t>
            </a:r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cách</a:t>
            </a:r>
            <a:r>
              <a:rPr lang="en-US" sz="8800" dirty="0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 </a:t>
            </a:r>
            <a:r>
              <a:rPr lang="en-US" sz="8800" dirty="0" err="1" smtClean="0">
                <a:solidFill>
                  <a:srgbClr val="D76565"/>
                </a:solidFill>
                <a:latin typeface="#9Slide05 MetroScript" panose="03060702040507070403" pitchFamily="66" charset="0"/>
              </a:rPr>
              <a:t>đọc</a:t>
            </a:r>
            <a:endParaRPr lang="en-US" sz="8800" dirty="0">
              <a:solidFill>
                <a:srgbClr val="D76565"/>
              </a:solidFill>
              <a:latin typeface="#9Slide05 MetroScript" panose="03060702040507070403" pitchFamily="66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1901418" y="4535443"/>
            <a:ext cx="4052342" cy="135735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4439920" y="4815840"/>
            <a:ext cx="91440" cy="92152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6619240" y="4753360"/>
            <a:ext cx="2301240" cy="11394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133600" y="4815840"/>
            <a:ext cx="6301740" cy="98984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584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7189" r="9289" b="32865"/>
          <a:stretch/>
        </p:blipFill>
        <p:spPr>
          <a:xfrm>
            <a:off x="1511488" y="1026694"/>
            <a:ext cx="6288505" cy="4058653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TOÁN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04AFF67-DCBE-499D-9148-821BF8251A43}"/>
              </a:ext>
            </a:extLst>
          </p:cNvPr>
          <p:cNvSpPr txBox="1"/>
          <p:nvPr/>
        </p:nvSpPr>
        <p:spPr>
          <a:xfrm>
            <a:off x="2265434" y="3106673"/>
            <a:ext cx="4966551" cy="1180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</a:t>
            </a:r>
            <a:r>
              <a:rPr kumimoji="0" lang="en-US" altLang="zh-CN" sz="6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ĐỘNG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字魂107号-萌趣欢乐体" panose="00000500000000000000" pitchFamily="2" charset="-122"/>
              <a:cs typeface="Tahoma" panose="020B060403050404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63" y="734836"/>
            <a:ext cx="5174165" cy="47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9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TOÁN</a:t>
            </a:r>
            <a:r>
              <a:rPr kumimoji="0" lang="en-US" altLang="zh-CN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442247" y="1324794"/>
            <a:ext cx="5589566" cy="3697491"/>
            <a:chOff x="5277853" y="1812758"/>
            <a:chExt cx="5589566" cy="3697491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5277853" y="1812758"/>
              <a:ext cx="5589566" cy="3697491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269A9FAD-D8D5-4C58-8D05-EF9D75915121}"/>
                </a:ext>
              </a:extLst>
            </p:cNvPr>
            <p:cNvSpPr txBox="1"/>
            <p:nvPr/>
          </p:nvSpPr>
          <p:spPr>
            <a:xfrm>
              <a:off x="5953714" y="2518640"/>
              <a:ext cx="3953748" cy="1311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Đọc</a:t>
              </a:r>
              <a:r>
                <a:rPr lang="en-US" altLang="zh-CN" sz="6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6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số</a:t>
              </a:r>
              <a:r>
                <a:rPr lang="en-US" altLang="zh-CN" sz="66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lang="en-US" altLang="zh-CN" sz="6600" b="1" dirty="0" err="1" smtClean="0">
                  <a:solidFill>
                    <a:prstClr val="white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sau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8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91" y="902855"/>
            <a:ext cx="5370095" cy="537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7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23">
            <a:extLst>
              <a:ext uri="{FF2B5EF4-FFF2-40B4-BE49-F238E27FC236}">
                <a16:creationId xmlns:a16="http://schemas.microsoft.com/office/drawing/2014/main" id="{95F2A993-33D6-461A-A5E4-F7FA7547FFBF}"/>
              </a:ext>
            </a:extLst>
          </p:cNvPr>
          <p:cNvGrpSpPr/>
          <p:nvPr/>
        </p:nvGrpSpPr>
        <p:grpSpPr>
          <a:xfrm>
            <a:off x="2593460" y="1174037"/>
            <a:ext cx="2509024" cy="2090024"/>
            <a:chOff x="3484391" y="2107524"/>
            <a:chExt cx="2509024" cy="2090024"/>
          </a:xfrm>
        </p:grpSpPr>
        <p:sp>
          <p:nvSpPr>
            <p:cNvPr id="13" name="矩形: 圆角 3">
              <a:extLst>
                <a:ext uri="{FF2B5EF4-FFF2-40B4-BE49-F238E27FC236}">
                  <a16:creationId xmlns:a16="http://schemas.microsoft.com/office/drawing/2014/main" id="{E6A12D7B-26CB-4051-8198-BC865F55A98D}"/>
                </a:ext>
              </a:extLst>
            </p:cNvPr>
            <p:cNvSpPr/>
            <p:nvPr/>
          </p:nvSpPr>
          <p:spPr>
            <a:xfrm>
              <a:off x="3484391" y="2306816"/>
              <a:ext cx="2509024" cy="1890732"/>
            </a:xfrm>
            <a:prstGeom prst="roundRect">
              <a:avLst/>
            </a:prstGeom>
            <a:solidFill>
              <a:srgbClr val="FBEBE1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文本框 7">
              <a:extLst>
                <a:ext uri="{FF2B5EF4-FFF2-40B4-BE49-F238E27FC236}">
                  <a16:creationId xmlns:a16="http://schemas.microsoft.com/office/drawing/2014/main" id="{269A9FAD-D8D5-4C58-8D05-EF9D75915121}"/>
                </a:ext>
              </a:extLst>
            </p:cNvPr>
            <p:cNvSpPr txBox="1"/>
            <p:nvPr/>
          </p:nvSpPr>
          <p:spPr>
            <a:xfrm>
              <a:off x="3484391" y="2506108"/>
              <a:ext cx="2509024" cy="1471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1 468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6" name="椭圆 13">
              <a:extLst>
                <a:ext uri="{FF2B5EF4-FFF2-40B4-BE49-F238E27FC236}">
                  <a16:creationId xmlns:a16="http://schemas.microsoft.com/office/drawing/2014/main" id="{3C206DA5-DBB3-46BA-B140-2E4B3563960C}"/>
                </a:ext>
              </a:extLst>
            </p:cNvPr>
            <p:cNvSpPr/>
            <p:nvPr/>
          </p:nvSpPr>
          <p:spPr>
            <a:xfrm>
              <a:off x="4539611" y="2107524"/>
              <a:ext cx="398584" cy="39858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33" b="24685"/>
          <a:stretch/>
        </p:blipFill>
        <p:spPr>
          <a:xfrm>
            <a:off x="638417" y="3696324"/>
            <a:ext cx="4583006" cy="2639919"/>
          </a:xfrm>
          <a:prstGeom prst="rect">
            <a:avLst/>
          </a:prstGeom>
        </p:spPr>
      </p:pic>
      <p:grpSp>
        <p:nvGrpSpPr>
          <p:cNvPr id="18" name="组合 24">
            <a:extLst>
              <a:ext uri="{FF2B5EF4-FFF2-40B4-BE49-F238E27FC236}">
                <a16:creationId xmlns:a16="http://schemas.microsoft.com/office/drawing/2014/main" id="{93E1813A-CA22-43C2-91C9-FF14F2ADFB66}"/>
              </a:ext>
            </a:extLst>
          </p:cNvPr>
          <p:cNvGrpSpPr/>
          <p:nvPr/>
        </p:nvGrpSpPr>
        <p:grpSpPr>
          <a:xfrm>
            <a:off x="5421344" y="1174037"/>
            <a:ext cx="2562219" cy="2090024"/>
            <a:chOff x="6312275" y="2107524"/>
            <a:chExt cx="2562219" cy="2090024"/>
          </a:xfrm>
        </p:grpSpPr>
        <p:sp>
          <p:nvSpPr>
            <p:cNvPr id="19" name="矩形: 圆角 4">
              <a:extLst>
                <a:ext uri="{FF2B5EF4-FFF2-40B4-BE49-F238E27FC236}">
                  <a16:creationId xmlns:a16="http://schemas.microsoft.com/office/drawing/2014/main" id="{22F3B968-1288-4549-BEAB-FAEFEB8B3F51}"/>
                </a:ext>
              </a:extLst>
            </p:cNvPr>
            <p:cNvSpPr/>
            <p:nvPr/>
          </p:nvSpPr>
          <p:spPr>
            <a:xfrm>
              <a:off x="6312275" y="2306816"/>
              <a:ext cx="2509024" cy="1890732"/>
            </a:xfrm>
            <a:prstGeom prst="roundRect">
              <a:avLst/>
            </a:prstGeom>
            <a:solidFill>
              <a:srgbClr val="F1CFB2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文本框 9">
              <a:extLst>
                <a:ext uri="{FF2B5EF4-FFF2-40B4-BE49-F238E27FC236}">
                  <a16:creationId xmlns:a16="http://schemas.microsoft.com/office/drawing/2014/main" id="{D8CDF270-36E9-4E4B-BE80-FE0C55A24F29}"/>
                </a:ext>
              </a:extLst>
            </p:cNvPr>
            <p:cNvSpPr txBox="1"/>
            <p:nvPr/>
          </p:nvSpPr>
          <p:spPr>
            <a:xfrm>
              <a:off x="6365470" y="2516596"/>
              <a:ext cx="2509024" cy="1471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8000" dirty="0" smtClean="0">
                  <a:solidFill>
                    <a:prstClr val="black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8 088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2" name="椭圆 15">
              <a:extLst>
                <a:ext uri="{FF2B5EF4-FFF2-40B4-BE49-F238E27FC236}">
                  <a16:creationId xmlns:a16="http://schemas.microsoft.com/office/drawing/2014/main" id="{CE486DF7-8B4A-463B-87EF-BDC18A96F105}"/>
                </a:ext>
              </a:extLst>
            </p:cNvPr>
            <p:cNvSpPr/>
            <p:nvPr/>
          </p:nvSpPr>
          <p:spPr>
            <a:xfrm>
              <a:off x="7367495" y="2107524"/>
              <a:ext cx="398584" cy="39858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组合 25">
            <a:extLst>
              <a:ext uri="{FF2B5EF4-FFF2-40B4-BE49-F238E27FC236}">
                <a16:creationId xmlns:a16="http://schemas.microsoft.com/office/drawing/2014/main" id="{C9DB45C0-DFFC-414D-8A1B-62C8820BD901}"/>
              </a:ext>
            </a:extLst>
          </p:cNvPr>
          <p:cNvGrpSpPr/>
          <p:nvPr/>
        </p:nvGrpSpPr>
        <p:grpSpPr>
          <a:xfrm>
            <a:off x="8302423" y="1174037"/>
            <a:ext cx="2509024" cy="2090024"/>
            <a:chOff x="9193354" y="2107524"/>
            <a:chExt cx="2509024" cy="2090024"/>
          </a:xfrm>
        </p:grpSpPr>
        <p:sp>
          <p:nvSpPr>
            <p:cNvPr id="25" name="矩形: 圆角 17">
              <a:extLst>
                <a:ext uri="{FF2B5EF4-FFF2-40B4-BE49-F238E27FC236}">
                  <a16:creationId xmlns:a16="http://schemas.microsoft.com/office/drawing/2014/main" id="{034925BB-3D55-4ED8-B222-061028B03CFB}"/>
                </a:ext>
              </a:extLst>
            </p:cNvPr>
            <p:cNvSpPr/>
            <p:nvPr/>
          </p:nvSpPr>
          <p:spPr>
            <a:xfrm>
              <a:off x="9193354" y="2306816"/>
              <a:ext cx="2509024" cy="1890732"/>
            </a:xfrm>
            <a:prstGeom prst="roundRect">
              <a:avLst/>
            </a:prstGeom>
            <a:solidFill>
              <a:srgbClr val="C6A788"/>
            </a:soli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文本框 18">
              <a:extLst>
                <a:ext uri="{FF2B5EF4-FFF2-40B4-BE49-F238E27FC236}">
                  <a16:creationId xmlns:a16="http://schemas.microsoft.com/office/drawing/2014/main" id="{F8C38BF4-E882-4A47-BEBC-E0E99EA773DE}"/>
                </a:ext>
              </a:extLst>
            </p:cNvPr>
            <p:cNvSpPr txBox="1"/>
            <p:nvPr/>
          </p:nvSpPr>
          <p:spPr>
            <a:xfrm>
              <a:off x="9193354" y="2516596"/>
              <a:ext cx="2509024" cy="1471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</a:rPr>
                <a:t>7 495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椭圆 20">
              <a:extLst>
                <a:ext uri="{FF2B5EF4-FFF2-40B4-BE49-F238E27FC236}">
                  <a16:creationId xmlns:a16="http://schemas.microsoft.com/office/drawing/2014/main" id="{C6E58079-4A92-4631-853A-B8E5AD019993}"/>
                </a:ext>
              </a:extLst>
            </p:cNvPr>
            <p:cNvSpPr/>
            <p:nvPr/>
          </p:nvSpPr>
          <p:spPr>
            <a:xfrm>
              <a:off x="10248574" y="2107524"/>
              <a:ext cx="398584" cy="39858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218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69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6330" y="-73458"/>
            <a:ext cx="14424386" cy="700491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913DA5-2E01-4990-A90A-59D001D84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982620">
            <a:off x="3334956" y="3750729"/>
            <a:ext cx="793138" cy="89270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736" y="2630633"/>
            <a:ext cx="5464407" cy="5464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87645">
            <a:off x="3097005" y="1657002"/>
            <a:ext cx="8437595" cy="45419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7184" y="1191572"/>
            <a:ext cx="5517358" cy="4474852"/>
          </a:xfrm>
          <a:prstGeom prst="rect">
            <a:avLst/>
          </a:prstGeom>
        </p:spPr>
      </p:pic>
      <p:sp>
        <p:nvSpPr>
          <p:cNvPr id="4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2017371" y="1292851"/>
            <a:ext cx="2880517" cy="860046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TOÁN 3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10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7189" r="9289" b="32865"/>
          <a:stretch/>
        </p:blipFill>
        <p:spPr>
          <a:xfrm>
            <a:off x="1511488" y="1026694"/>
            <a:ext cx="6288505" cy="4058653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TOÁN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63" y="734836"/>
            <a:ext cx="5174165" cy="4743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8026" y="3004814"/>
            <a:ext cx="539542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6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639" y="1191835"/>
            <a:ext cx="9430056" cy="42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0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245450"/>
              </p:ext>
            </p:extLst>
          </p:nvPr>
        </p:nvGraphicFramePr>
        <p:xfrm>
          <a:off x="273935" y="430106"/>
          <a:ext cx="11644131" cy="4766734"/>
        </p:xfrm>
        <a:graphic>
          <a:graphicData uri="http://schemas.openxmlformats.org/drawingml/2006/table">
            <a:tbl>
              <a:tblPr firstRow="1" bandRow="1"/>
              <a:tblGrid>
                <a:gridCol w="2648207">
                  <a:extLst>
                    <a:ext uri="{9D8B030D-6E8A-4147-A177-3AD203B41FA5}">
                      <a16:colId xmlns:a16="http://schemas.microsoft.com/office/drawing/2014/main" val="3624233912"/>
                    </a:ext>
                  </a:extLst>
                </a:gridCol>
                <a:gridCol w="2361518">
                  <a:extLst>
                    <a:ext uri="{9D8B030D-6E8A-4147-A177-3AD203B41FA5}">
                      <a16:colId xmlns:a16="http://schemas.microsoft.com/office/drawing/2014/main" val="830554967"/>
                    </a:ext>
                  </a:extLst>
                </a:gridCol>
                <a:gridCol w="2084401">
                  <a:extLst>
                    <a:ext uri="{9D8B030D-6E8A-4147-A177-3AD203B41FA5}">
                      <a16:colId xmlns:a16="http://schemas.microsoft.com/office/drawing/2014/main" val="731901729"/>
                    </a:ext>
                  </a:extLst>
                </a:gridCol>
                <a:gridCol w="2265130">
                  <a:extLst>
                    <a:ext uri="{9D8B030D-6E8A-4147-A177-3AD203B41FA5}">
                      <a16:colId xmlns:a16="http://schemas.microsoft.com/office/drawing/2014/main" val="661684444"/>
                    </a:ext>
                  </a:extLst>
                </a:gridCol>
                <a:gridCol w="2284875">
                  <a:extLst>
                    <a:ext uri="{9D8B030D-6E8A-4147-A177-3AD203B41FA5}">
                      <a16:colId xmlns:a16="http://schemas.microsoft.com/office/drawing/2014/main" val="9280846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kumimoji="0" lang="en-US" sz="3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chục</a:t>
                      </a:r>
                      <a:r>
                        <a:rPr kumimoji="0" lang="en-US" sz="3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0" lang="en-US" sz="38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nghìn</a:t>
                      </a:r>
                      <a:endParaRPr kumimoji="0" lang="en-US" sz="38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80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800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800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nghìn</a:t>
                      </a:r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80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800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800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trăm</a:t>
                      </a:r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80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800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800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chục</a:t>
                      </a:r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r>
                        <a:rPr lang="en-US" sz="380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3800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800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đơn</a:t>
                      </a:r>
                      <a:r>
                        <a:rPr lang="en-US" sz="3800" baseline="0" dirty="0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800" baseline="0" dirty="0" err="1" smtClean="0"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vị</a:t>
                      </a:r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8B4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855373"/>
                  </a:ext>
                </a:extLst>
              </a:tr>
              <a:tr h="2846494"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133803"/>
                  </a:ext>
                </a:extLst>
              </a:tr>
              <a:tr h="657573">
                <a:tc>
                  <a:txBody>
                    <a:bodyPr/>
                    <a:lstStyle/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汉仪正圆-55W"/>
                        </a:defRPr>
                      </a:lvl9pPr>
                    </a:lstStyle>
                    <a:p>
                      <a:pPr algn="ctr"/>
                      <a:endParaRPr lang="en-US" sz="3800" dirty="0"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037601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737123" y="3703913"/>
            <a:ext cx="1719098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10 000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355949" y="3124821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1 000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55949" y="3818986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1 000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04417" y="2352887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17117" y="3077082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83516" y="3098432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98839" y="4512529"/>
            <a:ext cx="119888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84829" y="4540854"/>
            <a:ext cx="119888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33190" y="4530473"/>
            <a:ext cx="119888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924995" y="4540853"/>
            <a:ext cx="119888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57159" y="5304857"/>
            <a:ext cx="19405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gồm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22670" y="5268168"/>
            <a:ext cx="283932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44893" y="5285721"/>
            <a:ext cx="180450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88896" y="5293331"/>
            <a:ext cx="180450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chục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011796" y="5285721"/>
            <a:ext cx="266446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đơn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7179" y="6069228"/>
            <a:ext cx="30492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12 324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2712" y="6069228"/>
            <a:ext cx="877823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Mười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nghìn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ba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mươi</a:t>
            </a:r>
            <a:r>
              <a:rPr lang="en-US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tư</a:t>
            </a:r>
            <a:r>
              <a:rPr lang="en-US" sz="3600" b="1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11007" y="3815067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814216" y="3806231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987732" y="1733979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175289" y="4540854"/>
            <a:ext cx="119888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987732" y="2442694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017425" y="3126610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017425" y="3834409"/>
            <a:ext cx="1361440" cy="646986"/>
          </a:xfrm>
          <a:prstGeom prst="roundRect">
            <a:avLst/>
          </a:prstGeom>
          <a:solidFill>
            <a:srgbClr val="F7B541"/>
          </a:solidFill>
          <a:ln>
            <a:solidFill>
              <a:sysClr val="window" lastClr="FFFFFF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67793" y="5303576"/>
            <a:ext cx="180450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 </a:t>
            </a:r>
            <a:r>
              <a:rPr lang="en-US" sz="3600" b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trăm</a:t>
            </a:r>
            <a:r>
              <a:rPr lang="en-US" sz="3600" b="1" dirty="0" smtClean="0">
                <a:solidFill>
                  <a:srgbClr val="0070C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</a:t>
            </a:r>
            <a:endParaRPr lang="en-US" sz="3600" b="1" dirty="0">
              <a:solidFill>
                <a:srgbClr val="0070C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83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9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 animBg="1"/>
      <p:bldP spid="40" grpId="0"/>
      <p:bldP spid="41" grpId="0"/>
      <p:bldP spid="42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/>
      <p:bldP spid="50" grpId="0" animBg="1"/>
      <p:bldP spid="51" grpId="0" animBg="1"/>
      <p:bldP spid="52" grpId="0" animBg="1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97" y="1622799"/>
            <a:ext cx="4804801" cy="480480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640770" y="1666682"/>
            <a:ext cx="2410460" cy="1177002"/>
            <a:chOff x="2245281" y="1838588"/>
            <a:chExt cx="2410460" cy="1177002"/>
          </a:xfrm>
        </p:grpSpPr>
        <p:pic>
          <p:nvPicPr>
            <p:cNvPr id="11" name="图片 10" descr="标题对话框免抠元素">
              <a:extLst>
                <a:ext uri="{FF2B5EF4-FFF2-40B4-BE49-F238E27FC236}">
                  <a16:creationId xmlns:a16="http://schemas.microsoft.com/office/drawing/2014/main" id="{21550C17-9479-49B9-8AB1-07DDE89A5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6000" contrast="30000"/>
            </a:blip>
            <a:stretch>
              <a:fillRect/>
            </a:stretch>
          </p:blipFill>
          <p:spPr>
            <a:xfrm>
              <a:off x="2420120" y="2087655"/>
              <a:ext cx="2060782" cy="927935"/>
            </a:xfrm>
            <a:prstGeom prst="rect">
              <a:avLst/>
            </a:prstGeom>
          </p:spPr>
        </p:pic>
        <p:sp>
          <p:nvSpPr>
            <p:cNvPr id="12" name="TextBox 59">
              <a:extLst>
                <a:ext uri="{FF2B5EF4-FFF2-40B4-BE49-F238E27FC236}">
                  <a16:creationId xmlns:a16="http://schemas.microsoft.com/office/drawing/2014/main" id="{C8B2CB54-B958-458D-81FE-9167E34CE2AF}"/>
                </a:ext>
              </a:extLst>
            </p:cNvPr>
            <p:cNvSpPr txBox="1"/>
            <p:nvPr/>
          </p:nvSpPr>
          <p:spPr>
            <a:xfrm>
              <a:off x="2245281" y="1838588"/>
              <a:ext cx="2410460" cy="993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smtClean="0">
                  <a:solidFill>
                    <a:srgbClr val="D76565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46 794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76565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653640" y="1520239"/>
            <a:ext cx="2410460" cy="1160932"/>
            <a:chOff x="7806043" y="1702035"/>
            <a:chExt cx="2410460" cy="1160932"/>
          </a:xfrm>
        </p:grpSpPr>
        <p:pic>
          <p:nvPicPr>
            <p:cNvPr id="14" name="图片 13" descr="标题对话框免抠元素">
              <a:extLst>
                <a:ext uri="{FF2B5EF4-FFF2-40B4-BE49-F238E27FC236}">
                  <a16:creationId xmlns:a16="http://schemas.microsoft.com/office/drawing/2014/main" id="{BE07A727-59D9-4F68-A8F1-A79FD456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6000" contrast="30000"/>
            </a:blip>
            <a:stretch>
              <a:fillRect/>
            </a:stretch>
          </p:blipFill>
          <p:spPr>
            <a:xfrm flipH="1">
              <a:off x="8019482" y="1969794"/>
              <a:ext cx="1983583" cy="893173"/>
            </a:xfrm>
            <a:prstGeom prst="rect">
              <a:avLst/>
            </a:prstGeom>
          </p:spPr>
        </p:pic>
        <p:sp>
          <p:nvSpPr>
            <p:cNvPr id="16" name="TextBox 59">
              <a:extLst>
                <a:ext uri="{FF2B5EF4-FFF2-40B4-BE49-F238E27FC236}">
                  <a16:creationId xmlns:a16="http://schemas.microsoft.com/office/drawing/2014/main" id="{3E5F2675-7372-45DB-9C0D-BDB6FD904190}"/>
                </a:ext>
              </a:extLst>
            </p:cNvPr>
            <p:cNvSpPr txBox="1"/>
            <p:nvPr/>
          </p:nvSpPr>
          <p:spPr>
            <a:xfrm>
              <a:off x="7806043" y="1702035"/>
              <a:ext cx="2410460" cy="993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26A4C9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35 635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6A4C9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</p:grpSp>
      <p:sp>
        <p:nvSpPr>
          <p:cNvPr id="10" name="矩形: 圆角 1">
            <a:extLst>
              <a:ext uri="{FF2B5EF4-FFF2-40B4-BE49-F238E27FC236}">
                <a16:creationId xmlns:a16="http://schemas.microsoft.com/office/drawing/2014/main" id="{F013B66D-924D-4B9F-ACDD-B2E0720CD689}"/>
              </a:ext>
            </a:extLst>
          </p:cNvPr>
          <p:cNvSpPr/>
          <p:nvPr/>
        </p:nvSpPr>
        <p:spPr>
          <a:xfrm>
            <a:off x="4655741" y="259080"/>
            <a:ext cx="2880517" cy="563880"/>
          </a:xfrm>
          <a:prstGeom prst="roundRect">
            <a:avLst>
              <a:gd name="adj" fmla="val 50000"/>
            </a:avLst>
          </a:prstGeom>
          <a:solidFill>
            <a:srgbClr val="F1C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TOÁN</a:t>
            </a:r>
            <a:r>
              <a:rPr kumimoji="0" lang="en-US" altLang="zh-CN" sz="2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7" name="文本框 3">
            <a:extLst>
              <a:ext uri="{FF2B5EF4-FFF2-40B4-BE49-F238E27FC236}">
                <a16:creationId xmlns:a16="http://schemas.microsoft.com/office/drawing/2014/main" id="{2D31BE3E-2232-4774-A76C-C2CB01F6037F}"/>
              </a:ext>
            </a:extLst>
          </p:cNvPr>
          <p:cNvSpPr txBox="1"/>
          <p:nvPr/>
        </p:nvSpPr>
        <p:spPr>
          <a:xfrm>
            <a:off x="3846000" y="702547"/>
            <a:ext cx="4499997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Đọc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4000" b="1" dirty="0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err="1" smtClean="0">
                <a:solidFill>
                  <a:prstClr val="black"/>
                </a:solidFill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sau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53640" y="3431641"/>
            <a:ext cx="2410460" cy="993477"/>
            <a:chOff x="7821679" y="3484351"/>
            <a:chExt cx="2410460" cy="993477"/>
          </a:xfrm>
        </p:grpSpPr>
        <p:pic>
          <p:nvPicPr>
            <p:cNvPr id="18" name="图片 13" descr="标题对话框免抠元素">
              <a:extLst>
                <a:ext uri="{FF2B5EF4-FFF2-40B4-BE49-F238E27FC236}">
                  <a16:creationId xmlns:a16="http://schemas.microsoft.com/office/drawing/2014/main" id="{BE07A727-59D9-4F68-A8F1-A79FD456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6000" contrast="30000"/>
            </a:blip>
            <a:stretch>
              <a:fillRect/>
            </a:stretch>
          </p:blipFill>
          <p:spPr>
            <a:xfrm flipH="1" flipV="1">
              <a:off x="8035118" y="3554239"/>
              <a:ext cx="1983583" cy="893173"/>
            </a:xfrm>
            <a:prstGeom prst="rect">
              <a:avLst/>
            </a:prstGeom>
          </p:spPr>
        </p:pic>
        <p:sp>
          <p:nvSpPr>
            <p:cNvPr id="19" name="TextBox 59">
              <a:extLst>
                <a:ext uri="{FF2B5EF4-FFF2-40B4-BE49-F238E27FC236}">
                  <a16:creationId xmlns:a16="http://schemas.microsoft.com/office/drawing/2014/main" id="{3E5F2675-7372-45DB-9C0D-BDB6FD904190}"/>
                </a:ext>
              </a:extLst>
            </p:cNvPr>
            <p:cNvSpPr txBox="1"/>
            <p:nvPr/>
          </p:nvSpPr>
          <p:spPr>
            <a:xfrm>
              <a:off x="7821679" y="3484351"/>
              <a:ext cx="2410460" cy="993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srgbClr val="F7B541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9</a:t>
              </a: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B541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0 012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7B541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10379" y="3204777"/>
            <a:ext cx="2410460" cy="993477"/>
            <a:chOff x="1975492" y="4561234"/>
            <a:chExt cx="2410460" cy="993477"/>
          </a:xfrm>
        </p:grpSpPr>
        <p:pic>
          <p:nvPicPr>
            <p:cNvPr id="22" name="图片 10" descr="标题对话框免抠元素">
              <a:extLst>
                <a:ext uri="{FF2B5EF4-FFF2-40B4-BE49-F238E27FC236}">
                  <a16:creationId xmlns:a16="http://schemas.microsoft.com/office/drawing/2014/main" id="{21550C17-9479-49B9-8AB1-07DDE89A5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6000" contrast="30000"/>
            </a:blip>
            <a:stretch>
              <a:fillRect/>
            </a:stretch>
          </p:blipFill>
          <p:spPr>
            <a:xfrm flipV="1">
              <a:off x="2163141" y="4626776"/>
              <a:ext cx="2060782" cy="927935"/>
            </a:xfrm>
            <a:prstGeom prst="rect">
              <a:avLst/>
            </a:prstGeom>
          </p:spPr>
        </p:pic>
        <p:sp>
          <p:nvSpPr>
            <p:cNvPr id="23" name="TextBox 59">
              <a:extLst>
                <a:ext uri="{FF2B5EF4-FFF2-40B4-BE49-F238E27FC236}">
                  <a16:creationId xmlns:a16="http://schemas.microsoft.com/office/drawing/2014/main" id="{C8B2CB54-B958-458D-81FE-9167E34CE2AF}"/>
                </a:ext>
              </a:extLst>
            </p:cNvPr>
            <p:cNvSpPr txBox="1"/>
            <p:nvPr/>
          </p:nvSpPr>
          <p:spPr>
            <a:xfrm>
              <a:off x="1975492" y="4561234"/>
              <a:ext cx="2410460" cy="993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smtClean="0">
                  <a:solidFill>
                    <a:srgbClr val="B58B43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60 008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B58B43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640770" y="4998093"/>
            <a:ext cx="2410460" cy="993477"/>
            <a:chOff x="1975492" y="4561234"/>
            <a:chExt cx="2410460" cy="993477"/>
          </a:xfrm>
        </p:grpSpPr>
        <p:pic>
          <p:nvPicPr>
            <p:cNvPr id="25" name="图片 10" descr="标题对话框免抠元素">
              <a:extLst>
                <a:ext uri="{FF2B5EF4-FFF2-40B4-BE49-F238E27FC236}">
                  <a16:creationId xmlns:a16="http://schemas.microsoft.com/office/drawing/2014/main" id="{21550C17-9479-49B9-8AB1-07DDE89A5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6000" contrast="30000"/>
            </a:blip>
            <a:stretch>
              <a:fillRect/>
            </a:stretch>
          </p:blipFill>
          <p:spPr>
            <a:xfrm flipV="1">
              <a:off x="2163141" y="4626776"/>
              <a:ext cx="2060782" cy="927935"/>
            </a:xfrm>
            <a:prstGeom prst="rect">
              <a:avLst/>
            </a:prstGeom>
          </p:spPr>
        </p:pic>
        <p:sp>
          <p:nvSpPr>
            <p:cNvPr id="26" name="TextBox 59">
              <a:extLst>
                <a:ext uri="{FF2B5EF4-FFF2-40B4-BE49-F238E27FC236}">
                  <a16:creationId xmlns:a16="http://schemas.microsoft.com/office/drawing/2014/main" id="{C8B2CB54-B958-458D-81FE-9167E34CE2AF}"/>
                </a:ext>
              </a:extLst>
            </p:cNvPr>
            <p:cNvSpPr txBox="1"/>
            <p:nvPr/>
          </p:nvSpPr>
          <p:spPr>
            <a:xfrm>
              <a:off x="1975492" y="4561234"/>
              <a:ext cx="2410460" cy="993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 smtClean="0">
                  <a:solidFill>
                    <a:srgbClr val="7030A0"/>
                  </a:solidFill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88 888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440202" y="4818215"/>
            <a:ext cx="2410460" cy="993477"/>
            <a:chOff x="7821679" y="3484351"/>
            <a:chExt cx="2410460" cy="993477"/>
          </a:xfrm>
        </p:grpSpPr>
        <p:pic>
          <p:nvPicPr>
            <p:cNvPr id="28" name="图片 13" descr="标题对话框免抠元素">
              <a:extLst>
                <a:ext uri="{FF2B5EF4-FFF2-40B4-BE49-F238E27FC236}">
                  <a16:creationId xmlns:a16="http://schemas.microsoft.com/office/drawing/2014/main" id="{BE07A727-59D9-4F68-A8F1-A79FD456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-6000" contrast="30000"/>
            </a:blip>
            <a:stretch>
              <a:fillRect/>
            </a:stretch>
          </p:blipFill>
          <p:spPr>
            <a:xfrm flipH="1" flipV="1">
              <a:off x="8035118" y="3554239"/>
              <a:ext cx="1983583" cy="893173"/>
            </a:xfrm>
            <a:prstGeom prst="rect">
              <a:avLst/>
            </a:prstGeom>
          </p:spPr>
        </p:pic>
        <p:sp>
          <p:nvSpPr>
            <p:cNvPr id="29" name="TextBox 59">
              <a:extLst>
                <a:ext uri="{FF2B5EF4-FFF2-40B4-BE49-F238E27FC236}">
                  <a16:creationId xmlns:a16="http://schemas.microsoft.com/office/drawing/2014/main" id="{3E5F2675-7372-45DB-9C0D-BDB6FD904190}"/>
                </a:ext>
              </a:extLst>
            </p:cNvPr>
            <p:cNvSpPr txBox="1"/>
            <p:nvPr/>
          </p:nvSpPr>
          <p:spPr>
            <a:xfrm>
              <a:off x="7821679" y="3484351"/>
              <a:ext cx="2410460" cy="993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5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字魂107号-萌趣欢乐体" panose="00000500000000000000" pitchFamily="2" charset="-122"/>
                  <a:cs typeface="Calibri" panose="020F0502020204030204" pitchFamily="34" charset="0"/>
                  <a:sym typeface="字魂27号-布丁体" panose="00000500000000000000" pitchFamily="2" charset="-122"/>
                </a:rPr>
                <a:t>56 050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  <a:sym typeface="字魂27号-布丁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195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432</Words>
  <Application>Microsoft Office PowerPoint</Application>
  <PresentationFormat>Widescreen</PresentationFormat>
  <Paragraphs>140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#9Slide05 MetroScript</vt:lpstr>
      <vt:lpstr>字魂107号-萌趣欢乐体</vt:lpstr>
      <vt:lpstr>Arial</vt:lpstr>
      <vt:lpstr>Calibri</vt:lpstr>
      <vt:lpstr>等线 Light</vt:lpstr>
      <vt:lpstr>字魂27号-布丁体</vt:lpstr>
      <vt:lpstr>Cambria</vt:lpstr>
      <vt:lpstr>Tahoma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HP</cp:lastModifiedBy>
  <cp:revision>26</cp:revision>
  <dcterms:created xsi:type="dcterms:W3CDTF">2023-03-04T09:59:30Z</dcterms:created>
  <dcterms:modified xsi:type="dcterms:W3CDTF">2025-03-12T02:44:09Z</dcterms:modified>
</cp:coreProperties>
</file>