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283" r:id="rId2"/>
    <p:sldId id="280" r:id="rId3"/>
    <p:sldId id="263" r:id="rId4"/>
    <p:sldId id="257" r:id="rId5"/>
    <p:sldId id="281" r:id="rId6"/>
    <p:sldId id="260" r:id="rId7"/>
    <p:sldId id="285" r:id="rId8"/>
    <p:sldId id="286" r:id="rId9"/>
    <p:sldId id="282" r:id="rId10"/>
    <p:sldId id="287" r:id="rId11"/>
    <p:sldId id="259" r:id="rId12"/>
    <p:sldId id="288" r:id="rId13"/>
    <p:sldId id="289" r:id="rId14"/>
    <p:sldId id="261" r:id="rId15"/>
    <p:sldId id="265" r:id="rId16"/>
    <p:sldId id="292" r:id="rId17"/>
    <p:sldId id="277" r:id="rId18"/>
    <p:sldId id="291" r:id="rId19"/>
    <p:sldId id="290" r:id="rId20"/>
  </p:sldIdLst>
  <p:sldSz cx="12192000" cy="6858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125"/>
    <a:srgbClr val="27BEB6"/>
    <a:srgbClr val="E9F9FF"/>
    <a:srgbClr val="FD8F4D"/>
    <a:srgbClr val="467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21" autoAdjust="0"/>
  </p:normalViewPr>
  <p:slideViewPr>
    <p:cSldViewPr snapToGrid="0">
      <p:cViewPr varScale="1">
        <p:scale>
          <a:sx n="57" d="100"/>
          <a:sy n="57" d="100"/>
        </p:scale>
        <p:origin x="10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FB2B3-FDF8-4F37-A817-23464FCFB71A}"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A940-0D29-431D-BBC7-E2AE1E762467}" type="slidenum">
              <a:rPr lang="en-US" smtClean="0"/>
              <a:t>‹#›</a:t>
            </a:fld>
            <a:endParaRPr lang="en-US"/>
          </a:p>
        </p:txBody>
      </p:sp>
    </p:spTree>
    <p:extLst>
      <p:ext uri="{BB962C8B-B14F-4D97-AF65-F5344CB8AC3E}">
        <p14:creationId xmlns:p14="http://schemas.microsoft.com/office/powerpoint/2010/main" val="395517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GV tổ chức trò chơi “Bạn cần tôi có” để khởi động bài học.</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HS đứng thành vòng tròn theo nhóm lớn.</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đề nghị HS tưởng tượng mình cầm trên tay hai vật gì đó, hai con vật... </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+GV hỏi nhanh để HS có thể nói ra đồ vật tưởng tượng mà mình có ( GV gợi ý để HS trả lời không bị trùng lặp nhau)</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HS trả lời</a:t>
            </a:r>
          </a:p>
          <a:p>
            <a:r>
              <a:rPr lang="nl-NL" sz="1200" kern="1200" dirty="0" smtClean="0">
                <a:solidFill>
                  <a:schemeClr val="tx1"/>
                </a:solidFill>
                <a:effectLst/>
                <a:latin typeface="+mn-lt"/>
                <a:ea typeface="+mn-ea"/>
                <a:cs typeface="+mn-cs"/>
              </a:rPr>
              <a:t>- GV giới</a:t>
            </a:r>
            <a:r>
              <a:rPr lang="nl-NL" sz="1200" kern="1200" baseline="0" dirty="0" smtClean="0">
                <a:solidFill>
                  <a:schemeClr val="tx1"/>
                </a:solidFill>
                <a:effectLst/>
                <a:latin typeface="+mn-lt"/>
                <a:ea typeface="+mn-ea"/>
                <a:cs typeface="+mn-cs"/>
              </a:rPr>
              <a:t> thiệu cách chơi xong thì bấm vào nhạc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F6A940-0D29-431D-BBC7-E2AE1E762467}" type="slidenum">
              <a:rPr lang="en-US" smtClean="0"/>
              <a:t>3</a:t>
            </a:fld>
            <a:endParaRPr lang="en-US"/>
          </a:p>
        </p:txBody>
      </p:sp>
    </p:spTree>
    <p:extLst>
      <p:ext uri="{BB962C8B-B14F-4D97-AF65-F5344CB8AC3E}">
        <p14:creationId xmlns:p14="http://schemas.microsoft.com/office/powerpoint/2010/main" val="226418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i="1" kern="1200" dirty="0" smtClean="0">
                <a:solidFill>
                  <a:schemeClr val="tx1"/>
                </a:solidFill>
                <a:effectLst/>
                <a:latin typeface="+mn-lt"/>
                <a:ea typeface="+mn-ea"/>
                <a:cs typeface="+mn-cs"/>
              </a:rPr>
              <a:t>KL: Chúng ta nên chia sẻ cùng những người dân, các bạn nhỏ vùng thiên tai, dịch bệnh những khó khăn mà học đang gánh chịu .( Lưu ý: Những chia sẻ không chỉ là vật chất mà còn là tinh thần bởi ta còn có thể đem đến cho họ những niềm vui, an ủi để học không mất hi  vọng)</a:t>
            </a:r>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8</a:t>
            </a:fld>
            <a:endParaRPr lang="en-US"/>
          </a:p>
        </p:txBody>
      </p:sp>
    </p:spTree>
    <p:extLst>
      <p:ext uri="{BB962C8B-B14F-4D97-AF65-F5344CB8AC3E}">
        <p14:creationId xmlns:p14="http://schemas.microsoft.com/office/powerpoint/2010/main" val="51603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-GV mời các nhóm liệt kê những việc mình có thể làm.</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mời các nhóm lên trình bày những thứ có thể mang tới để cho, tặng bạn .</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GV lưu ý Học sinh : Ngoài các món quà có thể cho tặng thì cách cho tặng cũng rất quan trọng. Chúng ta hãy cùng nhau đóng gói và có hình thức trao tặng sao cho phù hợp nhất)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10</a:t>
            </a:fld>
            <a:endParaRPr lang="en-US"/>
          </a:p>
        </p:txBody>
      </p:sp>
    </p:spTree>
    <p:extLst>
      <p:ext uri="{BB962C8B-B14F-4D97-AF65-F5344CB8AC3E}">
        <p14:creationId xmlns:p14="http://schemas.microsoft.com/office/powerpoint/2010/main" val="2131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12</a:t>
            </a:fld>
            <a:endParaRPr lang="en-US"/>
          </a:p>
        </p:txBody>
      </p:sp>
    </p:spTree>
    <p:extLst>
      <p:ext uri="{BB962C8B-B14F-4D97-AF65-F5344CB8AC3E}">
        <p14:creationId xmlns:p14="http://schemas.microsoft.com/office/powerpoint/2010/main" val="4067418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smtClean="0">
                <a:solidFill>
                  <a:schemeClr val="tx1"/>
                </a:solidFill>
                <a:effectLst/>
                <a:latin typeface="+mn-lt"/>
                <a:ea typeface="+mn-ea"/>
                <a:cs typeface="+mn-cs"/>
              </a:rPr>
              <a:t>GV mời học sinh sắm vai những bông hoa và các con vật như voi, sơn ca, cừu, gà trống....</a:t>
            </a:r>
          </a:p>
          <a:p>
            <a:r>
              <a:rPr lang="nl-NL" sz="1200" kern="1200" dirty="0" smtClean="0">
                <a:solidFill>
                  <a:schemeClr val="tx1"/>
                </a:solidFill>
                <a:effectLst/>
                <a:latin typeface="+mn-lt"/>
                <a:ea typeface="+mn-ea"/>
                <a:cs typeface="+mn-cs"/>
              </a:rPr>
              <a:t>+ Chúng tôi tặng cho đời màu sắc và hương thơm. Đố các bạn biết chúng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+Tôi sẽ giúp các bạn mang đồ nặng. Tôi sẽ giúp phun nước tưới cây.Tôi tặng các bạn sức mạnh của tôi. Tôi đố các bạn biết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Tôi có thể tặng bạn những bài ca. Bạn đoán xem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Tôi có thể tặng các bạn lông của tôi làm áo len . Đố các bạn biết tôi là ai?</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+Tôi sẽ báo hiệu giúp các bạn thức giấc  để đón bình minh. Tôi tặng các bạn bài ca gọi Mặt trời của tôi.</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F6A940-0D29-431D-BBC7-E2AE1E762467}" type="slidenum">
              <a:rPr lang="en-US" smtClean="0"/>
              <a:t>15</a:t>
            </a:fld>
            <a:endParaRPr lang="en-US"/>
          </a:p>
        </p:txBody>
      </p:sp>
    </p:spTree>
    <p:extLst>
      <p:ext uri="{BB962C8B-B14F-4D97-AF65-F5344CB8AC3E}">
        <p14:creationId xmlns:p14="http://schemas.microsoft.com/office/powerpoint/2010/main" val="307622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F6A940-0D29-431D-BBC7-E2AE1E762467}" type="slidenum">
              <a:rPr lang="en-US" smtClean="0"/>
              <a:t>17</a:t>
            </a:fld>
            <a:endParaRPr lang="en-US"/>
          </a:p>
        </p:txBody>
      </p:sp>
    </p:spTree>
    <p:extLst>
      <p:ext uri="{BB962C8B-B14F-4D97-AF65-F5344CB8AC3E}">
        <p14:creationId xmlns:p14="http://schemas.microsoft.com/office/powerpoint/2010/main" val="914101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DE74777-875B-1FE3-319D-83C4CBB02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DD1D0DDE-276C-F1BE-BA4B-9EC94F129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4" name="图片 13">
            <a:extLst>
              <a:ext uri="{FF2B5EF4-FFF2-40B4-BE49-F238E27FC236}">
                <a16:creationId xmlns:a16="http://schemas.microsoft.com/office/drawing/2014/main" id="{F28A6BA4-F501-B8A9-40B2-A576C6001D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6" name="图片 15">
            <a:extLst>
              <a:ext uri="{FF2B5EF4-FFF2-40B4-BE49-F238E27FC236}">
                <a16:creationId xmlns:a16="http://schemas.microsoft.com/office/drawing/2014/main" id="{0B8E76E0-38D2-05C7-B6A7-2427EAD70FC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2" name="图片 11">
            <a:extLst>
              <a:ext uri="{FF2B5EF4-FFF2-40B4-BE49-F238E27FC236}">
                <a16:creationId xmlns:a16="http://schemas.microsoft.com/office/drawing/2014/main" id="{880BF485-AE4E-6216-9498-5BDFDAA004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410103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CF790-1A4C-A92B-49E0-9445AB144C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1DA4D8-101C-CE27-5048-4192246B3D2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15EA9E-67ED-89DA-EFD7-A8138EC3BD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68CA5C0-73E6-05EA-0F7E-C7B181C76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745588-D8B9-D613-DC6D-BD356C94F0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5081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642874-2578-D862-0EC3-22231E83177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01CBB2-56B2-C29F-DB9A-40BD93D9DD3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FC6E1-1EFE-7FB6-575C-E5C5F84852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700495-7BF5-CC66-4B35-F788E350029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CEC3DC0-5AEE-05C9-AFCF-F52CA81DA3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1537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E404A-514B-AB5F-7408-0B71CF38F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E9C886FD-7883-C43C-3AD3-4ECE84C1D5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9" name="图片 8">
            <a:extLst>
              <a:ext uri="{FF2B5EF4-FFF2-40B4-BE49-F238E27FC236}">
                <a16:creationId xmlns:a16="http://schemas.microsoft.com/office/drawing/2014/main" id="{86D24229-6676-0456-A9EB-BD1133D922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10" name="图片 9">
            <a:extLst>
              <a:ext uri="{FF2B5EF4-FFF2-40B4-BE49-F238E27FC236}">
                <a16:creationId xmlns:a16="http://schemas.microsoft.com/office/drawing/2014/main" id="{0178DD72-58CA-1D89-DE77-DA1D83CA498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E1F0D85-EF35-BEDE-E890-B023DF7AA4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Tree>
    <p:extLst>
      <p:ext uri="{BB962C8B-B14F-4D97-AF65-F5344CB8AC3E}">
        <p14:creationId xmlns:p14="http://schemas.microsoft.com/office/powerpoint/2010/main" val="38068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1500A1-FCD3-E877-4D7B-F216108F3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1277F633-13D8-7028-FC17-C98A1AA3E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10" name="图片 9">
            <a:extLst>
              <a:ext uri="{FF2B5EF4-FFF2-40B4-BE49-F238E27FC236}">
                <a16:creationId xmlns:a16="http://schemas.microsoft.com/office/drawing/2014/main" id="{876CDE9D-7B4B-ED21-54EE-1ED2C05018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11" name="图片 10">
            <a:extLst>
              <a:ext uri="{FF2B5EF4-FFF2-40B4-BE49-F238E27FC236}">
                <a16:creationId xmlns:a16="http://schemas.microsoft.com/office/drawing/2014/main" id="{791F756D-B0E2-574C-FD1E-FD96B15284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2" name="矩形: 圆角 11">
            <a:extLst>
              <a:ext uri="{FF2B5EF4-FFF2-40B4-BE49-F238E27FC236}">
                <a16:creationId xmlns:a16="http://schemas.microsoft.com/office/drawing/2014/main" id="{132485FB-059F-51EA-D5EF-86BCDE7CD32E}"/>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id="{61394D15-EDA6-3C5D-F76F-207CB985BFC4}"/>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6F8C6AD0-26D5-0471-7050-F2980DB45F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21272"/>
          <a:stretch/>
        </p:blipFill>
        <p:spPr>
          <a:xfrm>
            <a:off x="0" y="0"/>
            <a:ext cx="7543800" cy="2587171"/>
          </a:xfrm>
          <a:prstGeom prst="rect">
            <a:avLst/>
          </a:prstGeom>
        </p:spPr>
      </p:pic>
    </p:spTree>
    <p:extLst>
      <p:ext uri="{BB962C8B-B14F-4D97-AF65-F5344CB8AC3E}">
        <p14:creationId xmlns:p14="http://schemas.microsoft.com/office/powerpoint/2010/main" val="1682311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250CC-11AB-1A44-0BD0-F0A5FE0CB3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040CFB-7992-632F-319E-E98D97F08DE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040772-981F-BA28-B4B8-66422574D4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87CC938-5185-109B-6530-240B2B445DF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10B5EB6-24AC-6DA0-AB53-841F574854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6023932-E47D-23ED-82FB-5B11BE41BF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567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8546E-0810-9584-CD8A-E71A987F3AD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3B4064-004F-C879-C529-F778647FBB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8232979-EC68-2B6B-4070-F8D13EB636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F2A83C-522C-6894-1200-41C38CBE2C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4ECBBD6-7352-7D1A-63D9-657B5D9CD1F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2F97A24-18DD-61AF-5925-11F323CADF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BF76878-1308-A2D8-9EFA-78AE95EA9F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9F8D95B-D870-DE7E-29FD-0EA689B8AA6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3746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1C773-0137-6AE4-4403-8FE751E13E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106756-D5C5-6D18-C795-2BD979B7607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C6A751A7-0EDE-ED51-7F1C-6C65FD2157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A509A45-C515-28E9-47F4-4221D836424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959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5FFE3C8-EC5D-2609-F014-1394F15F89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6" name="图片 5">
            <a:extLst>
              <a:ext uri="{FF2B5EF4-FFF2-40B4-BE49-F238E27FC236}">
                <a16:creationId xmlns:a16="http://schemas.microsoft.com/office/drawing/2014/main" id="{4B8F7A12-60E2-CC5D-85C1-7009D1BBC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790371"/>
            <a:ext cx="12192000" cy="3947886"/>
          </a:xfrm>
          <a:prstGeom prst="rect">
            <a:avLst/>
          </a:prstGeom>
        </p:spPr>
      </p:pic>
      <p:pic>
        <p:nvPicPr>
          <p:cNvPr id="7" name="图片 6">
            <a:extLst>
              <a:ext uri="{FF2B5EF4-FFF2-40B4-BE49-F238E27FC236}">
                <a16:creationId xmlns:a16="http://schemas.microsoft.com/office/drawing/2014/main" id="{F7CEF91B-FBFE-C7C9-0210-8FCDA1C1B0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7837714" cy="2116183"/>
          </a:xfrm>
          <a:prstGeom prst="rect">
            <a:avLst/>
          </a:prstGeom>
        </p:spPr>
      </p:pic>
      <p:pic>
        <p:nvPicPr>
          <p:cNvPr id="8" name="图片 7">
            <a:extLst>
              <a:ext uri="{FF2B5EF4-FFF2-40B4-BE49-F238E27FC236}">
                <a16:creationId xmlns:a16="http://schemas.microsoft.com/office/drawing/2014/main" id="{3643C825-7453-D2DD-4F3C-7DAB69032C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56" t="56234" r="81094"/>
          <a:stretch/>
        </p:blipFill>
        <p:spPr>
          <a:xfrm>
            <a:off x="7543800" y="4197350"/>
            <a:ext cx="1371600" cy="2540907"/>
          </a:xfrm>
          <a:prstGeom prst="rect">
            <a:avLst/>
          </a:prstGeom>
        </p:spPr>
      </p:pic>
      <p:pic>
        <p:nvPicPr>
          <p:cNvPr id="9" name="图片 8">
            <a:extLst>
              <a:ext uri="{FF2B5EF4-FFF2-40B4-BE49-F238E27FC236}">
                <a16:creationId xmlns:a16="http://schemas.microsoft.com/office/drawing/2014/main" id="{C8296717-88DA-D610-67A3-1302DE7D57B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519714"/>
            <a:ext cx="12192000" cy="3338286"/>
          </a:xfrm>
          <a:prstGeom prst="rect">
            <a:avLst/>
          </a:prstGeom>
        </p:spPr>
      </p:pic>
      <p:sp>
        <p:nvSpPr>
          <p:cNvPr id="10" name="矩形: 圆角 9">
            <a:extLst>
              <a:ext uri="{FF2B5EF4-FFF2-40B4-BE49-F238E27FC236}">
                <a16:creationId xmlns:a16="http://schemas.microsoft.com/office/drawing/2014/main" id="{16E0071D-0DBA-4B34-C7F6-FEA1CDAC2DDD}"/>
              </a:ext>
            </a:extLst>
          </p:cNvPr>
          <p:cNvSpPr/>
          <p:nvPr userDrawn="1"/>
        </p:nvSpPr>
        <p:spPr>
          <a:xfrm>
            <a:off x="381000" y="381000"/>
            <a:ext cx="11430000" cy="6115957"/>
          </a:xfrm>
          <a:prstGeom prst="roundRect">
            <a:avLst>
              <a:gd name="adj" fmla="val 3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id="{9A74394F-A12B-C2B1-C388-0CC50479FBC3}"/>
              </a:ext>
            </a:extLst>
          </p:cNvPr>
          <p:cNvSpPr/>
          <p:nvPr userDrawn="1"/>
        </p:nvSpPr>
        <p:spPr>
          <a:xfrm>
            <a:off x="514350" y="520700"/>
            <a:ext cx="11163300" cy="5816600"/>
          </a:xfrm>
          <a:prstGeom prst="roundRect">
            <a:avLst>
              <a:gd name="adj" fmla="val 3273"/>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846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D1BF1-E939-C22E-FB60-29525F27E2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CF8B6B-C2CC-DDDE-C05B-433967EBA8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593501F-8863-3CF8-B16E-D5BC8588F6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270D06-7DAD-9CF1-E859-6A001F2F491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6473D1E-4237-4195-1273-46393D7DB7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371E8-32E0-C7C1-0168-6C4A42290C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6970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3F5480-A3D4-DB6A-1C64-EC2AFEC06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B83F6E-2D7A-BA63-9478-025DB89D8F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7202C3-B606-7C75-9E4B-A352759966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B8607B-9AA8-312E-AB93-7483081AF2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9D92A1-A3CA-4382-8460-04B08FA1ECC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6FB65DF-4B71-C650-7F7C-8A88B8FD88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87AC99C-ABC7-7FAF-2C9C-638CDC13D2F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F25052-C5F1-4933-95AE-37F28C296B08}"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793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2954190" y="-716733"/>
            <a:ext cx="15631499" cy="10455546"/>
          </a:xfrm>
          <a:prstGeom prst="rect">
            <a:avLst/>
          </a:prstGeom>
        </p:spPr>
      </p:pic>
    </p:spTree>
    <p:extLst>
      <p:ext uri="{BB962C8B-B14F-4D97-AF65-F5344CB8AC3E}">
        <p14:creationId xmlns:p14="http://schemas.microsoft.com/office/powerpoint/2010/main" val="26998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9739" y="328618"/>
            <a:ext cx="11132261" cy="6529382"/>
          </a:xfrm>
          <a:prstGeom prst="rect">
            <a:avLst/>
          </a:prstGeom>
        </p:spPr>
      </p:pic>
    </p:spTree>
    <p:extLst>
      <p:ext uri="{BB962C8B-B14F-4D97-AF65-F5344CB8AC3E}">
        <p14:creationId xmlns:p14="http://schemas.microsoft.com/office/powerpoint/2010/main" val="12736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8AC40849-7E1A-E3BE-12FB-54633E8664F9}"/>
              </a:ext>
            </a:extLst>
          </p:cNvPr>
          <p:cNvSpPr/>
          <p:nvPr/>
        </p:nvSpPr>
        <p:spPr>
          <a:xfrm>
            <a:off x="713252" y="801340"/>
            <a:ext cx="10629938" cy="1733516"/>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nl-NL" altLang="zh-CN" sz="4000" b="1" noProof="0" dirty="0" smtClean="0">
                <a:solidFill>
                  <a:srgbClr val="F58125"/>
                </a:solidFill>
                <a:latin typeface="Calibri" panose="020F0502020204030204" pitchFamily="34" charset="0"/>
                <a:cs typeface="Calibri" panose="020F0502020204030204" pitchFamily="34" charset="0"/>
                <a:sym typeface="庞门正道标题体" panose="02010600030101010101" pitchFamily="2" charset="-122"/>
              </a:rPr>
              <a:t>Thảo luận về việc chuẩn bị món quà gửi tặng các bạn vùng thiên tai, dịch bệnh</a:t>
            </a:r>
            <a:endParaRPr kumimoji="0" lang="zh-CN" altLang="en-US" sz="4400" b="1" i="0" u="none" strike="noStrike" kern="1200" cap="none" spc="0" normalizeH="0" baseline="0" noProof="0" dirty="0">
              <a:ln>
                <a:noFill/>
              </a:ln>
              <a:solidFill>
                <a:srgbClr val="F58125"/>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3" name="椭圆 35">
            <a:extLst>
              <a:ext uri="{FF2B5EF4-FFF2-40B4-BE49-F238E27FC236}">
                <a16:creationId xmlns:a16="http://schemas.microsoft.com/office/drawing/2014/main" id="{8C26BC15-DC44-1C1F-0CEF-A589736DEC90}"/>
              </a:ext>
            </a:extLst>
          </p:cNvPr>
          <p:cNvSpPr/>
          <p:nvPr/>
        </p:nvSpPr>
        <p:spPr>
          <a:xfrm>
            <a:off x="713252" y="2126590"/>
            <a:ext cx="609215" cy="609215"/>
          </a:xfrm>
          <a:prstGeom prst="ellipse">
            <a:avLst/>
          </a:prstGeom>
          <a:solidFill>
            <a:schemeClr val="accent2"/>
          </a:solidFill>
          <a:ln>
            <a:noFill/>
          </a:ln>
          <a:effectLst>
            <a:outerShdw blurRad="50800" dist="139700" dir="5400000" algn="t" rotWithShape="0">
              <a:srgbClr val="323CB8">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2</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5" name="Picture 4"/>
          <p:cNvPicPr>
            <a:picLocks noChangeAspect="1"/>
          </p:cNvPicPr>
          <p:nvPr/>
        </p:nvPicPr>
        <p:blipFill>
          <a:blip r:embed="rId3"/>
          <a:stretch>
            <a:fillRect/>
          </a:stretch>
        </p:blipFill>
        <p:spPr>
          <a:xfrm>
            <a:off x="3798904" y="2534856"/>
            <a:ext cx="4731639" cy="3643099"/>
          </a:xfrm>
          <a:prstGeom prst="rect">
            <a:avLst/>
          </a:prstGeom>
        </p:spPr>
      </p:pic>
    </p:spTree>
    <p:extLst>
      <p:ext uri="{BB962C8B-B14F-4D97-AF65-F5344CB8AC3E}">
        <p14:creationId xmlns:p14="http://schemas.microsoft.com/office/powerpoint/2010/main" val="358660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to="0" calcmode="lin" valueType="num">
                                      <p:cBhvr>
                                        <p:cTn id="7" dur="500" decel="100000" fill="hold">
                                          <p:stCondLst>
                                            <p:cond delay="0"/>
                                          </p:stCondLst>
                                        </p:cTn>
                                        <p:tgtEl>
                                          <p:spTgt spid="3"/>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3"/>
                                        </p:tgtEl>
                                      </p:cBhvr>
                                    </p:animEffect>
                                    <p:animScale>
                                      <p:cBhvr>
                                        <p:cTn id="9" dur="500" decel="100000" fill="hold">
                                          <p:stCondLst>
                                            <p:cond delay="0"/>
                                          </p:stCondLst>
                                        </p:cTn>
                                        <p:tgtEl>
                                          <p:spTgt spid="3"/>
                                        </p:tgtEl>
                                      </p:cBhvr>
                                      <p:by x="100000" y="100000"/>
                                      <p:from x="110000" y="110000"/>
                                      <p:to x="100000" y="100000"/>
                                    </p:animScale>
                                  </p:childTnLst>
                                </p:cTn>
                              </p:par>
                            </p:childTnLst>
                          </p:cTn>
                        </p:par>
                        <p:par>
                          <p:cTn id="10" fill="hold">
                            <p:stCondLst>
                              <p:cond delay="500"/>
                            </p:stCondLst>
                            <p:childTnLst>
                              <p:par>
                                <p:cTn id="11" presetID="10" presetClass="entr" presetSubtype="0"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stCondLst>
                                            <p:cond delay="0"/>
                                          </p:stCondLst>
                                        </p:cTn>
                                        <p:tgtEl>
                                          <p:spTgt spid="2"/>
                                        </p:tgtEl>
                                      </p:cBhvr>
                                    </p:animEffect>
                                    <p:anim to="0" calcmode="lin" valueType="num">
                                      <p:cBhvr>
                                        <p:cTn id="14" dur="500" fill="hold">
                                          <p:stCondLst>
                                            <p:cond delay="0"/>
                                          </p:stCondLst>
                                        </p:cTn>
                                        <p:tgtEl>
                                          <p:spTgt spid="2"/>
                                        </p:tgtEl>
                                        <p:attrNameLst>
                                          <p:attrName>ppt_x</p:attrName>
                                        </p:attrNameLst>
                                      </p:cBhvr>
                                      <p:tavLst>
                                        <p:tav tm="0">
                                          <p:val>
                                            <p:strVal val="#ppt_x+.05"/>
                                          </p:val>
                                        </p:tav>
                                        <p:tav tm="100000">
                                          <p:val>
                                            <p:strVal val="#ppt_x"/>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9414AF90-F871-B807-4A59-040848B9B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0" t="44328" b="6870"/>
          <a:stretch/>
        </p:blipFill>
        <p:spPr>
          <a:xfrm flipH="1">
            <a:off x="7820976" y="4658457"/>
            <a:ext cx="4371023" cy="2199543"/>
          </a:xfrm>
          <a:prstGeom prst="rect">
            <a:avLst/>
          </a:prstGeom>
        </p:spPr>
      </p:pic>
      <p:pic>
        <p:nvPicPr>
          <p:cNvPr id="3" name="Picture 2"/>
          <p:cNvPicPr>
            <a:picLocks noChangeAspect="1"/>
          </p:cNvPicPr>
          <p:nvPr/>
        </p:nvPicPr>
        <p:blipFill>
          <a:blip r:embed="rId3"/>
          <a:stretch>
            <a:fillRect/>
          </a:stretch>
        </p:blipFill>
        <p:spPr>
          <a:xfrm>
            <a:off x="2580641" y="1003472"/>
            <a:ext cx="9032240" cy="1506048"/>
          </a:xfrm>
          <a:prstGeom prst="rect">
            <a:avLst/>
          </a:prstGeom>
        </p:spPr>
      </p:pic>
      <p:pic>
        <p:nvPicPr>
          <p:cNvPr id="18" name="图片 11">
            <a:extLst>
              <a:ext uri="{FF2B5EF4-FFF2-40B4-BE49-F238E27FC236}">
                <a16:creationId xmlns:a16="http://schemas.microsoft.com/office/drawing/2014/main" id="{10A42763-5754-39FB-F53F-F6BDA0011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3" y="2345645"/>
            <a:ext cx="2623994" cy="4168472"/>
          </a:xfrm>
          <a:prstGeom prst="rect">
            <a:avLst/>
          </a:prstGeom>
        </p:spPr>
      </p:pic>
      <p:sp>
        <p:nvSpPr>
          <p:cNvPr id="4" name="TextBox 3"/>
          <p:cNvSpPr txBox="1"/>
          <p:nvPr/>
        </p:nvSpPr>
        <p:spPr>
          <a:xfrm>
            <a:off x="2396491" y="2345645"/>
            <a:ext cx="9400540" cy="2800767"/>
          </a:xfrm>
          <a:prstGeom prst="rect">
            <a:avLst/>
          </a:prstGeom>
          <a:noFill/>
        </p:spPr>
        <p:txBody>
          <a:bodyPr wrap="square" rtlCol="0">
            <a:spAutoFit/>
          </a:bodyPr>
          <a:lstStyle/>
          <a:p>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Cùng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người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thân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soạn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đồ</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gửi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tặng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các</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bạn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vùng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thiên</a:t>
            </a:r>
            <a:r>
              <a:rPr lang="en-US" sz="4400" dirty="0" smtClean="0">
                <a:solidFill>
                  <a:srgbClr val="F58125"/>
                </a:solidFill>
                <a:latin typeface="Calibri" panose="020F0502020204030204" pitchFamily="34" charset="0"/>
                <a:cs typeface="Calibri" panose="020F0502020204030204" pitchFamily="34" charset="0"/>
              </a:rPr>
              <a:t> tai, </a:t>
            </a:r>
            <a:r>
              <a:rPr lang="en-US" sz="4400" dirty="0" err="1" smtClean="0">
                <a:solidFill>
                  <a:srgbClr val="F58125"/>
                </a:solidFill>
                <a:latin typeface="Calibri" panose="020F0502020204030204" pitchFamily="34" charset="0"/>
                <a:cs typeface="Calibri" panose="020F0502020204030204" pitchFamily="34" charset="0"/>
              </a:rPr>
              <a:t>dịch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bệnh</a:t>
            </a:r>
            <a:r>
              <a:rPr lang="en-US" sz="4400" dirty="0" smtClean="0">
                <a:solidFill>
                  <a:srgbClr val="F58125"/>
                </a:solidFill>
                <a:latin typeface="Calibri" panose="020F0502020204030204" pitchFamily="34" charset="0"/>
                <a:cs typeface="Calibri" panose="020F0502020204030204" pitchFamily="34" charset="0"/>
              </a:rPr>
              <a:t>.</a:t>
            </a:r>
          </a:p>
          <a:p>
            <a:r>
              <a:rPr lang="en-US" sz="4400" dirty="0">
                <a:solidFill>
                  <a:srgbClr val="F58125"/>
                </a:solidFill>
                <a:latin typeface="Calibri" panose="020F0502020204030204" pitchFamily="34" charset="0"/>
                <a:cs typeface="Calibri" panose="020F0502020204030204" pitchFamily="34" charset="0"/>
              </a:rPr>
              <a:t> </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Làm</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sạch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món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đồ</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tặng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cho</a:t>
            </a:r>
            <a:r>
              <a:rPr lang="en-US" sz="4400" dirty="0" smtClean="0">
                <a:solidFill>
                  <a:srgbClr val="F58125"/>
                </a:solidFill>
                <a:latin typeface="Calibri" panose="020F0502020204030204" pitchFamily="34" charset="0"/>
                <a:cs typeface="Calibri" panose="020F0502020204030204" pitchFamily="34" charset="0"/>
              </a:rPr>
              <a:t>.</a:t>
            </a:r>
          </a:p>
          <a:p>
            <a:r>
              <a:rPr lang="en-US" sz="4400" dirty="0">
                <a:solidFill>
                  <a:srgbClr val="F58125"/>
                </a:solidFill>
                <a:latin typeface="Calibri" panose="020F0502020204030204" pitchFamily="34" charset="0"/>
                <a:cs typeface="Calibri" panose="020F0502020204030204" pitchFamily="34" charset="0"/>
              </a:rPr>
              <a:t> </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Chuẩn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bị</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vật</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dụng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để</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đóng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gói</a:t>
            </a:r>
            <a:r>
              <a:rPr lang="en-US" sz="4400" dirty="0" smtClean="0">
                <a:solidFill>
                  <a:srgbClr val="F58125"/>
                </a:solidFill>
                <a:latin typeface="Calibri" panose="020F0502020204030204" pitchFamily="34" charset="0"/>
                <a:cs typeface="Calibri" panose="020F0502020204030204" pitchFamily="34" charset="0"/>
              </a:rPr>
              <a:t>.</a:t>
            </a:r>
            <a:endParaRPr lang="en-US" sz="4400" dirty="0">
              <a:solidFill>
                <a:srgbClr val="F5812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595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25">
            <a:extLst>
              <a:ext uri="{FF2B5EF4-FFF2-40B4-BE49-F238E27FC236}">
                <a16:creationId xmlns:a16="http://schemas.microsoft.com/office/drawing/2014/main" id="{2A129D0A-41B5-DF10-4969-E9392BD0DD73}"/>
              </a:ext>
            </a:extLst>
          </p:cNvPr>
          <p:cNvSpPr/>
          <p:nvPr/>
        </p:nvSpPr>
        <p:spPr>
          <a:xfrm>
            <a:off x="906171" y="1284177"/>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2" name="椭圆 23">
            <a:extLst>
              <a:ext uri="{FF2B5EF4-FFF2-40B4-BE49-F238E27FC236}">
                <a16:creationId xmlns:a16="http://schemas.microsoft.com/office/drawing/2014/main" id="{B2F1F1EC-A400-C38F-A110-F4E7C733D9AB}"/>
              </a:ext>
            </a:extLst>
          </p:cNvPr>
          <p:cNvSpPr/>
          <p:nvPr/>
        </p:nvSpPr>
        <p:spPr>
          <a:xfrm>
            <a:off x="2105368" y="318021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3" name="椭圆 20">
            <a:extLst>
              <a:ext uri="{FF2B5EF4-FFF2-40B4-BE49-F238E27FC236}">
                <a16:creationId xmlns:a16="http://schemas.microsoft.com/office/drawing/2014/main" id="{15ECF531-A81B-1200-79FC-95CD745A64BF}"/>
              </a:ext>
            </a:extLst>
          </p:cNvPr>
          <p:cNvSpPr/>
          <p:nvPr/>
        </p:nvSpPr>
        <p:spPr>
          <a:xfrm>
            <a:off x="4503763" y="2440633"/>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4" name="椭圆 17">
            <a:extLst>
              <a:ext uri="{FF2B5EF4-FFF2-40B4-BE49-F238E27FC236}">
                <a16:creationId xmlns:a16="http://schemas.microsoft.com/office/drawing/2014/main" id="{2DE13A68-1B3A-8942-8505-A8F72CFBD310}"/>
              </a:ext>
            </a:extLst>
          </p:cNvPr>
          <p:cNvSpPr/>
          <p:nvPr/>
        </p:nvSpPr>
        <p:spPr>
          <a:xfrm>
            <a:off x="6902157" y="170104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5" name="椭圆 17">
            <a:extLst>
              <a:ext uri="{FF2B5EF4-FFF2-40B4-BE49-F238E27FC236}">
                <a16:creationId xmlns:a16="http://schemas.microsoft.com/office/drawing/2014/main" id="{2DE13A68-1B3A-8942-8505-A8F72CFBD310}"/>
              </a:ext>
            </a:extLst>
          </p:cNvPr>
          <p:cNvSpPr/>
          <p:nvPr/>
        </p:nvSpPr>
        <p:spPr>
          <a:xfrm>
            <a:off x="9127197" y="3005028"/>
            <a:ext cx="2398395" cy="2357120"/>
          </a:xfrm>
          <a:prstGeom prst="ellipse">
            <a:avLst/>
          </a:prstGeom>
          <a:solidFill>
            <a:schemeClr val="accent1">
              <a:lumMod val="20000"/>
              <a:lumOff val="80000"/>
              <a:alpha val="50000"/>
            </a:schemeClr>
          </a:solidFill>
          <a:ln>
            <a:noFill/>
          </a:ln>
          <a:effectLst>
            <a:outerShdw blurRad="50800" dist="127000" dir="5400000" algn="t" rotWithShape="0">
              <a:srgbClr val="323CB8">
                <a:alpha val="10000"/>
              </a:srgbClr>
            </a:outerShdw>
            <a:reflection blurRad="6350" stA="8000" endPos="5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pic>
        <p:nvPicPr>
          <p:cNvPr id="8" name="Picture 7"/>
          <p:cNvPicPr>
            <a:picLocks noChangeAspect="1"/>
          </p:cNvPicPr>
          <p:nvPr/>
        </p:nvPicPr>
        <p:blipFill>
          <a:blip r:embed="rId3"/>
          <a:stretch>
            <a:fillRect/>
          </a:stretch>
        </p:blipFill>
        <p:spPr>
          <a:xfrm>
            <a:off x="380416" y="1136653"/>
            <a:ext cx="11628704" cy="5009288"/>
          </a:xfrm>
          <a:prstGeom prst="rect">
            <a:avLst/>
          </a:prstGeom>
        </p:spPr>
      </p:pic>
      <p:pic>
        <p:nvPicPr>
          <p:cNvPr id="9" name="Picture 8"/>
          <p:cNvPicPr>
            <a:picLocks noChangeAspect="1"/>
          </p:cNvPicPr>
          <p:nvPr/>
        </p:nvPicPr>
        <p:blipFill>
          <a:blip r:embed="rId4"/>
          <a:stretch>
            <a:fillRect/>
          </a:stretch>
        </p:blipFill>
        <p:spPr>
          <a:xfrm>
            <a:off x="10503704" y="330934"/>
            <a:ext cx="1505416" cy="738682"/>
          </a:xfrm>
          <a:prstGeom prst="rect">
            <a:avLst/>
          </a:prstGeom>
        </p:spPr>
      </p:pic>
      <p:pic>
        <p:nvPicPr>
          <p:cNvPr id="10" name="Picture 9"/>
          <p:cNvPicPr>
            <a:picLocks noChangeAspect="1"/>
          </p:cNvPicPr>
          <p:nvPr/>
        </p:nvPicPr>
        <p:blipFill>
          <a:blip r:embed="rId5"/>
          <a:stretch>
            <a:fillRect/>
          </a:stretch>
        </p:blipFill>
        <p:spPr>
          <a:xfrm>
            <a:off x="4259768" y="563604"/>
            <a:ext cx="4438273" cy="1012024"/>
          </a:xfrm>
          <a:prstGeom prst="rect">
            <a:avLst/>
          </a:prstGeom>
        </p:spPr>
      </p:pic>
    </p:spTree>
    <p:extLst>
      <p:ext uri="{BB962C8B-B14F-4D97-AF65-F5344CB8AC3E}">
        <p14:creationId xmlns:p14="http://schemas.microsoft.com/office/powerpoint/2010/main" val="219291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to="0" calcmode="lin" valueType="num">
                                      <p:cBhvr>
                                        <p:cTn id="7" dur="500" decel="100000" fill="hold">
                                          <p:stCondLst>
                                            <p:cond delay="0"/>
                                          </p:stCondLst>
                                        </p:cTn>
                                        <p:tgtEl>
                                          <p:spTgt spid="11"/>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11"/>
                                        </p:tgtEl>
                                      </p:cBhvr>
                                    </p:animEffect>
                                    <p:animScale>
                                      <p:cBhvr>
                                        <p:cTn id="9" dur="500" decel="100000" fill="hold">
                                          <p:stCondLst>
                                            <p:cond delay="0"/>
                                          </p:stCondLst>
                                        </p:cTn>
                                        <p:tgtEl>
                                          <p:spTgt spid="11"/>
                                        </p:tgtEl>
                                      </p:cBhvr>
                                      <p:by x="100000" y="100000"/>
                                      <p:from x="110000" y="110000"/>
                                      <p:to x="100000" y="100000"/>
                                    </p:animScale>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12"/>
                                        </p:tgtEl>
                                        <p:attrNameLst>
                                          <p:attrName>style.visibility</p:attrName>
                                        </p:attrNameLst>
                                      </p:cBhvr>
                                      <p:to>
                                        <p:strVal val="visible"/>
                                      </p:to>
                                    </p:set>
                                    <p:anim to="0" calcmode="lin" valueType="num">
                                      <p:cBhvr>
                                        <p:cTn id="12" dur="500" decel="100000" fill="hold">
                                          <p:stCondLst>
                                            <p:cond delay="0"/>
                                          </p:stCondLst>
                                        </p:cTn>
                                        <p:tgtEl>
                                          <p:spTgt spid="12"/>
                                        </p:tgtEl>
                                        <p:attrNameLst>
                                          <p:attrName>ppt_y</p:attrName>
                                        </p:attrNameLst>
                                      </p:cBhvr>
                                      <p:tavLst>
                                        <p:tav tm="0">
                                          <p:val>
                                            <p:strVal val="ppt_y-0.02"/>
                                          </p:val>
                                        </p:tav>
                                        <p:tav tm="100000">
                                          <p:val>
                                            <p:strVal val="#ppt_y"/>
                                          </p:val>
                                        </p:tav>
                                      </p:tavLst>
                                    </p:anim>
                                    <p:animEffect transition="in" filter="fade">
                                      <p:cBhvr>
                                        <p:cTn id="13" dur="500">
                                          <p:stCondLst>
                                            <p:cond delay="0"/>
                                          </p:stCondLst>
                                        </p:cTn>
                                        <p:tgtEl>
                                          <p:spTgt spid="12"/>
                                        </p:tgtEl>
                                      </p:cBhvr>
                                    </p:animEffect>
                                    <p:animScale>
                                      <p:cBhvr>
                                        <p:cTn id="14" dur="500" decel="100000" fill="hold">
                                          <p:stCondLst>
                                            <p:cond delay="0"/>
                                          </p:stCondLst>
                                        </p:cTn>
                                        <p:tgtEl>
                                          <p:spTgt spid="12"/>
                                        </p:tgtEl>
                                      </p:cBhvr>
                                      <p:by x="100000" y="100000"/>
                                      <p:from x="110000" y="110000"/>
                                      <p:to x="100000" y="100000"/>
                                    </p:animScale>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 to="0" calcmode="lin" valueType="num">
                                      <p:cBhvr>
                                        <p:cTn id="17" dur="500" decel="100000" fill="hold">
                                          <p:stCondLst>
                                            <p:cond delay="0"/>
                                          </p:stCondLst>
                                        </p:cTn>
                                        <p:tgtEl>
                                          <p:spTgt spid="13"/>
                                        </p:tgtEl>
                                        <p:attrNameLst>
                                          <p:attrName>ppt_y</p:attrName>
                                        </p:attrNameLst>
                                      </p:cBhvr>
                                      <p:tavLst>
                                        <p:tav tm="0">
                                          <p:val>
                                            <p:strVal val="ppt_y-0.02"/>
                                          </p:val>
                                        </p:tav>
                                        <p:tav tm="100000">
                                          <p:val>
                                            <p:strVal val="#ppt_y"/>
                                          </p:val>
                                        </p:tav>
                                      </p:tavLst>
                                    </p:anim>
                                    <p:animEffect transition="in" filter="fade">
                                      <p:cBhvr>
                                        <p:cTn id="18" dur="500">
                                          <p:stCondLst>
                                            <p:cond delay="0"/>
                                          </p:stCondLst>
                                        </p:cTn>
                                        <p:tgtEl>
                                          <p:spTgt spid="13"/>
                                        </p:tgtEl>
                                      </p:cBhvr>
                                    </p:animEffect>
                                    <p:animScale>
                                      <p:cBhvr>
                                        <p:cTn id="19" dur="500" decel="100000" fill="hold">
                                          <p:stCondLst>
                                            <p:cond delay="0"/>
                                          </p:stCondLst>
                                        </p:cTn>
                                        <p:tgtEl>
                                          <p:spTgt spid="13"/>
                                        </p:tgtEl>
                                      </p:cBhvr>
                                      <p:by x="100000" y="100000"/>
                                      <p:from x="110000" y="110000"/>
                                      <p:to x="100000" y="100000"/>
                                    </p:animScale>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14"/>
                                        </p:tgtEl>
                                        <p:attrNameLst>
                                          <p:attrName>style.visibility</p:attrName>
                                        </p:attrNameLst>
                                      </p:cBhvr>
                                      <p:to>
                                        <p:strVal val="visible"/>
                                      </p:to>
                                    </p:set>
                                    <p:anim to="0" calcmode="lin" valueType="num">
                                      <p:cBhvr>
                                        <p:cTn id="22" dur="500" decel="100000" fill="hold">
                                          <p:stCondLst>
                                            <p:cond delay="0"/>
                                          </p:stCondLst>
                                        </p:cTn>
                                        <p:tgtEl>
                                          <p:spTgt spid="14"/>
                                        </p:tgtEl>
                                        <p:attrNameLst>
                                          <p:attrName>ppt_y</p:attrName>
                                        </p:attrNameLst>
                                      </p:cBhvr>
                                      <p:tavLst>
                                        <p:tav tm="0">
                                          <p:val>
                                            <p:strVal val="ppt_y-0.02"/>
                                          </p:val>
                                        </p:tav>
                                        <p:tav tm="100000">
                                          <p:val>
                                            <p:strVal val="#ppt_y"/>
                                          </p:val>
                                        </p:tav>
                                      </p:tavLst>
                                    </p:anim>
                                    <p:animEffect transition="in" filter="fade">
                                      <p:cBhvr>
                                        <p:cTn id="23" dur="500">
                                          <p:stCondLst>
                                            <p:cond delay="0"/>
                                          </p:stCondLst>
                                        </p:cTn>
                                        <p:tgtEl>
                                          <p:spTgt spid="14"/>
                                        </p:tgtEl>
                                      </p:cBhvr>
                                    </p:animEffect>
                                    <p:animScale>
                                      <p:cBhvr>
                                        <p:cTn id="24" dur="500" decel="100000" fill="hold">
                                          <p:stCondLst>
                                            <p:cond delay="0"/>
                                          </p:stCondLst>
                                        </p:cTn>
                                        <p:tgtEl>
                                          <p:spTgt spid="14"/>
                                        </p:tgtEl>
                                      </p:cBhvr>
                                      <p:by x="100000" y="100000"/>
                                      <p:from x="110000" y="110000"/>
                                      <p:to x="100000" y="100000"/>
                                    </p:animScale>
                                  </p:childTnLst>
                                </p:cTn>
                              </p:par>
                              <p:par>
                                <p:cTn id="25" presetID="10" presetClass="entr" presetSubtype="0" fill="hold" grpId="0" nodeType="withEffect">
                                  <p:stCondLst>
                                    <p:cond delay="0"/>
                                  </p:stCondLst>
                                  <p:iterate type="wd">
                                    <p:tmPct val="10000"/>
                                  </p:iterate>
                                  <p:childTnLst>
                                    <p:set>
                                      <p:cBhvr>
                                        <p:cTn id="26" dur="1" fill="hold">
                                          <p:stCondLst>
                                            <p:cond delay="0"/>
                                          </p:stCondLst>
                                        </p:cTn>
                                        <p:tgtEl>
                                          <p:spTgt spid="15"/>
                                        </p:tgtEl>
                                        <p:attrNameLst>
                                          <p:attrName>style.visibility</p:attrName>
                                        </p:attrNameLst>
                                      </p:cBhvr>
                                      <p:to>
                                        <p:strVal val="visible"/>
                                      </p:to>
                                    </p:set>
                                    <p:anim to="0" calcmode="lin" valueType="num">
                                      <p:cBhvr>
                                        <p:cTn id="27" dur="500" decel="100000" fill="hold">
                                          <p:stCondLst>
                                            <p:cond delay="0"/>
                                          </p:stCondLst>
                                        </p:cTn>
                                        <p:tgtEl>
                                          <p:spTgt spid="15"/>
                                        </p:tgtEl>
                                        <p:attrNameLst>
                                          <p:attrName>ppt_y</p:attrName>
                                        </p:attrNameLst>
                                      </p:cBhvr>
                                      <p:tavLst>
                                        <p:tav tm="0">
                                          <p:val>
                                            <p:strVal val="ppt_y-0.02"/>
                                          </p:val>
                                        </p:tav>
                                        <p:tav tm="100000">
                                          <p:val>
                                            <p:strVal val="#ppt_y"/>
                                          </p:val>
                                        </p:tav>
                                      </p:tavLst>
                                    </p:anim>
                                    <p:animEffect transition="in" filter="fade">
                                      <p:cBhvr>
                                        <p:cTn id="28" dur="500">
                                          <p:stCondLst>
                                            <p:cond delay="0"/>
                                          </p:stCondLst>
                                        </p:cTn>
                                        <p:tgtEl>
                                          <p:spTgt spid="15"/>
                                        </p:tgtEl>
                                      </p:cBhvr>
                                    </p:animEffect>
                                    <p:animScale>
                                      <p:cBhvr>
                                        <p:cTn id="29" dur="500" decel="100000" fill="hold">
                                          <p:stCondLst>
                                            <p:cond delay="0"/>
                                          </p:stCondLst>
                                        </p:cTn>
                                        <p:tgtEl>
                                          <p:spTgt spid="15"/>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340710" y="1273984"/>
            <a:ext cx="9449619" cy="1841152"/>
          </a:xfrm>
          <a:prstGeom prst="rect">
            <a:avLst/>
          </a:prstGeom>
        </p:spPr>
      </p:pic>
      <p:pic>
        <p:nvPicPr>
          <p:cNvPr id="16" name="Picture 15"/>
          <p:cNvPicPr>
            <a:picLocks noChangeAspect="1"/>
          </p:cNvPicPr>
          <p:nvPr/>
        </p:nvPicPr>
        <p:blipFill>
          <a:blip r:embed="rId3"/>
          <a:stretch>
            <a:fillRect/>
          </a:stretch>
        </p:blipFill>
        <p:spPr>
          <a:xfrm>
            <a:off x="401844" y="3495976"/>
            <a:ext cx="11327350" cy="1847248"/>
          </a:xfrm>
          <a:prstGeom prst="rect">
            <a:avLst/>
          </a:prstGeom>
        </p:spPr>
      </p:pic>
    </p:spTree>
    <p:extLst>
      <p:ext uri="{BB962C8B-B14F-4D97-AF65-F5344CB8AC3E}">
        <p14:creationId xmlns:p14="http://schemas.microsoft.com/office/powerpoint/2010/main" val="419770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1319" y="2132347"/>
            <a:ext cx="4359161" cy="4093629"/>
          </a:xfrm>
          <a:prstGeom prst="rect">
            <a:avLst/>
          </a:prstGeom>
        </p:spPr>
      </p:pic>
      <p:sp>
        <p:nvSpPr>
          <p:cNvPr id="25" name="矩形: 圆角 24">
            <a:extLst>
              <a:ext uri="{FF2B5EF4-FFF2-40B4-BE49-F238E27FC236}">
                <a16:creationId xmlns:a16="http://schemas.microsoft.com/office/drawing/2014/main" id="{9777148E-F094-20CC-9845-87D718B47FD4}"/>
              </a:ext>
            </a:extLst>
          </p:cNvPr>
          <p:cNvSpPr/>
          <p:nvPr/>
        </p:nvSpPr>
        <p:spPr>
          <a:xfrm>
            <a:off x="731520" y="2462848"/>
            <a:ext cx="5887300" cy="1716314"/>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Phân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loại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và</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đóng</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gói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sách</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vở</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đồ</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chơi</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quần</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áo</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theo</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lang="en-US" altLang="zh-CN" sz="3600" dirty="0" err="1"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mùa</a:t>
            </a:r>
            <a:r>
              <a:rPr lang="en-US" altLang="zh-CN" sz="3600" dirty="0" smtClean="0">
                <a:solidFill>
                  <a:prstClr val="black">
                    <a:lumMod val="85000"/>
                    <a:lumOff val="15000"/>
                  </a:prstClr>
                </a:solidFill>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10" name="矩形: 圆角 24">
            <a:extLst>
              <a:ext uri="{FF2B5EF4-FFF2-40B4-BE49-F238E27FC236}">
                <a16:creationId xmlns:a16="http://schemas.microsoft.com/office/drawing/2014/main" id="{9777148E-F094-20CC-9845-87D718B47FD4}"/>
              </a:ext>
            </a:extLst>
          </p:cNvPr>
          <p:cNvSpPr/>
          <p:nvPr/>
        </p:nvSpPr>
        <p:spPr>
          <a:xfrm>
            <a:off x="731520" y="4398328"/>
            <a:ext cx="5887300" cy="1716314"/>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Viết</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lời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nhắn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thân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thương</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gửi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tới</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bạn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sẽ</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nhận</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 </a:t>
            </a:r>
            <a:r>
              <a:rPr kumimoji="0" lang="en-US" altLang="zh-CN" sz="3600" b="0" i="0" u="none" strike="noStrike" kern="1200" cap="none" spc="0" normalizeH="0" noProof="0" dirty="0" err="1"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quà</a:t>
            </a:r>
            <a:r>
              <a:rPr kumimoji="0" lang="en-US" altLang="zh-CN" sz="3600" b="0"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4" name="Picture 3"/>
          <p:cNvPicPr>
            <a:picLocks noChangeAspect="1"/>
          </p:cNvPicPr>
          <p:nvPr/>
        </p:nvPicPr>
        <p:blipFill>
          <a:blip r:embed="rId3"/>
          <a:stretch>
            <a:fillRect/>
          </a:stretch>
        </p:blipFill>
        <p:spPr>
          <a:xfrm>
            <a:off x="959675" y="-12343"/>
            <a:ext cx="10272650" cy="2475191"/>
          </a:xfrm>
          <a:prstGeom prst="rect">
            <a:avLst/>
          </a:prstGeom>
        </p:spPr>
      </p:pic>
    </p:spTree>
    <p:extLst>
      <p:ext uri="{BB962C8B-B14F-4D97-AF65-F5344CB8AC3E}">
        <p14:creationId xmlns:p14="http://schemas.microsoft.com/office/powerpoint/2010/main" val="100931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25"/>
                                        </p:tgtEl>
                                        <p:attrNameLst>
                                          <p:attrName>style.visibility</p:attrName>
                                        </p:attrNameLst>
                                      </p:cBhvr>
                                      <p:to>
                                        <p:strVal val="visible"/>
                                      </p:to>
                                    </p:set>
                                    <p:anim to="0" calcmode="lin" valueType="num">
                                      <p:cBhvr>
                                        <p:cTn id="14" dur="500" decel="100000" fill="hold">
                                          <p:stCondLst>
                                            <p:cond delay="0"/>
                                          </p:stCondLst>
                                        </p:cTn>
                                        <p:tgtEl>
                                          <p:spTgt spid="25"/>
                                        </p:tgtEl>
                                        <p:attrNameLst>
                                          <p:attrName>ppt_y</p:attrName>
                                        </p:attrNameLst>
                                      </p:cBhvr>
                                      <p:tavLst>
                                        <p:tav tm="0">
                                          <p:val>
                                            <p:strVal val="ppt_y-0.02"/>
                                          </p:val>
                                        </p:tav>
                                        <p:tav tm="100000">
                                          <p:val>
                                            <p:strVal val="#ppt_y"/>
                                          </p:val>
                                        </p:tav>
                                      </p:tavLst>
                                    </p:anim>
                                    <p:animEffect transition="in" filter="fade">
                                      <p:cBhvr>
                                        <p:cTn id="15" dur="500">
                                          <p:stCondLst>
                                            <p:cond delay="0"/>
                                          </p:stCondLst>
                                        </p:cTn>
                                        <p:tgtEl>
                                          <p:spTgt spid="25"/>
                                        </p:tgtEl>
                                      </p:cBhvr>
                                    </p:animEffect>
                                    <p:animScale>
                                      <p:cBhvr>
                                        <p:cTn id="16" dur="500" decel="100000" fill="hold">
                                          <p:stCondLst>
                                            <p:cond delay="0"/>
                                          </p:stCondLst>
                                        </p:cTn>
                                        <p:tgtEl>
                                          <p:spTgt spid="25"/>
                                        </p:tgtEl>
                                      </p:cBhvr>
                                      <p:by x="100000" y="100000"/>
                                      <p:from x="110000" y="110000"/>
                                      <p:to x="100000" y="100000"/>
                                    </p:animScale>
                                  </p:childTnLst>
                                </p:cTn>
                              </p:par>
                            </p:childTnLst>
                          </p:cTn>
                        </p:par>
                        <p:par>
                          <p:cTn id="17" fill="hold">
                            <p:stCondLst>
                              <p:cond delay="22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to="0" calcmode="lin" valueType="num">
                                      <p:cBhvr>
                                        <p:cTn id="20" dur="500" decel="100000" fill="hold">
                                          <p:stCondLst>
                                            <p:cond delay="0"/>
                                          </p:stCondLst>
                                        </p:cTn>
                                        <p:tgtEl>
                                          <p:spTgt spid="10"/>
                                        </p:tgtEl>
                                        <p:attrNameLst>
                                          <p:attrName>ppt_y</p:attrName>
                                        </p:attrNameLst>
                                      </p:cBhvr>
                                      <p:tavLst>
                                        <p:tav tm="0">
                                          <p:val>
                                            <p:strVal val="ppt_y-0.02"/>
                                          </p:val>
                                        </p:tav>
                                        <p:tav tm="100000">
                                          <p:val>
                                            <p:strVal val="#ppt_y"/>
                                          </p:val>
                                        </p:tav>
                                      </p:tavLst>
                                    </p:anim>
                                    <p:animEffect transition="in" filter="fade">
                                      <p:cBhvr>
                                        <p:cTn id="21" dur="500">
                                          <p:stCondLst>
                                            <p:cond delay="0"/>
                                          </p:stCondLst>
                                        </p:cTn>
                                        <p:tgtEl>
                                          <p:spTgt spid="10"/>
                                        </p:tgtEl>
                                      </p:cBhvr>
                                    </p:animEffect>
                                    <p:animScale>
                                      <p:cBhvr>
                                        <p:cTn id="22" dur="500" decel="100000" fill="hold">
                                          <p:stCondLst>
                                            <p:cond delay="0"/>
                                          </p:stCondLst>
                                        </p:cTn>
                                        <p:tgtEl>
                                          <p:spTgt spid="1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7050" y="2346960"/>
            <a:ext cx="7186510" cy="3906181"/>
          </a:xfrm>
          <a:prstGeom prst="rect">
            <a:avLst/>
          </a:prstGeom>
        </p:spPr>
      </p:pic>
      <p:pic>
        <p:nvPicPr>
          <p:cNvPr id="4" name="Picture 3"/>
          <p:cNvPicPr>
            <a:picLocks noChangeAspect="1"/>
          </p:cNvPicPr>
          <p:nvPr/>
        </p:nvPicPr>
        <p:blipFill>
          <a:blip r:embed="rId4"/>
          <a:stretch>
            <a:fillRect/>
          </a:stretch>
        </p:blipFill>
        <p:spPr>
          <a:xfrm>
            <a:off x="767634" y="0"/>
            <a:ext cx="10656732" cy="2145978"/>
          </a:xfrm>
          <a:prstGeom prst="rect">
            <a:avLst/>
          </a:prstGeom>
        </p:spPr>
      </p:pic>
    </p:spTree>
    <p:extLst>
      <p:ext uri="{BB962C8B-B14F-4D97-AF65-F5344CB8AC3E}">
        <p14:creationId xmlns:p14="http://schemas.microsoft.com/office/powerpoint/2010/main" val="358680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646772"/>
            <a:ext cx="8839200" cy="4804490"/>
          </a:xfrm>
          <a:prstGeom prst="rect">
            <a:avLst/>
          </a:prstGeom>
        </p:spPr>
      </p:pic>
      <p:pic>
        <p:nvPicPr>
          <p:cNvPr id="4" name="Picture 3"/>
          <p:cNvPicPr>
            <a:picLocks noChangeAspect="1"/>
          </p:cNvPicPr>
          <p:nvPr/>
        </p:nvPicPr>
        <p:blipFill>
          <a:blip r:embed="rId3"/>
          <a:stretch>
            <a:fillRect/>
          </a:stretch>
        </p:blipFill>
        <p:spPr>
          <a:xfrm>
            <a:off x="1822331" y="0"/>
            <a:ext cx="8608298" cy="2353260"/>
          </a:xfrm>
          <a:prstGeom prst="rect">
            <a:avLst/>
          </a:prstGeom>
        </p:spPr>
      </p:pic>
    </p:spTree>
    <p:extLst>
      <p:ext uri="{BB962C8B-B14F-4D97-AF65-F5344CB8AC3E}">
        <p14:creationId xmlns:p14="http://schemas.microsoft.com/office/powerpoint/2010/main" val="60770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0" y="1001656"/>
            <a:ext cx="7802879" cy="3490708"/>
            <a:chOff x="4145280" y="2579893"/>
            <a:chExt cx="7802879" cy="3490708"/>
          </a:xfrm>
        </p:grpSpPr>
        <p:sp>
          <p:nvSpPr>
            <p:cNvPr id="14" name="矩形: 圆角 13">
              <a:extLst>
                <a:ext uri="{FF2B5EF4-FFF2-40B4-BE49-F238E27FC236}">
                  <a16:creationId xmlns:a16="http://schemas.microsoft.com/office/drawing/2014/main" id="{EDEF78BA-1661-B2E0-DD53-CCBCFEA3081B}"/>
                </a:ext>
              </a:extLst>
            </p:cNvPr>
            <p:cNvSpPr/>
            <p:nvPr/>
          </p:nvSpPr>
          <p:spPr>
            <a:xfrm>
              <a:off x="4145280" y="2579893"/>
              <a:ext cx="7802879" cy="3490708"/>
            </a:xfrm>
            <a:prstGeom prst="roundRect">
              <a:avLst>
                <a:gd name="adj" fmla="val 5399"/>
              </a:avLst>
            </a:prstGeom>
            <a:solidFill>
              <a:schemeClr val="accent1">
                <a:lumMod val="20000"/>
                <a:lumOff val="80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19" name="文本框 18">
              <a:extLst>
                <a:ext uri="{FF2B5EF4-FFF2-40B4-BE49-F238E27FC236}">
                  <a16:creationId xmlns:a16="http://schemas.microsoft.com/office/drawing/2014/main" id="{DDED77D0-AE5B-49AD-00E7-69E4855989B2}"/>
                </a:ext>
              </a:extLst>
            </p:cNvPr>
            <p:cNvSpPr txBox="1"/>
            <p:nvPr/>
          </p:nvSpPr>
          <p:spPr>
            <a:xfrm>
              <a:off x="4657958" y="3171085"/>
              <a:ext cx="7239000" cy="2308324"/>
            </a:xfrm>
            <a:prstGeom prst="rect">
              <a:avLst/>
            </a:prstGeom>
            <a:noFill/>
          </p:spPr>
          <p:txBody>
            <a:bodyPr wrap="square">
              <a:spAutoFit/>
            </a:bodyPr>
            <a:lstStyle/>
            <a:p>
              <a:pPr lvl="0"/>
              <a:r>
                <a:rPr lang="nl-NL" sz="4800" dirty="0">
                  <a:solidFill>
                    <a:schemeClr val="accent3">
                      <a:lumMod val="50000"/>
                    </a:schemeClr>
                  </a:solidFill>
                  <a:latin typeface="Calibri" panose="020F0502020204030204" pitchFamily="34" charset="0"/>
                  <a:ea typeface="Times New Roman" panose="02020603050405020304" pitchFamily="18" charset="0"/>
                  <a:cs typeface="Calibri" panose="020F0502020204030204" pitchFamily="34" charset="0"/>
                </a:rPr>
                <a:t>Ai cũng có thể tặng cho mỗi người một món quà gì đó để cuộc sống tươi đẹp hơn.</a:t>
              </a:r>
              <a:endParaRPr lang="en-US" sz="6000"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2" name="图片 11">
            <a:extLst>
              <a:ext uri="{FF2B5EF4-FFF2-40B4-BE49-F238E27FC236}">
                <a16:creationId xmlns:a16="http://schemas.microsoft.com/office/drawing/2014/main" id="{428A9B34-E6EA-3DDA-A2FC-756E64E2D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87807" y="3718705"/>
            <a:ext cx="3313940" cy="3313940"/>
          </a:xfrm>
          <a:prstGeom prst="rect">
            <a:avLst/>
          </a:prstGeom>
        </p:spPr>
      </p:pic>
      <p:pic>
        <p:nvPicPr>
          <p:cNvPr id="7" name="图片 11">
            <a:extLst>
              <a:ext uri="{FF2B5EF4-FFF2-40B4-BE49-F238E27FC236}">
                <a16:creationId xmlns:a16="http://schemas.microsoft.com/office/drawing/2014/main" id="{8CBFD923-7062-1CD5-75A3-80CF33561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88" y="2438628"/>
            <a:ext cx="4594017" cy="4594017"/>
          </a:xfrm>
          <a:prstGeom prst="rect">
            <a:avLst/>
          </a:prstGeom>
        </p:spPr>
      </p:pic>
      <p:pic>
        <p:nvPicPr>
          <p:cNvPr id="8" name="图片 11">
            <a:extLst>
              <a:ext uri="{FF2B5EF4-FFF2-40B4-BE49-F238E27FC236}">
                <a16:creationId xmlns:a16="http://schemas.microsoft.com/office/drawing/2014/main" id="{B0DDAFCE-FDCB-B68E-E785-364B2A305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177" y="1503426"/>
            <a:ext cx="3982357" cy="5375762"/>
          </a:xfrm>
          <a:prstGeom prst="rect">
            <a:avLst/>
          </a:prstGeom>
        </p:spPr>
      </p:pic>
      <p:pic>
        <p:nvPicPr>
          <p:cNvPr id="9" name="图片 15">
            <a:extLst>
              <a:ext uri="{FF2B5EF4-FFF2-40B4-BE49-F238E27FC236}">
                <a16:creationId xmlns:a16="http://schemas.microsoft.com/office/drawing/2014/main" id="{B46444B0-1494-C724-C86A-534B46FADF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97319">
            <a:off x="1366543" y="-291463"/>
            <a:ext cx="2586238" cy="2586238"/>
          </a:xfrm>
          <a:prstGeom prst="rect">
            <a:avLst/>
          </a:prstGeom>
        </p:spPr>
      </p:pic>
    </p:spTree>
    <p:extLst>
      <p:ext uri="{BB962C8B-B14F-4D97-AF65-F5344CB8AC3E}">
        <p14:creationId xmlns:p14="http://schemas.microsoft.com/office/powerpoint/2010/main" val="390604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12192000" cy="6858001"/>
          </a:xfrm>
          <a:prstGeom prst="rect">
            <a:avLst/>
          </a:prstGeom>
        </p:spPr>
      </p:pic>
      <p:pic>
        <p:nvPicPr>
          <p:cNvPr id="2" name="Âm nhạc 6 Bác Hồ người cho em tất cả Kết nối tri thức với cuộc sống">
            <a:hlinkClick r:id="" action="ppaction://media"/>
          </p:cNvPr>
          <p:cNvPicPr>
            <a:picLocks noChangeAspect="1"/>
          </p:cNvPicPr>
          <p:nvPr>
            <a:videoFile r:link="rId1"/>
            <p:extLst>
              <p:ext uri="{DAA4B4D4-6D71-4841-9C94-3DE7FCFB9230}">
                <p14:media xmlns:p14="http://schemas.microsoft.com/office/powerpoint/2010/main" r:embed="rId2">
                  <p14:trim st="3029"/>
                </p14:media>
              </p:ext>
            </p:extLst>
          </p:nvPr>
        </p:nvPicPr>
        <p:blipFill>
          <a:blip r:embed="rId5"/>
          <a:stretch>
            <a:fillRect/>
          </a:stretch>
        </p:blipFill>
        <p:spPr>
          <a:xfrm>
            <a:off x="1234440" y="-472440"/>
            <a:ext cx="10012680" cy="7330440"/>
          </a:xfrm>
          <a:prstGeom prst="rect">
            <a:avLst/>
          </a:prstGeom>
        </p:spPr>
      </p:pic>
    </p:spTree>
    <p:extLst>
      <p:ext uri="{BB962C8B-B14F-4D97-AF65-F5344CB8AC3E}">
        <p14:creationId xmlns:p14="http://schemas.microsoft.com/office/powerpoint/2010/main" val="209622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9414AF90-F871-B807-4A59-040848B9B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0" t="44328" b="6870"/>
          <a:stretch/>
        </p:blipFill>
        <p:spPr>
          <a:xfrm flipH="1">
            <a:off x="7820976" y="4658457"/>
            <a:ext cx="4371023" cy="2199543"/>
          </a:xfrm>
          <a:prstGeom prst="rect">
            <a:avLst/>
          </a:prstGeom>
        </p:spPr>
      </p:pic>
      <p:pic>
        <p:nvPicPr>
          <p:cNvPr id="3" name="Picture 2"/>
          <p:cNvPicPr>
            <a:picLocks noChangeAspect="1"/>
          </p:cNvPicPr>
          <p:nvPr/>
        </p:nvPicPr>
        <p:blipFill>
          <a:blip r:embed="rId3"/>
          <a:stretch>
            <a:fillRect/>
          </a:stretch>
        </p:blipFill>
        <p:spPr>
          <a:xfrm>
            <a:off x="2580641" y="1003472"/>
            <a:ext cx="9032240" cy="1506048"/>
          </a:xfrm>
          <a:prstGeom prst="rect">
            <a:avLst/>
          </a:prstGeom>
        </p:spPr>
      </p:pic>
      <p:pic>
        <p:nvPicPr>
          <p:cNvPr id="18" name="图片 11">
            <a:extLst>
              <a:ext uri="{FF2B5EF4-FFF2-40B4-BE49-F238E27FC236}">
                <a16:creationId xmlns:a16="http://schemas.microsoft.com/office/drawing/2014/main" id="{10A42763-5754-39FB-F53F-F6BDA0011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73" y="2345645"/>
            <a:ext cx="2623994" cy="4168472"/>
          </a:xfrm>
          <a:prstGeom prst="rect">
            <a:avLst/>
          </a:prstGeom>
        </p:spPr>
      </p:pic>
      <p:sp>
        <p:nvSpPr>
          <p:cNvPr id="4" name="TextBox 3"/>
          <p:cNvSpPr txBox="1"/>
          <p:nvPr/>
        </p:nvSpPr>
        <p:spPr>
          <a:xfrm>
            <a:off x="2580641" y="2345645"/>
            <a:ext cx="921639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Vận</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động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người</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thân</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cùng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tham</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gia</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hoạt</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động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ủng</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smtClean="0">
                <a:ln>
                  <a:noFill/>
                </a:ln>
                <a:solidFill>
                  <a:srgbClr val="F58125"/>
                </a:solidFill>
                <a:effectLst/>
                <a:uLnTx/>
                <a:uFillTx/>
                <a:latin typeface="Calibri" panose="020F0502020204030204" pitchFamily="34" charset="0"/>
                <a:ea typeface="+mn-ea"/>
                <a:cs typeface="Calibri" panose="020F0502020204030204" pitchFamily="34" charset="0"/>
              </a:rPr>
              <a:t>hộ</a:t>
            </a:r>
            <a:r>
              <a:rPr lang="en-US" sz="4400" dirty="0" smtClean="0">
                <a:solidFill>
                  <a:srgbClr val="F58125"/>
                </a:solidFill>
                <a:latin typeface="Calibri" panose="020F0502020204030204" pitchFamily="34" charset="0"/>
                <a:cs typeface="Calibri" panose="020F0502020204030204" pitchFamily="34" charset="0"/>
              </a:rPr>
              <a:t>, chia </a:t>
            </a:r>
            <a:r>
              <a:rPr lang="en-US" sz="4400" dirty="0" err="1" smtClean="0">
                <a:solidFill>
                  <a:srgbClr val="F58125"/>
                </a:solidFill>
                <a:latin typeface="Calibri" panose="020F0502020204030204" pitchFamily="34" charset="0"/>
                <a:cs typeface="Calibri" panose="020F0502020204030204" pitchFamily="34" charset="0"/>
              </a:rPr>
              <a:t>sẻ</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với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những</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người</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có</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hoàn</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cảnh</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khó</a:t>
            </a:r>
            <a:r>
              <a:rPr lang="en-US" sz="4400" dirty="0" smtClean="0">
                <a:solidFill>
                  <a:srgbClr val="F58125"/>
                </a:solidFill>
                <a:latin typeface="Calibri" panose="020F0502020204030204" pitchFamily="34" charset="0"/>
                <a:cs typeface="Calibri" panose="020F0502020204030204" pitchFamily="34" charset="0"/>
              </a:rPr>
              <a:t> </a:t>
            </a:r>
            <a:r>
              <a:rPr lang="en-US" sz="4400" dirty="0" err="1" smtClean="0">
                <a:solidFill>
                  <a:srgbClr val="F58125"/>
                </a:solidFill>
                <a:latin typeface="Calibri" panose="020F0502020204030204" pitchFamily="34" charset="0"/>
                <a:cs typeface="Calibri" panose="020F0502020204030204" pitchFamily="34" charset="0"/>
              </a:rPr>
              <a:t>khăn</a:t>
            </a:r>
            <a:r>
              <a:rPr lang="en-US" sz="4400" dirty="0" smtClean="0">
                <a:solidFill>
                  <a:srgbClr val="F58125"/>
                </a:solidFill>
                <a:latin typeface="Calibri" panose="020F0502020204030204" pitchFamily="34" charset="0"/>
                <a:cs typeface="Calibri" panose="020F0502020204030204" pitchFamily="34" charset="0"/>
              </a:rPr>
              <a:t>.</a:t>
            </a:r>
            <a:r>
              <a:rPr kumimoji="0" lang="en-US" sz="4400" b="0" i="0" u="none" strike="noStrike" kern="1200" cap="none" spc="0" normalizeH="0" noProof="0" dirty="0" smtClean="0">
                <a:ln>
                  <a:noFill/>
                </a:ln>
                <a:solidFill>
                  <a:srgbClr val="F58125"/>
                </a:solidFill>
                <a:effectLst/>
                <a:uLnTx/>
                <a:uFillTx/>
                <a:latin typeface="Calibri" panose="020F0502020204030204" pitchFamily="34" charset="0"/>
                <a:ea typeface="+mn-ea"/>
                <a:cs typeface="Calibri" panose="020F0502020204030204" pitchFamily="34" charset="0"/>
              </a:rPr>
              <a:t> </a:t>
            </a:r>
            <a:endParaRPr kumimoji="0" lang="en-US" sz="4400" b="0" i="0" u="none" strike="noStrike" kern="1200" cap="none" spc="0" normalizeH="0" baseline="0" noProof="0" dirty="0">
              <a:ln>
                <a:noFill/>
              </a:ln>
              <a:solidFill>
                <a:srgbClr val="F5812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52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752223" y="530101"/>
            <a:ext cx="8687553" cy="5797798"/>
          </a:xfrm>
          <a:prstGeom prst="rect">
            <a:avLst/>
          </a:prstGeom>
        </p:spPr>
      </p:pic>
    </p:spTree>
    <p:extLst>
      <p:ext uri="{BB962C8B-B14F-4D97-AF65-F5344CB8AC3E}">
        <p14:creationId xmlns:p14="http://schemas.microsoft.com/office/powerpoint/2010/main" val="255645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Worlds Children In A Circle White Background Stock Illustration -  Download Image Now - Child, Circle, Holding Hands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19" l="1202" r="98558">
                        <a14:foregroundMark x1="86779" y1="65144" x2="83173" y2="66587"/>
                        <a14:foregroundMark x1="81971" y1="70433" x2="81250" y2="72596"/>
                      </a14:backgroundRemoval>
                    </a14:imgEffect>
                  </a14:imgLayer>
                </a14:imgProps>
              </a:ext>
              <a:ext uri="{28A0092B-C50C-407E-A947-70E740481C1C}">
                <a14:useLocalDpi xmlns:a14="http://schemas.microsoft.com/office/drawing/2010/main" val="0"/>
              </a:ext>
            </a:extLst>
          </a:blip>
          <a:srcRect/>
          <a:stretch>
            <a:fillRect/>
          </a:stretch>
        </p:blipFill>
        <p:spPr bwMode="auto">
          <a:xfrm>
            <a:off x="6416120" y="1091744"/>
            <a:ext cx="5230495" cy="5230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5262" y="3318570"/>
            <a:ext cx="6422146" cy="3046988"/>
          </a:xfrm>
          <a:prstGeom prst="rect">
            <a:avLst/>
          </a:prstGeom>
          <a:noFill/>
        </p:spPr>
        <p:txBody>
          <a:bodyPr wrap="square" rtlCol="0">
            <a:spAutoFit/>
          </a:bodyPr>
          <a:lstStyle/>
          <a:p>
            <a:r>
              <a:rPr lang="en-US" sz="3200" dirty="0" smtClean="0">
                <a:solidFill>
                  <a:schemeClr val="accent1">
                    <a:lumMod val="75000"/>
                  </a:schemeClr>
                </a:solidFill>
                <a:latin typeface="Calibri" panose="020F0502020204030204" pitchFamily="34" charset="0"/>
                <a:cs typeface="Calibri" panose="020F0502020204030204" pitchFamily="34" charset="0"/>
              </a:rPr>
              <a:t>1. </a:t>
            </a:r>
            <a:r>
              <a:rPr lang="en-US" sz="3200" dirty="0" err="1" smtClean="0">
                <a:solidFill>
                  <a:schemeClr val="accent1">
                    <a:lumMod val="75000"/>
                  </a:schemeClr>
                </a:solidFill>
                <a:latin typeface="Calibri" panose="020F0502020204030204" pitchFamily="34" charset="0"/>
                <a:cs typeface="Calibri" panose="020F0502020204030204" pitchFamily="34" charset="0"/>
              </a:rPr>
              <a:t>Nắm</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đứng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theo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vòng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tròn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lớn</a:t>
            </a:r>
            <a:r>
              <a:rPr lang="en-US" sz="3200" dirty="0" smtClean="0">
                <a:solidFill>
                  <a:schemeClr val="accent1">
                    <a:lumMod val="75000"/>
                  </a:schemeClr>
                </a:solidFill>
                <a:latin typeface="Calibri" panose="020F0502020204030204" pitchFamily="34" charset="0"/>
                <a:cs typeface="Calibri" panose="020F0502020204030204" pitchFamily="34" charset="0"/>
              </a:rPr>
              <a:t>.</a:t>
            </a:r>
          </a:p>
          <a:p>
            <a:r>
              <a:rPr lang="en-US" sz="3200" dirty="0" smtClean="0">
                <a:solidFill>
                  <a:schemeClr val="accent1">
                    <a:lumMod val="75000"/>
                  </a:schemeClr>
                </a:solidFill>
                <a:latin typeface="Calibri" panose="020F0502020204030204" pitchFamily="34" charset="0"/>
                <a:cs typeface="Calibri" panose="020F0502020204030204" pitchFamily="34" charset="0"/>
              </a:rPr>
              <a:t>2. </a:t>
            </a:r>
            <a:r>
              <a:rPr lang="en-US" sz="3200" dirty="0" err="1" smtClean="0">
                <a:solidFill>
                  <a:schemeClr val="accent1">
                    <a:lumMod val="75000"/>
                  </a:schemeClr>
                </a:solidFill>
                <a:latin typeface="Calibri" panose="020F0502020204030204" pitchFamily="34" charset="0"/>
                <a:cs typeface="Calibri" panose="020F0502020204030204" pitchFamily="34" charset="0"/>
              </a:rPr>
              <a:t>Tưởng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tượng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có</a:t>
            </a:r>
            <a:r>
              <a:rPr lang="en-US" sz="3200" dirty="0" smtClean="0">
                <a:solidFill>
                  <a:schemeClr val="accent1">
                    <a:lumMod val="75000"/>
                  </a:schemeClr>
                </a:solidFill>
                <a:latin typeface="Calibri" panose="020F0502020204030204" pitchFamily="34" charset="0"/>
                <a:cs typeface="Calibri" panose="020F0502020204030204" pitchFamily="34" charset="0"/>
              </a:rPr>
              <a:t> 2 </a:t>
            </a:r>
            <a:r>
              <a:rPr lang="en-US" sz="3200" dirty="0" err="1" smtClean="0">
                <a:solidFill>
                  <a:schemeClr val="accent1">
                    <a:lumMod val="75000"/>
                  </a:schemeClr>
                </a:solidFill>
                <a:latin typeface="Calibri" panose="020F0502020204030204" pitchFamily="34" charset="0"/>
                <a:cs typeface="Calibri" panose="020F0502020204030204" pitchFamily="34" charset="0"/>
              </a:rPr>
              <a:t>vật</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kể</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cả</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những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thứ</a:t>
            </a:r>
            <a:r>
              <a:rPr lang="en-US" sz="3200" dirty="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kì</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lạ</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nhất</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đời</a:t>
            </a:r>
            <a:r>
              <a:rPr lang="en-US" sz="3200" dirty="0" smtClean="0">
                <a:solidFill>
                  <a:schemeClr val="accent1">
                    <a:lumMod val="75000"/>
                  </a:schemeClr>
                </a:solidFill>
                <a:latin typeface="Calibri" panose="020F0502020204030204" pitchFamily="34" charset="0"/>
                <a:cs typeface="Calibri" panose="020F0502020204030204" pitchFamily="34" charset="0"/>
              </a:rPr>
              <a:t>. </a:t>
            </a:r>
          </a:p>
          <a:p>
            <a:r>
              <a:rPr lang="en-US" sz="3200" dirty="0" smtClean="0">
                <a:solidFill>
                  <a:schemeClr val="accent1">
                    <a:lumMod val="75000"/>
                  </a:schemeClr>
                </a:solidFill>
                <a:latin typeface="Calibri" panose="020F0502020204030204" pitchFamily="34" charset="0"/>
                <a:cs typeface="Calibri" panose="020F0502020204030204" pitchFamily="34" charset="0"/>
              </a:rPr>
              <a:t>3. </a:t>
            </a:r>
            <a:r>
              <a:rPr lang="en-US" sz="3200" dirty="0" err="1" smtClean="0">
                <a:solidFill>
                  <a:schemeClr val="accent1">
                    <a:lumMod val="75000"/>
                  </a:schemeClr>
                </a:solidFill>
                <a:latin typeface="Calibri" panose="020F0502020204030204" pitchFamily="34" charset="0"/>
                <a:cs typeface="Calibri" panose="020F0502020204030204" pitchFamily="34" charset="0"/>
              </a:rPr>
              <a:t>Giơ</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rồi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xòe</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sang </a:t>
            </a:r>
            <a:r>
              <a:rPr lang="en-US" sz="3200" dirty="0" err="1" smtClean="0">
                <a:solidFill>
                  <a:schemeClr val="accent1">
                    <a:lumMod val="75000"/>
                  </a:schemeClr>
                </a:solidFill>
                <a:latin typeface="Calibri" panose="020F0502020204030204" pitchFamily="34" charset="0"/>
                <a:cs typeface="Calibri" panose="020F0502020204030204" pitchFamily="34" charset="0"/>
              </a:rPr>
              <a:t>hai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lấy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món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đồ</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tay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phải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của</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trao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cho</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bạn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đứng</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bên</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phải</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của</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err="1" smtClean="0">
                <a:solidFill>
                  <a:schemeClr val="accent1">
                    <a:lumMod val="75000"/>
                  </a:schemeClr>
                </a:solidFill>
                <a:latin typeface="Calibri" panose="020F0502020204030204" pitchFamily="34" charset="0"/>
                <a:cs typeface="Calibri" panose="020F0502020204030204" pitchFamily="34" charset="0"/>
              </a:rPr>
              <a:t>mình</a:t>
            </a:r>
            <a:r>
              <a:rPr lang="en-US" sz="3200" dirty="0">
                <a:solidFill>
                  <a:schemeClr val="accent1">
                    <a:lumMod val="75000"/>
                  </a:schemeClr>
                </a:solidFill>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7"/>
          <a:stretch>
            <a:fillRect/>
          </a:stretch>
        </p:blipFill>
        <p:spPr>
          <a:xfrm>
            <a:off x="620067" y="2759177"/>
            <a:ext cx="1798694" cy="1006049"/>
          </a:xfrm>
          <a:prstGeom prst="rect">
            <a:avLst/>
          </a:prstGeom>
        </p:spPr>
      </p:pic>
      <p:pic>
        <p:nvPicPr>
          <p:cNvPr id="8" name="Trao Đi May Mắn Nhận Lại Nụ Cười - Miu Lê x OSAD x Châu Đăng Khoa (Official Lyrics Video)">
            <a:hlinkClick r:id="" action="ppaction://media"/>
          </p:cNvPr>
          <p:cNvPicPr>
            <a:picLocks noChangeAspect="1"/>
          </p:cNvPicPr>
          <p:nvPr>
            <a:audioFile r:link="rId1"/>
            <p:extLst>
              <p:ext uri="{DAA4B4D4-6D71-4841-9C94-3DE7FCFB9230}">
                <p14:media xmlns:p14="http://schemas.microsoft.com/office/powerpoint/2010/main" r:embed="rId2">
                  <p14:trim st="21579"/>
                </p14:media>
              </p:ext>
            </p:extLst>
          </p:nvPr>
        </p:nvPicPr>
        <p:blipFill>
          <a:blip r:embed="rId8"/>
          <a:stretch>
            <a:fillRect/>
          </a:stretch>
        </p:blipFill>
        <p:spPr>
          <a:xfrm>
            <a:off x="11570724" y="72902"/>
            <a:ext cx="543278" cy="429025"/>
          </a:xfrm>
          <a:prstGeom prst="rect">
            <a:avLst/>
          </a:prstGeom>
        </p:spPr>
      </p:pic>
      <p:pic>
        <p:nvPicPr>
          <p:cNvPr id="9" name="Picture 8"/>
          <p:cNvPicPr>
            <a:picLocks noChangeAspect="1"/>
          </p:cNvPicPr>
          <p:nvPr/>
        </p:nvPicPr>
        <p:blipFill>
          <a:blip r:embed="rId9"/>
          <a:stretch>
            <a:fillRect/>
          </a:stretch>
        </p:blipFill>
        <p:spPr>
          <a:xfrm>
            <a:off x="1689679" y="827516"/>
            <a:ext cx="4554107" cy="847417"/>
          </a:xfrm>
          <a:prstGeom prst="rect">
            <a:avLst/>
          </a:prstGeom>
        </p:spPr>
      </p:pic>
      <p:pic>
        <p:nvPicPr>
          <p:cNvPr id="10" name="Picture 9"/>
          <p:cNvPicPr>
            <a:picLocks noChangeAspect="1"/>
          </p:cNvPicPr>
          <p:nvPr/>
        </p:nvPicPr>
        <p:blipFill>
          <a:blip r:embed="rId10"/>
          <a:stretch>
            <a:fillRect/>
          </a:stretch>
        </p:blipFill>
        <p:spPr>
          <a:xfrm>
            <a:off x="914552" y="1365553"/>
            <a:ext cx="3621338" cy="1926503"/>
          </a:xfrm>
          <a:prstGeom prst="rect">
            <a:avLst/>
          </a:prstGeom>
        </p:spPr>
      </p:pic>
      <p:pic>
        <p:nvPicPr>
          <p:cNvPr id="11" name="Picture 10"/>
          <p:cNvPicPr>
            <a:picLocks noChangeAspect="1"/>
          </p:cNvPicPr>
          <p:nvPr/>
        </p:nvPicPr>
        <p:blipFill>
          <a:blip r:embed="rId11"/>
          <a:stretch>
            <a:fillRect/>
          </a:stretch>
        </p:blipFill>
        <p:spPr>
          <a:xfrm>
            <a:off x="3648296" y="1903590"/>
            <a:ext cx="2767824" cy="1926503"/>
          </a:xfrm>
          <a:prstGeom prst="rect">
            <a:avLst/>
          </a:prstGeom>
        </p:spPr>
      </p:pic>
    </p:spTree>
    <p:extLst>
      <p:ext uri="{BB962C8B-B14F-4D97-AF65-F5344CB8AC3E}">
        <p14:creationId xmlns:p14="http://schemas.microsoft.com/office/powerpoint/2010/main" val="20032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5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Scale>
                                      <p:cBhvr>
                                        <p:cTn id="16"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1"/>
                                        </p:tgtEl>
                                        <p:attrNameLst>
                                          <p:attrName>ppt_x</p:attrName>
                                          <p:attrName>ppt_y</p:attrName>
                                        </p:attrNameLst>
                                      </p:cBhvr>
                                    </p:animMotion>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8" presetClass="emph" presetSubtype="0" repeatCount="indefinite" fill="hold" nodeType="afterEffect">
                                  <p:stCondLst>
                                    <p:cond delay="0"/>
                                  </p:stCondLst>
                                  <p:childTnLst>
                                    <p:animRot by="21600000">
                                      <p:cBhvr>
                                        <p:cTn id="30" dur="3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54665" fill="hold"/>
                                        <p:tgtEl>
                                          <p:spTgt spid="8"/>
                                        </p:tgtEl>
                                      </p:cBhvr>
                                    </p:cmd>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DDC9868-E150-8122-EE60-EB6EEE62B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1088" y="2133600"/>
            <a:ext cx="3150912" cy="4724400"/>
          </a:xfrm>
          <a:prstGeom prst="rect">
            <a:avLst/>
          </a:prstGeom>
        </p:spPr>
      </p:pic>
      <p:sp>
        <p:nvSpPr>
          <p:cNvPr id="23" name="矩形 22">
            <a:extLst>
              <a:ext uri="{FF2B5EF4-FFF2-40B4-BE49-F238E27FC236}">
                <a16:creationId xmlns:a16="http://schemas.microsoft.com/office/drawing/2014/main" id="{73D894F4-735C-681D-066D-A0E049A52673}"/>
              </a:ext>
            </a:extLst>
          </p:cNvPr>
          <p:cNvSpPr/>
          <p:nvPr/>
        </p:nvSpPr>
        <p:spPr>
          <a:xfrm>
            <a:off x="1191455" y="2811502"/>
            <a:ext cx="8025116" cy="950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pic>
        <p:nvPicPr>
          <p:cNvPr id="6" name="Picture 5"/>
          <p:cNvPicPr>
            <a:picLocks noChangeAspect="1"/>
          </p:cNvPicPr>
          <p:nvPr/>
        </p:nvPicPr>
        <p:blipFill>
          <a:blip r:embed="rId3"/>
          <a:stretch>
            <a:fillRect/>
          </a:stretch>
        </p:blipFill>
        <p:spPr>
          <a:xfrm>
            <a:off x="1595007" y="2630685"/>
            <a:ext cx="7042530" cy="1189069"/>
          </a:xfrm>
          <a:prstGeom prst="rect">
            <a:avLst/>
          </a:prstGeom>
        </p:spPr>
      </p:pic>
      <p:pic>
        <p:nvPicPr>
          <p:cNvPr id="7" name="Picture 6"/>
          <p:cNvPicPr>
            <a:picLocks noChangeAspect="1"/>
          </p:cNvPicPr>
          <p:nvPr/>
        </p:nvPicPr>
        <p:blipFill>
          <a:blip r:embed="rId4"/>
          <a:stretch>
            <a:fillRect/>
          </a:stretch>
        </p:blipFill>
        <p:spPr>
          <a:xfrm>
            <a:off x="1060732" y="1175897"/>
            <a:ext cx="7980356" cy="1603387"/>
          </a:xfrm>
          <a:prstGeom prst="rect">
            <a:avLst/>
          </a:prstGeom>
        </p:spPr>
      </p:pic>
      <p:pic>
        <p:nvPicPr>
          <p:cNvPr id="8" name="Picture 7"/>
          <p:cNvPicPr>
            <a:picLocks noChangeAspect="1"/>
          </p:cNvPicPr>
          <p:nvPr/>
        </p:nvPicPr>
        <p:blipFill>
          <a:blip r:embed="rId5"/>
          <a:stretch>
            <a:fillRect/>
          </a:stretch>
        </p:blipFill>
        <p:spPr>
          <a:xfrm>
            <a:off x="2666534" y="3819754"/>
            <a:ext cx="1505416" cy="738682"/>
          </a:xfrm>
          <a:prstGeom prst="rect">
            <a:avLst/>
          </a:prstGeom>
        </p:spPr>
      </p:pic>
      <p:pic>
        <p:nvPicPr>
          <p:cNvPr id="9" name="Picture 8"/>
          <p:cNvPicPr>
            <a:picLocks noChangeAspect="1"/>
          </p:cNvPicPr>
          <p:nvPr/>
        </p:nvPicPr>
        <p:blipFill>
          <a:blip r:embed="rId6"/>
          <a:stretch>
            <a:fillRect/>
          </a:stretch>
        </p:blipFill>
        <p:spPr>
          <a:xfrm>
            <a:off x="5433732" y="3836959"/>
            <a:ext cx="1405027" cy="660697"/>
          </a:xfrm>
          <a:prstGeom prst="rect">
            <a:avLst/>
          </a:prstGeom>
        </p:spPr>
      </p:pic>
      <p:pic>
        <p:nvPicPr>
          <p:cNvPr id="12" name="Picture 11"/>
          <p:cNvPicPr>
            <a:picLocks noChangeAspect="1"/>
          </p:cNvPicPr>
          <p:nvPr/>
        </p:nvPicPr>
        <p:blipFill>
          <a:blip r:embed="rId7"/>
          <a:stretch>
            <a:fillRect/>
          </a:stretch>
        </p:blipFill>
        <p:spPr>
          <a:xfrm>
            <a:off x="4457888" y="330934"/>
            <a:ext cx="4438273" cy="1012024"/>
          </a:xfrm>
          <a:prstGeom prst="rect">
            <a:avLst/>
          </a:prstGeom>
        </p:spPr>
      </p:pic>
    </p:spTree>
    <p:extLst>
      <p:ext uri="{BB962C8B-B14F-4D97-AF65-F5344CB8AC3E}">
        <p14:creationId xmlns:p14="http://schemas.microsoft.com/office/powerpoint/2010/main" val="84710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585281" y="1280378"/>
            <a:ext cx="8833870" cy="5797798"/>
          </a:xfrm>
          <a:prstGeom prst="rect">
            <a:avLst/>
          </a:prstGeom>
        </p:spPr>
      </p:pic>
    </p:spTree>
    <p:extLst>
      <p:ext uri="{BB962C8B-B14F-4D97-AF65-F5344CB8AC3E}">
        <p14:creationId xmlns:p14="http://schemas.microsoft.com/office/powerpoint/2010/main" val="428707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id="{8AC40849-7E1A-E3BE-12FB-54633E8664F9}"/>
              </a:ext>
            </a:extLst>
          </p:cNvPr>
          <p:cNvSpPr/>
          <p:nvPr/>
        </p:nvSpPr>
        <p:spPr>
          <a:xfrm>
            <a:off x="713252" y="801340"/>
            <a:ext cx="10629938" cy="1733516"/>
          </a:xfrm>
          <a:prstGeom prst="round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nl-NL" sz="4000" b="1" dirty="0">
                <a:solidFill>
                  <a:srgbClr val="F58125"/>
                </a:solidFill>
                <a:latin typeface="Calibri" panose="020F0502020204030204" pitchFamily="34" charset="0"/>
                <a:cs typeface="Calibri" panose="020F0502020204030204" pitchFamily="34" charset="0"/>
              </a:rPr>
              <a:t>Tìm hiểu thông tin về những vùng có thiên </a:t>
            </a:r>
            <a:r>
              <a:rPr lang="nl-NL" sz="4000" b="1" dirty="0" smtClean="0">
                <a:solidFill>
                  <a:srgbClr val="F58125"/>
                </a:solidFill>
                <a:latin typeface="Calibri" panose="020F0502020204030204" pitchFamily="34" charset="0"/>
                <a:cs typeface="Calibri" panose="020F0502020204030204" pitchFamily="34" charset="0"/>
              </a:rPr>
              <a:t>tai, </a:t>
            </a:r>
          </a:p>
          <a:p>
            <a:pPr lvl="0" algn="ctr">
              <a:lnSpc>
                <a:spcPct val="150000"/>
              </a:lnSpc>
              <a:defRPr/>
            </a:pPr>
            <a:r>
              <a:rPr lang="nl-NL" sz="4000" b="1" dirty="0" smtClean="0">
                <a:solidFill>
                  <a:srgbClr val="F58125"/>
                </a:solidFill>
                <a:latin typeface="Calibri" panose="020F0502020204030204" pitchFamily="34" charset="0"/>
                <a:cs typeface="Calibri" panose="020F0502020204030204" pitchFamily="34" charset="0"/>
              </a:rPr>
              <a:t>dịch </a:t>
            </a:r>
            <a:r>
              <a:rPr lang="nl-NL" sz="4000" b="1" dirty="0">
                <a:solidFill>
                  <a:srgbClr val="F58125"/>
                </a:solidFill>
                <a:latin typeface="Calibri" panose="020F0502020204030204" pitchFamily="34" charset="0"/>
                <a:cs typeface="Calibri" panose="020F0502020204030204" pitchFamily="34" charset="0"/>
              </a:rPr>
              <a:t>bệnh mới xảy ra. </a:t>
            </a:r>
            <a:endParaRPr kumimoji="0" lang="zh-CN" altLang="en-US" sz="4400" b="1" i="0" u="none" strike="noStrike" kern="1200" cap="none" spc="0" normalizeH="0" baseline="0" noProof="0" dirty="0">
              <a:ln>
                <a:noFill/>
              </a:ln>
              <a:solidFill>
                <a:srgbClr val="F58125"/>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sp>
        <p:nvSpPr>
          <p:cNvPr id="36" name="椭圆 35">
            <a:extLst>
              <a:ext uri="{FF2B5EF4-FFF2-40B4-BE49-F238E27FC236}">
                <a16:creationId xmlns:a16="http://schemas.microsoft.com/office/drawing/2014/main" id="{8C26BC15-DC44-1C1F-0CEF-A589736DEC90}"/>
              </a:ext>
            </a:extLst>
          </p:cNvPr>
          <p:cNvSpPr/>
          <p:nvPr/>
        </p:nvSpPr>
        <p:spPr>
          <a:xfrm>
            <a:off x="713252" y="2126590"/>
            <a:ext cx="609215" cy="609215"/>
          </a:xfrm>
          <a:prstGeom prst="ellipse">
            <a:avLst/>
          </a:prstGeom>
          <a:solidFill>
            <a:schemeClr val="accent2"/>
          </a:solidFill>
          <a:ln>
            <a:noFill/>
          </a:ln>
          <a:effectLst>
            <a:outerShdw blurRad="50800" dist="139700" dir="5400000" algn="t" rotWithShape="0">
              <a:srgbClr val="323CB8">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rPr>
              <a:t>1</a:t>
            </a:r>
            <a:endParaRPr kumimoji="0" lang="zh-CN" altLang="en-US" sz="2800" b="1" i="0" u="none" strike="noStrike" kern="1200" cap="none" spc="0" normalizeH="0" baseline="0" noProof="0" dirty="0">
              <a:ln>
                <a:noFill/>
              </a:ln>
              <a:solidFill>
                <a:prstClr val="white"/>
              </a:solidFill>
              <a:effectLst/>
              <a:uLnTx/>
              <a:uFillTx/>
              <a:latin typeface="Calibri" panose="020F0502020204030204" pitchFamily="34" charset="0"/>
              <a:ea typeface="胡晓波男神体" panose="02010600030101010101" pitchFamily="2" charset="-122"/>
              <a:cs typeface="Calibri" panose="020F0502020204030204" pitchFamily="34" charset="0"/>
              <a:sym typeface="庞门正道标题体" panose="02010600030101010101" pitchFamily="2" charset="-122"/>
            </a:endParaRPr>
          </a:p>
        </p:txBody>
      </p:sp>
      <p:pic>
        <p:nvPicPr>
          <p:cNvPr id="14" name="Mưa lũ gây nhiều thiệt hại cho các địa phương miền Tru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965" y="381965"/>
            <a:ext cx="11412638" cy="6065134"/>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19739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to="0" calcmode="lin" valueType="num">
                                      <p:cBhvr>
                                        <p:cTn id="7" dur="500" decel="100000" fill="hold">
                                          <p:stCondLst>
                                            <p:cond delay="0"/>
                                          </p:stCondLst>
                                        </p:cTn>
                                        <p:tgtEl>
                                          <p:spTgt spid="36"/>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36"/>
                                        </p:tgtEl>
                                      </p:cBhvr>
                                    </p:animEffect>
                                    <p:animScale>
                                      <p:cBhvr>
                                        <p:cTn id="9" dur="500" decel="100000" fill="hold">
                                          <p:stCondLst>
                                            <p:cond delay="0"/>
                                          </p:stCondLst>
                                        </p:cTn>
                                        <p:tgtEl>
                                          <p:spTgt spid="36"/>
                                        </p:tgtEl>
                                      </p:cBhvr>
                                      <p:by x="100000" y="100000"/>
                                      <p:from x="110000" y="110000"/>
                                      <p:to x="100000" y="100000"/>
                                    </p:animScale>
                                  </p:childTnLst>
                                </p:cTn>
                              </p:par>
                            </p:childTnLst>
                          </p:cTn>
                        </p:par>
                        <p:par>
                          <p:cTn id="10" fill="hold">
                            <p:stCondLst>
                              <p:cond delay="500"/>
                            </p:stCondLst>
                            <p:childTnLst>
                              <p:par>
                                <p:cTn id="11" presetID="10" presetClass="entr" presetSubtype="0" decel="10000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stCondLst>
                                            <p:cond delay="0"/>
                                          </p:stCondLst>
                                        </p:cTn>
                                        <p:tgtEl>
                                          <p:spTgt spid="16"/>
                                        </p:tgtEl>
                                      </p:cBhvr>
                                    </p:animEffect>
                                    <p:anim to="0" calcmode="lin" valueType="num">
                                      <p:cBhvr>
                                        <p:cTn id="14" dur="500" fill="hold">
                                          <p:stCondLst>
                                            <p:cond delay="0"/>
                                          </p:stCondLst>
                                        </p:cTn>
                                        <p:tgtEl>
                                          <p:spTgt spid="16"/>
                                        </p:tgtEl>
                                        <p:attrNameLst>
                                          <p:attrName>ppt_x</p:attrName>
                                        </p:attrNameLst>
                                      </p:cBhvr>
                                      <p:tavLst>
                                        <p:tav tm="0">
                                          <p:val>
                                            <p:strVal val="#ppt_x+.05"/>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video>
              <p:cMediaNode vol="80000">
                <p:cTn id="25" fill="hold" display="0">
                  <p:stCondLst>
                    <p:cond delay="indefinite"/>
                  </p:stCondLst>
                </p:cTn>
                <p:tgtEl>
                  <p:spTgt spid="14"/>
                </p:tgtEl>
              </p:cMediaNode>
            </p:video>
          </p:childTnLst>
        </p:cTn>
      </p:par>
    </p:tnLst>
    <p:bldLst>
      <p:bldP spid="16"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8045" y="929136"/>
            <a:ext cx="7620892" cy="5225295"/>
          </a:xfrm>
          <a:prstGeom prst="rect">
            <a:avLst/>
          </a:prstGeom>
        </p:spPr>
      </p:pic>
      <p:sp>
        <p:nvSpPr>
          <p:cNvPr id="3" name="Line Callout 3 2"/>
          <p:cNvSpPr/>
          <p:nvPr/>
        </p:nvSpPr>
        <p:spPr>
          <a:xfrm flipH="1">
            <a:off x="694482" y="705986"/>
            <a:ext cx="3426106" cy="3842865"/>
          </a:xfrm>
          <a:prstGeom prst="borderCallout3">
            <a:avLst>
              <a:gd name="adj1" fmla="val 18750"/>
              <a:gd name="adj2" fmla="val -8333"/>
              <a:gd name="adj3" fmla="val 18750"/>
              <a:gd name="adj4" fmla="val -16667"/>
              <a:gd name="adj5" fmla="val 100000"/>
              <a:gd name="adj6" fmla="val -16667"/>
              <a:gd name="adj7" fmla="val 92883"/>
              <a:gd name="adj8" fmla="val -290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Calibri" panose="020F0502020204030204" pitchFamily="34" charset="0"/>
                <a:cs typeface="Calibri" panose="020F0502020204030204" pitchFamily="34" charset="0"/>
              </a:rPr>
              <a:t>Thảo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luận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về</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sự</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thiếu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thốn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cuộc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sống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sinh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hoạt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bạn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vùng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thiên</a:t>
            </a:r>
            <a:r>
              <a:rPr lang="en-US" sz="3200" dirty="0" smtClean="0">
                <a:latin typeface="Calibri" panose="020F0502020204030204" pitchFamily="34" charset="0"/>
                <a:cs typeface="Calibri" panose="020F0502020204030204" pitchFamily="34" charset="0"/>
              </a:rPr>
              <a:t> tai, </a:t>
            </a:r>
            <a:r>
              <a:rPr lang="en-US" sz="3200" dirty="0" err="1" smtClean="0">
                <a:latin typeface="Calibri" panose="020F0502020204030204" pitchFamily="34" charset="0"/>
                <a:cs typeface="Calibri" panose="020F0502020204030204" pitchFamily="34" charset="0"/>
              </a:rPr>
              <a:t>dịch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bệnh</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03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3">
            <a:extLst>
              <a:ext uri="{FF2B5EF4-FFF2-40B4-BE49-F238E27FC236}">
                <a16:creationId xmlns:a16="http://schemas.microsoft.com/office/drawing/2014/main" id="{A6CDCA93-08C8-6A3D-1DD3-2046E45F84FF}"/>
              </a:ext>
            </a:extLst>
          </p:cNvPr>
          <p:cNvSpPr/>
          <p:nvPr/>
        </p:nvSpPr>
        <p:spPr>
          <a:xfrm>
            <a:off x="1645535" y="184514"/>
            <a:ext cx="8831483" cy="1701478"/>
          </a:xfrm>
          <a:prstGeom prst="roundRect">
            <a:avLst>
              <a:gd name="adj" fmla="val 50000"/>
            </a:avLst>
          </a:prstGeom>
          <a:solidFill>
            <a:schemeClr val="accent1"/>
          </a:solidFill>
          <a:ln>
            <a:noFill/>
          </a:ln>
          <a:effectLst>
            <a:outerShdw blurRad="330200" dist="177800" dir="5400000" sx="87000" sy="87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spcBef>
                <a:spcPts val="100"/>
              </a:spcBef>
              <a:spcAft>
                <a:spcPts val="100"/>
              </a:spcAft>
              <a:defRPr/>
            </a:pPr>
            <a:r>
              <a:rPr lang="en-US" sz="3600" dirty="0" err="1" smtClean="0">
                <a:latin typeface="Calibri" panose="020F0502020204030204" pitchFamily="34" charset="0"/>
                <a:cs typeface="Calibri" panose="020F0502020204030204" pitchFamily="34" charset="0"/>
              </a:rPr>
              <a:t>Sự</a:t>
            </a:r>
            <a:r>
              <a:rPr lang="en-US" sz="3600" dirty="0" smtClean="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thốn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cuộc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sinh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thiên</a:t>
            </a:r>
            <a:r>
              <a:rPr lang="en-US" sz="3600" dirty="0">
                <a:latin typeface="Calibri" panose="020F0502020204030204" pitchFamily="34" charset="0"/>
                <a:cs typeface="Calibri" panose="020F0502020204030204" pitchFamily="34" charset="0"/>
              </a:rPr>
              <a:t> tai, </a:t>
            </a:r>
            <a:r>
              <a:rPr lang="en-US" sz="3600" dirty="0" err="1">
                <a:latin typeface="Calibri" panose="020F0502020204030204" pitchFamily="34" charset="0"/>
                <a:cs typeface="Calibri" panose="020F0502020204030204" pitchFamily="34" charset="0"/>
              </a:rPr>
              <a:t>dịch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bệnh</a:t>
            </a:r>
            <a:endParaRPr kumimoji="0" lang="zh-CN" altLang="en-US" sz="3600" b="0" i="0" u="none" strike="noStrike" kern="1200" cap="none" spc="0" normalizeH="0" baseline="0" noProof="0" dirty="0">
              <a:ln>
                <a:noFill/>
              </a:ln>
              <a:solidFill>
                <a:prstClr val="white"/>
              </a:solidFill>
              <a:effectLst/>
              <a:uLnTx/>
              <a:uFillTx/>
              <a:latin typeface="庞门正道标题体" panose="02010600030101010101" pitchFamily="2" charset="-122"/>
              <a:ea typeface="胡晓波男神体" panose="02010600030101010101" pitchFamily="2" charset="-122"/>
              <a:cs typeface="胡晓波男神体" panose="02010600030101010101" pitchFamily="2" charset="-122"/>
              <a:sym typeface="庞门正道标题体" panose="02010600030101010101" pitchFamily="2" charset="-122"/>
            </a:endParaRPr>
          </a:p>
        </p:txBody>
      </p:sp>
      <p:sp>
        <p:nvSpPr>
          <p:cNvPr id="3" name="Rectangle 2"/>
          <p:cNvSpPr/>
          <p:nvPr/>
        </p:nvSpPr>
        <p:spPr>
          <a:xfrm>
            <a:off x="779361" y="2158033"/>
            <a:ext cx="6917803" cy="646331"/>
          </a:xfrm>
          <a:prstGeom prst="rect">
            <a:avLst/>
          </a:prstGeom>
        </p:spPr>
        <p:txBody>
          <a:bodyPr wrap="square">
            <a:spAutoFit/>
          </a:bodyPr>
          <a:lstStyle/>
          <a:p>
            <a:pPr marL="457200" indent="-457200">
              <a:buFont typeface="Wingdings" panose="05000000000000000000" pitchFamily="2" charset="2"/>
              <a:buChar char="Ø"/>
            </a:pPr>
            <a:r>
              <a:rPr lang="en-US" sz="3600" dirty="0" err="1" smtClean="0">
                <a:solidFill>
                  <a:srgbClr val="27BEB6"/>
                </a:solidFill>
                <a:latin typeface="Calibri" panose="020F0502020204030204" pitchFamily="34" charset="0"/>
                <a:cs typeface="Calibri" panose="020F0502020204030204" pitchFamily="34" charset="0"/>
              </a:rPr>
              <a:t>Không</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có</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đủ</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nước</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sạch</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để</a:t>
            </a:r>
            <a:r>
              <a:rPr lang="en-US" sz="3600" dirty="0" smtClean="0">
                <a:solidFill>
                  <a:srgbClr val="27BEB6"/>
                </a:solidFill>
                <a:latin typeface="Calibri" panose="020F0502020204030204" pitchFamily="34" charset="0"/>
                <a:cs typeface="Calibri" panose="020F0502020204030204" pitchFamily="34" charset="0"/>
              </a:rPr>
              <a:t> </a:t>
            </a:r>
            <a:r>
              <a:rPr lang="en-US" sz="3600" dirty="0" err="1" smtClean="0">
                <a:solidFill>
                  <a:srgbClr val="27BEB6"/>
                </a:solidFill>
                <a:latin typeface="Calibri" panose="020F0502020204030204" pitchFamily="34" charset="0"/>
                <a:cs typeface="Calibri" panose="020F0502020204030204" pitchFamily="34" charset="0"/>
              </a:rPr>
              <a:t>dùng</a:t>
            </a:r>
            <a:r>
              <a:rPr lang="en-US" sz="3600" dirty="0" smtClean="0">
                <a:solidFill>
                  <a:srgbClr val="27BEB6"/>
                </a:solidFill>
                <a:latin typeface="Calibri" panose="020F0502020204030204" pitchFamily="34" charset="0"/>
                <a:cs typeface="Calibri" panose="020F0502020204030204" pitchFamily="34" charset="0"/>
              </a:rPr>
              <a:t>.</a:t>
            </a:r>
            <a:endParaRPr lang="en-US" sz="2000" dirty="0">
              <a:solidFill>
                <a:srgbClr val="27BEB6"/>
              </a:solidFill>
            </a:endParaRPr>
          </a:p>
        </p:txBody>
      </p:sp>
      <p:sp>
        <p:nvSpPr>
          <p:cNvPr id="4" name="Rectangle 3"/>
          <p:cNvSpPr/>
          <p:nvPr/>
        </p:nvSpPr>
        <p:spPr>
          <a:xfrm>
            <a:off x="1093807" y="2905242"/>
            <a:ext cx="7621930" cy="646331"/>
          </a:xfrm>
          <a:prstGeom prst="rect">
            <a:avLst/>
          </a:prstGeom>
        </p:spPr>
        <p:txBody>
          <a:bodyPr wrap="square">
            <a:spAutoFit/>
          </a:bodyPr>
          <a:lstStyle/>
          <a:p>
            <a:pPr marL="457200" indent="-457200">
              <a:buFont typeface="Wingdings" panose="05000000000000000000" pitchFamily="2" charset="2"/>
              <a:buChar char="Ø"/>
            </a:pPr>
            <a:r>
              <a:rPr lang="vi-VN" sz="3600" dirty="0" smtClean="0">
                <a:solidFill>
                  <a:srgbClr val="27BEB6"/>
                </a:solidFill>
                <a:latin typeface="Calibri" panose="020F0502020204030204" pitchFamily="34" charset="0"/>
                <a:cs typeface="Calibri" panose="020F0502020204030204" pitchFamily="34" charset="0"/>
              </a:rPr>
              <a:t>Bị </a:t>
            </a:r>
            <a:r>
              <a:rPr lang="vi-VN" sz="3600" dirty="0">
                <a:solidFill>
                  <a:srgbClr val="27BEB6"/>
                </a:solidFill>
                <a:latin typeface="Calibri" panose="020F0502020204030204" pitchFamily="34" charset="0"/>
                <a:cs typeface="Calibri" panose="020F0502020204030204" pitchFamily="34" charset="0"/>
              </a:rPr>
              <a:t>mất nhà cửa, quần áo, đồ dùng</a:t>
            </a:r>
            <a:r>
              <a:rPr lang="vi-VN"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
        <p:nvSpPr>
          <p:cNvPr id="6" name="Rectangle 5"/>
          <p:cNvSpPr/>
          <p:nvPr/>
        </p:nvSpPr>
        <p:spPr>
          <a:xfrm>
            <a:off x="1423687" y="3675674"/>
            <a:ext cx="10046826" cy="1200329"/>
          </a:xfrm>
          <a:prstGeom prst="rect">
            <a:avLst/>
          </a:prstGeom>
        </p:spPr>
        <p:txBody>
          <a:bodyPr wrap="square">
            <a:spAutoFit/>
          </a:bodyPr>
          <a:lstStyle/>
          <a:p>
            <a:pPr marL="457200" lvl="0" indent="-457200">
              <a:buFont typeface="Wingdings" panose="05000000000000000000" pitchFamily="2" charset="2"/>
              <a:buChar char="Ø"/>
            </a:pPr>
            <a:r>
              <a:rPr lang="vi-VN" sz="3600" dirty="0">
                <a:solidFill>
                  <a:srgbClr val="27BEB6"/>
                </a:solidFill>
                <a:latin typeface="Calibri" panose="020F0502020204030204" pitchFamily="34" charset="0"/>
                <a:cs typeface="Calibri" panose="020F0502020204030204" pitchFamily="34" charset="0"/>
              </a:rPr>
              <a:t>Các bạn nghèo không đủ tiền mua sách vở, quần áo đi học</a:t>
            </a:r>
            <a:r>
              <a:rPr lang="vi-VN"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
        <p:nvSpPr>
          <p:cNvPr id="7" name="Rectangle 6"/>
          <p:cNvSpPr/>
          <p:nvPr/>
        </p:nvSpPr>
        <p:spPr>
          <a:xfrm>
            <a:off x="1909824" y="4876003"/>
            <a:ext cx="9745882" cy="646331"/>
          </a:xfrm>
          <a:prstGeom prst="rect">
            <a:avLst/>
          </a:prstGeom>
        </p:spPr>
        <p:txBody>
          <a:bodyPr wrap="square">
            <a:spAutoFit/>
          </a:bodyPr>
          <a:lstStyle/>
          <a:p>
            <a:pPr marL="457200" lvl="0" indent="-457200">
              <a:buFont typeface="Wingdings" panose="05000000000000000000" pitchFamily="2" charset="2"/>
              <a:buChar char="Ø"/>
            </a:pPr>
            <a:r>
              <a:rPr lang="vi-VN" sz="3600" dirty="0">
                <a:solidFill>
                  <a:srgbClr val="27BEB6"/>
                </a:solidFill>
                <a:latin typeface="Calibri" panose="020F0502020204030204" pitchFamily="34" charset="0"/>
                <a:cs typeface="Calibri" panose="020F0502020204030204" pitchFamily="34" charset="0"/>
              </a:rPr>
              <a:t>Người già ốm đau không có người thân giúp đỡ.</a:t>
            </a:r>
          </a:p>
        </p:txBody>
      </p:sp>
      <p:sp>
        <p:nvSpPr>
          <p:cNvPr id="8" name="Rectangle 7"/>
          <p:cNvSpPr/>
          <p:nvPr/>
        </p:nvSpPr>
        <p:spPr>
          <a:xfrm>
            <a:off x="2224269" y="5630286"/>
            <a:ext cx="9745882" cy="646331"/>
          </a:xfrm>
          <a:prstGeom prst="rect">
            <a:avLst/>
          </a:prstGeom>
        </p:spPr>
        <p:txBody>
          <a:bodyPr wrap="square">
            <a:spAutoFit/>
          </a:bodyPr>
          <a:lstStyle/>
          <a:p>
            <a:pPr marL="457200" lvl="0" indent="-457200">
              <a:buFont typeface="Wingdings" panose="05000000000000000000" pitchFamily="2" charset="2"/>
              <a:buChar char="Ø"/>
            </a:pPr>
            <a:r>
              <a:rPr lang="en-US" sz="3600" dirty="0" smtClean="0">
                <a:solidFill>
                  <a:srgbClr val="27BEB6"/>
                </a:solidFill>
                <a:latin typeface="Calibri" panose="020F0502020204030204" pitchFamily="34" charset="0"/>
                <a:cs typeface="Calibri" panose="020F0502020204030204" pitchFamily="34" charset="0"/>
              </a:rPr>
              <a:t>……….</a:t>
            </a:r>
            <a:endParaRPr lang="vi-VN" sz="3600" dirty="0">
              <a:solidFill>
                <a:srgbClr val="27BEB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857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to="0" calcmode="lin" valueType="num">
                                      <p:cBhvr>
                                        <p:cTn id="7" dur="500" decel="100000" fill="hold">
                                          <p:stCondLst>
                                            <p:cond delay="0"/>
                                          </p:stCondLst>
                                        </p:cTn>
                                        <p:tgtEl>
                                          <p:spTgt spid="2"/>
                                        </p:tgtEl>
                                        <p:attrNameLst>
                                          <p:attrName>ppt_y</p:attrName>
                                        </p:attrNameLst>
                                      </p:cBhvr>
                                      <p:tavLst>
                                        <p:tav tm="0">
                                          <p:val>
                                            <p:strVal val="ppt_y+0.02"/>
                                          </p:val>
                                        </p:tav>
                                        <p:tav tm="100000">
                                          <p:val>
                                            <p:strVal val="#ppt_y"/>
                                          </p:val>
                                        </p:tav>
                                      </p:tavLst>
                                    </p:anim>
                                    <p:animEffect transition="in" filter="fade">
                                      <p:cBhvr>
                                        <p:cTn id="8" dur="500">
                                          <p:stCondLst>
                                            <p:cond delay="0"/>
                                          </p:stCondLst>
                                        </p:cTn>
                                        <p:tgtEl>
                                          <p:spTgt spid="2"/>
                                        </p:tgtEl>
                                      </p:cBhvr>
                                    </p:animEffect>
                                    <p:animScale>
                                      <p:cBhvr>
                                        <p:cTn id="9" dur="500" decel="100000" fill="hold">
                                          <p:stCondLst>
                                            <p:cond delay="0"/>
                                          </p:stCondLst>
                                        </p:cTn>
                                        <p:tgtEl>
                                          <p:spTgt spid="2"/>
                                        </p:tgtEl>
                                      </p:cBhvr>
                                      <p:by x="100000" y="100000"/>
                                      <p:from x="110000" y="110000"/>
                                      <p:to x="100000" y="100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53094" y="1054105"/>
            <a:ext cx="13473328" cy="5803895"/>
          </a:xfrm>
          <a:prstGeom prst="rect">
            <a:avLst/>
          </a:prstGeom>
        </p:spPr>
      </p:pic>
    </p:spTree>
    <p:extLst>
      <p:ext uri="{BB962C8B-B14F-4D97-AF65-F5344CB8AC3E}">
        <p14:creationId xmlns:p14="http://schemas.microsoft.com/office/powerpoint/2010/main" val="209599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529">
      <a:dk1>
        <a:sysClr val="windowText" lastClr="000000"/>
      </a:dk1>
      <a:lt1>
        <a:sysClr val="window" lastClr="FFFFFF"/>
      </a:lt1>
      <a:dk2>
        <a:srgbClr val="44546A"/>
      </a:dk2>
      <a:lt2>
        <a:srgbClr val="E7E6E6"/>
      </a:lt2>
      <a:accent1>
        <a:srgbClr val="F58125"/>
      </a:accent1>
      <a:accent2>
        <a:srgbClr val="F58125"/>
      </a:accent2>
      <a:accent3>
        <a:srgbClr val="F58125"/>
      </a:accent3>
      <a:accent4>
        <a:srgbClr val="F58125"/>
      </a:accent4>
      <a:accent5>
        <a:srgbClr val="F58125"/>
      </a:accent5>
      <a:accent6>
        <a:srgbClr val="F58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684</Words>
  <Application>Microsoft Office PowerPoint</Application>
  <PresentationFormat>Widescreen</PresentationFormat>
  <Paragraphs>44</Paragraphs>
  <Slides>19</Slides>
  <Notes>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等线</vt:lpstr>
      <vt:lpstr>Times New Roman</vt:lpstr>
      <vt:lpstr>Arial</vt:lpstr>
      <vt:lpstr>庞门正道标题体</vt:lpstr>
      <vt:lpstr>Calibri</vt:lpstr>
      <vt:lpstr>等线 Light</vt:lpstr>
      <vt:lpstr>Wingdings</vt:lpstr>
      <vt:lpstr>胡晓波男神体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HP</cp:lastModifiedBy>
  <cp:revision>30</cp:revision>
  <dcterms:created xsi:type="dcterms:W3CDTF">2023-03-04T10:00:15Z</dcterms:created>
  <dcterms:modified xsi:type="dcterms:W3CDTF">2025-03-12T02:40:53Z</dcterms:modified>
</cp:coreProperties>
</file>