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58" r:id="rId4"/>
    <p:sldId id="25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E0F8A-8C25-4618-8E6E-F082E0CEE7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CBE0E-2247-40E8-9135-AC4F5721D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98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0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80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39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0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7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1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52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216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1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A482-EB7C-A8EF-1F2D-B916DB553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A6360-4063-C873-DC0B-E1045B0E2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FB7E-2529-7D39-ACC7-F8AF1E63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8B24B-7653-6E33-89C9-BC575D43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55DA4-4B00-4329-2016-BAF03789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7DFC-625A-91A4-8555-8F3DA43CB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D1F4C-BCA6-77C5-C57F-08AEAE293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6456E-7E4D-045A-70BF-804385FA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9AF8-592A-CEDF-D12D-26150F5A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D4D0D-EF56-7689-9E15-946740FB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3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9AD42-1B74-BF89-DB8B-733551537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723A7-0AA1-FF8A-9A0F-B45671F16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819A-F2F9-72EA-447E-83ACB027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CC7D3-2C72-3E00-CE37-4308B57F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66976-396E-CDA5-F392-532A85D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70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9C98-7592-A268-D287-737A4B84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D1144-7C21-FE70-F8F9-F9137F138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4714-2B62-3AFA-4FFF-9A87DDB4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8ACD0-52CF-744F-7CC1-5C9E0E0F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83D30-E6C0-08A9-6E0F-C6AC0E97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9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5B00-9708-9369-317A-2325C442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EC8B-F275-419C-F214-102D11999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F6D75-8516-3EC5-DA31-951FC167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42B4F-BB77-093C-4569-6BE48D8B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FB9D4-4C5D-687C-95D3-EDDD7067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573B-A0EA-F36D-EBA1-0E7A6C23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029ED-E08B-43FB-12F3-94500A73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BABA6-FD98-9210-65C2-C8666FBD4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56098-4C4F-000A-3015-8DE8E1CD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3E6B5-21B6-2C7C-BFEC-4A88B244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B2F06-F198-E2ED-AA46-1AEFF528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DBA5-6263-589E-46AA-233BFABE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55E0F-ECA1-0DA5-F91C-7A43A804E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BF901-6A04-9E5A-D33C-323DE5228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BBBD3-F456-92DC-9CC9-692AAC6F3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BF7AC-6402-3111-B079-F3759DCDE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4B609-26F7-3C36-864D-18B3D0C1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8BFCD-A41D-257F-50AB-2F9A6FDD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2AB74-C373-D274-3C98-5399D0D9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0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4455B-3385-1F8F-378E-FFA5C526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15BFA-632A-7AC9-1D4D-5592684C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DB4E7-6A91-4609-2817-C068AD0E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78F12-0165-AB2C-AE26-FD0C9402E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3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98558-CE58-65F8-7B6B-76ED3716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15A11-B20B-5586-A41B-1840D269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B62EF-9362-45EC-55BD-EF5865B7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9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E411-D335-5BE3-AD25-D6BA0F06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D4F4-DF44-021A-042E-62A35856B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04948-5E14-3F21-4540-CF912D467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A15C7-45F3-9234-A98B-9DCD2007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33473-69E1-4FB4-BD6A-ED0D0176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BD5C1-9375-1A7A-0E50-4FC24484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0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141-8D4D-C487-8EA0-D0FEFE59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DE70A-6483-8E19-BB93-59EFFE35A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4B6F2-4AB0-AFA2-5B8E-B2B2D1B54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6C4D2-4312-C626-BEF8-20B2F9B3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22EFE-F4A4-5F9C-5C5D-1628AEBF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0F155-2948-AE66-73C9-4A9D0988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7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5E7E6-4296-EF04-BC33-607B94D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7D797-F881-F527-4635-B1BDA803D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596BC-4CBF-B062-0130-A74A0A8A7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9B84-6391-43E2-8379-4E950BEC2A7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6D77-1CAC-428E-AF71-22247CE6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53977-09F9-FFB7-499A-CA467822E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0348B-074F-4D8B-B3E0-4D561BC3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9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8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44352" y="46810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/>
          <a:srcRect l="31579" r="29867"/>
          <a:stretch/>
        </p:blipFill>
        <p:spPr>
          <a:xfrm>
            <a:off x="9253792" y="191183"/>
            <a:ext cx="2501993" cy="1608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422" y="3817992"/>
            <a:ext cx="2420322" cy="1164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4126" y="-450368"/>
            <a:ext cx="7706012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537744" y="1606732"/>
            <a:ext cx="11116512" cy="5133702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 w="38100">
            <a:solidFill>
              <a:srgbClr val="FF3399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3265" y="132300"/>
            <a:ext cx="11430991" cy="1603387"/>
            <a:chOff x="223265" y="132300"/>
            <a:chExt cx="11430991" cy="16033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65" y="132300"/>
              <a:ext cx="11430991" cy="16033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181318" y="526755"/>
              <a:ext cx="91998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số 780 được xếp bởi que tính như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155" y="1998184"/>
            <a:ext cx="6151397" cy="2792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263" y="17631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263" y="2867805"/>
            <a:ext cx="4692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798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879" y="3394289"/>
            <a:ext cx="2914141" cy="150584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744424" y="4175216"/>
            <a:ext cx="0" cy="5961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44518" y="4175216"/>
            <a:ext cx="6465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89912" y="4840640"/>
            <a:ext cx="9607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Tìm hiệu của số thu được ở câu a và số ban đầu.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9624" y="5561644"/>
            <a:ext cx="6239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là: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798 – 780 = 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  <p:bldP spid="19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>
            <a:off x="-98696" y="253293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5302044" y="799140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4015" y="1196831"/>
            <a:ext cx="4572396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361943" y="2254426"/>
            <a:ext cx="7361313" cy="46482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92" y="-338755"/>
            <a:ext cx="6392295" cy="6392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5951" y="1344631"/>
            <a:ext cx="471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5950" y="2764460"/>
            <a:ext cx="471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086" y="552598"/>
            <a:ext cx="718780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矩形 31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B420446-E9AF-40A1-A0DD-8DEC5D7725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20722" r="62486" b="11169"/>
          <a:stretch/>
        </p:blipFill>
        <p:spPr>
          <a:xfrm>
            <a:off x="1349225" y="4881106"/>
            <a:ext cx="1489226" cy="12594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317EC4A-E332-4475-AE29-933201B4C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8" t="21163" r="24054" b="10728"/>
          <a:stretch/>
        </p:blipFill>
        <p:spPr>
          <a:xfrm>
            <a:off x="325656" y="28561"/>
            <a:ext cx="1427489" cy="152198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7" t="64259" r="37017" b="19724"/>
          <a:stretch/>
        </p:blipFill>
        <p:spPr>
          <a:xfrm>
            <a:off x="10364491" y="4691400"/>
            <a:ext cx="897041" cy="163882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8972" y="1652954"/>
            <a:ext cx="11234056" cy="4677272"/>
            <a:chOff x="478972" y="1652954"/>
            <a:chExt cx="11234056" cy="4677272"/>
          </a:xfrm>
        </p:grpSpPr>
        <p:sp>
          <p:nvSpPr>
            <p:cNvPr id="2" name="Rectangle 1"/>
            <p:cNvSpPr/>
            <p:nvPr/>
          </p:nvSpPr>
          <p:spPr>
            <a:xfrm>
              <a:off x="478972" y="1652954"/>
              <a:ext cx="11234056" cy="467727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29194" y="1841696"/>
              <a:ext cx="10933612" cy="4198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HS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phạm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 1000.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67" y="-17826"/>
            <a:ext cx="989466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>
            <a:off x="-98696" y="253293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5302044" y="799140"/>
            <a:ext cx="5828739" cy="428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0215" y="1186730"/>
            <a:ext cx="457239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>
            <a:off x="-98696" y="253293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5302044" y="799140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948" y="1352550"/>
            <a:ext cx="4572396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537744" y="1716028"/>
            <a:ext cx="11116512" cy="5024405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 w="38100">
            <a:solidFill>
              <a:srgbClr val="FF3399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28" y="118637"/>
            <a:ext cx="11229805" cy="1603387"/>
            <a:chOff x="226341" y="447482"/>
            <a:chExt cx="11229805" cy="16033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41" y="447482"/>
              <a:ext cx="11229805" cy="160338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0721" y="611838"/>
              <a:ext cx="93747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90" y="1828796"/>
            <a:ext cx="8528220" cy="43952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33898" y="3621291"/>
            <a:ext cx="1005840" cy="653143"/>
            <a:chOff x="2690948" y="3708115"/>
            <a:chExt cx="1005840" cy="653143"/>
          </a:xfrm>
        </p:grpSpPr>
        <p:sp>
          <p:nvSpPr>
            <p:cNvPr id="15" name="Rectangle 14"/>
            <p:cNvSpPr/>
            <p:nvPr/>
          </p:nvSpPr>
          <p:spPr>
            <a:xfrm>
              <a:off x="2690948" y="3708115"/>
              <a:ext cx="1005840" cy="6531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90948" y="3743960"/>
              <a:ext cx="1005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82962" y="3417103"/>
            <a:ext cx="1005840" cy="653143"/>
            <a:chOff x="2690948" y="3708115"/>
            <a:chExt cx="1005840" cy="653143"/>
          </a:xfrm>
        </p:grpSpPr>
        <p:sp>
          <p:nvSpPr>
            <p:cNvPr id="19" name="Rectangle 18"/>
            <p:cNvSpPr/>
            <p:nvPr/>
          </p:nvSpPr>
          <p:spPr>
            <a:xfrm>
              <a:off x="2690948" y="3708115"/>
              <a:ext cx="1005840" cy="6531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90948" y="3743960"/>
              <a:ext cx="1005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4811" y="4187086"/>
            <a:ext cx="1005840" cy="653143"/>
            <a:chOff x="2690948" y="3708115"/>
            <a:chExt cx="1005840" cy="653143"/>
          </a:xfrm>
        </p:grpSpPr>
        <p:sp>
          <p:nvSpPr>
            <p:cNvPr id="22" name="Rectangle 21"/>
            <p:cNvSpPr/>
            <p:nvPr/>
          </p:nvSpPr>
          <p:spPr>
            <a:xfrm>
              <a:off x="2690948" y="3708115"/>
              <a:ext cx="1005840" cy="6531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90948" y="3743960"/>
              <a:ext cx="1005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303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950721" y="3452948"/>
            <a:ext cx="2756263" cy="22337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4043" y="6069202"/>
            <a:ext cx="10223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201 &lt; 303 &lt; 310 nên 368 – 167 &lt; 983 – 680 &lt; 520 – 210.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4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537744" y="1718548"/>
            <a:ext cx="11116512" cy="4969636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 w="38100">
            <a:solidFill>
              <a:srgbClr val="FF3399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1338" y="115160"/>
            <a:ext cx="7157324" cy="1603387"/>
            <a:chOff x="2517338" y="2627306"/>
            <a:chExt cx="7157324" cy="16033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7338" y="2627306"/>
              <a:ext cx="7157324" cy="160338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480560" y="2987674"/>
              <a:ext cx="51032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2660" y="1933185"/>
            <a:ext cx="6096012" cy="1535003"/>
            <a:chOff x="402660" y="1933185"/>
            <a:chExt cx="6096012" cy="1535003"/>
          </a:xfrm>
        </p:grpSpPr>
        <p:pic>
          <p:nvPicPr>
            <p:cNvPr id="34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12" b="38408"/>
            <a:stretch/>
          </p:blipFill>
          <p:spPr>
            <a:xfrm>
              <a:off x="402660" y="1933185"/>
              <a:ext cx="6096012" cy="153500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32579" y="2313831"/>
              <a:ext cx="43620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372 – 251 + 437 = ?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22586" y="1933184"/>
            <a:ext cx="6096012" cy="1535003"/>
            <a:chOff x="5622586" y="1933184"/>
            <a:chExt cx="6096012" cy="1535003"/>
          </a:xfrm>
        </p:grpSpPr>
        <p:pic>
          <p:nvPicPr>
            <p:cNvPr id="35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12" b="38408"/>
            <a:stretch/>
          </p:blipFill>
          <p:spPr>
            <a:xfrm>
              <a:off x="5622586" y="1933184"/>
              <a:ext cx="6096012" cy="153500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84748" y="2325546"/>
              <a:ext cx="42947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480 – 320 + 382 =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04379" y="3860549"/>
            <a:ext cx="5147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358           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558           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8348" y="3860549"/>
            <a:ext cx="5147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342           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442           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072273" y="3468187"/>
            <a:ext cx="32871" cy="2997927"/>
          </a:xfrm>
          <a:prstGeom prst="line">
            <a:avLst/>
          </a:prstGeom>
          <a:ln w="38100">
            <a:solidFill>
              <a:srgbClr val="FF3399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682239" y="3860549"/>
            <a:ext cx="512676" cy="52322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110651" y="3860549"/>
            <a:ext cx="512676" cy="52322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6544" y="4896003"/>
            <a:ext cx="5356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372 – 251 + 437 = 121 + 473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18960" y="5419223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558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84800" y="4874772"/>
            <a:ext cx="5356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480 – 320 + 382 = 160 + 382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277216" y="5397992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542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4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3" grpId="0"/>
      <p:bldP spid="39" grpId="0" animBg="1"/>
      <p:bldP spid="41" grpId="0" animBg="1"/>
      <p:bldP spid="42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537744" y="1606732"/>
            <a:ext cx="11116512" cy="5133702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 w="38100">
            <a:solidFill>
              <a:srgbClr val="FF3399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4451" y="112641"/>
            <a:ext cx="11229805" cy="1603387"/>
            <a:chOff x="424451" y="112641"/>
            <a:chExt cx="11229805" cy="16033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451" y="112641"/>
              <a:ext cx="11229805" cy="160338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72895" y="250870"/>
              <a:ext cx="92093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5434" y="2793037"/>
            <a:ext cx="4049485" cy="2738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9461" y="1494188"/>
            <a:ext cx="66642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410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824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824 – 410 = 414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2815" y="4051905"/>
            <a:ext cx="69353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749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842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842 – 749 = 93</a:t>
            </a:r>
          </a:p>
        </p:txBody>
      </p:sp>
    </p:spTree>
    <p:extLst>
      <p:ext uri="{BB962C8B-B14F-4D97-AF65-F5344CB8AC3E}">
        <p14:creationId xmlns:p14="http://schemas.microsoft.com/office/powerpoint/2010/main" val="25817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537744" y="248194"/>
            <a:ext cx="11116512" cy="6439990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 w="38100">
            <a:solidFill>
              <a:srgbClr val="FF3399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984" y="1294855"/>
            <a:ext cx="9602032" cy="24812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71079" y="520485"/>
            <a:ext cx="901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chiều dài của một số cây cầu như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0539" y="3736435"/>
            <a:ext cx="10718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0538" y="4936764"/>
            <a:ext cx="107186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403 m &lt; 666 m &lt; 903 m &lt; 1000 m nên sắp xếp các cây cầu theo chiều dài tăng dần: Cầu Trường Tiền; Cầu Rồng; Cầu Bãi Cháy; Cầu Bến Thủy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82" y="46545"/>
            <a:ext cx="182895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537744" y="248194"/>
            <a:ext cx="11116512" cy="6439990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 w="38100">
            <a:solidFill>
              <a:srgbClr val="FF3399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984" y="1294855"/>
            <a:ext cx="9602032" cy="24812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71079" y="520485"/>
            <a:ext cx="901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chiều dài của một số cây cầu như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0539" y="3736435"/>
            <a:ext cx="10718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Cầu Bãi Cháy dài hơn cầu Trường Tiền số mét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0538" y="4936764"/>
            <a:ext cx="10718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903 – 403 = 500 (m)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82" y="46545"/>
            <a:ext cx="182895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Widescreen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字魂59号-创粗黑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Thanh Hang</cp:lastModifiedBy>
  <cp:revision>2</cp:revision>
  <dcterms:created xsi:type="dcterms:W3CDTF">2023-04-02T12:43:48Z</dcterms:created>
  <dcterms:modified xsi:type="dcterms:W3CDTF">2025-04-14T03:41:10Z</dcterms:modified>
</cp:coreProperties>
</file>